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54"/>
  </p:notesMasterIdLst>
  <p:handoutMasterIdLst>
    <p:handoutMasterId r:id="rId55"/>
  </p:handoutMasterIdLst>
  <p:sldIdLst>
    <p:sldId id="256" r:id="rId2"/>
    <p:sldId id="277" r:id="rId3"/>
    <p:sldId id="344" r:id="rId4"/>
    <p:sldId id="326" r:id="rId5"/>
    <p:sldId id="325" r:id="rId6"/>
    <p:sldId id="328" r:id="rId7"/>
    <p:sldId id="333" r:id="rId8"/>
    <p:sldId id="332" r:id="rId9"/>
    <p:sldId id="343" r:id="rId10"/>
    <p:sldId id="341" r:id="rId11"/>
    <p:sldId id="340" r:id="rId12"/>
    <p:sldId id="342" r:id="rId13"/>
    <p:sldId id="257" r:id="rId14"/>
    <p:sldId id="260" r:id="rId15"/>
    <p:sldId id="329" r:id="rId16"/>
    <p:sldId id="324" r:id="rId17"/>
    <p:sldId id="271" r:id="rId18"/>
    <p:sldId id="261" r:id="rId19"/>
    <p:sldId id="269" r:id="rId20"/>
    <p:sldId id="278" r:id="rId21"/>
    <p:sldId id="266" r:id="rId22"/>
    <p:sldId id="275" r:id="rId23"/>
    <p:sldId id="273" r:id="rId24"/>
    <p:sldId id="274" r:id="rId25"/>
    <p:sldId id="331" r:id="rId26"/>
    <p:sldId id="336" r:id="rId27"/>
    <p:sldId id="337" r:id="rId28"/>
    <p:sldId id="283" r:id="rId29"/>
    <p:sldId id="284" r:id="rId30"/>
    <p:sldId id="288" r:id="rId31"/>
    <p:sldId id="289" r:id="rId32"/>
    <p:sldId id="287" r:id="rId33"/>
    <p:sldId id="298" r:id="rId34"/>
    <p:sldId id="299" r:id="rId35"/>
    <p:sldId id="300" r:id="rId36"/>
    <p:sldId id="302" r:id="rId37"/>
    <p:sldId id="303" r:id="rId38"/>
    <p:sldId id="339" r:id="rId39"/>
    <p:sldId id="306" r:id="rId40"/>
    <p:sldId id="338" r:id="rId41"/>
    <p:sldId id="305" r:id="rId42"/>
    <p:sldId id="307" r:id="rId43"/>
    <p:sldId id="308" r:id="rId44"/>
    <p:sldId id="309" r:id="rId45"/>
    <p:sldId id="312" r:id="rId46"/>
    <p:sldId id="313" r:id="rId47"/>
    <p:sldId id="314" r:id="rId48"/>
    <p:sldId id="315" r:id="rId49"/>
    <p:sldId id="304" r:id="rId50"/>
    <p:sldId id="319" r:id="rId51"/>
    <p:sldId id="323" r:id="rId52"/>
    <p:sldId id="272" r:id="rId53"/>
  </p:sldIdLst>
  <p:sldSz cx="9144000" cy="6858000" type="screen4x3"/>
  <p:notesSz cx="7053263" cy="9309100"/>
  <p:defaultText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pr="smNativeData" xmlns:p14="http://schemas.microsoft.com/office/powerpoint/2010/main" xmlns="" dt="1580121576" val="972" rev64="64" revOS="3"/>
      <pr:smFileRevision xmlns:pr="smNativeData" xmlns:p14="http://schemas.microsoft.com/office/powerpoint/2010/main" xmlns="" dt="1580121576" val="0"/>
      <pr:guideOptions xmlns:pr="smNativeData" xmlns:p14="http://schemas.microsoft.com/office/powerpoint/2010/main" xmlns="" dt="1580121576" snapToBorder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037"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6" d="100"/>
        <a:sy n="26" d="100"/>
      </p:scale>
      <p:origin x="0" y="0"/>
    </p:cViewPr>
  </p:sorterViewPr>
  <p:notesViewPr>
    <p:cSldViewPr snapToGrid="0">
      <p:cViewPr>
        <p:scale>
          <a:sx n="99" d="100"/>
          <a:sy n="99" d="100"/>
        </p:scale>
        <p:origin x="1871" y="212"/>
      </p:cViewPr>
      <p:guideLst/>
    </p:cSldViewPr>
  </p:notesViewPr>
  <p:gridSpacing cx="71755" cy="7175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D24768FA-385C-450F-9062-58FF41BC48E2}" type="datetimeFigureOut">
              <a:rPr lang="en-US" smtClean="0"/>
              <a:t>2/19/2020</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69F96757-8347-4A61-A37E-2C3774B000A9}" type="slidenum">
              <a:rPr lang="en-US" smtClean="0"/>
              <a:t>‹#›</a:t>
            </a:fld>
            <a:endParaRPr lang="en-US"/>
          </a:p>
        </p:txBody>
      </p:sp>
    </p:spTree>
    <p:extLst>
      <p:ext uri="{BB962C8B-B14F-4D97-AF65-F5344CB8AC3E}">
        <p14:creationId xmlns:p14="http://schemas.microsoft.com/office/powerpoint/2010/main" val="541126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EgSAADQAgAAEAAAACYAAAAIAAAAP48AAAAAAAA="/>
              </a:ext>
            </a:extLst>
          </p:cNvSpPr>
          <p:nvPr>
            <p:ph type="hdr" sz="quarter"/>
          </p:nvPr>
        </p:nvSpPr>
        <p:spPr>
          <a:xfrm>
            <a:off x="0" y="0"/>
            <a:ext cx="3056414" cy="465455"/>
          </a:xfrm>
          <a:prstGeom prst="rect">
            <a:avLst/>
          </a:prstGeom>
        </p:spPr>
        <p:txBody>
          <a:bodyPr vert="horz" wrap="square" lIns="93497" tIns="46749" rIns="93497" bIns="46749" numCol="1" spcCol="220758" anchor="t">
            <a:prstTxWarp prst="textNoShape">
              <a:avLst/>
            </a:prstTxWarp>
          </a:bodyPr>
          <a:lstStyle>
            <a:lvl1pPr algn="l">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a:p>
        </p:txBody>
      </p:sp>
      <p:sp>
        <p:nvSpPr>
          <p:cNvPr id="3" name="Segnaposto data 2"/>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aFDz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AAAAAC4qAADQAgAAEAAAACYAAAAIAAAAP48AAAAAAAA="/>
              </a:ext>
            </a:extLst>
          </p:cNvSpPr>
          <p:nvPr>
            <p:ph type="dt" idx="1"/>
          </p:nvPr>
        </p:nvSpPr>
        <p:spPr>
          <a:xfrm>
            <a:off x="3995543" y="0"/>
            <a:ext cx="3056414" cy="465455"/>
          </a:xfrm>
          <a:prstGeom prst="rect">
            <a:avLst/>
          </a:prstGeom>
        </p:spPr>
        <p:txBody>
          <a:bodyPr vert="horz" wrap="square" lIns="93497" tIns="46749" rIns="93497" bIns="46749" numCol="1" spcCol="220758" anchor="t">
            <a:prstTxWarp prst="textNoShape">
              <a:avLst/>
            </a:prstTxWarp>
          </a:bodyPr>
          <a:lstStyle>
            <a:lvl1pPr algn="r">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2388FEDB-95CE-DD08-8030-635DB07E7636}" type="datetime1">
              <a:t>2/19/2020</a:t>
            </a:fld>
            <a:endParaRPr/>
          </a:p>
        </p:txBody>
      </p:sp>
      <p:sp>
        <p:nvSpPr>
          <p:cNvPr id="4" name="Segnaposto immagine diapositiva 3"/>
          <p:cNvSpPr>
            <a:spLocks noGrp="1" noRot="1" noChangeAspect="1" noChangeArrowheads="1"/>
            <a:extLst>
              <a:ext uri="smNativeData">
                <pr:smNativeData xmlns:pr="smNativeData" xmlns:p14="http://schemas.microsoft.com/office/powerpoint/2010/main" xmlns="" val="SMDATA_13_6L0uXh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BwAAOAQAACgjAABQGQAAEAAAACYAAAAIAAAAvw8AAP8fAAA="/>
              </a:ext>
            </a:extLst>
          </p:cNvSpPr>
          <p:nvPr>
            <p:ph type="sldImg" idx="2"/>
          </p:nvPr>
        </p:nvSpPr>
        <p:spPr>
          <a:xfrm>
            <a:off x="1200150" y="698500"/>
            <a:ext cx="4654550" cy="3490913"/>
          </a:xfrm>
          <a:prstGeom prst="rect">
            <a:avLst/>
          </a:prstGeom>
          <a:noFill/>
          <a:ln w="12700" cap="flat" cmpd="sng" algn="ctr">
            <a:solidFill>
              <a:srgbClr val="000000"/>
            </a:solidFill>
            <a:prstDash val="solid"/>
            <a:headEnd type="none"/>
            <a:tailEnd type="none"/>
          </a:ln>
        </p:spPr>
        <p:txBody>
          <a:bodyPr vert="horz" wrap="square" lIns="93497" tIns="46749" rIns="93497" bIns="46749" numCol="1" spcCol="220758" anchor="ctr">
            <a:prstTxWarp prst="textNoShape">
              <a:avLst/>
            </a:prstTxWarp>
          </a:bodyPr>
          <a:lstStyle/>
          <a:p>
            <a:pPr>
              <a:defRPr lang="en-us"/>
            </a:pPr>
            <a:endParaRPr/>
          </a:p>
        </p:txBody>
      </p:sp>
      <p:sp>
        <p:nvSpPr>
          <p:cNvPr id="5" name="Segnaposto note 4"/>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BAAAuBoAAPglAAAINAAAEAAAACYAAAAIAAAAPy8AAP8fAAA="/>
              </a:ext>
            </a:extLst>
          </p:cNvSpPr>
          <p:nvPr>
            <p:ph type="body" idx="3"/>
          </p:nvPr>
        </p:nvSpPr>
        <p:spPr>
          <a:xfrm>
            <a:off x="705327" y="4421823"/>
            <a:ext cx="5642610" cy="4189095"/>
          </a:xfrm>
          <a:prstGeom prst="rect">
            <a:avLst/>
          </a:prstGeom>
          <a:noFill/>
          <a:ln>
            <a:noFill/>
          </a:ln>
        </p:spPr>
        <p:txBody>
          <a:bodyPr vert="horz" wrap="square" lIns="93497" tIns="46749" rIns="93497" bIns="46749" numCol="1" spcCol="220758" anchor="t">
            <a:prstTxWarp prst="textNoShape">
              <a:avLst/>
            </a:prstTxWarp>
          </a:bodyPr>
          <a:lstStyle/>
          <a:p>
            <a:pPr>
              <a:defRPr lang="it-it"/>
            </a:pPr>
            <a:r>
              <a:t>Fare clic per modificare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6" name="Segnaposto piè di pagina 5"/>
          <p:cNvSpPr>
            <a:spLocks noGrp="1" noChangeArrowheads="1"/>
            <a:extLst>
              <a:ext uri="smNativeData">
                <pr:smNativeData xmlns:pr="smNativeData" xmlns:p14="http://schemas.microsoft.com/office/powerpoint/2010/main" xmlns="" val="SMDATA_13_6L0uX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bjUAAEgSAAA+OAAAEAAAACYAAAAIAAAAv48AAP8fAAA="/>
              </a:ext>
            </a:extLst>
          </p:cNvSpPr>
          <p:nvPr>
            <p:ph type="ftr" sz="quarter" idx="4"/>
          </p:nvPr>
        </p:nvSpPr>
        <p:spPr>
          <a:xfrm>
            <a:off x="0" y="8842352"/>
            <a:ext cx="3056414" cy="465455"/>
          </a:xfrm>
          <a:prstGeom prst="rect">
            <a:avLst/>
          </a:prstGeom>
          <a:noFill/>
          <a:ln>
            <a:noFill/>
          </a:ln>
        </p:spPr>
        <p:txBody>
          <a:bodyPr vert="horz" wrap="square" lIns="93497" tIns="46749" rIns="93497" bIns="46749" numCol="1" spcCol="220758" anchor="b">
            <a:prstTxWarp prst="textNoShape">
              <a:avLst/>
            </a:prstTxWarp>
          </a:bodyPr>
          <a:lstStyle>
            <a:lvl1pPr algn="l">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a:p>
        </p:txBody>
      </p:sp>
      <p:sp>
        <p:nvSpPr>
          <p:cNvPr id="7" name="Segnaposto numero diapositiva 6"/>
          <p:cNvSpPr>
            <a:spLocks noGrp="1" noChangeArrowheads="1"/>
            <a:extLst>
              <a:ext uri="smNativeData">
                <pr:smNativeData xmlns:pr="smNativeData" xmlns:p14="http://schemas.microsoft.com/office/powerpoint/2010/main" xmlns="" val="SMDATA_13_6L0uXh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bjUAAC4qAAA+OAAAEAAAACYAAAAIAAAAv48AAP8fAAA="/>
              </a:ext>
            </a:extLst>
          </p:cNvSpPr>
          <p:nvPr>
            <p:ph type="sldNum" sz="quarter" idx="5"/>
          </p:nvPr>
        </p:nvSpPr>
        <p:spPr>
          <a:xfrm>
            <a:off x="3995543" y="8842352"/>
            <a:ext cx="3056414" cy="465455"/>
          </a:xfrm>
          <a:prstGeom prst="rect">
            <a:avLst/>
          </a:prstGeom>
          <a:noFill/>
          <a:ln>
            <a:noFill/>
          </a:ln>
        </p:spPr>
        <p:txBody>
          <a:bodyPr vert="horz" wrap="square" lIns="93497" tIns="46749" rIns="93497" bIns="46749" numCol="1" spcCol="220758" anchor="b">
            <a:prstTxWarp prst="textNoShape">
              <a:avLst/>
            </a:prstTxWarp>
          </a:bodyPr>
          <a:lstStyle>
            <a:lvl1pPr algn="r">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49C7B5DE-90A4-9243-EA7F-6616FB311C33}" type="slidenum">
              <a:t>‹#›</a:t>
            </a:fld>
            <a:endParaRPr/>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0"/>
        <a:ea typeface="Calibri" pitchFamily="2" charset="0"/>
        <a:cs typeface="Calibri"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egnaposto immagine diapositiva 1"/>
          <p:cNvSpPr>
            <a:spLocks noGrp="1" noRot="1" noChangeAspect="1" noChangeArrowheads="1"/>
            <a:extLst>
              <a:ext uri="smNativeData">
                <pr:smNativeData xmlns:pr="smNativeData" xmlns:p14="http://schemas.microsoft.com/office/powerpoint/2010/main" xmlns="" val="SMDATA_13_6L0uXhMAAAAlAAAAZAAAAC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LqQ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BwAAOAQAACgjAABQGQAAEAAAACYAAAAIAAAAAQAAAAAAAAA="/>
              </a:ext>
            </a:extLst>
          </p:cNvSpPr>
          <p:nvPr>
            <p:ph type="sldImg"/>
          </p:nvPr>
        </p:nvSpPr>
        <p:spPr>
          <a:xfrm>
            <a:off x="1200150" y="698500"/>
            <a:ext cx="4654550" cy="3490913"/>
          </a:xfrm>
        </p:spPr>
      </p:sp>
      <p:sp>
        <p:nvSpPr>
          <p:cNvPr id="3" name="Segnaposto note 2"/>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CYAAAAIAAAAASAAAAAAAAA="/>
              </a:ext>
            </a:extLst>
          </p:cNvSpPr>
          <p:nvPr>
            <p:ph type="body" idx="1"/>
          </p:nvPr>
        </p:nvSpPr>
        <p:spPr>
          <a:xfrm>
            <a:off x="705327" y="4421823"/>
            <a:ext cx="5642610" cy="4189095"/>
          </a:xfrm>
        </p:spPr>
        <p:txBody>
          <a:bodyPr vert="horz" wrap="square" lIns="93497" tIns="46749" rIns="93497" bIns="46749" numCol="1" spcCol="220758" anchor="t">
            <a:prstTxWarp prst="textNoShape">
              <a:avLst/>
            </a:prstTxWarp>
          </a:bodyPr>
          <a:lstStyle/>
          <a:p>
            <a:pPr>
              <a:defRPr lang="en-us"/>
            </a:pPr>
            <a:endParaRPr/>
          </a:p>
        </p:txBody>
      </p:sp>
      <p:sp>
        <p:nvSpPr>
          <p:cNvPr id="4" name="Segnaposto numero diapositiva 3"/>
          <p:cNvSpPr>
            <a:spLocks noGrp="1" noChangeArrowheads="1"/>
            <a:extLst>
              <a:ext uri="smNativeData">
                <pr:smNativeData xmlns:pr="smNativeData" xmlns:p14="http://schemas.microsoft.com/office/powerpoint/2010/main" xmlns="" val="SMDATA_13_6L0uXhMAAAAlAAAAZAAAAA0AAAAAkAAAAEgAAACQAAAASAAAAAAAAAAC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G8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A+OAAAEAAAACYAAAAIAAAAAQAAAAAAAAA="/>
              </a:ext>
            </a:extLst>
          </p:cNvSpPr>
          <p:nvPr>
            <p:ph type="sldNum" sz="quarter" idx="4294967295"/>
          </p:nvPr>
        </p:nvSpPr>
        <p:spPr>
          <a:xfrm>
            <a:off x="3995543" y="8842352"/>
            <a:ext cx="3056414" cy="465455"/>
          </a:xfrm>
        </p:spPr>
        <p:txBody>
          <a:bodyPr/>
          <a:lstStyle/>
          <a:p>
            <a:pPr>
              <a:defRPr lang="en-us"/>
            </a:pPr>
            <a:fld id="{3001076D-23DD-54F1-93B9-D5A449F76580}" type="slidenum">
              <a:t>29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3"/>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kMc+Bf///wEAAAAAAAAAAAAAAAAAAAAAAAAAAAAAAAAAAAAAAAAAAExMTAJ/f38A5+bmA8zMzADAwP8Af39/AAAAAAAAAAAAAAAAAP///wAAAAAAIQAAABgAAAAUAAAAAAAAAAYJAABAOAAAKiEAABAAAAAmAAAACAAAAP//////////"/>
              </a:ext>
            </a:extLst>
          </p:cNvPicPr>
          <p:nvPr/>
        </p:nvPicPr>
        <p:blipFill>
          <a:blip r:embed="rId2"/>
          <a:stretch>
            <a:fillRect/>
          </a:stretch>
        </p:blipFill>
        <p:spPr>
          <a:xfrm>
            <a:off x="0" y="1466850"/>
            <a:ext cx="9144000" cy="3924300"/>
          </a:xfrm>
          <a:prstGeom prst="rect">
            <a:avLst/>
          </a:prstGeom>
          <a:noFill/>
          <a:ln>
            <a:noFill/>
          </a:ln>
          <a:effectLst/>
        </p:spPr>
      </p:pic>
      <p:sp>
        <p:nvSpPr>
          <p:cNvPr id="3" name="Title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AQAALQ4AAC02AAA9FAAAEAAAACYAAAAIAAAAAaAAAAAAAAA="/>
              </a:ext>
            </a:extLst>
          </p:cNvSpPr>
          <p:nvPr>
            <p:ph type="ctrTitle"/>
          </p:nvPr>
        </p:nvSpPr>
        <p:spPr>
          <a:xfrm>
            <a:off x="309880" y="2304415"/>
            <a:ext cx="8496935" cy="985520"/>
          </a:xfrm>
        </p:spPr>
        <p:txBody>
          <a:bodyPr vert="horz" wrap="square" lIns="91440" tIns="45720" rIns="91440" bIns="45720" numCol="1" spcCol="215900" anchor="t">
            <a:prstTxWarp prst="textNoShape">
              <a:avLst/>
            </a:prstTxWarp>
          </a:bodyPr>
          <a:lstStyle>
            <a:lvl1pPr algn="l">
              <a:defRPr lang="en-us" sz="3600" b="1" cap="all" baseline="0">
                <a:solidFill>
                  <a:schemeClr val="bg1"/>
                </a:solidFill>
                <a:latin typeface="Arial" pitchFamily="1" charset="0"/>
                <a:ea typeface="Arial" pitchFamily="1" charset="0"/>
                <a:cs typeface="Arial" pitchFamily="1"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pic>
        <p:nvPicPr>
          <p:cNvPr id="4" name="Picture 9"/>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kMc+Bf///wEAAAAAAAAAAAAAAAAAAAAAAAAAAAAAAAAAAAAAAAAAAExMTAJ/f38A5+bmA8zMzADAwP8Af39/AAAAAAAAAAAAAAAAAP///wAAAAAAIQAAABgAAAAUAAAAAAIAAHwCAABbDgAAhgYAABAAAAAmAAAACAAAAP//////////"/>
              </a:ext>
            </a:extLst>
          </p:cNvPicPr>
          <p:nvPr/>
        </p:nvPicPr>
        <p:blipFill>
          <a:blip r:embed="rId3"/>
          <a:stretch>
            <a:fillRect/>
          </a:stretch>
        </p:blipFill>
        <p:spPr>
          <a:xfrm>
            <a:off x="325120" y="403860"/>
            <a:ext cx="2008505" cy="656590"/>
          </a:xfrm>
          <a:prstGeom prst="rect">
            <a:avLst/>
          </a:prstGeom>
          <a:noFill/>
          <a:ln>
            <a:noFill/>
          </a:ln>
          <a:effectLst/>
        </p:spPr>
      </p:pic>
      <p:sp>
        <p:nvSpPr>
          <p:cNvPr id="5" name="Text Placeholder 18"/>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CB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AQAAlxQAAC02AAA3GgAAEAAAACYAAAAIAAAAAaAAAAAAAAA="/>
              </a:ext>
            </a:extLst>
          </p:cNvSpPr>
          <p:nvPr>
            <p:ph idx="13"/>
          </p:nvPr>
        </p:nvSpPr>
        <p:spPr>
          <a:xfrm>
            <a:off x="309880" y="3347085"/>
            <a:ext cx="8496935" cy="914400"/>
          </a:xfrm>
        </p:spPr>
        <p:txBody>
          <a:bodyPr vert="horz" wrap="square" lIns="91440" tIns="45720" rIns="91440" bIns="45720" numCol="1" spcCol="215900" anchor="t">
            <a:prstTxWarp prst="textNoShape">
              <a:avLst/>
            </a:prstTxWarp>
          </a:bodyPr>
          <a:lstStyle>
            <a:lvl1pPr marL="0" indent="0">
              <a:lnSpc>
                <a:spcPct val="100000"/>
              </a:lnSpc>
              <a:spcBef>
                <a:spcPts val="0"/>
              </a:spcBef>
              <a:buNone/>
              <a:defRPr lang="en-us" sz="2600" cap="all" baseline="0">
                <a:solidFill>
                  <a:schemeClr val="bg1"/>
                </a:solidFill>
                <a:latin typeface="Arial" pitchFamily="1" charset="0"/>
                <a:ea typeface="Times New Roman" pitchFamily="1" charset="0"/>
                <a:cs typeface="Times New Roman" pitchFamily="1"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subtitle</a:t>
            </a:r>
          </a:p>
        </p:txBody>
      </p:sp>
      <p:sp>
        <p:nvSpPr>
          <p:cNvPr id="6" name="SlideText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ZZFl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AQAAPAsAAC02AAAXDgAAEAAAACYAAAAIAAAAAaAAAAAAAAA="/>
              </a:ext>
            </a:extLst>
          </p:cNvSpPr>
          <p:nvPr>
            <p:ph idx="14"/>
          </p:nvPr>
        </p:nvSpPr>
        <p:spPr>
          <a:xfrm>
            <a:off x="309880" y="1826260"/>
            <a:ext cx="8496935" cy="464185"/>
          </a:xfrm>
        </p:spPr>
        <p:txBody>
          <a:bodyPr vert="horz" wrap="square" lIns="91440" tIns="45720" rIns="91440" bIns="45720" numCol="1" spcCol="215900" anchor="t">
            <a:prstTxWarp prst="textNoShape">
              <a:avLst/>
            </a:prstTxWarp>
          </a:bodyPr>
          <a:lstStyle>
            <a:lvl1pPr marL="0" indent="0">
              <a:buNone/>
              <a:defRPr lang="en-us" sz="2600" cap="all" baseline="0">
                <a:solidFill>
                  <a:schemeClr val="bg1"/>
                </a:solidFill>
                <a:latin typeface="Arial" pitchFamily="1" charset="0"/>
                <a:ea typeface="Times New Roman" pitchFamily="1" charset="0"/>
                <a:cs typeface="Times New Roman" pitchFamily="1"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subtitle</a:t>
            </a:r>
          </a:p>
        </p:txBody>
      </p:sp>
      <p:pic>
        <p:nvPicPr>
          <p:cNvPr id="7" name="image3.png" descr="PAGE--and-5-logos_Transp-Bkg"/>
          <p:cNvPicPr>
            <a:extLst>
              <a:ext uri="smNativeData">
                <pr:smNativeData xmlns:pr="smNativeData" xmlns:p14="http://schemas.microsoft.com/office/powerpoint/2010/main" xmlns="" val="SMDATA_15_6L0uXhMAAAAlAAAAEQ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kMc+Bf///wEAAAAAAAAAAAAAAAAAAAAAAAAAAAAAAAAAAAAAAAAAAExMTAJ/f38A5+bmA8zMzADAwP8Af39/AAAAAAAAAAAAAAAAAP///wAAAAAAIQAAABgAAAAUAAAADAEAAMQhAAA0NwAAhCkAABAAAAAmAAAACAAAAP//////////"/>
              </a:ext>
            </a:extLst>
          </p:cNvPicPr>
          <p:nvPr/>
        </p:nvPicPr>
        <p:blipFill>
          <a:blip r:embed="rId4"/>
          <a:stretch>
            <a:fillRect/>
          </a:stretch>
        </p:blipFill>
        <p:spPr>
          <a:xfrm>
            <a:off x="170180" y="5488940"/>
            <a:ext cx="8803640" cy="1259840"/>
          </a:xfrm>
          <a:prstGeom prst="rect">
            <a:avLst/>
          </a:prstGeom>
          <a:noFill/>
          <a:ln>
            <a:noFill/>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2" name="Picture 9"/>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BVAAAAaQU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kMc+Bf///wEAAAAAAAAAAAAAAAAAAAAAAAAAAAAAAAAAAAAAAAAAAExMTAJ/f38A5+bmA8zMzADAwP8Af39/AAAAAAAAAAAAAAAAAP///wAAAAAAIQAAABgAAAAUAAAA+/j///UeAADWCwAAETAAABAAAAAmAAAACAAAAP//////////"/>
              </a:ext>
            </a:extLst>
          </p:cNvPicPr>
          <p:nvPr/>
        </p:nvPicPr>
        <p:blipFill>
          <a:blip r:embed="rId2"/>
          <a:srcRect r="850" b="13850"/>
          <a:stretch>
            <a:fillRect/>
          </a:stretch>
        </p:blipFill>
        <p:spPr>
          <a:xfrm>
            <a:off x="-1141095" y="5032375"/>
            <a:ext cx="3065145" cy="2781300"/>
          </a:xfrm>
          <a:prstGeom prst="rect">
            <a:avLst/>
          </a:prstGeom>
          <a:noFill/>
          <a:ln>
            <a:noFill/>
          </a:ln>
          <a:effectLst/>
        </p:spPr>
      </p:pic>
      <p:sp>
        <p:nvSpPr>
          <p:cNvPr id="3" name="Title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AwAA1gIAAKUqAABOBwAAEAAAACYAAAAIAAAAAaAAAAAAAAA="/>
              </a:ext>
            </a:extLst>
          </p:cNvSpPr>
          <p:nvPr>
            <p:ph type="title"/>
          </p:nvPr>
        </p:nvSpPr>
        <p:spPr>
          <a:xfrm>
            <a:off x="628650" y="461010"/>
            <a:ext cx="6303645" cy="726440"/>
          </a:xfrm>
        </p:spPr>
        <p:txBody>
          <a:bodyPr vert="horz" wrap="square" lIns="91440" tIns="45720" rIns="91440" bIns="45720" numCol="1" spcCol="215900" anchor="t">
            <a:prstTxWarp prst="textNoShape">
              <a:avLst/>
            </a:prstTxWarp>
          </a:bodyPr>
          <a:lstStyle>
            <a:lvl1pPr>
              <a:defRPr lang="en-us" sz="2400" b="1" cap="all" baseline="0">
                <a:solidFill>
                  <a:schemeClr val="accent3"/>
                </a:solidFill>
                <a:latin typeface="Arial" pitchFamily="1" charset="0"/>
                <a:ea typeface="Arial" pitchFamily="1" charset="0"/>
                <a:cs typeface="Arial" pitchFamily="1"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4" name="Content Placeholder 2"/>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paWv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AwAAOwsAAGI0AAAAJgAAEAAAACYAAAAIAAAAAKAAAAAAAAA="/>
              </a:ext>
            </a:extLst>
          </p:cNvSpPr>
          <p:nvPr>
            <p:ph idx="1"/>
          </p:nvPr>
        </p:nvSpPr>
        <p:spPr/>
        <p:txBody>
          <a:bodyPr vert="horz" wrap="square" lIns="91440" tIns="45720" rIns="91440" bIns="45720" numCol="1" spcCol="215900" anchor="t">
            <a:prstTxWarp prst="textNoShape">
              <a:avLst/>
            </a:prstTxWarp>
          </a:bodyPr>
          <a:lstStyle>
            <a:lvl1pPr>
              <a:defRPr lang="en-us" sz="2100">
                <a:solidFill>
                  <a:schemeClr val="tx1"/>
                </a:solidFill>
                <a:latin typeface="Times New Roman" pitchFamily="1" charset="0"/>
                <a:ea typeface="Times New Roman" pitchFamily="1" charset="0"/>
                <a:cs typeface="Times New Roman" pitchFamily="1" charset="0"/>
              </a:defRPr>
            </a:lvl1pPr>
            <a:lvl2pPr>
              <a:defRPr lang="en-us" sz="2100">
                <a:solidFill>
                  <a:schemeClr val="tx1"/>
                </a:solidFill>
                <a:latin typeface="Times New Roman" pitchFamily="1" charset="0"/>
                <a:ea typeface="Times New Roman" pitchFamily="1" charset="0"/>
                <a:cs typeface="Times New Roman" pitchFamily="1" charset="0"/>
              </a:defRPr>
            </a:lvl2pPr>
            <a:lvl3pPr>
              <a:defRPr lang="en-us" sz="2100">
                <a:solidFill>
                  <a:schemeClr val="tx1"/>
                </a:solidFill>
                <a:latin typeface="Times New Roman" pitchFamily="1" charset="0"/>
                <a:ea typeface="Times New Roman" pitchFamily="1" charset="0"/>
                <a:cs typeface="Times New Roman" pitchFamily="1" charset="0"/>
              </a:defRPr>
            </a:lvl3pPr>
            <a:lvl4pPr>
              <a:defRPr lang="en-us" sz="2100">
                <a:solidFill>
                  <a:schemeClr val="tx1"/>
                </a:solidFill>
                <a:latin typeface="Times New Roman" pitchFamily="1" charset="0"/>
                <a:ea typeface="Times New Roman" pitchFamily="1" charset="0"/>
                <a:cs typeface="Times New Roman" pitchFamily="1" charset="0"/>
              </a:defRPr>
            </a:lvl4pPr>
            <a:lvl5pPr>
              <a:defRPr lang="en-us" sz="2100">
                <a:solidFill>
                  <a:schemeClr val="tx1"/>
                </a:solidFill>
                <a:latin typeface="Times New Roman" pitchFamily="1" charset="0"/>
                <a:ea typeface="Times New Roman" pitchFamily="1" charset="0"/>
                <a:cs typeface="Times New Roman" pitchFamily="1" charset="0"/>
              </a:defRPr>
            </a:lvl5pPr>
            <a:lvl6pPr>
              <a:defRPr lang="en-us"/>
            </a:lvl6pPr>
            <a:lvl7pPr>
              <a:defRPr lang="en-us"/>
            </a:lvl7pPr>
            <a:lvl8pPr>
              <a:defRPr lang="en-us"/>
            </a:lvl8pPr>
            <a:lvl9pPr>
              <a:defRPr lang="en-us"/>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pic>
        <p:nvPicPr>
          <p:cNvPr id="5" name="Picture 6"/>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kMc+Bf///wEAAAAAAAAAAAAAAAAAAAAAAAAAAAAAAAAAAAAAAAAAAExMTAJ/f38A5+bmA8zMzADAwP8Af39/AAAAAAAAAAAAAAAAAP///wAAAAAAIQAAABgAAAAUAAAAFS0AANsCAADRNAAAYwUAABAAAAAmAAAACAAAAP//////////"/>
              </a:ext>
            </a:extLst>
          </p:cNvPicPr>
          <p:nvPr/>
        </p:nvPicPr>
        <p:blipFill>
          <a:blip r:embed="rId3"/>
          <a:stretch>
            <a:fillRect/>
          </a:stretch>
        </p:blipFill>
        <p:spPr>
          <a:xfrm>
            <a:off x="7328535" y="464185"/>
            <a:ext cx="1257300" cy="411480"/>
          </a:xfrm>
          <a:prstGeom prst="rect">
            <a:avLst/>
          </a:prstGeom>
          <a:noFill/>
          <a:ln>
            <a:noFill/>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AwAA1gIAAKUqAABOBwAAEAAAACYAAAAIAAAAAaAAAAAAAAA="/>
              </a:ext>
            </a:extLst>
          </p:cNvSpPr>
          <p:nvPr>
            <p:ph type="title"/>
          </p:nvPr>
        </p:nvSpPr>
        <p:spPr>
          <a:xfrm>
            <a:off x="628650" y="461010"/>
            <a:ext cx="6303645" cy="726440"/>
          </a:xfrm>
        </p:spPr>
        <p:txBody>
          <a:bodyPr vert="horz" wrap="square" lIns="91440" tIns="45720" rIns="91440" bIns="45720" numCol="1" spcCol="215900" anchor="t">
            <a:prstTxWarp prst="textNoShape">
              <a:avLst/>
            </a:prstTxWarp>
          </a:bodyPr>
          <a:lstStyle>
            <a:lvl1pPr>
              <a:defRPr lang="en-us" sz="2400" b="1" cap="all" baseline="0">
                <a:solidFill>
                  <a:schemeClr val="accent3"/>
                </a:solidFill>
                <a:latin typeface="Arial" pitchFamily="1" charset="0"/>
                <a:ea typeface="Arial" pitchFamily="1" charset="0"/>
                <a:cs typeface="Arial" pitchFamily="1"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AwAAOwsAAJ8hAAAAJgAAEAAAACYAAAAIAAAAAaAAAAAAAAA="/>
              </a:ext>
            </a:extLst>
          </p:cNvSpPr>
          <p:nvPr>
            <p:ph idx="1"/>
          </p:nvPr>
        </p:nvSpPr>
        <p:spPr>
          <a:xfrm>
            <a:off x="628650" y="1825625"/>
            <a:ext cx="4836795" cy="4351655"/>
          </a:xfrm>
        </p:spPr>
        <p:txBody>
          <a:bodyPr vert="horz" wrap="square" lIns="91440" tIns="45720" rIns="91440" bIns="45720" numCol="1" spcCol="215900" anchor="t">
            <a:prstTxWarp prst="textNoShape">
              <a:avLst/>
            </a:prstTxWarp>
          </a:bodyPr>
          <a:lstStyle>
            <a:lvl1pPr>
              <a:defRPr lang="en-us" sz="2100">
                <a:solidFill>
                  <a:schemeClr val="tx1"/>
                </a:solidFill>
                <a:latin typeface="Times New Roman" pitchFamily="1" charset="0"/>
                <a:ea typeface="Times New Roman" pitchFamily="1" charset="0"/>
                <a:cs typeface="Times New Roman" pitchFamily="1" charset="0"/>
              </a:defRPr>
            </a:lvl1pPr>
            <a:lvl2pPr>
              <a:defRPr lang="en-us" sz="2100">
                <a:solidFill>
                  <a:schemeClr val="tx1"/>
                </a:solidFill>
                <a:latin typeface="Times New Roman" pitchFamily="1" charset="0"/>
                <a:ea typeface="Times New Roman" pitchFamily="1" charset="0"/>
                <a:cs typeface="Times New Roman" pitchFamily="1" charset="0"/>
              </a:defRPr>
            </a:lvl2pPr>
            <a:lvl3pPr>
              <a:defRPr lang="en-us" sz="2100">
                <a:solidFill>
                  <a:schemeClr val="tx1"/>
                </a:solidFill>
                <a:latin typeface="Times New Roman" pitchFamily="1" charset="0"/>
                <a:ea typeface="Times New Roman" pitchFamily="1" charset="0"/>
                <a:cs typeface="Times New Roman" pitchFamily="1" charset="0"/>
              </a:defRPr>
            </a:lvl3pPr>
            <a:lvl4pPr>
              <a:defRPr lang="en-us" sz="2100">
                <a:solidFill>
                  <a:schemeClr val="tx1"/>
                </a:solidFill>
                <a:latin typeface="Times New Roman" pitchFamily="1" charset="0"/>
                <a:ea typeface="Times New Roman" pitchFamily="1" charset="0"/>
                <a:cs typeface="Times New Roman" pitchFamily="1" charset="0"/>
              </a:defRPr>
            </a:lvl4pPr>
            <a:lvl5pPr>
              <a:defRPr lang="en-us" sz="2100">
                <a:solidFill>
                  <a:schemeClr val="tx1"/>
                </a:solidFill>
                <a:latin typeface="Times New Roman" pitchFamily="1" charset="0"/>
                <a:ea typeface="Times New Roman" pitchFamily="1" charset="0"/>
                <a:cs typeface="Times New Roman" pitchFamily="1" charset="0"/>
              </a:defRPr>
            </a:lvl5pPr>
            <a:lvl6pPr>
              <a:defRPr lang="en-us"/>
            </a:lvl6pPr>
            <a:lvl7pPr>
              <a:defRPr lang="en-us"/>
            </a:lvl7pPr>
            <a:lvl8pPr>
              <a:defRPr lang="en-us"/>
            </a:lvl8pPr>
            <a:lvl9pPr>
              <a:defRPr lang="en-us"/>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pic>
        <p:nvPicPr>
          <p:cNvPr id="4" name="Picture 6"/>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FS0AANsCAADRNAAAYwUAABAAAAAmAAAACAAAAP//////////"/>
              </a:ext>
            </a:extLst>
          </p:cNvPicPr>
          <p:nvPr/>
        </p:nvPicPr>
        <p:blipFill>
          <a:blip r:embed="rId2"/>
          <a:stretch>
            <a:fillRect/>
          </a:stretch>
        </p:blipFill>
        <p:spPr>
          <a:xfrm>
            <a:off x="7328535" y="464185"/>
            <a:ext cx="1257300" cy="411480"/>
          </a:xfrm>
          <a:prstGeom prst="rect">
            <a:avLst/>
          </a:prstGeom>
          <a:noFill/>
          <a:ln>
            <a:noFill/>
          </a:ln>
          <a:effectLst/>
        </p:spPr>
      </p:pic>
      <p:sp>
        <p:nvSpPr>
          <p:cNvPr id="5" name="Picture Placeholder 4"/>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VIwAAUgsAANE0AAAAJgAAEAAAACYAAAAIAAAAAYAAAAAAAAA="/>
              </a:ext>
            </a:extLst>
          </p:cNvSpPr>
          <p:nvPr>
            <p:ph type="pic" sz="quarter" idx="10"/>
          </p:nvPr>
        </p:nvSpPr>
        <p:spPr>
          <a:xfrm>
            <a:off x="5784215" y="1840230"/>
            <a:ext cx="2801620" cy="4337050"/>
          </a:xfrm>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icon to add picture</a:t>
            </a:r>
            <a:endParaRPr lang="fr-ch"/>
          </a:p>
        </p:txBody>
      </p:sp>
      <p:pic>
        <p:nvPicPr>
          <p:cNvPr id="6" name="Picture 7"/>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BVAAAAaQU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j///UeAADWCwAAETAAABAAAAAmAAAACAAAAP//////////"/>
              </a:ext>
            </a:extLst>
          </p:cNvPicPr>
          <p:nvPr/>
        </p:nvPicPr>
        <p:blipFill>
          <a:blip r:embed="rId3"/>
          <a:srcRect r="850" b="13850"/>
          <a:stretch>
            <a:fillRect/>
          </a:stretch>
        </p:blipFill>
        <p:spPr>
          <a:xfrm>
            <a:off x="-1141095" y="5032375"/>
            <a:ext cx="3065145" cy="2781300"/>
          </a:xfrm>
          <a:prstGeom prst="rect">
            <a:avLst/>
          </a:prstGeom>
          <a:noFill/>
          <a:ln>
            <a:noFill/>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2" name="Picture 1"/>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YJAABAOAAAKiEAABAAAAAmAAAACAAAAP//////////"/>
              </a:ext>
            </a:extLst>
          </p:cNvPicPr>
          <p:nvPr/>
        </p:nvPicPr>
        <p:blipFill>
          <a:blip r:embed="rId2"/>
          <a:stretch>
            <a:fillRect/>
          </a:stretch>
        </p:blipFill>
        <p:spPr>
          <a:xfrm>
            <a:off x="0" y="1466850"/>
            <a:ext cx="9144000" cy="3924300"/>
          </a:xfrm>
          <a:prstGeom prst="rect">
            <a:avLst/>
          </a:prstGeom>
          <a:noFill/>
          <a:ln>
            <a:noFill/>
          </a:ln>
          <a:effectLst/>
        </p:spPr>
      </p:pic>
      <p:pic>
        <p:nvPicPr>
          <p:cNvPr id="3" name="Picture 1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ygsAAPkEAABMLAAA7SYAABAAAAAmAAAACAAAAP//////////"/>
              </a:ext>
            </a:extLst>
          </p:cNvPicPr>
          <p:nvPr/>
        </p:nvPicPr>
        <p:blipFill>
          <a:blip r:embed="rId3"/>
          <a:stretch>
            <a:fillRect/>
          </a:stretch>
        </p:blipFill>
        <p:spPr>
          <a:xfrm>
            <a:off x="1916430" y="808355"/>
            <a:ext cx="5284470" cy="5519420"/>
          </a:xfrm>
          <a:prstGeom prst="rect">
            <a:avLst/>
          </a:prstGeom>
          <a:noFill/>
          <a:ln>
            <a:noFill/>
          </a:ln>
          <a:effectLst/>
        </p:spPr>
      </p:pic>
      <p:sp>
        <p:nvSpPr>
          <p:cNvPr id="4" name="Title 1"/>
          <p:cNvSpPr>
            <a:spLocks noGrp="1" noChangeArrowheads="1"/>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AQAADREAAC02AAD1FgAAEAAAACYAAAAIAAAAgaAAAAAAAAA="/>
              </a:ext>
            </a:extLst>
          </p:cNvSpPr>
          <p:nvPr>
            <p:ph type="ctrTitle"/>
          </p:nvPr>
        </p:nvSpPr>
        <p:spPr>
          <a:xfrm>
            <a:off x="309880" y="2771775"/>
            <a:ext cx="8496935" cy="960120"/>
          </a:xfrm>
        </p:spPr>
        <p:txBody>
          <a:bodyPr vert="horz" wrap="square" lIns="91440" tIns="45720" rIns="91440" bIns="45720" numCol="1" spcCol="215900" anchor="ctr">
            <a:prstTxWarp prst="textNoShape">
              <a:avLst/>
            </a:prstTxWarp>
          </a:bodyPr>
          <a:lstStyle>
            <a:lvl1pPr algn="ctr">
              <a:defRPr lang="en-us" sz="3600" b="1" cap="all" baseline="0">
                <a:solidFill>
                  <a:schemeClr val="bg1"/>
                </a:solidFill>
                <a:latin typeface="Arial" pitchFamily="1" charset="0"/>
                <a:ea typeface="Arial" pitchFamily="1" charset="0"/>
                <a:cs typeface="Arial" pitchFamily="1"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pic>
        <p:nvPicPr>
          <p:cNvPr id="5" name="Picture 8"/>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CegKE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3RUAAK4CAAA4IgAAuQYAABAAAAAmAAAACAAAAP//////////"/>
              </a:ext>
            </a:extLst>
          </p:cNvPicPr>
          <p:nvPr/>
        </p:nvPicPr>
        <p:blipFill>
          <a:blip r:embed="rId4"/>
          <a:stretch>
            <a:fillRect/>
          </a:stretch>
        </p:blipFill>
        <p:spPr>
          <a:xfrm>
            <a:off x="3554095" y="435610"/>
            <a:ext cx="2008505" cy="657225"/>
          </a:xfrm>
          <a:prstGeom prst="rect">
            <a:avLst/>
          </a:prstGeom>
          <a:noFill/>
          <a:ln>
            <a:noFill/>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XCVg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EAAAACYAAAAIAAAAAYAAAAAAAAA="/>
              </a:ext>
            </a:extLst>
          </p:cNvSpPr>
          <p:nvPr>
            <p:ph type="dt" sz="half" idx="10"/>
          </p:nvPr>
        </p:nvSpPr>
        <p:spPr>
          <a:xfrm>
            <a:off x="457200" y="6356350"/>
            <a:ext cx="2133600" cy="365125"/>
          </a:xfrm>
        </p:spPr>
        <p:txBody>
          <a:bodyPr/>
          <a:lstStyle/>
          <a:p>
            <a:pPr>
              <a:defRPr lang="en-us"/>
            </a:pPr>
            <a:fld id="{407B2561-2FAD-2ED3-E3C3-D9866B8D158C}" type="datetime1">
              <a:t>2/19/2020</a:t>
            </a:fld>
            <a:endParaRPr/>
          </a:p>
        </p:txBody>
      </p:sp>
      <p:sp>
        <p:nvSpPr>
          <p:cNvPr id="3" name="Segnaposto piè di pagina 2"/>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EAAAACYAAAAIAAAAAYAAAAAAAAA="/>
              </a:ext>
            </a:extLst>
          </p:cNvSpPr>
          <p:nvPr>
            <p:ph type="ftr" sz="quarter" idx="11"/>
          </p:nvPr>
        </p:nvSpPr>
        <p:spPr>
          <a:xfrm>
            <a:off x="3124200" y="6356350"/>
            <a:ext cx="2895600" cy="365125"/>
          </a:xfrm>
        </p:spPr>
        <p:txBody>
          <a:bodyPr/>
          <a:lstStyle/>
          <a:p>
            <a:pPr>
              <a:defRPr lang="en-us"/>
            </a:pPr>
            <a:endParaRPr/>
          </a:p>
        </p:txBody>
      </p:sp>
      <p:sp>
        <p:nvSpPr>
          <p:cNvPr id="4" name="Segnaposto numero diapositiva 3"/>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EAAAACYAAAAIAAAAAYAAAAAAAAA="/>
              </a:ext>
            </a:extLst>
          </p:cNvSpPr>
          <p:nvPr>
            <p:ph type="sldNum" sz="quarter" idx="12"/>
          </p:nvPr>
        </p:nvSpPr>
        <p:spPr>
          <a:xfrm>
            <a:off x="6553200" y="6356350"/>
            <a:ext cx="2133600" cy="365125"/>
          </a:xfrm>
        </p:spPr>
        <p:txBody>
          <a:bodyPr/>
          <a:lstStyle/>
          <a:p>
            <a:pPr>
              <a:defRPr lang="en-us"/>
            </a:pPr>
            <a:fld id="{0BF45D47-09E6-A1AB-A84C-FFFE13025EAA}"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23"/>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eAwAAPwIAAGI0AABnCgAAEAAAACYAAAAIAAAAvy8AAAAAAAA="/>
              </a:ext>
            </a:extLst>
          </p:cNvSpPr>
          <p:nvPr>
            <p:ph type="title"/>
          </p:nvPr>
        </p:nvSpPr>
        <p:spPr>
          <a:xfrm>
            <a:off x="628650" y="365125"/>
            <a:ext cx="7886700" cy="1325880"/>
          </a:xfrm>
          <a:prstGeom prst="rect">
            <a:avLst/>
          </a:prstGeom>
        </p:spPr>
        <p:txBody>
          <a:bodyPr vert="horz" wrap="square" lIns="91440" tIns="45720" rIns="91440" bIns="45720" numCol="1" spcCol="215900" anchor="t">
            <a:prstTxWarp prst="textNoShape">
              <a:avLst/>
            </a:prstTxWarp>
          </a:bodyPr>
          <a:lstStyle/>
          <a:p>
            <a:pPr>
              <a:defRPr lang="en-us" cap="all"/>
            </a:pPr>
            <a:r>
              <a:t>Click to edit Master title style</a:t>
            </a:r>
          </a:p>
        </p:txBody>
      </p:sp>
      <p:sp>
        <p:nvSpPr>
          <p:cNvPr id="3" name="Text Placeholder 24"/>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eAwAAOwsAAGI0AAAAJgAAEAAAACYAAAAIAAAAPy8AAAAAAAA="/>
              </a:ext>
            </a:extLst>
          </p:cNvSpPr>
          <p:nvPr>
            <p:ph type="body" idx="1"/>
          </p:nvPr>
        </p:nvSpPr>
        <p:spPr>
          <a:xfrm>
            <a:off x="628650" y="1825625"/>
            <a:ext cx="7886700" cy="4351655"/>
          </a:xfrm>
          <a:prstGeom prst="rect">
            <a:avLst/>
          </a:prstGeom>
        </p:spPr>
        <p:txBody>
          <a:bodyPr vert="horz"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73" r:id="rId5"/>
  </p:sldLayoutIdLst>
  <p:hf sldNum="0" hdr="0" ftr="0" dt="0"/>
  <p:txStyles>
    <p:titleStyle>
      <a:lvl1pPr marL="0" marR="0" indent="0" algn="l" defTabSz="914400">
        <a:lnSpc>
          <a:spcPct val="90000"/>
        </a:lnSpc>
        <a:spcBef>
          <a:spcPts val="0"/>
        </a:spcBef>
        <a:spcAft>
          <a:spcPts val="0"/>
        </a:spcAft>
        <a:buNone/>
        <a:tabLst/>
        <a:defRPr lang="en-us" sz="2400" b="1" i="0" u="none" strike="noStrike" kern="1" cap="all" spc="0" baseline="0">
          <a:solidFill>
            <a:schemeClr val="accent3"/>
          </a:solidFill>
          <a:effectLst/>
          <a:latin typeface="Arial" pitchFamily="1" charset="0"/>
          <a:ea typeface="Arial" pitchFamily="1" charset="0"/>
          <a:cs typeface="Arial" pitchFamily="1"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9pPr>
    </p:titleStyle>
    <p:bodyStyle>
      <a:lvl1pPr marL="228600" marR="0" indent="-228600" algn="l" defTabSz="914400">
        <a:lnSpc>
          <a:spcPct val="90000"/>
        </a:lnSpc>
        <a:spcBef>
          <a:spcPts val="1000"/>
        </a:spcBef>
        <a:spcAft>
          <a:spcPts val="0"/>
        </a:spcAft>
        <a:buClrTx/>
        <a:buSzTx/>
        <a:buFont typeface="Arial" pitchFamily="1" charset="0"/>
        <a:buChar char="•"/>
        <a:tabLst/>
        <a:defRPr lang="en-us" sz="2100" b="0" i="0" u="none" strike="noStrike" kern="1" spc="0" baseline="0">
          <a:solidFill>
            <a:schemeClr val="tx1"/>
          </a:solidFill>
          <a:effectLst/>
          <a:latin typeface="Times New Roman" pitchFamily="1" charset="0"/>
          <a:ea typeface="Times New Roman" pitchFamily="1" charset="0"/>
          <a:cs typeface="Times New Roman" pitchFamily="1" charset="0"/>
        </a:defRPr>
      </a:lvl1pPr>
      <a:lvl2pPr marL="685800" marR="0" indent="-228600" algn="l" defTabSz="914400">
        <a:lnSpc>
          <a:spcPct val="90000"/>
        </a:lnSpc>
        <a:spcBef>
          <a:spcPts val="500"/>
        </a:spcBef>
        <a:spcAft>
          <a:spcPts val="0"/>
        </a:spcAft>
        <a:buClrTx/>
        <a:buSzTx/>
        <a:buFont typeface="Arial" pitchFamily="1" charset="0"/>
        <a:buChar char="•"/>
        <a:tabLst/>
        <a:defRPr lang="en-us" sz="2100" b="0" i="0" u="none" strike="noStrike" kern="1" spc="0" baseline="0">
          <a:solidFill>
            <a:schemeClr val="tx1"/>
          </a:solidFill>
          <a:effectLst/>
          <a:latin typeface="Times New Roman" pitchFamily="1" charset="0"/>
          <a:ea typeface="Times New Roman" pitchFamily="1" charset="0"/>
          <a:cs typeface="Times New Roman" pitchFamily="1" charset="0"/>
        </a:defRPr>
      </a:lvl2pPr>
      <a:lvl3pPr marL="1143000" marR="0" indent="-228600" algn="l" defTabSz="914400">
        <a:lnSpc>
          <a:spcPct val="90000"/>
        </a:lnSpc>
        <a:spcBef>
          <a:spcPts val="500"/>
        </a:spcBef>
        <a:spcAft>
          <a:spcPts val="0"/>
        </a:spcAft>
        <a:buClrTx/>
        <a:buSzTx/>
        <a:buFont typeface="Arial" pitchFamily="1" charset="0"/>
        <a:buChar char="•"/>
        <a:tabLst/>
        <a:defRPr lang="en-us" sz="2100" b="0" i="0" u="none" strike="noStrike" kern="1" spc="0" baseline="0">
          <a:solidFill>
            <a:schemeClr val="tx1"/>
          </a:solidFill>
          <a:effectLst/>
          <a:latin typeface="Times New Roman" pitchFamily="1" charset="0"/>
          <a:ea typeface="Times New Roman" pitchFamily="1" charset="0"/>
          <a:cs typeface="Times New Roman" pitchFamily="1" charset="0"/>
        </a:defRPr>
      </a:lvl3pPr>
      <a:lvl4pPr marL="1600200" marR="0" indent="-228600" algn="l" defTabSz="914400">
        <a:lnSpc>
          <a:spcPct val="90000"/>
        </a:lnSpc>
        <a:spcBef>
          <a:spcPts val="500"/>
        </a:spcBef>
        <a:spcAft>
          <a:spcPts val="0"/>
        </a:spcAft>
        <a:buClrTx/>
        <a:buSzTx/>
        <a:buFont typeface="Arial" pitchFamily="1" charset="0"/>
        <a:buChar char="•"/>
        <a:tabLst/>
        <a:defRPr lang="en-us" sz="2100" b="0" i="0" u="none" strike="noStrike" kern="1" spc="0" baseline="0">
          <a:solidFill>
            <a:schemeClr val="tx1"/>
          </a:solidFill>
          <a:effectLst/>
          <a:latin typeface="Times New Roman" pitchFamily="1" charset="0"/>
          <a:ea typeface="Times New Roman" pitchFamily="1" charset="0"/>
          <a:cs typeface="Times New Roman" pitchFamily="1" charset="0"/>
        </a:defRPr>
      </a:lvl4pPr>
      <a:lvl5pPr marL="2057400" marR="0" indent="-228600" algn="l" defTabSz="914400">
        <a:lnSpc>
          <a:spcPct val="90000"/>
        </a:lnSpc>
        <a:spcBef>
          <a:spcPts val="500"/>
        </a:spcBef>
        <a:spcAft>
          <a:spcPts val="0"/>
        </a:spcAft>
        <a:buClrTx/>
        <a:buSzTx/>
        <a:buFont typeface="Arial" pitchFamily="1" charset="0"/>
        <a:buChar char="•"/>
        <a:tabLst/>
        <a:defRPr lang="en-us" sz="2100" b="0" i="0" u="none" strike="noStrike" kern="1" spc="0" baseline="0">
          <a:solidFill>
            <a:schemeClr val="tx1"/>
          </a:solidFill>
          <a:effectLst/>
          <a:latin typeface="Times New Roman" pitchFamily="1" charset="0"/>
          <a:ea typeface="Times New Roman" pitchFamily="1" charset="0"/>
          <a:cs typeface="Times New Roman" pitchFamily="1" charset="0"/>
        </a:defRPr>
      </a:lvl5pPr>
      <a:lvl6pPr marL="2514600" marR="0" indent="-228600" algn="l" defTabSz="914400">
        <a:lnSpc>
          <a:spcPct val="90000"/>
        </a:lnSpc>
        <a:spcBef>
          <a:spcPts val="500"/>
        </a:spcBef>
        <a:spcAft>
          <a:spcPts val="0"/>
        </a:spcAft>
        <a:buClrTx/>
        <a:buSzTx/>
        <a:buFont typeface="Arial" pitchFamily="1"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90000"/>
        </a:lnSpc>
        <a:spcBef>
          <a:spcPts val="500"/>
        </a:spcBef>
        <a:spcAft>
          <a:spcPts val="0"/>
        </a:spcAft>
        <a:buClrTx/>
        <a:buSzTx/>
        <a:buFont typeface="Arial" pitchFamily="1"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90000"/>
        </a:lnSpc>
        <a:spcBef>
          <a:spcPts val="500"/>
        </a:spcBef>
        <a:spcAft>
          <a:spcPts val="0"/>
        </a:spcAft>
        <a:buClrTx/>
        <a:buSzTx/>
        <a:buFont typeface="Arial" pitchFamily="1"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90000"/>
        </a:lnSpc>
        <a:spcBef>
          <a:spcPts val="500"/>
        </a:spcBef>
        <a:spcAft>
          <a:spcPts val="0"/>
        </a:spcAft>
        <a:buClrTx/>
        <a:buSzTx/>
        <a:buFont typeface="Arial" pitchFamily="1"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wrate-lca.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TExMAn9/fwDn5uYDzMzMAMDA/wB/f38AAAAAAAAAAAAAAAAAAAAAAAAAAAAhAAAAGAAAABQAAAAAAAAAcBAAAOg2AAAuGAAAEAAAACYAAAAIAAAAAQAAAAAAAAA="/>
              </a:ext>
            </a:extLst>
          </p:cNvSpPr>
          <p:nvPr>
            <p:ph type="ctrTitle"/>
          </p:nvPr>
        </p:nvSpPr>
        <p:spPr>
          <a:xfrm>
            <a:off x="0" y="2672080"/>
            <a:ext cx="8925560" cy="1258570"/>
          </a:xfrm>
        </p:spPr>
        <p:txBody>
          <a:bodyPr/>
          <a:lstStyle/>
          <a:p>
            <a:pPr algn="ctr">
              <a:lnSpc>
                <a:spcPct val="100000"/>
              </a:lnSpc>
              <a:defRPr lang="en-us" cap="all"/>
            </a:pPr>
            <a:r>
              <a:rPr lang="en-us" sz="3400" cap="all"/>
              <a:t>Relevance of the cost structure in Industrial Waste Management</a:t>
            </a:r>
            <a:r>
              <a:t/>
            </a:r>
            <a:br/>
            <a:endParaRPr lang="en-gb" cap="all"/>
          </a:p>
        </p:txBody>
      </p:sp>
      <p:sp>
        <p:nvSpPr>
          <p:cNvPr id="3" name="Text Placeholder 2"/>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TExMAn9/fwDn5uYDzMzMAMDA/wB/f38AAAAAAAAAAAAAAAAAAAAAAAAAAAAhAAAAGAAAABQAAADJAgAAxBgAAA43AACtIQAAEAAAACYAAAAIAAAAAYAAAAAAAAA="/>
              </a:ext>
            </a:extLst>
          </p:cNvSpPr>
          <p:nvPr>
            <p:ph type="body" idx="4294967295"/>
          </p:nvPr>
        </p:nvSpPr>
        <p:spPr>
          <a:xfrm>
            <a:off x="452755" y="4025900"/>
            <a:ext cx="8496935" cy="1448435"/>
          </a:xfrm>
        </p:spPr>
        <p:txBody>
          <a:bodyPr/>
          <a:lstStyle>
            <a:lvl1pPr marL="0" indent="0">
              <a:lnSpc>
                <a:spcPct val="100000"/>
              </a:lnSpc>
              <a:spcBef>
                <a:spcPts val="0"/>
              </a:spcBef>
              <a:buNone/>
              <a:defRPr lang="en-us" sz="2600" cap="all" baseline="0">
                <a:solidFill>
                  <a:schemeClr val="bg1"/>
                </a:solidFill>
                <a:latin typeface="Arial" pitchFamily="1" charset="0"/>
                <a:ea typeface="Times New Roman" pitchFamily="1" charset="0"/>
                <a:cs typeface="Times New Roman" pitchFamily="1"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lgn="r">
              <a:defRPr lang="en-us" cap="all"/>
            </a:pPr>
            <a:r>
              <a:rPr lang="en-us" i="1" cap="all"/>
              <a:t>D</a:t>
            </a:r>
            <a:r>
              <a:rPr lang="en-us" i="1"/>
              <a:t>r</a:t>
            </a:r>
            <a:r>
              <a:rPr lang="en-us" i="1" cap="all"/>
              <a:t>.  S. Tunesi, </a:t>
            </a:r>
            <a:r>
              <a:rPr lang="en-us" i="1"/>
              <a:t>International Consultant</a:t>
            </a:r>
            <a:r>
              <a:rPr lang="en-us" i="1" cap="all"/>
              <a:t>  UNIDO </a:t>
            </a:r>
          </a:p>
          <a:p>
            <a:pPr algn="r">
              <a:defRPr lang="en-us" cap="all"/>
            </a:pPr>
            <a:r>
              <a:rPr lang="en-us" i="1" cap="all"/>
              <a:t>P</a:t>
            </a:r>
            <a:r>
              <a:rPr lang="en-us" i="1"/>
              <a:t>rof.  </a:t>
            </a:r>
            <a:r>
              <a:rPr lang="en-us" i="1" cap="all"/>
              <a:t> D. Surroop, </a:t>
            </a:r>
            <a:r>
              <a:rPr lang="en-us" i="1"/>
              <a:t>National Consultant  UNIDO</a:t>
            </a:r>
          </a:p>
          <a:p>
            <a:pPr algn="r">
              <a:defRPr lang="en-us" cap="all"/>
            </a:pPr>
            <a:endParaRPr lang="en-us" sz="1000" i="1"/>
          </a:p>
          <a:p>
            <a:pPr algn="r">
              <a:defRPr lang="en-us" cap="all"/>
            </a:pPr>
            <a:r>
              <a:rPr lang="en-us" sz="2400" i="1"/>
              <a:t>4 February 2020</a:t>
            </a:r>
          </a:p>
        </p:txBody>
      </p:sp>
      <p:sp>
        <p:nvSpPr>
          <p:cNvPr id="4"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TExMAn9/fwDn5uYDzMzMAMDA/wB/f38AAAAAAAAAAAAAAAAAAAAAAAAAAAAhAAAAGAAAABQAAAC0AgAAEQkAAGw2AABRDwAAECAAACYAAAAIAAAA//////////8="/>
              </a:ext>
            </a:extLst>
          </p:cNvSpPr>
          <p:nvPr/>
        </p:nvSpPr>
        <p:spPr>
          <a:xfrm>
            <a:off x="439420" y="1473835"/>
            <a:ext cx="8407400" cy="1016000"/>
          </a:xfrm>
          <a:prstGeom prst="rect">
            <a:avLst/>
          </a:prstGeom>
          <a:noFill/>
          <a:ln>
            <a:noFill/>
          </a:ln>
          <a:effectLst/>
        </p:spPr>
        <p:txBody>
          <a:bodyPr vert="horz" wrap="square" lIns="91440" tIns="45720" rIns="91440" bIns="45720" numCol="1" spcCol="215900" anchor="ctr"/>
          <a:lstStyle/>
          <a:p>
            <a:pPr marL="0" marR="0" indent="0" algn="ctr" defTabSz="914400">
              <a:lnSpc>
                <a:spcPct val="100000"/>
              </a:lnSpc>
              <a:spcBef>
                <a:spcPts val="0"/>
              </a:spcBef>
              <a:spcAft>
                <a:spcPts val="0"/>
              </a:spcAft>
              <a:buNone/>
              <a:tabLst/>
              <a:defRPr lang="en-us"/>
            </a:pPr>
            <a:r>
              <a:rPr lang="en-us" sz="2000">
                <a:solidFill>
                  <a:srgbClr val="0069B8"/>
                </a:solidFill>
                <a:latin typeface="Arial" pitchFamily="1" charset="0"/>
                <a:ea typeface="Calibri" pitchFamily="2" charset="0"/>
                <a:cs typeface="Arial" pitchFamily="1" charset="0"/>
              </a:rPr>
              <a:t>Ministry of Industrial Development, SMEs and Cooperatives </a:t>
            </a:r>
            <a:endParaRPr lang="it-it" sz="2000">
              <a:solidFill>
                <a:srgbClr val="0069B8"/>
              </a:solidFill>
              <a:latin typeface="Arial" pitchFamily="1" charset="0"/>
              <a:ea typeface="Calibri" pitchFamily="2" charset="0"/>
              <a:cs typeface="Arial" pitchFamily="1" charset="0"/>
            </a:endParaRPr>
          </a:p>
          <a:p>
            <a:pPr marL="0" marR="0" indent="0" algn="ctr" defTabSz="914400">
              <a:lnSpc>
                <a:spcPct val="100000"/>
              </a:lnSpc>
              <a:spcBef>
                <a:spcPts val="0"/>
              </a:spcBef>
              <a:spcAft>
                <a:spcPts val="0"/>
              </a:spcAft>
              <a:buNone/>
              <a:tabLst/>
              <a:defRPr lang="en-us"/>
            </a:pPr>
            <a:r>
              <a:rPr lang="en-us" sz="2000" b="1" cap="small">
                <a:solidFill>
                  <a:srgbClr val="0069B8"/>
                </a:solidFill>
                <a:latin typeface="Arial" pitchFamily="1" charset="0"/>
                <a:ea typeface="Calibri" pitchFamily="2" charset="0"/>
                <a:cs typeface="Arial" pitchFamily="1" charset="0"/>
              </a:rPr>
              <a:t>Inception Workshop </a:t>
            </a:r>
            <a:r>
              <a:rPr lang="en-us" sz="2000">
                <a:solidFill>
                  <a:srgbClr val="0069B8"/>
                </a:solidFill>
                <a:latin typeface="Arial" pitchFamily="1" charset="0"/>
                <a:ea typeface="Calibri" pitchFamily="2" charset="0"/>
                <a:cs typeface="Arial" pitchFamily="1" charset="0"/>
              </a:rPr>
              <a:t>on</a:t>
            </a:r>
            <a:endParaRPr lang="it-it" sz="2000">
              <a:solidFill>
                <a:srgbClr val="0069B8"/>
              </a:solidFill>
              <a:latin typeface="Arial" pitchFamily="1" charset="0"/>
              <a:ea typeface="Calibri" pitchFamily="2" charset="0"/>
              <a:cs typeface="Arial" pitchFamily="1" charset="0"/>
            </a:endParaRPr>
          </a:p>
          <a:p>
            <a:pPr marL="0" marR="0" indent="0" algn="ctr" defTabSz="914400">
              <a:lnSpc>
                <a:spcPct val="100000"/>
              </a:lnSpc>
              <a:spcBef>
                <a:spcPts val="0"/>
              </a:spcBef>
              <a:spcAft>
                <a:spcPts val="0"/>
              </a:spcAft>
              <a:buNone/>
              <a:tabLst/>
              <a:defRPr lang="en-us"/>
            </a:pPr>
            <a:r>
              <a:rPr lang="en-us" sz="2000">
                <a:solidFill>
                  <a:srgbClr val="0069B8"/>
                </a:solidFill>
                <a:latin typeface="Arial" pitchFamily="1" charset="0"/>
                <a:ea typeface="Calibri" pitchFamily="2" charset="0"/>
                <a:cs typeface="Arial" pitchFamily="1" charset="0"/>
              </a:rPr>
              <a:t>Industrial Waste Management: Cost Structure Review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qAQAAKsGAABNBQAAtgQ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3AAAAKcNAAAyNgAAMCoAABAAAAAmAAAACAAAAP//////////"/>
              </a:ext>
            </a:extLst>
          </p:cNvPicPr>
          <p:nvPr/>
        </p:nvPicPr>
        <p:blipFill>
          <a:blip r:embed="rId2"/>
          <a:srcRect l="11920" t="17070" r="13570" b="12060"/>
          <a:stretch>
            <a:fillRect/>
          </a:stretch>
        </p:blipFill>
        <p:spPr>
          <a:xfrm>
            <a:off x="139700" y="2219325"/>
            <a:ext cx="8670290" cy="4638675"/>
          </a:xfrm>
          <a:prstGeom prst="rect">
            <a:avLst/>
          </a:prstGeom>
          <a:noFill/>
          <a:ln>
            <a:noFill/>
          </a:ln>
          <a:effectLst/>
        </p:spPr>
      </p:pic>
      <p:sp>
        <p:nvSpPr>
          <p:cNvPr id="3" name="CasellaDiTesto 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o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0AIAAJcsAADqBgAAEAAAACYAAAAIAAAA//////////8="/>
              </a:ext>
            </a:extLst>
          </p:cNvSpPr>
          <p:nvPr/>
        </p:nvSpPr>
        <p:spPr>
          <a:xfrm>
            <a:off x="457200" y="457200"/>
            <a:ext cx="6791325" cy="666750"/>
          </a:xfrm>
          <a:prstGeom prst="rect">
            <a:avLst/>
          </a:prstGeom>
          <a:noFill/>
          <a:ln>
            <a:noFill/>
          </a:ln>
          <a:effectLst/>
        </p:spPr>
        <p:txBody>
          <a:bodyPr vert="horz" wrap="square" lIns="91440" tIns="45720" rIns="91440" bIns="45720" numCol="1" spcCol="215900" anchor="t"/>
          <a:lstStyle/>
          <a:p>
            <a:pPr>
              <a:lnSpc>
                <a:spcPts val="2200"/>
              </a:lnSpc>
              <a:spcBef>
                <a:spcPts val="600"/>
              </a:spcBef>
              <a:defRPr lang="en-us"/>
            </a:pPr>
            <a:r>
              <a:rPr lang="en-us" sz="1600">
                <a:solidFill>
                  <a:srgbClr val="000000"/>
                </a:solidFill>
                <a:latin typeface="Arial" pitchFamily="1" charset="0"/>
                <a:ea typeface="Calibri" pitchFamily="2" charset="0"/>
                <a:cs typeface="Arial" pitchFamily="1" charset="0"/>
              </a:rPr>
              <a:t>“Economic instruments are used to change behaviour by </a:t>
            </a:r>
            <a:r>
              <a:rPr lang="en-us" sz="1600">
                <a:solidFill>
                  <a:srgbClr val="0000CC"/>
                </a:solidFill>
                <a:latin typeface="Arial" pitchFamily="1" charset="0"/>
                <a:ea typeface="Calibri" pitchFamily="2" charset="0"/>
                <a:cs typeface="Arial" pitchFamily="1" charset="0"/>
              </a:rPr>
              <a:t>setting the  level of the tax /subsidy at or near the level of the extern cost</a:t>
            </a:r>
            <a:r>
              <a:rPr lang="en-us" sz="1600">
                <a:solidFill>
                  <a:srgbClr val="000000"/>
                </a:solidFill>
                <a:latin typeface="Arial" pitchFamily="1" charset="0"/>
                <a:ea typeface="Calibri" pitchFamily="2" charset="0"/>
                <a:cs typeface="Arial" pitchFamily="1" charset="0"/>
              </a:rPr>
              <a:t>.</a:t>
            </a:r>
          </a:p>
        </p:txBody>
      </p:sp>
      <p:sp>
        <p:nvSpPr>
          <p:cNvPr id="4" name="Rettangolo 7"/>
          <p:cNvSpPr>
            <a:extLst>
              <a:ext uri="smNativeData">
                <pr:smNativeData xmlns:pr="smNativeData" xmlns:p14="http://schemas.microsoft.com/office/powerpoint/2010/main" xmlns="" val="SMDATA_13_6L0uXhMAAAAlAAAAZAAAAA0AAAAAAAAAADkAAAAAAAAAOQ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C8BwAAVxIAAKUPAABhFwAAEAAAACYAAAAIAAAA//////////8="/>
              </a:ext>
            </a:extLst>
          </p:cNvSpPr>
          <p:nvPr/>
        </p:nvSpPr>
        <p:spPr>
          <a:xfrm>
            <a:off x="1257300" y="2981325"/>
            <a:ext cx="1285875" cy="819150"/>
          </a:xfrm>
          <a:prstGeom prst="rect">
            <a:avLst/>
          </a:prstGeom>
          <a:solidFill>
            <a:schemeClr val="bg1"/>
          </a:solidFill>
          <a:ln>
            <a:noFill/>
          </a:ln>
          <a:effectLst/>
        </p:spPr>
        <p:txBody>
          <a:bodyPr vert="horz" wrap="square" lIns="0" tIns="36195" rIns="0" bIns="36195" numCol="1" spcCol="215900" anchor="ctr"/>
          <a:lstStyle/>
          <a:p>
            <a:pPr algn="ctr">
              <a:defRPr lang="en-us">
                <a:solidFill>
                  <a:srgbClr val="FFFFFF"/>
                </a:solidFill>
                <a:latin typeface="Calibri" pitchFamily="2" charset="0"/>
                <a:ea typeface="Calibri" pitchFamily="2" charset="0"/>
                <a:cs typeface="Calibri" pitchFamily="2" charset="0"/>
              </a:defRPr>
            </a:pPr>
            <a:r>
              <a:rPr lang="en-us" sz="1600" cap="small">
                <a:solidFill>
                  <a:srgbClr val="000000"/>
                </a:solidFill>
                <a:latin typeface="Arial" pitchFamily="1" charset="0"/>
                <a:ea typeface="Calibri" pitchFamily="2" charset="0"/>
                <a:cs typeface="Arial" pitchFamily="1" charset="0"/>
              </a:rPr>
              <a:t>Range of economic instruments</a:t>
            </a:r>
          </a:p>
        </p:txBody>
      </p:sp>
      <p:sp>
        <p:nvSpPr>
          <p:cNvPr id="5" name="Rettangolo 4"/>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qAwAA9gYAALw0AACXDAAAECAAACYAAAAIAAAA//////////8="/>
              </a:ext>
            </a:extLst>
          </p:cNvSpPr>
          <p:nvPr/>
        </p:nvSpPr>
        <p:spPr>
          <a:xfrm>
            <a:off x="514350" y="1131570"/>
            <a:ext cx="8058150" cy="915035"/>
          </a:xfrm>
          <a:prstGeom prst="rect">
            <a:avLst/>
          </a:prstGeom>
          <a:noFill/>
          <a:ln>
            <a:noFill/>
          </a:ln>
          <a:effectLst/>
        </p:spPr>
        <p:txBody>
          <a:bodyPr vert="horz" wrap="square" lIns="91440" tIns="45720" rIns="91440" bIns="45720" numCol="1" spcCol="215900" anchor="t"/>
          <a:lstStyle/>
          <a:p>
            <a:pPr>
              <a:lnSpc>
                <a:spcPts val="2200"/>
              </a:lnSpc>
              <a:spcBef>
                <a:spcPts val="600"/>
              </a:spcBef>
              <a:defRPr lang="en-us"/>
            </a:pPr>
            <a:r>
              <a:rPr lang="en-us" sz="1600">
                <a:solidFill>
                  <a:srgbClr val="000000"/>
                </a:solidFill>
                <a:latin typeface="Arial" pitchFamily="1" charset="0"/>
                <a:ea typeface="Calibri" pitchFamily="2" charset="0"/>
                <a:cs typeface="Arial" pitchFamily="1" charset="0"/>
              </a:rPr>
              <a:t>Under pricing creates the wrong set of incentive and undermine waste minimisation efforts  and the Polluter pays principle </a:t>
            </a:r>
            <a:r>
              <a:rPr lang="en-us" sz="1600">
                <a:solidFill>
                  <a:srgbClr val="000000"/>
                </a:solidFill>
                <a:latin typeface="Wingdings" charset="2"/>
                <a:ea typeface="Calibri" pitchFamily="2" charset="0"/>
                <a:cs typeface="Arial" pitchFamily="1" charset="0"/>
              </a:rPr>
              <a:t></a:t>
            </a:r>
            <a:r>
              <a:rPr lang="en-us" sz="1600">
                <a:solidFill>
                  <a:srgbClr val="000000"/>
                </a:solidFill>
                <a:latin typeface="Arial" pitchFamily="1" charset="0"/>
                <a:ea typeface="Calibri" pitchFamily="2" charset="0"/>
                <a:cs typeface="Arial" pitchFamily="1" charset="0"/>
              </a:rPr>
              <a:t> disposal in landfill is perceived as the least costly and thus more attractive.”</a:t>
            </a:r>
          </a:p>
        </p:txBody>
      </p:sp>
      <p:sp>
        <p:nvSpPr>
          <p:cNvPr id="6" name="CasellaDiTesto 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BCyAc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KKgAAMycAAI02AABAKQAAEAAAACYAAAAIAAAA//////////8="/>
              </a:ext>
            </a:extLst>
          </p:cNvSpPr>
          <p:nvPr/>
        </p:nvSpPr>
        <p:spPr>
          <a:xfrm>
            <a:off x="6915150" y="6372225"/>
            <a:ext cx="1952625" cy="333375"/>
          </a:xfrm>
          <a:prstGeom prst="rect">
            <a:avLst/>
          </a:prstGeom>
          <a:noFill/>
          <a:ln>
            <a:noFill/>
          </a:ln>
          <a:effectLst/>
        </p:spPr>
        <p:txBody>
          <a:bodyPr vert="horz" wrap="square" lIns="91440" tIns="45720" rIns="91440" bIns="45720" numCol="1" spcCol="215900" anchor="t"/>
          <a:lstStyle/>
          <a:p>
            <a:pPr>
              <a:defRPr lang="en-us"/>
            </a:pPr>
            <a:r>
              <a:rPr lang="en-gb" sz="1200">
                <a:solidFill>
                  <a:srgbClr val="7F7F7F"/>
                </a:solidFill>
                <a:latin typeface="Arial Narrow" pitchFamily="2" charset="0"/>
                <a:ea typeface="Calibri" pitchFamily="2" charset="0"/>
                <a:cs typeface="Calibri" pitchFamily="2" charset="0"/>
              </a:rPr>
              <a:t>From “South Africa NWMS”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C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cBAAAigsAACQ2AAAZJAAAECAAACYAAAAIAAAA//////////8="/>
              </a:ext>
            </a:extLst>
          </p:cNvSpPr>
          <p:nvPr/>
        </p:nvSpPr>
        <p:spPr>
          <a:xfrm>
            <a:off x="668020" y="1875790"/>
            <a:ext cx="8133080" cy="3992245"/>
          </a:xfrm>
          <a:prstGeom prst="rect">
            <a:avLst/>
          </a:prstGeom>
          <a:noFill/>
          <a:ln>
            <a:noFill/>
          </a:ln>
          <a:effectLst/>
        </p:spPr>
        <p:txBody>
          <a:bodyPr vert="horz" wrap="square" lIns="91440" tIns="45720" rIns="91440" bIns="45720" numCol="1" spcCol="215900" anchor="t"/>
          <a:lstStyle/>
          <a:p>
            <a:pPr>
              <a:lnSpc>
                <a:spcPts val="2400"/>
              </a:lnSpc>
              <a:spcBef>
                <a:spcPts val="600"/>
              </a:spcBef>
              <a:defRPr lang="en-us"/>
            </a:pPr>
            <a:r>
              <a:rPr lang="en-us">
                <a:solidFill>
                  <a:srgbClr val="000000"/>
                </a:solidFill>
                <a:latin typeface="Arial" pitchFamily="1" charset="0"/>
                <a:ea typeface="Calibri" pitchFamily="2" charset="0"/>
                <a:cs typeface="Arial" pitchFamily="1" charset="0"/>
              </a:rPr>
              <a:t>“Creating financial incentives and disincentives in respect to WM behaviour by applying WM charges is understood worldwide to be the most effective way of reducing waste and improving levels of reuse, recycling and recovery.</a:t>
            </a:r>
          </a:p>
          <a:p>
            <a:pPr>
              <a:lnSpc>
                <a:spcPts val="2400"/>
              </a:lnSpc>
              <a:spcBef>
                <a:spcPts val="600"/>
              </a:spcBef>
              <a:defRPr lang="en-us"/>
            </a:pPr>
            <a:r>
              <a:rPr lang="en-us">
                <a:solidFill>
                  <a:srgbClr val="000000"/>
                </a:solidFill>
                <a:latin typeface="Arial" pitchFamily="1" charset="0"/>
                <a:ea typeface="Calibri" pitchFamily="2" charset="0"/>
                <a:cs typeface="Arial" pitchFamily="1" charset="0"/>
              </a:rPr>
              <a:t>All Actors of SWM must be aware that “</a:t>
            </a:r>
            <a:r>
              <a:rPr lang="en-us">
                <a:solidFill>
                  <a:srgbClr val="0000CC"/>
                </a:solidFill>
                <a:latin typeface="Arial" pitchFamily="1" charset="0"/>
                <a:ea typeface="Calibri" pitchFamily="2" charset="0"/>
                <a:cs typeface="Arial" pitchFamily="1" charset="0"/>
              </a:rPr>
              <a:t>the drive toward recycling comes at a cost and it is ultimately borne by the consumers as taxes are proposed for the disposal of waste going to landfill and levies are imposed  by Government or industry to the cost of production.</a:t>
            </a:r>
            <a:r>
              <a:rPr lang="en-us">
                <a:solidFill>
                  <a:srgbClr val="000000"/>
                </a:solidFill>
                <a:latin typeface="Arial" pitchFamily="1" charset="0"/>
                <a:ea typeface="Calibri" pitchFamily="2" charset="0"/>
                <a:cs typeface="Arial" pitchFamily="1" charset="0"/>
              </a:rPr>
              <a:t>”</a:t>
            </a:r>
          </a:p>
          <a:p>
            <a:pPr>
              <a:lnSpc>
                <a:spcPts val="2400"/>
              </a:lnSpc>
              <a:spcBef>
                <a:spcPts val="600"/>
              </a:spcBef>
              <a:defRPr lang="en-us"/>
            </a:pPr>
            <a:r>
              <a:rPr lang="en-us">
                <a:solidFill>
                  <a:srgbClr val="000000"/>
                </a:solidFill>
                <a:latin typeface="Arial" pitchFamily="1" charset="0"/>
                <a:ea typeface="Calibri" pitchFamily="2" charset="0"/>
                <a:cs typeface="Arial" pitchFamily="1" charset="0"/>
              </a:rPr>
              <a:t>At the interface between industries generation of waste and the public cost of dealing with it, there is the role of EPR schemes: in which </a:t>
            </a:r>
            <a:r>
              <a:rPr lang="en-us">
                <a:solidFill>
                  <a:srgbClr val="0000CC"/>
                </a:solidFill>
                <a:latin typeface="Arial" pitchFamily="1" charset="0"/>
                <a:ea typeface="Calibri" pitchFamily="2" charset="0"/>
                <a:cs typeface="Arial" pitchFamily="1" charset="0"/>
              </a:rPr>
              <a:t>industries</a:t>
            </a:r>
            <a:r>
              <a:rPr lang="en-us">
                <a:solidFill>
                  <a:srgbClr val="000000"/>
                </a:solidFill>
                <a:latin typeface="Arial" pitchFamily="1" charset="0"/>
                <a:ea typeface="Calibri" pitchFamily="2" charset="0"/>
                <a:cs typeface="Arial" pitchFamily="1" charset="0"/>
              </a:rPr>
              <a:t> and </a:t>
            </a:r>
            <a:r>
              <a:rPr lang="en-us">
                <a:solidFill>
                  <a:srgbClr val="0000CC"/>
                </a:solidFill>
                <a:latin typeface="Arial" pitchFamily="1" charset="0"/>
                <a:ea typeface="Calibri" pitchFamily="2" charset="0"/>
                <a:cs typeface="Arial" pitchFamily="1" charset="0"/>
              </a:rPr>
              <a:t>distributors</a:t>
            </a:r>
            <a:r>
              <a:rPr lang="en-us">
                <a:solidFill>
                  <a:srgbClr val="000000"/>
                </a:solidFill>
                <a:latin typeface="Arial" pitchFamily="1" charset="0"/>
                <a:ea typeface="Calibri" pitchFamily="2" charset="0"/>
                <a:cs typeface="Arial" pitchFamily="1" charset="0"/>
              </a:rPr>
              <a:t> assume the responsibility for the waste they generate.</a:t>
            </a:r>
          </a:p>
          <a:p>
            <a:pPr>
              <a:lnSpc>
                <a:spcPts val="2400"/>
              </a:lnSpc>
              <a:spcBef>
                <a:spcPts val="600"/>
              </a:spcBef>
              <a:defRPr lang="en-us"/>
            </a:pPr>
            <a:r>
              <a:rPr lang="en-us">
                <a:solidFill>
                  <a:srgbClr val="000000"/>
                </a:solidFill>
                <a:latin typeface="Arial" pitchFamily="1" charset="0"/>
                <a:ea typeface="Calibri" pitchFamily="2" charset="0"/>
                <a:cs typeface="Arial" pitchFamily="1" charset="0"/>
              </a:rPr>
              <a:t>But EPR also comes at a cost for the consumer: industries are not willing to bear the cost of managing the waste they create.</a:t>
            </a:r>
          </a:p>
        </p:txBody>
      </p:sp>
      <p:sp>
        <p:nvSpPr>
          <p:cNvPr id="3" name="Title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cAgAAeQUAAO0wAADxCQAAEAAAACYAAAAIAAAAAQAAAAAAAAA="/>
              </a:ext>
            </a:extLst>
          </p:cNvSpPr>
          <p:nvPr>
            <p:ph type="title"/>
          </p:nvPr>
        </p:nvSpPr>
        <p:spPr>
          <a:xfrm>
            <a:off x="342900" y="889635"/>
            <a:ext cx="7610475" cy="726440"/>
          </a:xfrm>
        </p:spPr>
        <p:txBody>
          <a:bodyPr/>
          <a:lstStyle/>
          <a:p>
            <a:pPr algn="ctr">
              <a:defRPr lang="en-us" cap="all"/>
            </a:pPr>
            <a:r>
              <a:rPr lang="en-gb" cap="all"/>
              <a:t>The relevance of economic instruments to improve WM effectivness</a:t>
            </a:r>
          </a:p>
        </p:txBody>
      </p:sp>
      <p:sp>
        <p:nvSpPr>
          <p:cNvPr id="4" name="Rettangolo 3"/>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ABYC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IAAAKSYAACU1AADdJwAAECAAACYAAAAIAAAA//////////8="/>
              </a:ext>
            </a:extLst>
          </p:cNvSpPr>
          <p:nvPr/>
        </p:nvSpPr>
        <p:spPr>
          <a:xfrm>
            <a:off x="5229225" y="6203315"/>
            <a:ext cx="3409950" cy="276860"/>
          </a:xfrm>
          <a:prstGeom prst="rect">
            <a:avLst/>
          </a:prstGeom>
          <a:noFill/>
          <a:ln>
            <a:noFill/>
          </a:ln>
          <a:effectLst/>
        </p:spPr>
        <p:txBody>
          <a:bodyPr vert="horz" wrap="square" lIns="91440" tIns="45720" rIns="91440" bIns="45720" numCol="1" spcCol="215900" anchor="t"/>
          <a:lstStyle/>
          <a:p>
            <a:pPr>
              <a:defRPr lang="en-us"/>
            </a:pPr>
            <a:r>
              <a:rPr lang="en-us" sz="1200">
                <a:solidFill>
                  <a:srgbClr val="BFBFBF"/>
                </a:solidFill>
                <a:latin typeface="Arial" pitchFamily="1" charset="0"/>
                <a:ea typeface="Calibri" pitchFamily="2" charset="0"/>
                <a:cs typeface="Arial" pitchFamily="1" charset="0"/>
              </a:rPr>
              <a:t>“South Africa State of Waste – draft 2018”</a:t>
            </a:r>
            <a:endParaRPr lang="en-gb" sz="1200">
              <a:solidFill>
                <a:srgbClr val="BFBFB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7"/>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zgwM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CcCQAAVxIAAOEPAAA1FgAAEAAAACYAAAAIAAAA//////////8="/>
              </a:ext>
            </a:extLst>
          </p:cNvSpPr>
          <p:nvPr/>
        </p:nvSpPr>
        <p:spPr>
          <a:xfrm>
            <a:off x="1562100" y="2981325"/>
            <a:ext cx="1019175" cy="62865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a:p>
        </p:txBody>
      </p:sp>
      <p:pic>
        <p:nvPicPr>
          <p:cNvPr id="3"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xAQAAM0JAACEFAAAYQI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xwsAABkFAADWKQAAFCYAABAAAAAmAAAACAAAAP//////////"/>
              </a:ext>
            </a:extLst>
          </p:cNvPicPr>
          <p:nvPr/>
        </p:nvPicPr>
        <p:blipFill>
          <a:blip r:embed="rId2"/>
          <a:srcRect l="12200" t="25090" r="52520" b="6090"/>
          <a:stretch>
            <a:fillRect/>
          </a:stretch>
        </p:blipFill>
        <p:spPr>
          <a:xfrm>
            <a:off x="1914525" y="828675"/>
            <a:ext cx="4886325" cy="5361305"/>
          </a:xfrm>
          <a:prstGeom prst="rect">
            <a:avLst/>
          </a:prstGeom>
          <a:noFill/>
          <a:ln>
            <a:noFill/>
          </a:ln>
          <a:effectLst/>
        </p:spPr>
      </p:pic>
      <p:sp>
        <p:nvSpPr>
          <p:cNvPr id="4" name="CasellaDiTesto 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0sIC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KKgAAMycAAI02AABAKQAAEAAAACYAAAAIAAAA//////////8="/>
              </a:ext>
            </a:extLst>
          </p:cNvSpPr>
          <p:nvPr/>
        </p:nvSpPr>
        <p:spPr>
          <a:xfrm>
            <a:off x="6915150" y="6372225"/>
            <a:ext cx="1952625" cy="333375"/>
          </a:xfrm>
          <a:prstGeom prst="rect">
            <a:avLst/>
          </a:prstGeom>
          <a:noFill/>
          <a:ln>
            <a:noFill/>
          </a:ln>
          <a:effectLst/>
        </p:spPr>
        <p:txBody>
          <a:bodyPr vert="horz" wrap="square" lIns="91440" tIns="45720" rIns="91440" bIns="45720" numCol="1" spcCol="215900" anchor="t"/>
          <a:lstStyle/>
          <a:p>
            <a:pPr>
              <a:defRPr lang="en-us"/>
            </a:pPr>
            <a:r>
              <a:rPr lang="en-gb" sz="1200">
                <a:solidFill>
                  <a:srgbClr val="7F7F7F"/>
                </a:solidFill>
                <a:latin typeface="Arial Narrow" pitchFamily="2" charset="0"/>
                <a:ea typeface="Calibri" pitchFamily="2" charset="0"/>
                <a:cs typeface="Calibri" pitchFamily="2" charset="0"/>
              </a:rPr>
              <a:t>From “South Africa NWMS”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3"/>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CgYwM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BAAAuAYAAI02AAB/IwAAECAAACYAAAAIAAAA//////////8="/>
              </a:ext>
            </a:extLst>
          </p:cNvSpPr>
          <p:nvPr/>
        </p:nvSpPr>
        <p:spPr>
          <a:xfrm>
            <a:off x="748030" y="1092200"/>
            <a:ext cx="8119745" cy="4678045"/>
          </a:xfrm>
          <a:prstGeom prst="rect">
            <a:avLst/>
          </a:prstGeom>
          <a:noFill/>
          <a:ln>
            <a:noFill/>
          </a:ln>
          <a:effectLst/>
        </p:spPr>
        <p:txBody>
          <a:bodyPr vert="horz" wrap="square" lIns="91440" tIns="45720" rIns="91440" bIns="45720" numCol="1" spcCol="215900" anchor="t"/>
          <a:lstStyle/>
          <a:p>
            <a:pPr>
              <a:defRPr lang="en-us"/>
            </a:pPr>
            <a:r>
              <a:rPr lang="en-us">
                <a:solidFill>
                  <a:srgbClr val="000000"/>
                </a:solidFill>
                <a:latin typeface="Arial" pitchFamily="1" charset="0"/>
                <a:ea typeface="Calibri" pitchFamily="2" charset="0"/>
                <a:cs typeface="Arial" pitchFamily="1" charset="0"/>
              </a:rPr>
              <a:t>Both </a:t>
            </a:r>
            <a:r>
              <a:rPr lang="en-us" cap="small">
                <a:solidFill>
                  <a:srgbClr val="000000"/>
                </a:solidFill>
                <a:latin typeface="Arial" pitchFamily="1" charset="0"/>
                <a:ea typeface="Calibri" pitchFamily="2" charset="0"/>
                <a:cs typeface="Arial" pitchFamily="1" charset="0"/>
              </a:rPr>
              <a:t>Solid Waste Generators </a:t>
            </a:r>
            <a:r>
              <a:rPr lang="en-us">
                <a:solidFill>
                  <a:srgbClr val="000000"/>
                </a:solidFill>
                <a:latin typeface="Arial" pitchFamily="1" charset="0"/>
                <a:ea typeface="Calibri" pitchFamily="2" charset="0"/>
                <a:cs typeface="Arial" pitchFamily="1" charset="0"/>
              </a:rPr>
              <a:t>– such as Industries - and </a:t>
            </a:r>
            <a:r>
              <a:rPr lang="en-us" cap="small">
                <a:solidFill>
                  <a:srgbClr val="000000"/>
                </a:solidFill>
                <a:latin typeface="Arial" pitchFamily="1" charset="0"/>
                <a:ea typeface="Calibri" pitchFamily="2" charset="0"/>
                <a:cs typeface="Arial" pitchFamily="1" charset="0"/>
              </a:rPr>
              <a:t>Service Providers</a:t>
            </a:r>
            <a:r>
              <a:rPr lang="en-us">
                <a:solidFill>
                  <a:srgbClr val="000000"/>
                </a:solidFill>
                <a:latin typeface="Arial" pitchFamily="1" charset="0"/>
                <a:ea typeface="Calibri" pitchFamily="2" charset="0"/>
                <a:cs typeface="Arial" pitchFamily="1" charset="0"/>
              </a:rPr>
              <a:t>  - such as Local Authorities /Governments -  need a </a:t>
            </a:r>
            <a:r>
              <a:rPr lang="en-us" b="1" cap="small">
                <a:solidFill>
                  <a:srgbClr val="0000CC"/>
                </a:solidFill>
                <a:latin typeface="Arial" pitchFamily="1" charset="0"/>
                <a:ea typeface="Calibri" pitchFamily="2" charset="0"/>
                <a:cs typeface="Arial" pitchFamily="1" charset="0"/>
              </a:rPr>
              <a:t>method </a:t>
            </a:r>
            <a:r>
              <a:rPr lang="en-us" sz="2000" cap="small">
                <a:latin typeface="Arial" pitchFamily="1" charset="0"/>
                <a:ea typeface="Calibri" pitchFamily="2" charset="0"/>
                <a:cs typeface="Arial" pitchFamily="1" charset="0"/>
              </a:rPr>
              <a:t>to calculate </a:t>
            </a:r>
            <a:r>
              <a:rPr lang="en-us" sz="2000" cap="small">
                <a:solidFill>
                  <a:srgbClr val="FF6600"/>
                </a:solidFill>
                <a:latin typeface="Arial" pitchFamily="1" charset="0"/>
                <a:ea typeface="Calibri" pitchFamily="2" charset="0"/>
                <a:cs typeface="Arial" pitchFamily="1" charset="0"/>
              </a:rPr>
              <a:t>Costs</a:t>
            </a:r>
            <a:r>
              <a:rPr lang="en-us" sz="2000" cap="small">
                <a:latin typeface="Arial" pitchFamily="1" charset="0"/>
                <a:ea typeface="Calibri" pitchFamily="2" charset="0"/>
                <a:cs typeface="Arial" pitchFamily="1" charset="0"/>
              </a:rPr>
              <a:t> and </a:t>
            </a:r>
            <a:r>
              <a:rPr lang="en-us" sz="2000" cap="small">
                <a:solidFill>
                  <a:srgbClr val="0000CC"/>
                </a:solidFill>
                <a:latin typeface="Arial" pitchFamily="1" charset="0"/>
                <a:ea typeface="Calibri" pitchFamily="2" charset="0"/>
                <a:cs typeface="Arial" pitchFamily="1" charset="0"/>
              </a:rPr>
              <a:t>Tariffs</a:t>
            </a:r>
            <a:r>
              <a:rPr lang="en-us" sz="2000" cap="small">
                <a:latin typeface="Arial" pitchFamily="1" charset="0"/>
                <a:ea typeface="Calibri" pitchFamily="2" charset="0"/>
                <a:cs typeface="Arial" pitchFamily="1" charset="0"/>
              </a:rPr>
              <a:t> and define </a:t>
            </a:r>
            <a:r>
              <a:rPr lang="en-us" sz="2000" cap="small">
                <a:solidFill>
                  <a:srgbClr val="FF6600"/>
                </a:solidFill>
                <a:latin typeface="Arial" pitchFamily="1" charset="0"/>
                <a:ea typeface="Calibri" pitchFamily="2" charset="0"/>
                <a:cs typeface="Arial" pitchFamily="1" charset="0"/>
              </a:rPr>
              <a:t>Incentives /disincentives</a:t>
            </a:r>
            <a:r>
              <a:rPr lang="en-us" sz="2000" cap="small">
                <a:latin typeface="Arial" pitchFamily="1" charset="0"/>
                <a:ea typeface="Calibri" pitchFamily="2" charset="0"/>
                <a:cs typeface="Arial" pitchFamily="1" charset="0"/>
              </a:rPr>
              <a:t> </a:t>
            </a:r>
          </a:p>
          <a:p>
            <a:pPr marL="360680" indent="-360680">
              <a:defRPr lang="en-us"/>
            </a:pPr>
            <a:endParaRPr lang="en-us" sz="1000">
              <a:latin typeface="Arial" pitchFamily="1" charset="0"/>
              <a:ea typeface="Calibri" pitchFamily="2" charset="0"/>
              <a:cs typeface="Arial" pitchFamily="1" charset="0"/>
            </a:endParaRPr>
          </a:p>
          <a:p>
            <a:pPr marL="360680" indent="-360680">
              <a:spcBef>
                <a:spcPts val="1200"/>
              </a:spcBef>
              <a:buClr>
                <a:srgbClr val="FE7C34"/>
              </a:buClr>
              <a:buSzPts val="2160"/>
              <a:buFont typeface="Wingdings" charset="2"/>
              <a:buChar char="ü"/>
              <a:defRPr lang="en-us"/>
            </a:pPr>
            <a:r>
              <a:rPr lang="en-us" cap="small">
                <a:solidFill>
                  <a:srgbClr val="0000CC"/>
                </a:solidFill>
                <a:latin typeface="Arial" pitchFamily="1" charset="0"/>
                <a:ea typeface="Calibri" pitchFamily="2" charset="0"/>
                <a:cs typeface="Arial" pitchFamily="1" charset="0"/>
              </a:rPr>
              <a:t>Know your Solid Waste Management system: </a:t>
            </a:r>
          </a:p>
          <a:p>
            <a:pPr marL="817880" lvl="1" indent="-360680">
              <a:spcBef>
                <a:spcPts val="1200"/>
              </a:spcBef>
              <a:buClr>
                <a:srgbClr val="FE7C34"/>
              </a:buClr>
              <a:buSzPts val="1280"/>
              <a:buFont typeface="Wingdings" charset="2"/>
              <a:buChar char="q"/>
              <a:defRPr lang="en-us"/>
            </a:pPr>
            <a:r>
              <a:rPr lang="en-us" sz="1600">
                <a:latin typeface="Arial" pitchFamily="1" charset="0"/>
                <a:ea typeface="Calibri" pitchFamily="2" charset="0"/>
                <a:cs typeface="Arial" pitchFamily="1" charset="0"/>
              </a:rPr>
              <a:t>Industrial process and waste generation (IWA project in 2016)</a:t>
            </a:r>
          </a:p>
          <a:p>
            <a:pPr marL="817880" lvl="1" indent="-360680">
              <a:spcBef>
                <a:spcPts val="1200"/>
              </a:spcBef>
              <a:buClr>
                <a:srgbClr val="FE7C34"/>
              </a:buClr>
              <a:buSzPts val="1280"/>
              <a:buFont typeface="Wingdings" charset="2"/>
              <a:buChar char="q"/>
              <a:defRPr lang="en-us"/>
            </a:pPr>
            <a:r>
              <a:rPr lang="en-us" sz="1600">
                <a:latin typeface="Arial" pitchFamily="1" charset="0"/>
                <a:ea typeface="Calibri" pitchFamily="2" charset="0"/>
                <a:cs typeface="Arial" pitchFamily="1" charset="0"/>
              </a:rPr>
              <a:t>The overall SWM system</a:t>
            </a:r>
          </a:p>
          <a:p>
            <a:pPr marL="360680" indent="-360680">
              <a:buClr>
                <a:srgbClr val="FE7C34"/>
              </a:buClr>
              <a:buSzPts val="1200"/>
              <a:buFont typeface="Wingdings" charset="2"/>
              <a:buChar char="ü"/>
              <a:defRPr lang="en-us"/>
            </a:pPr>
            <a:endParaRPr lang="en-us" sz="1000" cap="small">
              <a:solidFill>
                <a:srgbClr val="0000CC"/>
              </a:solidFill>
              <a:latin typeface="Arial" pitchFamily="1" charset="0"/>
              <a:ea typeface="Calibri" pitchFamily="2" charset="0"/>
              <a:cs typeface="Arial" pitchFamily="1" charset="0"/>
            </a:endParaRPr>
          </a:p>
          <a:p>
            <a:pPr marL="360680" indent="-360680">
              <a:spcBef>
                <a:spcPts val="1200"/>
              </a:spcBef>
              <a:buClr>
                <a:srgbClr val="FE7C34"/>
              </a:buClr>
              <a:buSzPts val="2160"/>
              <a:buFont typeface="Wingdings" charset="2"/>
              <a:buChar char="ü"/>
              <a:defRPr lang="en-us"/>
            </a:pPr>
            <a:r>
              <a:rPr lang="en-us" cap="small">
                <a:solidFill>
                  <a:srgbClr val="0000CC"/>
                </a:solidFill>
                <a:latin typeface="Arial" pitchFamily="1" charset="0"/>
                <a:ea typeface="Calibri" pitchFamily="2" charset="0"/>
                <a:cs typeface="Arial" pitchFamily="1" charset="0"/>
              </a:rPr>
              <a:t>calculate cost for each activity of management</a:t>
            </a:r>
          </a:p>
          <a:p>
            <a:pPr marL="360680" indent="-360680">
              <a:spcBef>
                <a:spcPts val="1800"/>
              </a:spcBef>
              <a:buClr>
                <a:srgbClr val="FE7C34"/>
              </a:buClr>
              <a:buSzPts val="2160"/>
              <a:buFont typeface="Wingdings" charset="2"/>
              <a:buChar char="ü"/>
              <a:defRPr lang="en-us"/>
            </a:pPr>
            <a:r>
              <a:rPr lang="en-us" cap="small">
                <a:solidFill>
                  <a:srgbClr val="000000"/>
                </a:solidFill>
                <a:latin typeface="Arial" pitchFamily="1" charset="0"/>
                <a:ea typeface="Calibri" pitchFamily="2" charset="0"/>
                <a:cs typeface="Arial" pitchFamily="1" charset="0"/>
              </a:rPr>
              <a:t>To define tariffs </a:t>
            </a:r>
            <a:r>
              <a:rPr lang="en-us" cap="small">
                <a:solidFill>
                  <a:srgbClr val="000000"/>
                </a:solidFill>
                <a:latin typeface="Wingdings" charset="2"/>
                <a:ea typeface="Calibri" pitchFamily="2" charset="0"/>
                <a:cs typeface="Arial" pitchFamily="1" charset="0"/>
              </a:rPr>
              <a:t></a:t>
            </a:r>
            <a:r>
              <a:rPr lang="en-us" cap="small">
                <a:solidFill>
                  <a:srgbClr val="000000"/>
                </a:solidFill>
                <a:latin typeface="Arial" pitchFamily="1" charset="0"/>
                <a:ea typeface="Calibri" pitchFamily="2" charset="0"/>
                <a:cs typeface="Arial" pitchFamily="1" charset="0"/>
              </a:rPr>
              <a:t> </a:t>
            </a:r>
            <a:r>
              <a:rPr lang="en-us" cap="small">
                <a:solidFill>
                  <a:srgbClr val="0000CC"/>
                </a:solidFill>
                <a:latin typeface="Arial" pitchFamily="1" charset="0"/>
                <a:ea typeface="Calibri" pitchFamily="2" charset="0"/>
                <a:cs typeface="Arial" pitchFamily="1" charset="0"/>
              </a:rPr>
              <a:t>Understand the overlap between private and public activities</a:t>
            </a:r>
          </a:p>
          <a:p>
            <a:pPr marL="360680" indent="-360680">
              <a:spcBef>
                <a:spcPts val="1800"/>
              </a:spcBef>
              <a:buClr>
                <a:srgbClr val="FE7C34"/>
              </a:buClr>
              <a:buSzPts val="2160"/>
              <a:buFont typeface="Wingdings" charset="2"/>
              <a:buChar char="ü"/>
              <a:defRPr lang="en-us"/>
            </a:pPr>
            <a:r>
              <a:rPr lang="en-us" cap="small">
                <a:solidFill>
                  <a:srgbClr val="000000"/>
                </a:solidFill>
                <a:latin typeface="Arial" pitchFamily="1" charset="0"/>
                <a:ea typeface="Calibri" pitchFamily="2" charset="0"/>
                <a:cs typeface="Arial" pitchFamily="1" charset="0"/>
              </a:rPr>
              <a:t>To define incentives /disincentives </a:t>
            </a:r>
            <a:r>
              <a:rPr lang="en-us" cap="small">
                <a:solidFill>
                  <a:srgbClr val="000000"/>
                </a:solidFill>
                <a:latin typeface="Wingdings" charset="2"/>
                <a:ea typeface="Calibri" pitchFamily="2" charset="0"/>
                <a:cs typeface="Arial" pitchFamily="1" charset="0"/>
              </a:rPr>
              <a:t></a:t>
            </a:r>
            <a:r>
              <a:rPr lang="en-us" cap="small">
                <a:solidFill>
                  <a:srgbClr val="0000CC"/>
                </a:solidFill>
                <a:latin typeface="Arial" pitchFamily="1" charset="0"/>
                <a:ea typeface="Calibri" pitchFamily="2" charset="0"/>
                <a:cs typeface="Arial" pitchFamily="1" charset="0"/>
              </a:rPr>
              <a:t> must have clear environmental / recovery from waste 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20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20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p:ext uri="smNativeData">
        <pr:smNativeData xmlns:pr="smNativeData" xmlns:p14="http://schemas.microsoft.com/office/powerpoint/2010/main" xmlns="" val="6L0uXgYAAAAFAAAAAgAAAAEAAAAKAAAAAAAAAAAAAAAAAAAAAAAAAAgAAAADAAAAAQAAAAoAAAAAAAAAAAAAAAAAAAAAAAAACwAAAAQAAAABAAAACgAAAAAAAAAAAAAAAAAAAAAAAAAQAAAABgAAAAEAAAAKAAAAAAAAAAAAAAAAAAAAAAAAABUAAAAHAAAAAQAAAAoAAAAAAAAAAAAAAAAAAAAAAAAAGgAAAAgAAAABAAAACgAAAAAAAAAAAAAAAAAAAAAAAAA="/>
      </p:ext>
    </p:ext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8C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LBgAAPQsAACMzAAA/EgAAECAAACYAAAAIAAAA//////////8="/>
              </a:ext>
            </a:extLst>
          </p:cNvSpPr>
          <p:nvPr/>
        </p:nvSpPr>
        <p:spPr>
          <a:xfrm>
            <a:off x="1104265" y="1826895"/>
            <a:ext cx="7208520" cy="1139190"/>
          </a:xfrm>
          <a:prstGeom prst="rect">
            <a:avLst/>
          </a:prstGeom>
          <a:noFill/>
          <a:ln>
            <a:noFill/>
          </a:ln>
          <a:effectLst/>
        </p:spPr>
        <p:txBody>
          <a:bodyPr vert="horz" wrap="square" lIns="91440" tIns="45720" rIns="91440" bIns="45720" numCol="1" spcCol="215900" anchor="t"/>
          <a:lstStyle/>
          <a:p>
            <a:pPr algn="ctr">
              <a:defRPr lang="en-us"/>
            </a:pPr>
            <a:r>
              <a:rPr lang="en-us" sz="2000" cap="small">
                <a:solidFill>
                  <a:srgbClr val="0000CC"/>
                </a:solidFill>
                <a:latin typeface="Arial" pitchFamily="1" charset="0"/>
                <a:ea typeface="Calibri" pitchFamily="2" charset="0"/>
                <a:cs typeface="Arial" pitchFamily="1" charset="0"/>
              </a:rPr>
              <a:t>Know your Solid Waste Management system:</a:t>
            </a:r>
          </a:p>
          <a:p>
            <a:pPr algn="ctr">
              <a:defRPr lang="en-us"/>
            </a:pPr>
            <a:endParaRPr lang="en-us" sz="2400" cap="small">
              <a:solidFill>
                <a:srgbClr val="0000CC"/>
              </a:solidFill>
              <a:latin typeface="Arial" pitchFamily="1" charset="0"/>
              <a:ea typeface="Calibri" pitchFamily="2" charset="0"/>
              <a:cs typeface="Arial" pitchFamily="1" charset="0"/>
            </a:endParaRPr>
          </a:p>
          <a:p>
            <a:pPr algn="ctr">
              <a:defRPr lang="en-us"/>
            </a:pPr>
            <a:r>
              <a:rPr lang="en-us" sz="2400" i="1" cap="small">
                <a:solidFill>
                  <a:srgbClr val="000000"/>
                </a:solidFill>
                <a:latin typeface="Arial" pitchFamily="1" charset="0"/>
                <a:ea typeface="Calibri" pitchFamily="2" charset="0"/>
                <a:cs typeface="Arial" pitchFamily="1" charset="0"/>
              </a:rPr>
              <a:t>The Industrial process and waste generation</a:t>
            </a:r>
          </a:p>
        </p:txBody>
      </p:sp>
      <p:sp>
        <p:nvSpPr>
          <p:cNvPr id="3" name="CasellaDiTesto 6"/>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9BwAAcRYAAI0yAABfGwAAECAAACYAAAAIAAAA//////////8="/>
              </a:ext>
            </a:extLst>
          </p:cNvSpPr>
          <p:nvPr/>
        </p:nvSpPr>
        <p:spPr>
          <a:xfrm>
            <a:off x="1217295" y="3648075"/>
            <a:ext cx="7000240" cy="801370"/>
          </a:xfrm>
          <a:prstGeom prst="rect">
            <a:avLst/>
          </a:prstGeom>
          <a:noFill/>
          <a:ln>
            <a:noFill/>
          </a:ln>
          <a:effectLst/>
        </p:spPr>
        <p:txBody>
          <a:bodyPr vert="horz" wrap="square" lIns="91440" tIns="45720" rIns="91440" bIns="45720" numCol="1" spcCol="215900" anchor="t"/>
          <a:lstStyle/>
          <a:p>
            <a:pPr>
              <a:lnSpc>
                <a:spcPts val="2900"/>
              </a:lnSpc>
              <a:spcBef>
                <a:spcPts val="600"/>
              </a:spcBef>
              <a:defRPr lang="en-us"/>
            </a:pPr>
            <a:r>
              <a:rPr lang="en-us" sz="2000" cap="small">
                <a:solidFill>
                  <a:srgbClr val="FE7402"/>
                </a:solidFill>
                <a:latin typeface="Arial" pitchFamily="1" charset="0"/>
                <a:ea typeface="Calibri" pitchFamily="2" charset="0"/>
                <a:cs typeface="Arial" pitchFamily="1" charset="0"/>
              </a:rPr>
              <a:t>describing</a:t>
            </a:r>
            <a:r>
              <a:rPr lang="en-us" sz="2000">
                <a:latin typeface="Arial" pitchFamily="1" charset="0"/>
                <a:ea typeface="Calibri" pitchFamily="2" charset="0"/>
                <a:cs typeface="Arial" pitchFamily="1" charset="0"/>
              </a:rPr>
              <a:t> </a:t>
            </a:r>
            <a:r>
              <a:rPr lang="en-us" sz="2000">
                <a:solidFill>
                  <a:srgbClr val="000000"/>
                </a:solidFill>
                <a:latin typeface="Arial" pitchFamily="1" charset="0"/>
                <a:ea typeface="Calibri" pitchFamily="2" charset="0"/>
                <a:cs typeface="Arial" pitchFamily="1" charset="0"/>
              </a:rPr>
              <a:t>your system is the first step to </a:t>
            </a:r>
            <a:r>
              <a:rPr lang="en-us" sz="2000" cap="small">
                <a:solidFill>
                  <a:srgbClr val="FE7402"/>
                </a:solidFill>
                <a:latin typeface="Arial" pitchFamily="1" charset="0"/>
                <a:ea typeface="Calibri" pitchFamily="2" charset="0"/>
                <a:cs typeface="Arial" pitchFamily="1" charset="0"/>
              </a:rPr>
              <a:t>understand </a:t>
            </a:r>
            <a:r>
              <a:rPr lang="en-us" sz="2000">
                <a:solidFill>
                  <a:srgbClr val="000000"/>
                </a:solidFill>
                <a:latin typeface="Arial" pitchFamily="1" charset="0"/>
                <a:ea typeface="Calibri" pitchFamily="2" charset="0"/>
                <a:cs typeface="Arial" pitchFamily="1" charset="0"/>
              </a:rPr>
              <a:t>how to </a:t>
            </a:r>
            <a:r>
              <a:rPr lang="en-us" sz="2000" cap="small">
                <a:solidFill>
                  <a:srgbClr val="FE7402"/>
                </a:solidFill>
                <a:latin typeface="Arial" pitchFamily="1" charset="0"/>
                <a:ea typeface="Calibri" pitchFamily="2" charset="0"/>
                <a:cs typeface="Arial" pitchFamily="1" charset="0"/>
              </a:rPr>
              <a:t>control</a:t>
            </a:r>
            <a:r>
              <a:rPr lang="en-us" sz="2000">
                <a:latin typeface="Arial" pitchFamily="1" charset="0"/>
                <a:ea typeface="Calibri" pitchFamily="2" charset="0"/>
                <a:cs typeface="Arial" pitchFamily="1" charset="0"/>
              </a:rPr>
              <a:t> </a:t>
            </a:r>
            <a:r>
              <a:rPr lang="en-us" sz="2000">
                <a:solidFill>
                  <a:srgbClr val="000000"/>
                </a:solidFill>
                <a:latin typeface="Arial" pitchFamily="1" charset="0"/>
                <a:ea typeface="Calibri" pitchFamily="2" charset="0"/>
                <a:cs typeface="Arial" pitchFamily="1" charset="0"/>
              </a:rPr>
              <a:t>and</a:t>
            </a:r>
            <a:r>
              <a:rPr lang="en-us" sz="2000">
                <a:latin typeface="Arial" pitchFamily="1" charset="0"/>
                <a:ea typeface="Calibri" pitchFamily="2" charset="0"/>
                <a:cs typeface="Arial" pitchFamily="1" charset="0"/>
              </a:rPr>
              <a:t> </a:t>
            </a:r>
            <a:r>
              <a:rPr lang="en-us" sz="2000" cap="small">
                <a:solidFill>
                  <a:srgbClr val="FE7402"/>
                </a:solidFill>
                <a:latin typeface="Arial" pitchFamily="1" charset="0"/>
                <a:ea typeface="Calibri" pitchFamily="2" charset="0"/>
                <a:cs typeface="Arial" pitchFamily="1" charset="0"/>
              </a:rPr>
              <a:t>improve</a:t>
            </a:r>
            <a:r>
              <a:rPr lang="en-us" sz="2000">
                <a:latin typeface="Arial" pitchFamily="1" charset="0"/>
                <a:ea typeface="Calibri" pitchFamily="2" charset="0"/>
                <a:cs typeface="Arial" pitchFamily="1" charset="0"/>
              </a:rPr>
              <a:t> </a:t>
            </a:r>
            <a:r>
              <a:rPr lang="en-us" sz="2000">
                <a:solidFill>
                  <a:srgbClr val="000000"/>
                </a:solidFill>
                <a:latin typeface="Arial" pitchFamily="1" charset="0"/>
                <a:ea typeface="Calibri" pitchFamily="2" charset="0"/>
                <a:cs typeface="Arial" pitchFamily="1" charset="0"/>
              </a:rPr>
              <a:t>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DoIAABAOAAAHSoAABAAAAAmAAAACAAAAP//////////"/>
              </a:ext>
            </a:extLst>
          </p:cNvPicPr>
          <p:nvPr/>
        </p:nvPicPr>
        <p:blipFill>
          <a:blip r:embed="rId2"/>
          <a:stretch>
            <a:fillRect/>
          </a:stretch>
        </p:blipFill>
        <p:spPr>
          <a:xfrm>
            <a:off x="0" y="1337310"/>
            <a:ext cx="9144000" cy="5508625"/>
          </a:xfrm>
          <a:prstGeom prst="rect">
            <a:avLst/>
          </a:prstGeom>
          <a:noFill/>
          <a:ln>
            <a:noFill/>
          </a:ln>
          <a:effectLst/>
        </p:spPr>
      </p:pic>
      <p:pic>
        <p:nvPicPr>
          <p:cNvPr id="3" name="Picture 3"/>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CUEwAA0AYAABAAAAAmAAAACAAAAP//////////"/>
              </a:ext>
            </a:extLst>
          </p:cNvPicPr>
          <p:nvPr/>
        </p:nvPicPr>
        <p:blipFill>
          <a:blip r:embed="rId3"/>
          <a:stretch>
            <a:fillRect/>
          </a:stretch>
        </p:blipFill>
        <p:spPr>
          <a:xfrm>
            <a:off x="0" y="0"/>
            <a:ext cx="3182620" cy="1107440"/>
          </a:xfrm>
          <a:prstGeom prst="rect">
            <a:avLst/>
          </a:prstGeom>
          <a:noFill/>
          <a:ln>
            <a:no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B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CAAAPQsAAGI0AACgEgAAECAAACYAAAAIAAAA//////////8="/>
              </a:ext>
            </a:extLst>
          </p:cNvSpPr>
          <p:nvPr/>
        </p:nvSpPr>
        <p:spPr>
          <a:xfrm>
            <a:off x="1381125" y="1826895"/>
            <a:ext cx="7134225" cy="1200785"/>
          </a:xfrm>
          <a:prstGeom prst="rect">
            <a:avLst/>
          </a:prstGeom>
          <a:noFill/>
          <a:ln>
            <a:noFill/>
          </a:ln>
          <a:effectLst/>
        </p:spPr>
        <p:txBody>
          <a:bodyPr vert="horz" wrap="square" lIns="91440" tIns="45720" rIns="91440" bIns="45720" numCol="1" spcCol="215900" anchor="t"/>
          <a:lstStyle/>
          <a:p>
            <a:pPr algn="ctr">
              <a:defRPr lang="en-us"/>
            </a:pPr>
            <a:r>
              <a:rPr lang="en-us" sz="2400" cap="small">
                <a:solidFill>
                  <a:srgbClr val="0000CC"/>
                </a:solidFill>
                <a:latin typeface="Arial" pitchFamily="1" charset="0"/>
                <a:ea typeface="Calibri" pitchFamily="2" charset="0"/>
                <a:cs typeface="Arial" pitchFamily="1" charset="0"/>
              </a:rPr>
              <a:t>Know your Solid Waste Management system:</a:t>
            </a:r>
          </a:p>
          <a:p>
            <a:pPr algn="ctr">
              <a:defRPr lang="en-us"/>
            </a:pPr>
            <a:endParaRPr lang="en-us" sz="2400" cap="small">
              <a:solidFill>
                <a:srgbClr val="0000CC"/>
              </a:solidFill>
              <a:latin typeface="Arial" pitchFamily="1" charset="0"/>
              <a:ea typeface="Calibri" pitchFamily="2" charset="0"/>
              <a:cs typeface="Arial" pitchFamily="1" charset="0"/>
            </a:endParaRPr>
          </a:p>
          <a:p>
            <a:pPr algn="ctr">
              <a:defRPr lang="en-us"/>
            </a:pPr>
            <a:r>
              <a:rPr lang="en-us" sz="2400" i="1" cap="small">
                <a:solidFill>
                  <a:srgbClr val="000000"/>
                </a:solidFill>
                <a:latin typeface="Arial" pitchFamily="1" charset="0"/>
                <a:ea typeface="Calibri" pitchFamily="2" charset="0"/>
                <a:cs typeface="Arial" pitchFamily="1" charset="0"/>
              </a:rPr>
              <a:t>The overall SWM system</a:t>
            </a:r>
          </a:p>
        </p:txBody>
      </p:sp>
      <p:sp>
        <p:nvSpPr>
          <p:cNvPr id="3" name="CasellaDiTesto 6"/>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D8IQc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9BwAAcRYAAI0yAABfGwAAECAAACYAAAAIAAAA//////////8="/>
              </a:ext>
            </a:extLst>
          </p:cNvSpPr>
          <p:nvPr/>
        </p:nvSpPr>
        <p:spPr>
          <a:xfrm>
            <a:off x="1217295" y="3648075"/>
            <a:ext cx="7000240" cy="801370"/>
          </a:xfrm>
          <a:prstGeom prst="rect">
            <a:avLst/>
          </a:prstGeom>
          <a:noFill/>
          <a:ln>
            <a:noFill/>
          </a:ln>
          <a:effectLst/>
        </p:spPr>
        <p:txBody>
          <a:bodyPr vert="horz" wrap="square" lIns="91440" tIns="45720" rIns="91440" bIns="45720" numCol="1" spcCol="215900" anchor="t"/>
          <a:lstStyle/>
          <a:p>
            <a:pPr>
              <a:lnSpc>
                <a:spcPts val="2900"/>
              </a:lnSpc>
              <a:spcBef>
                <a:spcPts val="600"/>
              </a:spcBef>
              <a:defRPr lang="en-us"/>
            </a:pPr>
            <a:r>
              <a:rPr lang="en-us" sz="2000" cap="small">
                <a:solidFill>
                  <a:srgbClr val="FE7402"/>
                </a:solidFill>
                <a:latin typeface="Arial" pitchFamily="1" charset="0"/>
                <a:ea typeface="Calibri" pitchFamily="2" charset="0"/>
                <a:cs typeface="Arial" pitchFamily="1" charset="0"/>
              </a:rPr>
              <a:t>describing</a:t>
            </a:r>
            <a:r>
              <a:rPr lang="en-us" sz="2000">
                <a:latin typeface="Arial" pitchFamily="1" charset="0"/>
                <a:ea typeface="Calibri" pitchFamily="2" charset="0"/>
                <a:cs typeface="Arial" pitchFamily="1" charset="0"/>
              </a:rPr>
              <a:t> your system is the first step to </a:t>
            </a:r>
            <a:r>
              <a:rPr lang="en-us" sz="2000" cap="small">
                <a:solidFill>
                  <a:srgbClr val="FE7402"/>
                </a:solidFill>
                <a:latin typeface="Arial" pitchFamily="1" charset="0"/>
                <a:ea typeface="Calibri" pitchFamily="2" charset="0"/>
                <a:cs typeface="Arial" pitchFamily="1" charset="0"/>
              </a:rPr>
              <a:t>understand </a:t>
            </a:r>
            <a:r>
              <a:rPr lang="en-us" sz="2000">
                <a:latin typeface="Arial" pitchFamily="1" charset="0"/>
                <a:ea typeface="Calibri" pitchFamily="2" charset="0"/>
                <a:cs typeface="Arial" pitchFamily="1" charset="0"/>
              </a:rPr>
              <a:t>how to </a:t>
            </a:r>
            <a:r>
              <a:rPr lang="en-us" sz="2000" cap="small">
                <a:solidFill>
                  <a:srgbClr val="FE7402"/>
                </a:solidFill>
                <a:latin typeface="Arial" pitchFamily="1" charset="0"/>
                <a:ea typeface="Calibri" pitchFamily="2" charset="0"/>
                <a:cs typeface="Arial" pitchFamily="1" charset="0"/>
              </a:rPr>
              <a:t>control</a:t>
            </a:r>
            <a:r>
              <a:rPr lang="en-us" sz="2000">
                <a:latin typeface="Arial" pitchFamily="1" charset="0"/>
                <a:ea typeface="Calibri" pitchFamily="2" charset="0"/>
                <a:cs typeface="Arial" pitchFamily="1" charset="0"/>
              </a:rPr>
              <a:t> and </a:t>
            </a:r>
            <a:r>
              <a:rPr lang="en-us" sz="2000" cap="small">
                <a:solidFill>
                  <a:srgbClr val="FE7402"/>
                </a:solidFill>
                <a:latin typeface="Arial" pitchFamily="1" charset="0"/>
                <a:ea typeface="Calibri" pitchFamily="2" charset="0"/>
                <a:cs typeface="Arial" pitchFamily="1" charset="0"/>
              </a:rPr>
              <a:t>improve</a:t>
            </a:r>
            <a:r>
              <a:rPr lang="en-us" sz="2000">
                <a:latin typeface="Arial" pitchFamily="1" charset="0"/>
                <a:ea typeface="Calibri" pitchFamily="2" charset="0"/>
                <a:cs typeface="Arial" pitchFamily="1" charset="0"/>
              </a:rPr>
              <a:t> it.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11505" y="1124585"/>
          <a:ext cx="7848600" cy="4960620"/>
        </p:xfrm>
        <a:graphic>
          <a:graphicData uri="http://schemas.openxmlformats.org/drawingml/2006/table">
            <a:tbl>
              <a:tblPr>
                <a:noFill/>
              </a:tblPr>
              <a:tblGrid>
                <a:gridCol w="605472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tblGrid>
              <a:tr h="137795">
                <a:tc gridSpan="2">
                  <a:txBody>
                    <a:bodyPr/>
                    <a:lstStyle/>
                    <a:p>
                      <a:pPr marL="0" marR="0" indent="0" algn="ctr">
                        <a:lnSpc>
                          <a:spcPts val="1400"/>
                        </a:lnSpc>
                        <a:spcBef>
                          <a:spcPts val="600"/>
                        </a:spcBef>
                        <a:spcAft>
                          <a:spcPts val="600"/>
                        </a:spcAft>
                        <a:buNone/>
                        <a:defRPr lang="en-us"/>
                      </a:pPr>
                      <a:r>
                        <a:rPr lang="en-gb" sz="1400" b="1" cap="small">
                          <a:latin typeface="T2" charset="0"/>
                          <a:ea typeface="T2" charset="0"/>
                          <a:cs typeface="T2" charset="0"/>
                        </a:rPr>
                        <a:t>waste characteristics - existing and forecast</a:t>
                      </a:r>
                      <a:endParaRPr lang="it-it" sz="1400">
                        <a:latin typeface="Arial" pitchFamily="1" charset="0"/>
                        <a:ea typeface="SimSun" charset="0"/>
                        <a:cs typeface="F" charset="0"/>
                      </a:endParaRPr>
                    </a:p>
                  </a:txBody>
                  <a:tcPr marL="53340" marR="71755" marT="53340" marB="3619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hMerge="1">
                  <a:txBody>
                    <a:bodyPr/>
                    <a:lstStyle/>
                    <a:p>
                      <a:endParaRPr/>
                    </a:p>
                  </a:txBody>
                  <a:tcPr/>
                </a:tc>
                <a:extLst>
                  <a:ext uri="{0D108BD9-81ED-4DB2-BD59-A6C34878D82A}">
                    <a16:rowId xmlns:a16="http://schemas.microsoft.com/office/drawing/2014/main" val="10000"/>
                  </a:ext>
                  <a:ext uri="smNativeData">
                    <pr:rowheight xmlns:pr="smNativeData" xmlns="" xmlns:p14="http://schemas.microsoft.com/office/powerpoint/2010/main" dt="1580121576" type="min" val="137795"/>
                  </a:ext>
                </a:extLst>
              </a:tr>
              <a:tr h="1220470">
                <a:tc>
                  <a:txBody>
                    <a:bodyPr/>
                    <a:lstStyle/>
                    <a:p>
                      <a:pPr marL="0" marR="0" indent="0" algn="r">
                        <a:lnSpc>
                          <a:spcPts val="1200"/>
                        </a:lnSpc>
                        <a:spcBef>
                          <a:spcPts val="600"/>
                        </a:spcBef>
                        <a:spcAft>
                          <a:spcPts val="0"/>
                        </a:spcAft>
                        <a:buNone/>
                        <a:defRPr lang="en-us"/>
                      </a:pPr>
                      <a:r>
                        <a:rPr lang="en-gb" sz="1400" b="1" cap="small">
                          <a:solidFill>
                            <a:srgbClr val="0000CC"/>
                          </a:solidFill>
                          <a:latin typeface="T2" charset="0"/>
                          <a:ea typeface="T2" charset="0"/>
                          <a:cs typeface="T2" charset="0"/>
                        </a:rPr>
                        <a:t>waste amounts generated yearly per each relevant waste source</a:t>
                      </a:r>
                      <a:endParaRPr lang="it-it" sz="1400" b="1">
                        <a:solidFill>
                          <a:srgbClr val="0000CC"/>
                        </a:solidFill>
                        <a:latin typeface="Arial" pitchFamily="1" charset="0"/>
                        <a:ea typeface="SimSun" charset="0"/>
                        <a:cs typeface="F" charset="0"/>
                      </a:endParaRPr>
                    </a:p>
                    <a:p>
                      <a:pPr marL="226695" marR="0" indent="0" algn="r">
                        <a:lnSpc>
                          <a:spcPts val="1200"/>
                        </a:lnSpc>
                        <a:spcBef>
                          <a:spcPts val="600"/>
                        </a:spcBef>
                        <a:spcAft>
                          <a:spcPts val="0"/>
                        </a:spcAft>
                        <a:buNone/>
                        <a:defRPr lang="en-us"/>
                      </a:pPr>
                      <a:r>
                        <a:rPr lang="en-gb" sz="1400">
                          <a:latin typeface="Arial" pitchFamily="1" charset="0"/>
                          <a:ea typeface="Times New Roman" pitchFamily="1" charset="0"/>
                          <a:cs typeface="Times New Roman" pitchFamily="1" charset="0"/>
                        </a:rPr>
                        <a:t>households</a:t>
                      </a:r>
                      <a:endParaRPr lang="it-it" sz="1400">
                        <a:latin typeface="Arial" pitchFamily="1" charset="0"/>
                        <a:ea typeface="SimSun" charset="0"/>
                        <a:cs typeface="F" charset="0"/>
                      </a:endParaRPr>
                    </a:p>
                    <a:p>
                      <a:pPr marL="226695" marR="0" indent="0" algn="r">
                        <a:lnSpc>
                          <a:spcPts val="1200"/>
                        </a:lnSpc>
                        <a:spcBef>
                          <a:spcPts val="600"/>
                        </a:spcBef>
                        <a:spcAft>
                          <a:spcPts val="0"/>
                        </a:spcAft>
                        <a:buNone/>
                        <a:defRPr lang="en-us"/>
                      </a:pPr>
                      <a:r>
                        <a:rPr lang="en-gb" sz="1400">
                          <a:latin typeface="Arial" pitchFamily="1" charset="0"/>
                          <a:ea typeface="Times New Roman" pitchFamily="1" charset="0"/>
                          <a:cs typeface="Times New Roman" pitchFamily="1" charset="0"/>
                        </a:rPr>
                        <a:t>commerce and restaurants</a:t>
                      </a:r>
                      <a:endParaRPr lang="it-it" sz="1400">
                        <a:latin typeface="Arial" pitchFamily="1" charset="0"/>
                        <a:ea typeface="SimSun" charset="0"/>
                        <a:cs typeface="F" charset="0"/>
                      </a:endParaRPr>
                    </a:p>
                    <a:p>
                      <a:pPr marL="226695" marR="0" indent="0" algn="r">
                        <a:lnSpc>
                          <a:spcPts val="1200"/>
                        </a:lnSpc>
                        <a:spcBef>
                          <a:spcPts val="600"/>
                        </a:spcBef>
                        <a:spcAft>
                          <a:spcPts val="0"/>
                        </a:spcAft>
                        <a:buNone/>
                        <a:defRPr lang="en-us"/>
                      </a:pPr>
                      <a:r>
                        <a:rPr lang="en-gb" sz="1400">
                          <a:latin typeface="Arial" pitchFamily="1" charset="0"/>
                          <a:ea typeface="Times New Roman" pitchFamily="1" charset="0"/>
                          <a:cs typeface="Times New Roman" pitchFamily="1" charset="0"/>
                        </a:rPr>
                        <a:t>green waste from public and private parks</a:t>
                      </a:r>
                      <a:endParaRPr lang="it-it" sz="1400">
                        <a:latin typeface="Arial" pitchFamily="1" charset="0"/>
                        <a:ea typeface="SimSun" charset="0"/>
                        <a:cs typeface="F" charset="0"/>
                      </a:endParaRPr>
                    </a:p>
                    <a:p>
                      <a:pPr marL="226695" marR="0" indent="0" algn="r">
                        <a:lnSpc>
                          <a:spcPts val="1200"/>
                        </a:lnSpc>
                        <a:spcBef>
                          <a:spcPts val="600"/>
                        </a:spcBef>
                        <a:spcAft>
                          <a:spcPts val="0"/>
                        </a:spcAft>
                        <a:buNone/>
                        <a:defRPr lang="en-us"/>
                      </a:pPr>
                      <a:r>
                        <a:rPr lang="en-gb" sz="1400">
                          <a:latin typeface="Arial" pitchFamily="1" charset="0"/>
                          <a:ea typeface="Times New Roman" pitchFamily="1" charset="0"/>
                          <a:cs typeface="Times New Roman" pitchFamily="1" charset="0"/>
                        </a:rPr>
                        <a:t>industries</a:t>
                      </a:r>
                      <a:endParaRPr lang="it-it" sz="1400">
                        <a:latin typeface="Arial" pitchFamily="1" charset="0"/>
                        <a:ea typeface="SimSun" charset="0"/>
                        <a:cs typeface="F" charset="0"/>
                      </a:endParaRPr>
                    </a:p>
                    <a:p>
                      <a:pPr marL="226695" marR="0" indent="0" algn="r">
                        <a:lnSpc>
                          <a:spcPts val="1200"/>
                        </a:lnSpc>
                        <a:spcBef>
                          <a:spcPts val="600"/>
                        </a:spcBef>
                        <a:spcAft>
                          <a:spcPts val="600"/>
                        </a:spcAft>
                        <a:buNone/>
                        <a:defRPr lang="en-us"/>
                      </a:pPr>
                      <a:r>
                        <a:rPr lang="en-gb" sz="1400">
                          <a:latin typeface="Arial" pitchFamily="1" charset="0"/>
                          <a:ea typeface="Times New Roman" pitchFamily="1" charset="0"/>
                          <a:cs typeface="Times New Roman" pitchFamily="1" charset="0"/>
                        </a:rPr>
                        <a:t>hospitals and health structures</a:t>
                      </a:r>
                    </a:p>
                    <a:p>
                      <a:pPr marL="226695" marR="0" indent="0" algn="r">
                        <a:lnSpc>
                          <a:spcPts val="1200"/>
                        </a:lnSpc>
                        <a:spcBef>
                          <a:spcPts val="600"/>
                        </a:spcBef>
                        <a:spcAft>
                          <a:spcPts val="600"/>
                        </a:spcAft>
                        <a:buNone/>
                        <a:defRPr lang="en-us"/>
                      </a:pPr>
                      <a:r>
                        <a:rPr lang="en-gb" sz="1400">
                          <a:latin typeface="Arial" pitchFamily="1" charset="0"/>
                          <a:ea typeface="SimSun" charset="0"/>
                          <a:cs typeface="Times New Roman" pitchFamily="1" charset="0"/>
                        </a:rPr>
                        <a:t>…..</a:t>
                      </a:r>
                      <a:endParaRPr lang="it-it" sz="1400">
                        <a:latin typeface="Arial" pitchFamily="1" charset="0"/>
                        <a:ea typeface="SimSun" charset="0"/>
                        <a:cs typeface="F" charset="0"/>
                      </a:endParaRPr>
                    </a:p>
                  </a:txBody>
                  <a:tcPr marL="53340" marR="71755" marT="53340" marB="3619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600"/>
                        </a:spcBef>
                        <a:spcAft>
                          <a:spcPts val="0"/>
                        </a:spcAft>
                        <a:buNone/>
                        <a:defRPr lang="en-us"/>
                      </a:pPr>
                      <a:r>
                        <a:rPr lang="en-gb" sz="1400">
                          <a:latin typeface="T2" charset="0"/>
                          <a:ea typeface="T2" charset="0"/>
                          <a:cs typeface="T2" charset="0"/>
                        </a:rPr>
                        <a:t>tonnes / year</a:t>
                      </a:r>
                      <a:endParaRPr lang="it-it" sz="1400">
                        <a:latin typeface="Arial" pitchFamily="1" charset="0"/>
                        <a:ea typeface="SimSun" charset="0"/>
                        <a:cs typeface="F" charset="0"/>
                      </a:endParaRPr>
                    </a:p>
                  </a:txBody>
                  <a:tcPr marL="53340" marR="36195" marT="53340" marB="3619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1"/>
                  </a:ext>
                  <a:ext uri="smNativeData">
                    <pr:rowheight xmlns:pr="smNativeData" xmlns="" xmlns:p14="http://schemas.microsoft.com/office/powerpoint/2010/main" dt="1580121576" type="min" val="1220470"/>
                  </a:ext>
                </a:extLst>
              </a:tr>
              <a:tr h="481965">
                <a:tc>
                  <a:txBody>
                    <a:bodyPr/>
                    <a:lstStyle/>
                    <a:p>
                      <a:pPr marL="0" marR="0" indent="0" algn="r">
                        <a:lnSpc>
                          <a:spcPts val="1200"/>
                        </a:lnSpc>
                        <a:spcBef>
                          <a:spcPts val="600"/>
                        </a:spcBef>
                        <a:spcAft>
                          <a:spcPts val="600"/>
                        </a:spcAft>
                        <a:buNone/>
                        <a:defRPr lang="en-us"/>
                      </a:pPr>
                      <a:r>
                        <a:rPr lang="en-gb" sz="1400" b="1" cap="small">
                          <a:solidFill>
                            <a:srgbClr val="0000CC"/>
                          </a:solidFill>
                          <a:latin typeface="T2" charset="0"/>
                          <a:ea typeface="T2" charset="0"/>
                          <a:cs typeface="T2" charset="0"/>
                        </a:rPr>
                        <a:t>hazardous waste amounts generated </a:t>
                      </a:r>
                      <a:endParaRPr lang="it-it" sz="1400" b="1">
                        <a:solidFill>
                          <a:srgbClr val="0000CC"/>
                        </a:solidFill>
                        <a:latin typeface="Arial" pitchFamily="1" charset="0"/>
                        <a:ea typeface="SimSun" charset="0"/>
                        <a:cs typeface="F" charset="0"/>
                      </a:endParaRPr>
                    </a:p>
                  </a:txBody>
                  <a:tcPr marL="53340" marR="71755" marT="53340" marB="3619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600"/>
                        </a:spcBef>
                        <a:spcAft>
                          <a:spcPts val="600"/>
                        </a:spcAft>
                        <a:buNone/>
                        <a:defRPr lang="en-us"/>
                      </a:pPr>
                      <a:r>
                        <a:rPr lang="en-gb" sz="1400">
                          <a:latin typeface="T2" charset="0"/>
                          <a:ea typeface="T2" charset="0"/>
                          <a:cs typeface="T2" charset="0"/>
                        </a:rPr>
                        <a:t>tonnes / year</a:t>
                      </a:r>
                      <a:endParaRPr lang="it-it" sz="1400">
                        <a:latin typeface="Arial" pitchFamily="1" charset="0"/>
                        <a:ea typeface="SimSun" charset="0"/>
                        <a:cs typeface="F" charset="0"/>
                      </a:endParaRPr>
                    </a:p>
                  </a:txBody>
                  <a:tcPr marL="53340" marR="36195" marT="53340" marB="3619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2"/>
                  </a:ext>
                  <a:ext uri="smNativeData">
                    <pr:rowheight xmlns:pr="smNativeData" xmlns="" xmlns:p14="http://schemas.microsoft.com/office/powerpoint/2010/main" dt="1580121576" type="min" val="481965"/>
                  </a:ext>
                </a:extLst>
              </a:tr>
              <a:tr h="469265">
                <a:tc>
                  <a:txBody>
                    <a:bodyPr/>
                    <a:lstStyle/>
                    <a:p>
                      <a:pPr marL="0" marR="0" indent="0" algn="r">
                        <a:lnSpc>
                          <a:spcPts val="1200"/>
                        </a:lnSpc>
                        <a:spcBef>
                          <a:spcPts val="600"/>
                        </a:spcBef>
                        <a:spcAft>
                          <a:spcPts val="600"/>
                        </a:spcAft>
                        <a:buNone/>
                        <a:defRPr lang="en-us"/>
                      </a:pPr>
                      <a:r>
                        <a:rPr lang="en-gb" sz="1400" b="1" cap="small">
                          <a:solidFill>
                            <a:srgbClr val="0000CC"/>
                          </a:solidFill>
                          <a:latin typeface="T2" charset="0"/>
                          <a:ea typeface="T2" charset="0"/>
                          <a:cs typeface="T2" charset="0"/>
                        </a:rPr>
                        <a:t>municipal waste generated per capita</a:t>
                      </a:r>
                      <a:endParaRPr lang="it-it" sz="1400" b="1">
                        <a:solidFill>
                          <a:srgbClr val="0000CC"/>
                        </a:solidFill>
                        <a:latin typeface="Arial" pitchFamily="1" charset="0"/>
                        <a:ea typeface="SimSun" charset="0"/>
                        <a:cs typeface="F" charset="0"/>
                      </a:endParaRPr>
                    </a:p>
                  </a:txBody>
                  <a:tcPr marL="53340" marR="71755" marT="53340" marB="3619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600"/>
                        </a:spcBef>
                        <a:spcAft>
                          <a:spcPts val="600"/>
                        </a:spcAft>
                        <a:buNone/>
                        <a:defRPr lang="en-us"/>
                      </a:pPr>
                      <a:r>
                        <a:rPr lang="en-gb" sz="1400">
                          <a:latin typeface="T2" charset="0"/>
                          <a:ea typeface="T2" charset="0"/>
                          <a:cs typeface="T2" charset="0"/>
                        </a:rPr>
                        <a:t>tonnes / year/ person</a:t>
                      </a:r>
                      <a:endParaRPr lang="it-it" sz="1400">
                        <a:latin typeface="Arial" pitchFamily="1" charset="0"/>
                        <a:ea typeface="SimSun" charset="0"/>
                        <a:cs typeface="F" charset="0"/>
                      </a:endParaRPr>
                    </a:p>
                  </a:txBody>
                  <a:tcPr marL="53340" marR="36195" marT="53340" marB="3619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3"/>
                  </a:ext>
                  <a:ext uri="smNativeData">
                    <pr:rowheight xmlns:pr="smNativeData" xmlns="" xmlns:p14="http://schemas.microsoft.com/office/powerpoint/2010/main" dt="1580121576" type="min" val="469265"/>
                  </a:ext>
                </a:extLst>
              </a:tr>
              <a:tr h="1771015">
                <a:tc>
                  <a:txBody>
                    <a:bodyPr/>
                    <a:lstStyle/>
                    <a:p>
                      <a:pPr marL="0" marR="0" indent="0" algn="r">
                        <a:lnSpc>
                          <a:spcPts val="1200"/>
                        </a:lnSpc>
                        <a:spcBef>
                          <a:spcPts val="600"/>
                        </a:spcBef>
                        <a:spcAft>
                          <a:spcPts val="0"/>
                        </a:spcAft>
                        <a:buNone/>
                        <a:defRPr lang="en-us"/>
                      </a:pPr>
                      <a:r>
                        <a:rPr lang="en-gb" sz="1400" b="1" cap="small">
                          <a:solidFill>
                            <a:srgbClr val="0000CC"/>
                          </a:solidFill>
                          <a:latin typeface="Arial" pitchFamily="1" charset="0"/>
                          <a:ea typeface="T2" charset="0"/>
                          <a:cs typeface="Arial" pitchFamily="1" charset="0"/>
                        </a:rPr>
                        <a:t>composition of the waste</a:t>
                      </a:r>
                      <a:endParaRPr lang="it-it" sz="1400" b="1">
                        <a:solidFill>
                          <a:srgbClr val="0000CC"/>
                        </a:solidFill>
                        <a:latin typeface="Arial" pitchFamily="1" charset="0"/>
                        <a:ea typeface="SimSun" charset="0"/>
                        <a:cs typeface="Arial" pitchFamily="1" charset="0"/>
                      </a:endParaRPr>
                    </a:p>
                    <a:p>
                      <a:pPr marL="0" marR="0" indent="0" algn="just">
                        <a:lnSpc>
                          <a:spcPts val="1500"/>
                        </a:lnSpc>
                        <a:spcBef>
                          <a:spcPts val="600"/>
                        </a:spcBef>
                        <a:spcAft>
                          <a:spcPts val="0"/>
                        </a:spcAft>
                        <a:buNone/>
                        <a:defRPr lang="en-us"/>
                      </a:pPr>
                      <a:r>
                        <a:rPr lang="en-gb" sz="1400">
                          <a:latin typeface="T2" charset="0"/>
                          <a:ea typeface="T2" charset="0"/>
                          <a:cs typeface="T2" charset="0"/>
                        </a:rPr>
                        <a:t>Waste characterization is an expensive activity; oftentimes reliable and updated data are not available. Hypothesis can be formulated on the basis of composition available for similar socio-economic situations.</a:t>
                      </a:r>
                      <a:endParaRPr lang="it-it" sz="1400">
                        <a:latin typeface="Arial" pitchFamily="1" charset="0"/>
                        <a:ea typeface="SimSun" charset="0"/>
                        <a:cs typeface="F" charset="0"/>
                      </a:endParaRPr>
                    </a:p>
                  </a:txBody>
                  <a:tcPr marL="53340" marR="71755" marT="53340" marB="3619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600"/>
                        </a:spcBef>
                        <a:spcAft>
                          <a:spcPts val="0"/>
                        </a:spcAft>
                        <a:buNone/>
                        <a:defRPr lang="en-us"/>
                      </a:pPr>
                      <a:r>
                        <a:rPr lang="en-gb" sz="1200">
                          <a:latin typeface="Arial" pitchFamily="1" charset="0"/>
                          <a:ea typeface="T2" charset="0"/>
                          <a:cs typeface="Arial" pitchFamily="1" charset="0"/>
                        </a:rPr>
                        <a:t>Paper</a:t>
                      </a:r>
                      <a:endParaRPr lang="it-it" sz="1200">
                        <a:latin typeface="Arial" pitchFamily="1" charset="0"/>
                        <a:ea typeface="SimSun" charset="0"/>
                        <a:cs typeface="F" charset="0"/>
                      </a:endParaRPr>
                    </a:p>
                    <a:p>
                      <a:pPr marL="0" marR="0" indent="0" algn="ctr">
                        <a:lnSpc>
                          <a:spcPts val="1200"/>
                        </a:lnSpc>
                        <a:spcBef>
                          <a:spcPts val="600"/>
                        </a:spcBef>
                        <a:spcAft>
                          <a:spcPts val="0"/>
                        </a:spcAft>
                        <a:buNone/>
                        <a:defRPr lang="en-us"/>
                      </a:pPr>
                      <a:r>
                        <a:rPr lang="en-gb" sz="1200">
                          <a:latin typeface="Arial" pitchFamily="1" charset="0"/>
                          <a:ea typeface="T2" charset="0"/>
                          <a:cs typeface="Arial" pitchFamily="1" charset="0"/>
                        </a:rPr>
                        <a:t>Plastics</a:t>
                      </a:r>
                      <a:endParaRPr lang="it-it" sz="1200">
                        <a:latin typeface="Arial" pitchFamily="1" charset="0"/>
                        <a:ea typeface="SimSun" charset="0"/>
                        <a:cs typeface="F" charset="0"/>
                      </a:endParaRPr>
                    </a:p>
                    <a:p>
                      <a:pPr marL="0" marR="0" indent="0" algn="ctr">
                        <a:lnSpc>
                          <a:spcPts val="1200"/>
                        </a:lnSpc>
                        <a:spcBef>
                          <a:spcPts val="600"/>
                        </a:spcBef>
                        <a:spcAft>
                          <a:spcPts val="0"/>
                        </a:spcAft>
                        <a:buNone/>
                        <a:defRPr lang="en-us"/>
                      </a:pPr>
                      <a:r>
                        <a:rPr lang="en-gb" sz="1200">
                          <a:latin typeface="Arial" pitchFamily="1" charset="0"/>
                          <a:ea typeface="T2" charset="0"/>
                          <a:cs typeface="Arial" pitchFamily="1" charset="0"/>
                        </a:rPr>
                        <a:t>Food waste</a:t>
                      </a:r>
                      <a:endParaRPr lang="it-it" sz="1200">
                        <a:latin typeface="Arial" pitchFamily="1" charset="0"/>
                        <a:ea typeface="SimSun" charset="0"/>
                        <a:cs typeface="F" charset="0"/>
                      </a:endParaRPr>
                    </a:p>
                    <a:p>
                      <a:pPr marL="0" marR="0" indent="0" algn="ctr">
                        <a:lnSpc>
                          <a:spcPts val="1200"/>
                        </a:lnSpc>
                        <a:spcBef>
                          <a:spcPts val="600"/>
                        </a:spcBef>
                        <a:spcAft>
                          <a:spcPts val="0"/>
                        </a:spcAft>
                        <a:buNone/>
                        <a:defRPr lang="en-us"/>
                      </a:pPr>
                      <a:r>
                        <a:rPr lang="en-gb" sz="1200">
                          <a:latin typeface="Arial" pitchFamily="1" charset="0"/>
                          <a:ea typeface="T2" charset="0"/>
                          <a:cs typeface="Arial" pitchFamily="1" charset="0"/>
                        </a:rPr>
                        <a:t>Metal cans</a:t>
                      </a:r>
                      <a:endParaRPr lang="it-it" sz="1200">
                        <a:latin typeface="Arial" pitchFamily="1" charset="0"/>
                        <a:ea typeface="SimSun" charset="0"/>
                        <a:cs typeface="F" charset="0"/>
                      </a:endParaRPr>
                    </a:p>
                    <a:p>
                      <a:pPr marL="0" marR="0" indent="0" algn="ctr">
                        <a:lnSpc>
                          <a:spcPts val="1200"/>
                        </a:lnSpc>
                        <a:spcBef>
                          <a:spcPts val="600"/>
                        </a:spcBef>
                        <a:spcAft>
                          <a:spcPts val="0"/>
                        </a:spcAft>
                        <a:buNone/>
                        <a:defRPr lang="en-us"/>
                      </a:pPr>
                      <a:r>
                        <a:rPr lang="en-gb" sz="1200">
                          <a:latin typeface="Arial" pitchFamily="1" charset="0"/>
                          <a:ea typeface="T2" charset="0"/>
                          <a:cs typeface="Arial" pitchFamily="1" charset="0"/>
                        </a:rPr>
                        <a:t>Textile</a:t>
                      </a:r>
                      <a:endParaRPr lang="it-it" sz="1200">
                        <a:latin typeface="Arial" pitchFamily="1" charset="0"/>
                        <a:ea typeface="SimSun" charset="0"/>
                        <a:cs typeface="F" charset="0"/>
                      </a:endParaRPr>
                    </a:p>
                    <a:p>
                      <a:pPr marL="0" marR="0" indent="0" algn="ctr">
                        <a:lnSpc>
                          <a:spcPts val="1200"/>
                        </a:lnSpc>
                        <a:spcBef>
                          <a:spcPts val="600"/>
                        </a:spcBef>
                        <a:spcAft>
                          <a:spcPts val="0"/>
                        </a:spcAft>
                        <a:buNone/>
                        <a:defRPr lang="en-us"/>
                      </a:pPr>
                      <a:r>
                        <a:rPr lang="en-gb" sz="1200">
                          <a:latin typeface="Arial" pitchFamily="1" charset="0"/>
                          <a:ea typeface="T2" charset="0"/>
                          <a:cs typeface="Arial" pitchFamily="1" charset="0"/>
                        </a:rPr>
                        <a:t>WEEE</a:t>
                      </a:r>
                      <a:endParaRPr lang="it-it" sz="1200">
                        <a:latin typeface="Arial" pitchFamily="1" charset="0"/>
                        <a:ea typeface="SimSun" charset="0"/>
                        <a:cs typeface="F" charset="0"/>
                      </a:endParaRPr>
                    </a:p>
                    <a:p>
                      <a:pPr marL="0" marR="0" indent="0" algn="ctr">
                        <a:lnSpc>
                          <a:spcPts val="1200"/>
                        </a:lnSpc>
                        <a:spcBef>
                          <a:spcPts val="600"/>
                        </a:spcBef>
                        <a:spcAft>
                          <a:spcPts val="0"/>
                        </a:spcAft>
                        <a:buNone/>
                        <a:defRPr lang="en-us"/>
                      </a:pPr>
                      <a:r>
                        <a:rPr lang="en-gb" sz="1200">
                          <a:latin typeface="Arial" pitchFamily="1" charset="0"/>
                          <a:ea typeface="T2" charset="0"/>
                          <a:cs typeface="Arial" pitchFamily="1" charset="0"/>
                        </a:rPr>
                        <a:t>C&amp;D</a:t>
                      </a:r>
                    </a:p>
                    <a:p>
                      <a:pPr marL="0" marR="0" indent="0" algn="ctr">
                        <a:lnSpc>
                          <a:spcPts val="1200"/>
                        </a:lnSpc>
                        <a:spcBef>
                          <a:spcPts val="600"/>
                        </a:spcBef>
                        <a:spcAft>
                          <a:spcPts val="0"/>
                        </a:spcAft>
                        <a:buNone/>
                        <a:defRPr lang="en-us"/>
                      </a:pPr>
                      <a:r>
                        <a:rPr lang="en-gb" sz="1200">
                          <a:latin typeface="Arial" pitchFamily="1" charset="0"/>
                          <a:ea typeface="SimSun" charset="0"/>
                          <a:cs typeface="Arial" pitchFamily="1" charset="0"/>
                        </a:rPr>
                        <a:t>…</a:t>
                      </a:r>
                      <a:endParaRPr lang="it-it" sz="1200">
                        <a:latin typeface="Arial" pitchFamily="1" charset="0"/>
                        <a:ea typeface="SimSun" charset="0"/>
                        <a:cs typeface="F" charset="0"/>
                      </a:endParaRPr>
                    </a:p>
                  </a:txBody>
                  <a:tcPr marL="53340" marR="36195" marT="53340" marB="3619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4"/>
                  </a:ext>
                  <a:ext uri="smNativeData">
                    <pr:rowheight xmlns:pr="smNativeData" xmlns="" xmlns:p14="http://schemas.microsoft.com/office/powerpoint/2010/main" dt="1580121576" type="min" val="1771015"/>
                  </a:ext>
                </a:extLst>
              </a:tr>
            </a:tbl>
          </a:graphicData>
        </a:graphic>
      </p:graphicFrame>
      <p:sp>
        <p:nvSpPr>
          <p:cNvPr id="3"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FBi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ABwAAeAMAABIsAAC+BQAAECAAACYAAAAIAAAA//////////8="/>
              </a:ext>
            </a:extLst>
          </p:cNvSpPr>
          <p:nvPr/>
        </p:nvSpPr>
        <p:spPr>
          <a:xfrm>
            <a:off x="1259840" y="563880"/>
            <a:ext cx="5904230" cy="369570"/>
          </a:xfrm>
          <a:prstGeom prst="rect">
            <a:avLst/>
          </a:prstGeom>
          <a:noFill/>
          <a:ln>
            <a:noFill/>
          </a:ln>
          <a:effectLst/>
        </p:spPr>
        <p:txBody>
          <a:bodyPr vert="horz" wrap="square" lIns="91440" tIns="45720" rIns="91440" bIns="45720" numCol="1" spcCol="215900" anchor="ctr"/>
          <a:lstStyle/>
          <a:p>
            <a:pPr marL="0" marR="0" indent="0" algn="l" defTabSz="914400">
              <a:lnSpc>
                <a:spcPct val="100000"/>
              </a:lnSpc>
              <a:spcBef>
                <a:spcPts val="0"/>
              </a:spcBef>
              <a:spcAft>
                <a:spcPts val="0"/>
              </a:spcAft>
              <a:buNone/>
              <a:tabLst/>
              <a:defRPr lang="en-us"/>
            </a:pPr>
            <a:r>
              <a:rPr lang="en-gb" b="1" cap="small">
                <a:solidFill>
                  <a:srgbClr val="0000CC"/>
                </a:solidFill>
                <a:latin typeface="Arial" pitchFamily="1" charset="0"/>
                <a:ea typeface="Calibri" pitchFamily="2" charset="0"/>
                <a:cs typeface="Arial" pitchFamily="1" charset="0"/>
              </a:rPr>
              <a:t>Waste sources and amounts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061"/>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BAAAAAAAAAP///wg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B0gwMMAAAAEAAAAAAAAAAAAAAAAAAAAAAAAAAeAAAAaAAAAAAAAAAAAAAAAAAAAAAAAAAAAAAAECcAABAnAAAAAAAAAAAAAAAAAAAAAAAAAAAAAAAAAAAAAAAAAAAAABQAAAAAAAAAwMD/AAAAAABkAAAAMgAAAAAAAABkAAAAAAAAAH9/fwAKAAAAHwAAAFQAAAAAAAABAAAAAQAAAAAAAAAAAAAAAAAAAAAAAAAAAAAAAAAAAAAAAAAAAAAAAX9/fwAAAAADzMzMAMDA/wB/f38AAAAAAAAAAAAAAAAAAAAAAAAAAAAhAAAAGAAAABQAAAAHKwAAmwEAAGA3AAA2BgAAEAAAACYAAAAIAAAA//////////8="/>
              </a:ext>
            </a:extLst>
          </p:cNvSpPr>
          <p:nvPr/>
        </p:nvSpPr>
        <p:spPr>
          <a:xfrm>
            <a:off x="6994525" y="260985"/>
            <a:ext cx="2007235" cy="748665"/>
          </a:xfrm>
          <a:prstGeom prst="rect">
            <a:avLst/>
          </a:prstGeom>
          <a:solidFill>
            <a:schemeClr val="bg1"/>
          </a:solidFill>
          <a:ln w="12700" cap="flat" cmpd="sng" algn="ctr">
            <a:solidFill>
              <a:schemeClr val="bg1"/>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a:p>
        </p:txBody>
      </p:sp>
      <p:grpSp>
        <p:nvGrpSpPr>
          <p:cNvPr id="3" name="Group 1"/>
          <p:cNvGrpSpPr>
            <a:extLst>
              <a:ext uri="smNativeData">
                <pr:smNativeData xmlns:pr="smNativeData" xmlns:p14="http://schemas.microsoft.com/office/powerpoint/2010/main" xmlns="" val="SMDATA_7_6L0uXhMAAAAlAAAAAQAAAC8BAAAAkAAAAEgAAACQAAAASAAAAAAAAAAAAAAAAAAAABcAAAAUAAAAAAAAAAAAAAD/fwAA/38AAAAAAAAJAAAABAAAANwOAAAMAAAAEAAAAAAAAAAAAAAAAAAAAAAAAAAfAAAAVAAAAAAAAAAAAAAAAAAAAAAAAAAAAAAAAAAAAAAAAAAAAAAAAAAAAAAAAAAAAAAAAAAAAAAAAAAAAAAAAAAAAAAAAAAAAAAAAAAAAAAAAAAAAAAAAAAAACEAAAAYAAAAFAAAAPUSAAAhAQAAQDgAANIqAAAQAAAAJgAAAAgAAAD/////AAAAAA=="/>
              </a:ext>
            </a:extLst>
          </p:cNvGrpSpPr>
          <p:nvPr/>
        </p:nvGrpSpPr>
        <p:grpSpPr>
          <a:xfrm>
            <a:off x="3081655" y="183515"/>
            <a:ext cx="6062345" cy="6777355"/>
            <a:chOff x="3081655" y="183515"/>
            <a:chExt cx="6062345" cy="6777355"/>
          </a:xfrm>
        </p:grpSpPr>
        <p:sp>
          <p:nvSpPr>
            <p:cNvPr id="1056" name="Freeform 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4d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CFQAAvQgAAGYbAACTGwAAAAAAACYAAAAIAAAA//////////8="/>
                </a:ext>
              </a:extLst>
            </p:cNvSpPr>
            <p:nvPr/>
          </p:nvSpPr>
          <p:spPr>
            <a:xfrm>
              <a:off x="3496310" y="1420495"/>
              <a:ext cx="957580" cy="3061970"/>
            </a:xfrm>
            <a:custGeom>
              <a:avLst/>
              <a:gdLst/>
              <a:ahLst/>
              <a:cxnLst/>
              <a:rect l="0" t="0" r="957580" b="3061970"/>
              <a:pathLst>
                <a:path w="957580" h="3061970">
                  <a:moveTo>
                    <a:pt x="0" y="3061970"/>
                  </a:moveTo>
                  <a:cubicBezTo>
                    <a:pt x="480606" y="3061970"/>
                    <a:pt x="480606" y="0"/>
                    <a:pt x="9575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55" name="Freeform 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47C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0FQAA2wwAAGYbAAD0EgAAAAAAACYAAAAIAAAA//////////8="/>
                </a:ext>
              </a:extLst>
            </p:cNvSpPr>
            <p:nvPr/>
          </p:nvSpPr>
          <p:spPr>
            <a:xfrm>
              <a:off x="3487420" y="2089785"/>
              <a:ext cx="966470" cy="991235"/>
            </a:xfrm>
            <a:custGeom>
              <a:avLst/>
              <a:gdLst/>
              <a:ahLst/>
              <a:cxnLst/>
              <a:rect l="0" t="0" r="966470" b="991235"/>
              <a:pathLst>
                <a:path w="966470" h="991235">
                  <a:moveTo>
                    <a:pt x="0" y="991235"/>
                  </a:moveTo>
                  <a:cubicBezTo>
                    <a:pt x="485353" y="991235"/>
                    <a:pt x="485353" y="0"/>
                    <a:pt x="96647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54" name="Freeform 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BghAM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HQAAsAIAAIkhAADbDAAAAAAAACYAAAAIAAAA//////////8="/>
                </a:ext>
              </a:extLst>
            </p:cNvSpPr>
            <p:nvPr/>
          </p:nvSpPr>
          <p:spPr>
            <a:xfrm>
              <a:off x="4721225" y="436880"/>
              <a:ext cx="730250" cy="1652905"/>
            </a:xfrm>
            <a:custGeom>
              <a:avLst/>
              <a:gdLst/>
              <a:ahLst/>
              <a:cxnLst/>
              <a:rect l="0" t="0" r="730250" b="1652905"/>
              <a:pathLst>
                <a:path w="730250" h="1652905">
                  <a:moveTo>
                    <a:pt x="0" y="1652905"/>
                  </a:moveTo>
                  <a:cubicBezTo>
                    <a:pt x="365125" y="1652905"/>
                    <a:pt x="365125" y="0"/>
                    <a:pt x="73025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53" name="Rectangle 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jIgAAIQEAAPgiAACwAgAAAAAAACYAAAAIAAAA//////////8="/>
                </a:ext>
              </a:extLst>
            </p:cNvSpPr>
            <p:nvPr/>
          </p:nvSpPr>
          <p:spPr>
            <a:xfrm>
              <a:off x="5630545" y="183515"/>
              <a:ext cx="53975" cy="25336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600" b="1">
                  <a:solidFill>
                    <a:srgbClr val="000000"/>
                  </a:solidFill>
                </a:rPr>
                <a:t> </a:t>
              </a:r>
              <a:endParaRPr lang="it-it">
                <a:latin typeface="Arial" pitchFamily="1" charset="0"/>
                <a:ea typeface="Calibri" pitchFamily="2" charset="0"/>
                <a:cs typeface="Arial" pitchFamily="1" charset="0"/>
              </a:endParaRPr>
            </a:p>
          </p:txBody>
        </p:sp>
        <p:sp>
          <p:nvSpPr>
            <p:cNvPr id="1052" name="Rectangle 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xAXj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FgAAeQIAAHgWAAAJBAAAAAAAACYAAAAIAAAA//////////8="/>
                </a:ext>
              </a:extLst>
            </p:cNvSpPr>
            <p:nvPr/>
          </p:nvSpPr>
          <p:spPr>
            <a:xfrm>
              <a:off x="3598545" y="401955"/>
              <a:ext cx="53975" cy="25400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600" b="1">
                  <a:solidFill>
                    <a:srgbClr val="000000"/>
                  </a:solidFill>
                </a:rPr>
                <a:t> </a:t>
              </a:r>
              <a:endParaRPr lang="it-it">
                <a:latin typeface="Arial" pitchFamily="1" charset="0"/>
                <a:ea typeface="Calibri" pitchFamily="2" charset="0"/>
                <a:cs typeface="Arial" pitchFamily="1" charset="0"/>
              </a:endParaRPr>
            </a:p>
          </p:txBody>
        </p:sp>
        <p:sp>
          <p:nvSpPr>
            <p:cNvPr id="1051" name="Rectangle 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0sIC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3MAAATBkAAFAyAAClGgAAAAAAACYAAAAIAAAA//////////8="/>
                </a:ext>
              </a:extLst>
            </p:cNvSpPr>
            <p:nvPr/>
          </p:nvSpPr>
          <p:spPr>
            <a:xfrm>
              <a:off x="7959725" y="4112260"/>
              <a:ext cx="219075"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040" name="Group 10"/>
            <p:cNvGrpSpPr>
              <a:extLst>
                <a:ext uri="smNativeData">
                  <pr:smNativeData xmlns:pr="smNativeData" xmlns:p14="http://schemas.microsoft.com/office/powerpoint/2010/main" xmlns="" val="SMDATA_7_6L0uXhMAAAAlAAAAAQAAAA8BAAAAkAAAAEgAAACQAAAASAAAAAAAAAAAAAAAAAAAABcAAAAUAAAAAAAAAAAAAAD/fwAA/38AAAAAAAAJAAAABAAAAEASAAAMAAAAEAAAAAAAAAAAAAAAAAAAAAAAAAAfAAAAVAAAAAAAAAAAAAAAAAAAAAAAAAAAAAAAAAAAAAAAAAAAAAAAAAAAAAAAAAAAAAAAAAAAAAAAAAAAAAAAAAAAAAAAAAAAAAAAAAAAAAAAAAAAAAAAAAAAACEAAAAYAAAAFAAAAPcwAABMGQAAVzIAAKwaAAAAAAAAJgAAAAgAAAD/////AAAAAA=="/>
                </a:ext>
              </a:extLst>
            </p:cNvGrpSpPr>
            <p:nvPr/>
          </p:nvGrpSpPr>
          <p:grpSpPr>
            <a:xfrm>
              <a:off x="7959725" y="4112260"/>
              <a:ext cx="223520" cy="223520"/>
              <a:chOff x="7959725" y="4112260"/>
              <a:chExt cx="223520" cy="223520"/>
            </a:xfrm>
          </p:grpSpPr>
          <p:sp>
            <p:nvSpPr>
              <p:cNvPr id="1050" name="Freeform 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iAIo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DMQAAWBkAAEwyAAChGgAAAAAAACYAAAAIAAAA//////////8="/>
                  </a:ext>
                </a:extLst>
              </p:cNvSpPr>
              <p:nvPr/>
            </p:nvSpPr>
            <p:spPr>
              <a:xfrm>
                <a:off x="7967345" y="4119880"/>
                <a:ext cx="208915" cy="208915"/>
              </a:xfrm>
              <a:custGeom>
                <a:avLst/>
                <a:gdLst/>
                <a:ahLst/>
                <a:cxnLst/>
                <a:rect l="0" t="0" r="208915" b="208915"/>
                <a:pathLst>
                  <a:path w="208915" h="208915">
                    <a:moveTo>
                      <a:pt x="44767" y="0"/>
                    </a:moveTo>
                    <a:lnTo>
                      <a:pt x="164147" y="0"/>
                    </a:lnTo>
                    <a:cubicBezTo>
                      <a:pt x="189018" y="0"/>
                      <a:pt x="208915" y="19896"/>
                      <a:pt x="208915" y="44767"/>
                    </a:cubicBezTo>
                    <a:lnTo>
                      <a:pt x="208915" y="164147"/>
                    </a:lnTo>
                    <a:cubicBezTo>
                      <a:pt x="208915" y="189018"/>
                      <a:pt x="189018" y="208915"/>
                      <a:pt x="164147" y="208915"/>
                    </a:cubicBezTo>
                    <a:lnTo>
                      <a:pt x="44767" y="208915"/>
                    </a:lnTo>
                    <a:cubicBezTo>
                      <a:pt x="19896" y="208915"/>
                      <a:pt x="0" y="189018"/>
                      <a:pt x="0" y="164147"/>
                    </a:cubicBezTo>
                    <a:lnTo>
                      <a:pt x="0" y="44767"/>
                    </a:lnTo>
                    <a:cubicBezTo>
                      <a:pt x="0" y="19896"/>
                      <a:pt x="19896" y="0"/>
                      <a:pt x="44767"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1049" name="Freeform 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D6AQU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AAA0xkAACoyAACiGgAAAAAAACYAAAAIAAAA//////////8="/>
                  </a:ext>
                </a:extLst>
              </p:cNvSpPr>
              <p:nvPr/>
            </p:nvSpPr>
            <p:spPr>
              <a:xfrm>
                <a:off x="7964805" y="4197985"/>
                <a:ext cx="189865" cy="131445"/>
              </a:xfrm>
              <a:custGeom>
                <a:avLst/>
                <a:gdLst/>
                <a:ahLst/>
                <a:cxnLst/>
                <a:rect l="0" t="0" r="189865" b="131445"/>
                <a:pathLst>
                  <a:path w="189865" h="131445">
                    <a:moveTo>
                      <a:pt x="0" y="0"/>
                    </a:moveTo>
                    <a:lnTo>
                      <a:pt x="189865" y="0"/>
                    </a:lnTo>
                    <a:lnTo>
                      <a:pt x="189865" y="131445"/>
                    </a:lnTo>
                    <a:lnTo>
                      <a:pt x="54601" y="131445"/>
                    </a:lnTo>
                    <a:lnTo>
                      <a:pt x="29782" y="110364"/>
                    </a:lnTo>
                    <a:lnTo>
                      <a:pt x="0" y="91763"/>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048" name="Freeform 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ig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MAAA0hkAACwyAACmGgAAAAAAACYAAAAIAAAA//////////8="/>
                  </a:ext>
                </a:extLst>
              </p:cNvSpPr>
              <p:nvPr/>
            </p:nvSpPr>
            <p:spPr>
              <a:xfrm>
                <a:off x="7963535" y="4197350"/>
                <a:ext cx="192405" cy="134620"/>
              </a:xfrm>
              <a:custGeom>
                <a:avLst/>
                <a:gdLst/>
                <a:ahLst/>
                <a:cxnLst/>
                <a:rect l="0" t="0" r="192405" b="134620"/>
                <a:pathLst>
                  <a:path w="192405" h="134620">
                    <a:moveTo>
                      <a:pt x="1241" y="0"/>
                    </a:moveTo>
                    <a:lnTo>
                      <a:pt x="191163" y="0"/>
                    </a:lnTo>
                    <a:lnTo>
                      <a:pt x="191163" y="3705"/>
                    </a:lnTo>
                    <a:lnTo>
                      <a:pt x="1241" y="3705"/>
                    </a:lnTo>
                    <a:lnTo>
                      <a:pt x="1241" y="0"/>
                    </a:lnTo>
                    <a:close/>
                    <a:moveTo>
                      <a:pt x="191163" y="0"/>
                    </a:moveTo>
                    <a:lnTo>
                      <a:pt x="192405" y="1242"/>
                    </a:lnTo>
                    <a:lnTo>
                      <a:pt x="191163" y="1242"/>
                    </a:lnTo>
                    <a:lnTo>
                      <a:pt x="191163" y="0"/>
                    </a:lnTo>
                    <a:close/>
                    <a:moveTo>
                      <a:pt x="192405" y="1235"/>
                    </a:moveTo>
                    <a:lnTo>
                      <a:pt x="192405" y="132150"/>
                    </a:lnTo>
                    <a:lnTo>
                      <a:pt x="189922" y="132150"/>
                    </a:lnTo>
                    <a:lnTo>
                      <a:pt x="189922" y="1235"/>
                    </a:lnTo>
                    <a:lnTo>
                      <a:pt x="192405" y="1235"/>
                    </a:lnTo>
                    <a:close/>
                    <a:moveTo>
                      <a:pt x="192405" y="132150"/>
                    </a:moveTo>
                    <a:lnTo>
                      <a:pt x="191163" y="134620"/>
                    </a:lnTo>
                    <a:lnTo>
                      <a:pt x="191163" y="132150"/>
                    </a:lnTo>
                    <a:lnTo>
                      <a:pt x="192405" y="132150"/>
                    </a:lnTo>
                    <a:close/>
                    <a:moveTo>
                      <a:pt x="191163" y="134620"/>
                    </a:moveTo>
                    <a:lnTo>
                      <a:pt x="55859" y="134620"/>
                    </a:lnTo>
                    <a:lnTo>
                      <a:pt x="55859" y="130915"/>
                    </a:lnTo>
                    <a:lnTo>
                      <a:pt x="191163" y="130915"/>
                    </a:lnTo>
                    <a:lnTo>
                      <a:pt x="191163" y="134620"/>
                    </a:lnTo>
                    <a:close/>
                    <a:moveTo>
                      <a:pt x="55859" y="134620"/>
                    </a:moveTo>
                    <a:lnTo>
                      <a:pt x="54618" y="133379"/>
                    </a:lnTo>
                    <a:lnTo>
                      <a:pt x="55859" y="132138"/>
                    </a:lnTo>
                    <a:lnTo>
                      <a:pt x="55859" y="134620"/>
                    </a:lnTo>
                    <a:close/>
                    <a:moveTo>
                      <a:pt x="54618" y="133385"/>
                    </a:moveTo>
                    <a:lnTo>
                      <a:pt x="29791" y="112389"/>
                    </a:lnTo>
                    <a:lnTo>
                      <a:pt x="32274" y="109906"/>
                    </a:lnTo>
                    <a:lnTo>
                      <a:pt x="55859" y="130915"/>
                    </a:lnTo>
                    <a:lnTo>
                      <a:pt x="54618" y="133385"/>
                    </a:lnTo>
                    <a:close/>
                    <a:moveTo>
                      <a:pt x="31033" y="109919"/>
                    </a:moveTo>
                    <a:lnTo>
                      <a:pt x="32274" y="109919"/>
                    </a:lnTo>
                    <a:lnTo>
                      <a:pt x="31033" y="111160"/>
                    </a:lnTo>
                    <a:lnTo>
                      <a:pt x="31033" y="109919"/>
                    </a:lnTo>
                    <a:close/>
                    <a:moveTo>
                      <a:pt x="29791" y="112389"/>
                    </a:moveTo>
                    <a:lnTo>
                      <a:pt x="0" y="93863"/>
                    </a:lnTo>
                    <a:lnTo>
                      <a:pt x="2482" y="91381"/>
                    </a:lnTo>
                    <a:lnTo>
                      <a:pt x="31033" y="109919"/>
                    </a:lnTo>
                    <a:lnTo>
                      <a:pt x="29791" y="112389"/>
                    </a:lnTo>
                    <a:close/>
                    <a:moveTo>
                      <a:pt x="0" y="93863"/>
                    </a:moveTo>
                    <a:lnTo>
                      <a:pt x="0" y="92628"/>
                    </a:lnTo>
                    <a:lnTo>
                      <a:pt x="1241" y="92628"/>
                    </a:lnTo>
                    <a:lnTo>
                      <a:pt x="0" y="93869"/>
                    </a:lnTo>
                    <a:close/>
                    <a:moveTo>
                      <a:pt x="0" y="92628"/>
                    </a:moveTo>
                    <a:lnTo>
                      <a:pt x="0" y="1235"/>
                    </a:lnTo>
                    <a:lnTo>
                      <a:pt x="2482" y="1235"/>
                    </a:lnTo>
                    <a:lnTo>
                      <a:pt x="2482" y="92628"/>
                    </a:lnTo>
                    <a:lnTo>
                      <a:pt x="0" y="92628"/>
                    </a:lnTo>
                    <a:close/>
                    <a:moveTo>
                      <a:pt x="0" y="1235"/>
                    </a:moveTo>
                    <a:lnTo>
                      <a:pt x="1241" y="-6"/>
                    </a:lnTo>
                    <a:lnTo>
                      <a:pt x="1241" y="1235"/>
                    </a:lnTo>
                    <a:lnTo>
                      <a:pt x="0" y="123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47" name="Freeform 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AAAtBkAABMyAACiGgAAAAAAACYAAAAIAAAA//////////8="/>
                  </a:ext>
                </a:extLst>
              </p:cNvSpPr>
              <p:nvPr/>
            </p:nvSpPr>
            <p:spPr>
              <a:xfrm>
                <a:off x="7964805" y="4178300"/>
                <a:ext cx="175260" cy="151130"/>
              </a:xfrm>
              <a:custGeom>
                <a:avLst/>
                <a:gdLst/>
                <a:ahLst/>
                <a:cxnLst/>
                <a:rect l="0" t="0" r="175260" b="151130"/>
                <a:pathLst>
                  <a:path w="175260" h="151130">
                    <a:moveTo>
                      <a:pt x="0" y="0"/>
                    </a:moveTo>
                    <a:lnTo>
                      <a:pt x="175260" y="0"/>
                    </a:lnTo>
                    <a:lnTo>
                      <a:pt x="175260" y="151130"/>
                    </a:lnTo>
                    <a:cubicBezTo>
                      <a:pt x="129270" y="151130"/>
                      <a:pt x="83280" y="151130"/>
                      <a:pt x="37289" y="151130"/>
                    </a:cubicBezTo>
                    <a:cubicBezTo>
                      <a:pt x="24860" y="142459"/>
                      <a:pt x="12430" y="121400"/>
                      <a:pt x="0" y="112728"/>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046" name="Freeform 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iAIo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7MAAAshkAABUyAACkGgAAAAAAACYAAAAIAAAA//////////8="/>
                  </a:ext>
                </a:extLst>
              </p:cNvSpPr>
              <p:nvPr/>
            </p:nvSpPr>
            <p:spPr>
              <a:xfrm>
                <a:off x="7962265" y="4177030"/>
                <a:ext cx="179070" cy="153670"/>
              </a:xfrm>
              <a:custGeom>
                <a:avLst/>
                <a:gdLst/>
                <a:ahLst/>
                <a:cxnLst/>
                <a:rect l="0" t="0" r="179070" b="153670"/>
                <a:pathLst>
                  <a:path w="179070" h="153670">
                    <a:moveTo>
                      <a:pt x="2487" y="0"/>
                    </a:moveTo>
                    <a:lnTo>
                      <a:pt x="177826" y="0"/>
                    </a:lnTo>
                    <a:lnTo>
                      <a:pt x="177826" y="3718"/>
                    </a:lnTo>
                    <a:lnTo>
                      <a:pt x="2487" y="3718"/>
                    </a:lnTo>
                    <a:lnTo>
                      <a:pt x="2487" y="0"/>
                    </a:lnTo>
                    <a:close/>
                    <a:moveTo>
                      <a:pt x="177826" y="0"/>
                    </a:moveTo>
                    <a:lnTo>
                      <a:pt x="179070" y="1244"/>
                    </a:lnTo>
                    <a:lnTo>
                      <a:pt x="177826" y="1244"/>
                    </a:lnTo>
                    <a:lnTo>
                      <a:pt x="177826" y="0"/>
                    </a:lnTo>
                    <a:close/>
                    <a:moveTo>
                      <a:pt x="179070" y="1239"/>
                    </a:moveTo>
                    <a:lnTo>
                      <a:pt x="179070" y="152431"/>
                    </a:lnTo>
                    <a:lnTo>
                      <a:pt x="176583" y="152431"/>
                    </a:lnTo>
                    <a:lnTo>
                      <a:pt x="176583" y="1239"/>
                    </a:lnTo>
                    <a:lnTo>
                      <a:pt x="179070" y="1239"/>
                    </a:lnTo>
                    <a:close/>
                    <a:moveTo>
                      <a:pt x="179070" y="152431"/>
                    </a:moveTo>
                    <a:lnTo>
                      <a:pt x="177826" y="153675"/>
                    </a:lnTo>
                    <a:lnTo>
                      <a:pt x="177826" y="152431"/>
                    </a:lnTo>
                    <a:lnTo>
                      <a:pt x="179070" y="152431"/>
                    </a:lnTo>
                    <a:close/>
                    <a:moveTo>
                      <a:pt x="177826" y="153670"/>
                    </a:moveTo>
                    <a:lnTo>
                      <a:pt x="39793" y="153670"/>
                    </a:lnTo>
                    <a:lnTo>
                      <a:pt x="39793" y="149952"/>
                    </a:lnTo>
                    <a:lnTo>
                      <a:pt x="177826" y="149952"/>
                    </a:lnTo>
                    <a:lnTo>
                      <a:pt x="177826" y="153670"/>
                    </a:lnTo>
                    <a:close/>
                    <a:moveTo>
                      <a:pt x="39793" y="153670"/>
                    </a:moveTo>
                    <a:lnTo>
                      <a:pt x="38550" y="153670"/>
                    </a:lnTo>
                    <a:lnTo>
                      <a:pt x="39793" y="152427"/>
                    </a:lnTo>
                    <a:lnTo>
                      <a:pt x="39793" y="153670"/>
                    </a:lnTo>
                    <a:close/>
                    <a:moveTo>
                      <a:pt x="38550" y="153670"/>
                    </a:moveTo>
                    <a:lnTo>
                      <a:pt x="39793" y="151191"/>
                    </a:lnTo>
                    <a:lnTo>
                      <a:pt x="38550" y="153670"/>
                    </a:lnTo>
                    <a:close/>
                    <a:moveTo>
                      <a:pt x="38550" y="153670"/>
                    </a:moveTo>
                    <a:lnTo>
                      <a:pt x="39793" y="152427"/>
                    </a:lnTo>
                    <a:lnTo>
                      <a:pt x="38550" y="153670"/>
                    </a:lnTo>
                    <a:close/>
                    <a:moveTo>
                      <a:pt x="38550" y="153670"/>
                    </a:moveTo>
                    <a:cubicBezTo>
                      <a:pt x="32332" y="148713"/>
                      <a:pt x="26114" y="141277"/>
                      <a:pt x="19897" y="133842"/>
                    </a:cubicBezTo>
                    <a:lnTo>
                      <a:pt x="22384" y="132602"/>
                    </a:lnTo>
                    <a:cubicBezTo>
                      <a:pt x="28601" y="140038"/>
                      <a:pt x="34819" y="146234"/>
                      <a:pt x="39793" y="151191"/>
                    </a:cubicBezTo>
                    <a:lnTo>
                      <a:pt x="38550" y="153670"/>
                    </a:lnTo>
                    <a:close/>
                    <a:moveTo>
                      <a:pt x="19897" y="133842"/>
                    </a:moveTo>
                    <a:cubicBezTo>
                      <a:pt x="13679" y="127645"/>
                      <a:pt x="7461" y="120210"/>
                      <a:pt x="1244" y="116492"/>
                    </a:cubicBezTo>
                    <a:lnTo>
                      <a:pt x="3731" y="112774"/>
                    </a:lnTo>
                    <a:cubicBezTo>
                      <a:pt x="9948" y="117731"/>
                      <a:pt x="16166" y="125167"/>
                      <a:pt x="22384" y="132602"/>
                    </a:cubicBezTo>
                    <a:lnTo>
                      <a:pt x="19897" y="133842"/>
                    </a:lnTo>
                    <a:close/>
                    <a:moveTo>
                      <a:pt x="1244" y="116492"/>
                    </a:moveTo>
                    <a:lnTo>
                      <a:pt x="0" y="114013"/>
                    </a:lnTo>
                    <a:lnTo>
                      <a:pt x="2487" y="114013"/>
                    </a:lnTo>
                    <a:lnTo>
                      <a:pt x="1244" y="116492"/>
                    </a:lnTo>
                    <a:close/>
                    <a:moveTo>
                      <a:pt x="0" y="114013"/>
                    </a:moveTo>
                    <a:lnTo>
                      <a:pt x="0" y="1239"/>
                    </a:lnTo>
                    <a:lnTo>
                      <a:pt x="3731" y="1239"/>
                    </a:lnTo>
                    <a:lnTo>
                      <a:pt x="3731" y="114013"/>
                    </a:lnTo>
                    <a:lnTo>
                      <a:pt x="0" y="114013"/>
                    </a:lnTo>
                    <a:close/>
                    <a:moveTo>
                      <a:pt x="0" y="1239"/>
                    </a:moveTo>
                    <a:lnTo>
                      <a:pt x="2487" y="0"/>
                    </a:lnTo>
                    <a:lnTo>
                      <a:pt x="2487" y="1239"/>
                    </a:lnTo>
                    <a:lnTo>
                      <a:pt x="0" y="123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45" name="Freeform 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Rd7R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BMQAAkRkAAP8xAAChGgAAAAAAACYAAAAIAAAA//////////8="/>
                  </a:ext>
                </a:extLst>
              </p:cNvSpPr>
              <p:nvPr/>
            </p:nvSpPr>
            <p:spPr>
              <a:xfrm>
                <a:off x="7966075" y="4156075"/>
                <a:ext cx="161290" cy="172720"/>
              </a:xfrm>
              <a:custGeom>
                <a:avLst/>
                <a:gdLst/>
                <a:ahLst/>
                <a:cxnLst/>
                <a:rect l="0" t="0" r="161290" b="172720"/>
                <a:pathLst>
                  <a:path w="161290" h="172720">
                    <a:moveTo>
                      <a:pt x="0" y="0"/>
                    </a:moveTo>
                    <a:lnTo>
                      <a:pt x="39702" y="0"/>
                    </a:lnTo>
                    <a:lnTo>
                      <a:pt x="57072" y="1243"/>
                    </a:lnTo>
                    <a:lnTo>
                      <a:pt x="161290" y="116803"/>
                    </a:lnTo>
                    <a:lnTo>
                      <a:pt x="161290" y="172720"/>
                    </a:lnTo>
                    <a:cubicBezTo>
                      <a:pt x="120347" y="172720"/>
                      <a:pt x="79404" y="172720"/>
                      <a:pt x="38461" y="172720"/>
                    </a:cubicBezTo>
                    <a:cubicBezTo>
                      <a:pt x="18610" y="166507"/>
                      <a:pt x="6203" y="155324"/>
                      <a:pt x="0" y="136685"/>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044" name="Freeform 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oN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MAAAjxkAAAEyAACkGgAAAAAAACYAAAAIAAAA//////////8="/>
                  </a:ext>
                </a:extLst>
              </p:cNvSpPr>
              <p:nvPr/>
            </p:nvSpPr>
            <p:spPr>
              <a:xfrm>
                <a:off x="7963535" y="4154805"/>
                <a:ext cx="165100" cy="175895"/>
              </a:xfrm>
              <a:custGeom>
                <a:avLst/>
                <a:gdLst/>
                <a:ahLst/>
                <a:cxnLst/>
                <a:rect l="0" t="0" r="165100" b="175895"/>
                <a:pathLst>
                  <a:path w="165100" h="175895">
                    <a:moveTo>
                      <a:pt x="2483" y="0"/>
                    </a:moveTo>
                    <a:lnTo>
                      <a:pt x="42206" y="0"/>
                    </a:lnTo>
                    <a:lnTo>
                      <a:pt x="42206" y="3716"/>
                    </a:lnTo>
                    <a:lnTo>
                      <a:pt x="2483" y="3716"/>
                    </a:lnTo>
                    <a:lnTo>
                      <a:pt x="2483" y="0"/>
                    </a:lnTo>
                    <a:close/>
                    <a:moveTo>
                      <a:pt x="42206" y="0"/>
                    </a:moveTo>
                    <a:lnTo>
                      <a:pt x="42206" y="1238"/>
                    </a:lnTo>
                    <a:lnTo>
                      <a:pt x="42206" y="0"/>
                    </a:lnTo>
                    <a:close/>
                    <a:moveTo>
                      <a:pt x="42206" y="0"/>
                    </a:moveTo>
                    <a:lnTo>
                      <a:pt x="59585" y="0"/>
                    </a:lnTo>
                    <a:lnTo>
                      <a:pt x="59585" y="3716"/>
                    </a:lnTo>
                    <a:lnTo>
                      <a:pt x="42206" y="3716"/>
                    </a:lnTo>
                    <a:lnTo>
                      <a:pt x="42206" y="0"/>
                    </a:lnTo>
                    <a:close/>
                    <a:moveTo>
                      <a:pt x="59585" y="0"/>
                    </a:moveTo>
                    <a:lnTo>
                      <a:pt x="60826" y="1241"/>
                    </a:lnTo>
                    <a:lnTo>
                      <a:pt x="59585" y="2482"/>
                    </a:lnTo>
                    <a:lnTo>
                      <a:pt x="59585" y="0"/>
                    </a:lnTo>
                    <a:close/>
                    <a:moveTo>
                      <a:pt x="60826" y="1238"/>
                    </a:moveTo>
                    <a:lnTo>
                      <a:pt x="165100" y="117676"/>
                    </a:lnTo>
                    <a:lnTo>
                      <a:pt x="162617" y="118914"/>
                    </a:lnTo>
                    <a:lnTo>
                      <a:pt x="58344" y="3716"/>
                    </a:lnTo>
                    <a:lnTo>
                      <a:pt x="60826" y="1234"/>
                    </a:lnTo>
                    <a:close/>
                    <a:moveTo>
                      <a:pt x="165100" y="117676"/>
                    </a:moveTo>
                    <a:lnTo>
                      <a:pt x="163859" y="117676"/>
                    </a:lnTo>
                    <a:lnTo>
                      <a:pt x="165100" y="117676"/>
                    </a:lnTo>
                    <a:close/>
                    <a:moveTo>
                      <a:pt x="165100" y="117676"/>
                    </a:moveTo>
                    <a:lnTo>
                      <a:pt x="165100" y="173417"/>
                    </a:lnTo>
                    <a:lnTo>
                      <a:pt x="161376" y="173417"/>
                    </a:lnTo>
                    <a:lnTo>
                      <a:pt x="161376" y="117676"/>
                    </a:lnTo>
                    <a:lnTo>
                      <a:pt x="165100" y="117676"/>
                    </a:lnTo>
                    <a:close/>
                    <a:moveTo>
                      <a:pt x="165100" y="173417"/>
                    </a:moveTo>
                    <a:lnTo>
                      <a:pt x="163859" y="175895"/>
                    </a:lnTo>
                    <a:lnTo>
                      <a:pt x="163859" y="173417"/>
                    </a:lnTo>
                    <a:lnTo>
                      <a:pt x="165100" y="173417"/>
                    </a:lnTo>
                    <a:close/>
                    <a:moveTo>
                      <a:pt x="163859" y="175895"/>
                    </a:moveTo>
                    <a:lnTo>
                      <a:pt x="40965" y="175895"/>
                    </a:lnTo>
                    <a:lnTo>
                      <a:pt x="40965" y="172178"/>
                    </a:lnTo>
                    <a:lnTo>
                      <a:pt x="163859" y="172178"/>
                    </a:lnTo>
                    <a:lnTo>
                      <a:pt x="163859" y="175895"/>
                    </a:lnTo>
                    <a:close/>
                    <a:moveTo>
                      <a:pt x="40965" y="175895"/>
                    </a:moveTo>
                    <a:lnTo>
                      <a:pt x="39723" y="175895"/>
                    </a:lnTo>
                    <a:lnTo>
                      <a:pt x="40965" y="173417"/>
                    </a:lnTo>
                    <a:lnTo>
                      <a:pt x="40965" y="175895"/>
                    </a:lnTo>
                    <a:close/>
                    <a:moveTo>
                      <a:pt x="39723" y="175895"/>
                    </a:moveTo>
                    <a:cubicBezTo>
                      <a:pt x="29792" y="172178"/>
                      <a:pt x="22344" y="167224"/>
                      <a:pt x="14896" y="161030"/>
                    </a:cubicBezTo>
                    <a:lnTo>
                      <a:pt x="17379" y="158547"/>
                    </a:lnTo>
                    <a:cubicBezTo>
                      <a:pt x="23586" y="164746"/>
                      <a:pt x="32275" y="168462"/>
                      <a:pt x="40965" y="172178"/>
                    </a:cubicBezTo>
                    <a:lnTo>
                      <a:pt x="39723" y="175895"/>
                    </a:lnTo>
                    <a:close/>
                    <a:moveTo>
                      <a:pt x="14896" y="161030"/>
                    </a:moveTo>
                    <a:cubicBezTo>
                      <a:pt x="8689" y="154837"/>
                      <a:pt x="3724" y="147404"/>
                      <a:pt x="0" y="137495"/>
                    </a:cubicBezTo>
                    <a:lnTo>
                      <a:pt x="3724" y="136256"/>
                    </a:lnTo>
                    <a:cubicBezTo>
                      <a:pt x="6207" y="144927"/>
                      <a:pt x="11172" y="152359"/>
                      <a:pt x="17379" y="158553"/>
                    </a:cubicBezTo>
                    <a:lnTo>
                      <a:pt x="14896" y="161036"/>
                    </a:lnTo>
                    <a:close/>
                    <a:moveTo>
                      <a:pt x="0" y="137495"/>
                    </a:moveTo>
                    <a:lnTo>
                      <a:pt x="2483" y="137495"/>
                    </a:lnTo>
                    <a:lnTo>
                      <a:pt x="0" y="137495"/>
                    </a:lnTo>
                    <a:close/>
                    <a:moveTo>
                      <a:pt x="0" y="137495"/>
                    </a:moveTo>
                    <a:lnTo>
                      <a:pt x="0" y="1238"/>
                    </a:lnTo>
                    <a:lnTo>
                      <a:pt x="3724" y="1238"/>
                    </a:lnTo>
                    <a:lnTo>
                      <a:pt x="3724" y="137495"/>
                    </a:lnTo>
                    <a:lnTo>
                      <a:pt x="0" y="137495"/>
                    </a:lnTo>
                    <a:close/>
                    <a:moveTo>
                      <a:pt x="0" y="1238"/>
                    </a:moveTo>
                    <a:lnTo>
                      <a:pt x="2483" y="0"/>
                    </a:lnTo>
                    <a:lnTo>
                      <a:pt x="2483" y="1238"/>
                    </a:lnTo>
                    <a:lnTo>
                      <a:pt x="0" y="1238"/>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43" name="Freeform 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NsI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MQAAkxkAAPkxAABNGgAAAAAAACYAAAAIAAAA//////////8="/>
                  </a:ext>
                </a:extLst>
              </p:cNvSpPr>
              <p:nvPr/>
            </p:nvSpPr>
            <p:spPr>
              <a:xfrm>
                <a:off x="7997190" y="4157345"/>
                <a:ext cx="126365" cy="118110"/>
              </a:xfrm>
              <a:custGeom>
                <a:avLst/>
                <a:gdLst/>
                <a:ahLst/>
                <a:cxnLst/>
                <a:rect l="0" t="0" r="126365" b="118110"/>
                <a:pathLst>
                  <a:path w="126365" h="118110">
                    <a:moveTo>
                      <a:pt x="27255" y="0"/>
                    </a:moveTo>
                    <a:cubicBezTo>
                      <a:pt x="33449" y="6216"/>
                      <a:pt x="37166" y="12433"/>
                      <a:pt x="39643" y="19892"/>
                    </a:cubicBezTo>
                    <a:lnTo>
                      <a:pt x="35927" y="19892"/>
                    </a:lnTo>
                    <a:cubicBezTo>
                      <a:pt x="34688" y="13676"/>
                      <a:pt x="30971" y="7460"/>
                      <a:pt x="24777" y="2487"/>
                    </a:cubicBezTo>
                    <a:lnTo>
                      <a:pt x="27255" y="9"/>
                    </a:lnTo>
                    <a:close/>
                    <a:moveTo>
                      <a:pt x="39643" y="19892"/>
                    </a:moveTo>
                    <a:cubicBezTo>
                      <a:pt x="40882" y="24865"/>
                      <a:pt x="40882" y="31082"/>
                      <a:pt x="39643" y="37298"/>
                    </a:cubicBezTo>
                    <a:lnTo>
                      <a:pt x="35927" y="36055"/>
                    </a:lnTo>
                    <a:cubicBezTo>
                      <a:pt x="37166" y="31082"/>
                      <a:pt x="37166" y="26109"/>
                      <a:pt x="35927" y="19892"/>
                    </a:cubicBezTo>
                    <a:lnTo>
                      <a:pt x="39643" y="19892"/>
                    </a:lnTo>
                    <a:close/>
                    <a:moveTo>
                      <a:pt x="39643" y="37298"/>
                    </a:moveTo>
                    <a:cubicBezTo>
                      <a:pt x="37166" y="42271"/>
                      <a:pt x="34688" y="48487"/>
                      <a:pt x="29732" y="52217"/>
                    </a:cubicBezTo>
                    <a:lnTo>
                      <a:pt x="27255" y="49740"/>
                    </a:lnTo>
                    <a:cubicBezTo>
                      <a:pt x="32210" y="46001"/>
                      <a:pt x="34688" y="41028"/>
                      <a:pt x="35927" y="36055"/>
                    </a:cubicBezTo>
                    <a:lnTo>
                      <a:pt x="39643" y="37298"/>
                    </a:lnTo>
                    <a:close/>
                    <a:moveTo>
                      <a:pt x="29732" y="52217"/>
                    </a:moveTo>
                    <a:cubicBezTo>
                      <a:pt x="22299" y="58433"/>
                      <a:pt x="13627" y="64650"/>
                      <a:pt x="1238" y="67136"/>
                    </a:cubicBezTo>
                    <a:lnTo>
                      <a:pt x="0" y="64650"/>
                    </a:lnTo>
                    <a:cubicBezTo>
                      <a:pt x="12388" y="60920"/>
                      <a:pt x="21060" y="55947"/>
                      <a:pt x="27255" y="49731"/>
                    </a:cubicBezTo>
                    <a:lnTo>
                      <a:pt x="29732" y="52208"/>
                    </a:lnTo>
                    <a:close/>
                    <a:moveTo>
                      <a:pt x="0" y="67136"/>
                    </a:moveTo>
                    <a:lnTo>
                      <a:pt x="0" y="64650"/>
                    </a:lnTo>
                    <a:lnTo>
                      <a:pt x="0" y="65893"/>
                    </a:lnTo>
                    <a:lnTo>
                      <a:pt x="0" y="67136"/>
                    </a:lnTo>
                    <a:close/>
                    <a:moveTo>
                      <a:pt x="1238" y="64650"/>
                    </a:moveTo>
                    <a:lnTo>
                      <a:pt x="126365" y="115623"/>
                    </a:lnTo>
                    <a:lnTo>
                      <a:pt x="125126" y="118110"/>
                    </a:lnTo>
                    <a:lnTo>
                      <a:pt x="0" y="67136"/>
                    </a:lnTo>
                    <a:lnTo>
                      <a:pt x="1238" y="6465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42" name="Freeform 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3MAAATBkAAFcyAACsGgAAAAAAACYAAAAIAAAA//////////8="/>
                  </a:ext>
                </a:extLst>
              </p:cNvSpPr>
              <p:nvPr/>
            </p:nvSpPr>
            <p:spPr>
              <a:xfrm>
                <a:off x="7959725" y="4112260"/>
                <a:ext cx="223520" cy="223520"/>
              </a:xfrm>
              <a:custGeom>
                <a:avLst/>
                <a:gdLst/>
                <a:ahLst/>
                <a:cxnLst/>
                <a:rect l="0" t="0" r="223520" b="223520"/>
                <a:pathLst>
                  <a:path w="223520" h="223520">
                    <a:moveTo>
                      <a:pt x="171365" y="0"/>
                    </a:moveTo>
                    <a:lnTo>
                      <a:pt x="52155" y="0"/>
                    </a:lnTo>
                    <a:cubicBezTo>
                      <a:pt x="23594" y="0"/>
                      <a:pt x="0" y="23594"/>
                      <a:pt x="0" y="52155"/>
                    </a:cubicBezTo>
                    <a:lnTo>
                      <a:pt x="0" y="171365"/>
                    </a:lnTo>
                    <a:cubicBezTo>
                      <a:pt x="0" y="199926"/>
                      <a:pt x="23594" y="222278"/>
                      <a:pt x="52155" y="223520"/>
                    </a:cubicBezTo>
                    <a:lnTo>
                      <a:pt x="171365" y="223520"/>
                    </a:lnTo>
                    <a:cubicBezTo>
                      <a:pt x="199926" y="222278"/>
                      <a:pt x="222278" y="199926"/>
                      <a:pt x="223520" y="171365"/>
                    </a:cubicBezTo>
                    <a:lnTo>
                      <a:pt x="223520" y="52155"/>
                    </a:lnTo>
                    <a:cubicBezTo>
                      <a:pt x="222278" y="23594"/>
                      <a:pt x="199926" y="0"/>
                      <a:pt x="171365" y="0"/>
                    </a:cubicBezTo>
                    <a:close/>
                    <a:moveTo>
                      <a:pt x="52155" y="14901"/>
                    </a:moveTo>
                    <a:lnTo>
                      <a:pt x="171365" y="14901"/>
                    </a:lnTo>
                    <a:cubicBezTo>
                      <a:pt x="191234" y="14901"/>
                      <a:pt x="208619" y="31044"/>
                      <a:pt x="208619" y="52155"/>
                    </a:cubicBezTo>
                    <a:lnTo>
                      <a:pt x="208619" y="171365"/>
                    </a:lnTo>
                    <a:cubicBezTo>
                      <a:pt x="208619" y="191234"/>
                      <a:pt x="191234" y="208619"/>
                      <a:pt x="171365" y="208619"/>
                    </a:cubicBezTo>
                    <a:lnTo>
                      <a:pt x="52155" y="208619"/>
                    </a:lnTo>
                    <a:cubicBezTo>
                      <a:pt x="31044" y="208619"/>
                      <a:pt x="14901" y="191234"/>
                      <a:pt x="14901" y="171365"/>
                    </a:cubicBezTo>
                    <a:lnTo>
                      <a:pt x="14901" y="52155"/>
                    </a:lnTo>
                    <a:cubicBezTo>
                      <a:pt x="14901" y="31044"/>
                      <a:pt x="31044" y="14901"/>
                      <a:pt x="52155" y="14901"/>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41" name="Freeform 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7MgAALxoAAEgyAACBGgAAAAAAACYAAAAIAAAA//////////8="/>
                  </a:ext>
                </a:extLst>
              </p:cNvSpPr>
              <p:nvPr/>
            </p:nvSpPr>
            <p:spPr>
              <a:xfrm>
                <a:off x="8165465" y="4256405"/>
                <a:ext cx="8255" cy="52070"/>
              </a:xfrm>
              <a:custGeom>
                <a:avLst/>
                <a:gdLst/>
                <a:ahLst/>
                <a:cxnLst/>
                <a:rect l="0" t="0" r="8255" b="52070"/>
                <a:pathLst>
                  <a:path w="8255" h="52070">
                    <a:moveTo>
                      <a:pt x="0" y="52070"/>
                    </a:moveTo>
                    <a:lnTo>
                      <a:pt x="8255" y="0"/>
                    </a:lnTo>
                    <a:lnTo>
                      <a:pt x="0" y="5207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1039" name="Rectangle 2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ZMQAAsxoAAK4xAABEHAAAACAAACYAAAAIAAAA//////////8="/>
                </a:ext>
              </a:extLst>
            </p:cNvSpPr>
            <p:nvPr/>
          </p:nvSpPr>
          <p:spPr>
            <a:xfrm>
              <a:off x="8062595" y="4340225"/>
              <a:ext cx="13335" cy="25463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1038" name="Rectangle 2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EwLy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VFAAARBIAAG0VAACdEwAAAAAAACYAAAAIAAAA//////////8="/>
                </a:ext>
              </a:extLst>
            </p:cNvSpPr>
            <p:nvPr/>
          </p:nvSpPr>
          <p:spPr>
            <a:xfrm>
              <a:off x="3264535" y="296926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031" name="Group 23"/>
            <p:cNvGrpSpPr>
              <a:extLst>
                <a:ext uri="smNativeData">
                  <pr:smNativeData xmlns:pr="smNativeData" xmlns:p14="http://schemas.microsoft.com/office/powerpoint/2010/main" xmlns="" val="SMDATA_7_6L0uXhMAAAAlAAAAAQAAAA8BAAAAkAAAAEgAAACQAAAASAAAAAAAAAAAAAAAAAAAABcAAAAUAAAAAAAAAAAAAAD/fwAA/38AAAAAAAAJAAAABAAAAHYRAAAMAAAAEAAAAAAAAAAAAAAAAAAAAAAAAAAfAAAAVAAAAAAAAAAAAAAAAAAAAAAAAAAAAAAAAAAAAAAAAAAAAAAAAAAAAAAAAAAAAAAAAAAAAAAAAAAAAAAAAAAAAAAAAAAAAAAAAAAAAAAAAAAAAAAAAAAAACEAAAAYAAAAFAAAABUUAABEEgAAdBUAAKMTAAAAAAAAJgAAAAgAAAD/////AAAAAA=="/>
                </a:ext>
              </a:extLst>
            </p:cNvGrpSpPr>
            <p:nvPr/>
          </p:nvGrpSpPr>
          <p:grpSpPr>
            <a:xfrm>
              <a:off x="3264535" y="2969260"/>
              <a:ext cx="222885" cy="222885"/>
              <a:chOff x="3264535" y="2969260"/>
              <a:chExt cx="222885" cy="222885"/>
            </a:xfrm>
          </p:grpSpPr>
          <p:sp>
            <p:nvSpPr>
              <p:cNvPr id="1037" name="Oval 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FAAA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AgFAAATxIAAGoVAACYEwAAAAAAACYAAAAIAAAA//////////8="/>
                  </a:ext>
                </a:extLst>
              </p:cNvSpPr>
              <p:nvPr/>
            </p:nvSpPr>
            <p:spPr>
              <a:xfrm>
                <a:off x="3271520" y="2976245"/>
                <a:ext cx="209550" cy="208915"/>
              </a:xfrm>
              <a:prstGeom prst="ellipse">
                <a:avLst/>
              </a:prstGeom>
              <a:solidFill>
                <a:srgbClr val="6AC335"/>
              </a:solidFill>
              <a:ln>
                <a:noFill/>
              </a:ln>
              <a:effectLst/>
            </p:spPr>
            <p:txBody>
              <a:bodyPr vert="horz" wrap="square" lIns="91440" tIns="45720" rIns="91440" bIns="45720" numCol="1" spcCol="215900" anchor="t"/>
              <a:lstStyle/>
              <a:p>
                <a:pPr>
                  <a:defRPr lang="en-us"/>
                </a:pPr>
                <a:endParaRPr/>
              </a:p>
            </p:txBody>
          </p:sp>
          <p:sp>
            <p:nvSpPr>
              <p:cNvPr id="1036" name="Freeform 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k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VFAAARBIAAHQVAACjEwAAAAAAACYAAAAIAAAA//////////8="/>
                  </a:ext>
                </a:extLst>
              </p:cNvSpPr>
              <p:nvPr/>
            </p:nvSpPr>
            <p:spPr>
              <a:xfrm>
                <a:off x="3264535" y="2969260"/>
                <a:ext cx="222885" cy="222885"/>
              </a:xfrm>
              <a:custGeom>
                <a:avLst/>
                <a:gdLst/>
                <a:ahLst/>
                <a:cxnLst/>
                <a:rect l="0" t="0" r="222885" b="222885"/>
                <a:pathLst>
                  <a:path w="222885" h="222885">
                    <a:moveTo>
                      <a:pt x="112044" y="209632"/>
                    </a:moveTo>
                    <a:lnTo>
                      <a:pt x="112044" y="222885"/>
                    </a:lnTo>
                    <a:lnTo>
                      <a:pt x="112044" y="209632"/>
                    </a:lnTo>
                    <a:close/>
                    <a:moveTo>
                      <a:pt x="112044" y="209632"/>
                    </a:moveTo>
                    <a:cubicBezTo>
                      <a:pt x="138550" y="209632"/>
                      <a:pt x="162645" y="198789"/>
                      <a:pt x="180717" y="180717"/>
                    </a:cubicBezTo>
                    <a:lnTo>
                      <a:pt x="190355" y="190355"/>
                    </a:lnTo>
                    <a:cubicBezTo>
                      <a:pt x="169874" y="210837"/>
                      <a:pt x="142164" y="222885"/>
                      <a:pt x="112044" y="222885"/>
                    </a:cubicBezTo>
                    <a:lnTo>
                      <a:pt x="112044" y="209632"/>
                    </a:lnTo>
                    <a:close/>
                    <a:moveTo>
                      <a:pt x="180717" y="180717"/>
                    </a:moveTo>
                    <a:cubicBezTo>
                      <a:pt x="198789" y="162645"/>
                      <a:pt x="209632" y="138550"/>
                      <a:pt x="209632" y="112044"/>
                    </a:cubicBezTo>
                    <a:lnTo>
                      <a:pt x="222885" y="112044"/>
                    </a:lnTo>
                    <a:cubicBezTo>
                      <a:pt x="222885" y="142164"/>
                      <a:pt x="210837" y="169874"/>
                      <a:pt x="190355" y="190355"/>
                    </a:cubicBezTo>
                    <a:lnTo>
                      <a:pt x="180717" y="180717"/>
                    </a:lnTo>
                    <a:close/>
                    <a:moveTo>
                      <a:pt x="209632" y="112044"/>
                    </a:moveTo>
                    <a:lnTo>
                      <a:pt x="222885" y="112044"/>
                    </a:lnTo>
                    <a:lnTo>
                      <a:pt x="209632" y="112044"/>
                    </a:lnTo>
                    <a:close/>
                    <a:moveTo>
                      <a:pt x="209632" y="112044"/>
                    </a:moveTo>
                    <a:lnTo>
                      <a:pt x="209632" y="110840"/>
                    </a:lnTo>
                    <a:lnTo>
                      <a:pt x="222885" y="110840"/>
                    </a:lnTo>
                    <a:lnTo>
                      <a:pt x="222885" y="112044"/>
                    </a:lnTo>
                    <a:lnTo>
                      <a:pt x="209632" y="112044"/>
                    </a:lnTo>
                    <a:close/>
                    <a:moveTo>
                      <a:pt x="209632" y="110840"/>
                    </a:moveTo>
                    <a:cubicBezTo>
                      <a:pt x="209632" y="84334"/>
                      <a:pt x="198789" y="60239"/>
                      <a:pt x="180717" y="42167"/>
                    </a:cubicBezTo>
                    <a:lnTo>
                      <a:pt x="190355" y="32529"/>
                    </a:lnTo>
                    <a:cubicBezTo>
                      <a:pt x="210837" y="53010"/>
                      <a:pt x="222885" y="80720"/>
                      <a:pt x="222885" y="110840"/>
                    </a:cubicBezTo>
                    <a:lnTo>
                      <a:pt x="209632" y="110840"/>
                    </a:lnTo>
                    <a:close/>
                    <a:moveTo>
                      <a:pt x="180717" y="42167"/>
                    </a:moveTo>
                    <a:cubicBezTo>
                      <a:pt x="162645" y="24095"/>
                      <a:pt x="138550" y="13252"/>
                      <a:pt x="112044" y="13252"/>
                    </a:cubicBezTo>
                    <a:lnTo>
                      <a:pt x="112044" y="0"/>
                    </a:lnTo>
                    <a:cubicBezTo>
                      <a:pt x="142164" y="0"/>
                      <a:pt x="169874" y="12047"/>
                      <a:pt x="190355" y="32529"/>
                    </a:cubicBezTo>
                    <a:lnTo>
                      <a:pt x="180717" y="42167"/>
                    </a:lnTo>
                    <a:close/>
                    <a:moveTo>
                      <a:pt x="112044" y="13252"/>
                    </a:moveTo>
                    <a:lnTo>
                      <a:pt x="112044" y="0"/>
                    </a:lnTo>
                    <a:lnTo>
                      <a:pt x="112044" y="13252"/>
                    </a:lnTo>
                    <a:close/>
                    <a:moveTo>
                      <a:pt x="112044" y="13252"/>
                    </a:moveTo>
                    <a:lnTo>
                      <a:pt x="112044" y="0"/>
                    </a:lnTo>
                    <a:lnTo>
                      <a:pt x="112044" y="13252"/>
                    </a:lnTo>
                    <a:close/>
                    <a:moveTo>
                      <a:pt x="112044" y="13252"/>
                    </a:moveTo>
                    <a:cubicBezTo>
                      <a:pt x="84334" y="13252"/>
                      <a:pt x="60239" y="24095"/>
                      <a:pt x="42167" y="42167"/>
                    </a:cubicBezTo>
                    <a:lnTo>
                      <a:pt x="32529" y="32529"/>
                    </a:lnTo>
                    <a:cubicBezTo>
                      <a:pt x="53010" y="12047"/>
                      <a:pt x="80720" y="0"/>
                      <a:pt x="112044" y="0"/>
                    </a:cubicBezTo>
                    <a:lnTo>
                      <a:pt x="112044" y="13252"/>
                    </a:lnTo>
                    <a:close/>
                    <a:moveTo>
                      <a:pt x="42167" y="42167"/>
                    </a:moveTo>
                    <a:cubicBezTo>
                      <a:pt x="25300" y="60239"/>
                      <a:pt x="14457" y="84334"/>
                      <a:pt x="14457" y="110840"/>
                    </a:cubicBezTo>
                    <a:lnTo>
                      <a:pt x="0" y="110840"/>
                    </a:lnTo>
                    <a:cubicBezTo>
                      <a:pt x="0" y="80720"/>
                      <a:pt x="13252" y="53010"/>
                      <a:pt x="32529" y="32529"/>
                    </a:cubicBezTo>
                    <a:lnTo>
                      <a:pt x="42167" y="42167"/>
                    </a:lnTo>
                    <a:close/>
                    <a:moveTo>
                      <a:pt x="14457" y="110840"/>
                    </a:moveTo>
                    <a:lnTo>
                      <a:pt x="14457" y="112044"/>
                    </a:lnTo>
                    <a:lnTo>
                      <a:pt x="0" y="112044"/>
                    </a:lnTo>
                    <a:lnTo>
                      <a:pt x="0" y="110840"/>
                    </a:lnTo>
                    <a:lnTo>
                      <a:pt x="14457" y="110840"/>
                    </a:lnTo>
                    <a:close/>
                    <a:moveTo>
                      <a:pt x="14457" y="112044"/>
                    </a:moveTo>
                    <a:lnTo>
                      <a:pt x="0" y="112044"/>
                    </a:lnTo>
                    <a:lnTo>
                      <a:pt x="14457" y="112044"/>
                    </a:lnTo>
                    <a:close/>
                    <a:moveTo>
                      <a:pt x="14457" y="112044"/>
                    </a:moveTo>
                    <a:cubicBezTo>
                      <a:pt x="14457" y="138550"/>
                      <a:pt x="25300" y="162645"/>
                      <a:pt x="42167" y="180717"/>
                    </a:cubicBezTo>
                    <a:lnTo>
                      <a:pt x="32529" y="190355"/>
                    </a:lnTo>
                    <a:cubicBezTo>
                      <a:pt x="13252" y="169874"/>
                      <a:pt x="0" y="142164"/>
                      <a:pt x="0" y="112044"/>
                    </a:cubicBezTo>
                    <a:lnTo>
                      <a:pt x="14457" y="112044"/>
                    </a:lnTo>
                    <a:close/>
                    <a:moveTo>
                      <a:pt x="42167" y="180717"/>
                    </a:moveTo>
                    <a:cubicBezTo>
                      <a:pt x="60239" y="198789"/>
                      <a:pt x="84334" y="209632"/>
                      <a:pt x="112044" y="209632"/>
                    </a:cubicBezTo>
                    <a:lnTo>
                      <a:pt x="112044" y="222885"/>
                    </a:lnTo>
                    <a:cubicBezTo>
                      <a:pt x="80720" y="222885"/>
                      <a:pt x="53010" y="210837"/>
                      <a:pt x="32529" y="190355"/>
                    </a:cubicBezTo>
                    <a:lnTo>
                      <a:pt x="42167" y="180717"/>
                    </a:lnTo>
                    <a:close/>
                    <a:moveTo>
                      <a:pt x="112044" y="209632"/>
                    </a:moveTo>
                    <a:lnTo>
                      <a:pt x="112044" y="222885"/>
                    </a:lnTo>
                    <a:lnTo>
                      <a:pt x="112044" y="209632"/>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1035" name="Freeform 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GFAAAtBIAAAoVAABQEwAAAAAAACYAAAAIAAAA//////////8="/>
                  </a:ext>
                </a:extLst>
              </p:cNvSpPr>
              <p:nvPr/>
            </p:nvSpPr>
            <p:spPr>
              <a:xfrm>
                <a:off x="3336290" y="3040380"/>
                <a:ext cx="83820" cy="99060"/>
              </a:xfrm>
              <a:custGeom>
                <a:avLst/>
                <a:gdLst/>
                <a:ahLst/>
                <a:cxnLst/>
                <a:rect l="0" t="0" r="83820" b="99060"/>
                <a:pathLst>
                  <a:path w="83820" h="99060">
                    <a:moveTo>
                      <a:pt x="14369" y="99060"/>
                    </a:moveTo>
                    <a:cubicBezTo>
                      <a:pt x="13172" y="99060"/>
                      <a:pt x="11974" y="96644"/>
                      <a:pt x="10777" y="94228"/>
                    </a:cubicBezTo>
                    <a:lnTo>
                      <a:pt x="4790" y="8456"/>
                    </a:lnTo>
                    <a:lnTo>
                      <a:pt x="0" y="6040"/>
                    </a:lnTo>
                    <a:lnTo>
                      <a:pt x="0" y="0"/>
                    </a:lnTo>
                    <a:lnTo>
                      <a:pt x="83820" y="0"/>
                    </a:lnTo>
                    <a:lnTo>
                      <a:pt x="83820" y="6040"/>
                    </a:lnTo>
                    <a:lnTo>
                      <a:pt x="79030" y="8456"/>
                    </a:lnTo>
                    <a:cubicBezTo>
                      <a:pt x="76635" y="37450"/>
                      <a:pt x="75438" y="65235"/>
                      <a:pt x="73043" y="94228"/>
                    </a:cubicBezTo>
                    <a:cubicBezTo>
                      <a:pt x="73043" y="96644"/>
                      <a:pt x="71846" y="99060"/>
                      <a:pt x="69451" y="99060"/>
                    </a:cubicBezTo>
                    <a:cubicBezTo>
                      <a:pt x="51489" y="99060"/>
                      <a:pt x="32331" y="99060"/>
                      <a:pt x="14369" y="9906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034" name="Freeform 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CFAAAshIAAAwVAABUEwAAAAAAACYAAAAIAAAA//////////8="/>
                  </a:ext>
                </a:extLst>
              </p:cNvSpPr>
              <p:nvPr/>
            </p:nvSpPr>
            <p:spPr>
              <a:xfrm>
                <a:off x="3333750" y="3039110"/>
                <a:ext cx="87630" cy="102870"/>
              </a:xfrm>
              <a:custGeom>
                <a:avLst/>
                <a:gdLst/>
                <a:ahLst/>
                <a:cxnLst/>
                <a:rect l="0" t="0" r="87630" b="102870"/>
                <a:pathLst>
                  <a:path w="87630" h="102870">
                    <a:moveTo>
                      <a:pt x="15605" y="102870"/>
                    </a:moveTo>
                    <a:cubicBezTo>
                      <a:pt x="15605" y="101660"/>
                      <a:pt x="14405" y="101660"/>
                      <a:pt x="13205" y="100450"/>
                    </a:cubicBezTo>
                    <a:lnTo>
                      <a:pt x="15605" y="98050"/>
                    </a:lnTo>
                    <a:cubicBezTo>
                      <a:pt x="16806" y="99239"/>
                      <a:pt x="16806" y="99239"/>
                      <a:pt x="18006" y="99239"/>
                    </a:cubicBezTo>
                    <a:lnTo>
                      <a:pt x="15605" y="102870"/>
                    </a:lnTo>
                    <a:close/>
                    <a:moveTo>
                      <a:pt x="13205" y="100450"/>
                    </a:moveTo>
                    <a:cubicBezTo>
                      <a:pt x="12004" y="99239"/>
                      <a:pt x="12004" y="96819"/>
                      <a:pt x="12004" y="95609"/>
                    </a:cubicBezTo>
                    <a:lnTo>
                      <a:pt x="14405" y="94398"/>
                    </a:lnTo>
                    <a:cubicBezTo>
                      <a:pt x="15605" y="96819"/>
                      <a:pt x="15605" y="96819"/>
                      <a:pt x="15605" y="98029"/>
                    </a:cubicBezTo>
                    <a:lnTo>
                      <a:pt x="13205" y="100429"/>
                    </a:lnTo>
                    <a:close/>
                    <a:moveTo>
                      <a:pt x="12004" y="95609"/>
                    </a:moveTo>
                    <a:lnTo>
                      <a:pt x="13205" y="95609"/>
                    </a:lnTo>
                    <a:lnTo>
                      <a:pt x="12004" y="95609"/>
                    </a:lnTo>
                    <a:close/>
                    <a:moveTo>
                      <a:pt x="12004" y="95609"/>
                    </a:moveTo>
                    <a:lnTo>
                      <a:pt x="6002" y="10892"/>
                    </a:lnTo>
                    <a:lnTo>
                      <a:pt x="8403" y="9682"/>
                    </a:lnTo>
                    <a:lnTo>
                      <a:pt x="14405" y="95609"/>
                    </a:lnTo>
                    <a:lnTo>
                      <a:pt x="12004" y="95609"/>
                    </a:lnTo>
                    <a:close/>
                    <a:moveTo>
                      <a:pt x="8403" y="8472"/>
                    </a:moveTo>
                    <a:lnTo>
                      <a:pt x="8403" y="9682"/>
                    </a:lnTo>
                    <a:lnTo>
                      <a:pt x="7202" y="9682"/>
                    </a:lnTo>
                    <a:lnTo>
                      <a:pt x="8403" y="8481"/>
                    </a:lnTo>
                    <a:close/>
                    <a:moveTo>
                      <a:pt x="6002" y="12102"/>
                    </a:moveTo>
                    <a:lnTo>
                      <a:pt x="1200" y="8472"/>
                    </a:lnTo>
                    <a:lnTo>
                      <a:pt x="3601" y="4841"/>
                    </a:lnTo>
                    <a:lnTo>
                      <a:pt x="8403" y="8472"/>
                    </a:lnTo>
                    <a:lnTo>
                      <a:pt x="6002" y="12102"/>
                    </a:lnTo>
                    <a:close/>
                    <a:moveTo>
                      <a:pt x="1200" y="8472"/>
                    </a:moveTo>
                    <a:lnTo>
                      <a:pt x="0" y="7272"/>
                    </a:lnTo>
                    <a:lnTo>
                      <a:pt x="2401" y="7272"/>
                    </a:lnTo>
                    <a:lnTo>
                      <a:pt x="1200" y="8473"/>
                    </a:lnTo>
                    <a:close/>
                    <a:moveTo>
                      <a:pt x="0" y="7261"/>
                    </a:moveTo>
                    <a:lnTo>
                      <a:pt x="0" y="1210"/>
                    </a:lnTo>
                    <a:lnTo>
                      <a:pt x="3601" y="1210"/>
                    </a:lnTo>
                    <a:lnTo>
                      <a:pt x="3601" y="7261"/>
                    </a:lnTo>
                    <a:lnTo>
                      <a:pt x="0" y="7261"/>
                    </a:lnTo>
                    <a:close/>
                    <a:moveTo>
                      <a:pt x="0" y="1210"/>
                    </a:moveTo>
                    <a:lnTo>
                      <a:pt x="0" y="0"/>
                    </a:lnTo>
                    <a:lnTo>
                      <a:pt x="2401" y="0"/>
                    </a:lnTo>
                    <a:lnTo>
                      <a:pt x="2401" y="1210"/>
                    </a:lnTo>
                    <a:lnTo>
                      <a:pt x="0" y="1210"/>
                    </a:lnTo>
                    <a:close/>
                    <a:moveTo>
                      <a:pt x="2401" y="0"/>
                    </a:moveTo>
                    <a:lnTo>
                      <a:pt x="86430" y="0"/>
                    </a:lnTo>
                    <a:lnTo>
                      <a:pt x="86430" y="2420"/>
                    </a:lnTo>
                    <a:lnTo>
                      <a:pt x="2401" y="2420"/>
                    </a:lnTo>
                    <a:lnTo>
                      <a:pt x="2401" y="0"/>
                    </a:lnTo>
                    <a:close/>
                    <a:moveTo>
                      <a:pt x="86430" y="0"/>
                    </a:moveTo>
                    <a:lnTo>
                      <a:pt x="87630" y="0"/>
                    </a:lnTo>
                    <a:lnTo>
                      <a:pt x="87630" y="1210"/>
                    </a:lnTo>
                    <a:lnTo>
                      <a:pt x="86430" y="1210"/>
                    </a:lnTo>
                    <a:lnTo>
                      <a:pt x="86430" y="0"/>
                    </a:lnTo>
                    <a:close/>
                    <a:moveTo>
                      <a:pt x="87630" y="1210"/>
                    </a:moveTo>
                    <a:lnTo>
                      <a:pt x="87630" y="7261"/>
                    </a:lnTo>
                    <a:lnTo>
                      <a:pt x="84029" y="7261"/>
                    </a:lnTo>
                    <a:lnTo>
                      <a:pt x="84029" y="1210"/>
                    </a:lnTo>
                    <a:lnTo>
                      <a:pt x="87630" y="1210"/>
                    </a:lnTo>
                    <a:close/>
                    <a:moveTo>
                      <a:pt x="87630" y="7261"/>
                    </a:moveTo>
                    <a:lnTo>
                      <a:pt x="86430" y="8461"/>
                    </a:lnTo>
                    <a:lnTo>
                      <a:pt x="86430" y="7261"/>
                    </a:lnTo>
                    <a:lnTo>
                      <a:pt x="87630" y="7261"/>
                    </a:lnTo>
                    <a:close/>
                    <a:moveTo>
                      <a:pt x="86430" y="8472"/>
                    </a:moveTo>
                    <a:lnTo>
                      <a:pt x="82828" y="10892"/>
                    </a:lnTo>
                    <a:lnTo>
                      <a:pt x="80428" y="8492"/>
                    </a:lnTo>
                    <a:lnTo>
                      <a:pt x="85229" y="6051"/>
                    </a:lnTo>
                    <a:lnTo>
                      <a:pt x="86430" y="8472"/>
                    </a:lnTo>
                    <a:close/>
                    <a:moveTo>
                      <a:pt x="80428" y="9682"/>
                    </a:moveTo>
                    <a:lnTo>
                      <a:pt x="80428" y="8472"/>
                    </a:lnTo>
                    <a:lnTo>
                      <a:pt x="81628" y="9672"/>
                    </a:lnTo>
                    <a:lnTo>
                      <a:pt x="80428" y="9672"/>
                    </a:lnTo>
                    <a:close/>
                    <a:moveTo>
                      <a:pt x="84029" y="10892"/>
                    </a:moveTo>
                    <a:lnTo>
                      <a:pt x="76826" y="95609"/>
                    </a:lnTo>
                    <a:lnTo>
                      <a:pt x="74425" y="95609"/>
                    </a:lnTo>
                    <a:lnTo>
                      <a:pt x="80428" y="9682"/>
                    </a:lnTo>
                    <a:lnTo>
                      <a:pt x="84029" y="10892"/>
                    </a:lnTo>
                    <a:close/>
                    <a:moveTo>
                      <a:pt x="76826" y="95609"/>
                    </a:moveTo>
                    <a:lnTo>
                      <a:pt x="75626" y="95609"/>
                    </a:lnTo>
                    <a:lnTo>
                      <a:pt x="76826" y="95609"/>
                    </a:lnTo>
                    <a:close/>
                    <a:moveTo>
                      <a:pt x="76826" y="95609"/>
                    </a:moveTo>
                    <a:lnTo>
                      <a:pt x="74425" y="95609"/>
                    </a:lnTo>
                    <a:lnTo>
                      <a:pt x="76826" y="95609"/>
                    </a:lnTo>
                    <a:close/>
                    <a:moveTo>
                      <a:pt x="76826" y="95609"/>
                    </a:moveTo>
                    <a:lnTo>
                      <a:pt x="75626" y="95609"/>
                    </a:lnTo>
                    <a:lnTo>
                      <a:pt x="76826" y="95609"/>
                    </a:lnTo>
                    <a:close/>
                    <a:moveTo>
                      <a:pt x="76826" y="95609"/>
                    </a:moveTo>
                    <a:cubicBezTo>
                      <a:pt x="76826" y="95609"/>
                      <a:pt x="76826" y="96819"/>
                      <a:pt x="76826" y="96819"/>
                    </a:cubicBezTo>
                    <a:lnTo>
                      <a:pt x="74425" y="95609"/>
                    </a:lnTo>
                    <a:cubicBezTo>
                      <a:pt x="74425" y="95609"/>
                      <a:pt x="74425" y="95609"/>
                      <a:pt x="74425" y="95609"/>
                    </a:cubicBezTo>
                    <a:lnTo>
                      <a:pt x="76826" y="95609"/>
                    </a:lnTo>
                    <a:close/>
                    <a:moveTo>
                      <a:pt x="76826" y="96819"/>
                    </a:moveTo>
                    <a:cubicBezTo>
                      <a:pt x="76826" y="96819"/>
                      <a:pt x="76826" y="98029"/>
                      <a:pt x="76826" y="98029"/>
                    </a:cubicBezTo>
                    <a:lnTo>
                      <a:pt x="73225" y="96819"/>
                    </a:lnTo>
                    <a:cubicBezTo>
                      <a:pt x="73225" y="96819"/>
                      <a:pt x="73225" y="96819"/>
                      <a:pt x="74425" y="95609"/>
                    </a:cubicBezTo>
                    <a:lnTo>
                      <a:pt x="76826" y="96819"/>
                    </a:lnTo>
                    <a:close/>
                    <a:moveTo>
                      <a:pt x="76826" y="98029"/>
                    </a:moveTo>
                    <a:cubicBezTo>
                      <a:pt x="75626" y="100450"/>
                      <a:pt x="74425" y="101660"/>
                      <a:pt x="73225" y="102870"/>
                    </a:cubicBezTo>
                    <a:lnTo>
                      <a:pt x="72025" y="99239"/>
                    </a:lnTo>
                    <a:cubicBezTo>
                      <a:pt x="72025" y="99239"/>
                      <a:pt x="73225" y="98029"/>
                      <a:pt x="73225" y="96819"/>
                    </a:cubicBezTo>
                    <a:lnTo>
                      <a:pt x="76826" y="98029"/>
                    </a:lnTo>
                    <a:close/>
                    <a:moveTo>
                      <a:pt x="73225" y="102870"/>
                    </a:moveTo>
                    <a:lnTo>
                      <a:pt x="72025" y="102870"/>
                    </a:lnTo>
                    <a:lnTo>
                      <a:pt x="72025" y="100450"/>
                    </a:lnTo>
                    <a:lnTo>
                      <a:pt x="73225" y="102870"/>
                    </a:lnTo>
                    <a:close/>
                    <a:moveTo>
                      <a:pt x="72025" y="102870"/>
                    </a:moveTo>
                    <a:lnTo>
                      <a:pt x="16806" y="102870"/>
                    </a:lnTo>
                    <a:lnTo>
                      <a:pt x="16806" y="99239"/>
                    </a:lnTo>
                    <a:lnTo>
                      <a:pt x="72025" y="99239"/>
                    </a:lnTo>
                    <a:lnTo>
                      <a:pt x="72025" y="102870"/>
                    </a:lnTo>
                    <a:close/>
                    <a:moveTo>
                      <a:pt x="16806" y="102870"/>
                    </a:moveTo>
                    <a:lnTo>
                      <a:pt x="15605" y="102870"/>
                    </a:lnTo>
                    <a:lnTo>
                      <a:pt x="16806" y="100450"/>
                    </a:lnTo>
                    <a:lnTo>
                      <a:pt x="16806" y="10287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1033" name="Freeform 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o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GFAAAkRIAAAoVAACqEgAAAAAAACYAAAAIAAAA//////////8="/>
                  </a:ext>
                </a:extLst>
              </p:cNvSpPr>
              <p:nvPr/>
            </p:nvSpPr>
            <p:spPr>
              <a:xfrm>
                <a:off x="3336290" y="3018155"/>
                <a:ext cx="83820" cy="15875"/>
              </a:xfrm>
              <a:custGeom>
                <a:avLst/>
                <a:gdLst/>
                <a:ahLst/>
                <a:cxnLst/>
                <a:rect l="0" t="0" r="83820" b="15875"/>
                <a:pathLst>
                  <a:path w="83820" h="15875">
                    <a:moveTo>
                      <a:pt x="0" y="10990"/>
                    </a:moveTo>
                    <a:lnTo>
                      <a:pt x="0" y="15875"/>
                    </a:lnTo>
                    <a:lnTo>
                      <a:pt x="83820" y="15875"/>
                    </a:lnTo>
                    <a:lnTo>
                      <a:pt x="83820" y="10990"/>
                    </a:lnTo>
                    <a:cubicBezTo>
                      <a:pt x="59871" y="0"/>
                      <a:pt x="14369" y="1221"/>
                      <a:pt x="0" y="1099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032" name="Freeform 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CFAAAkRIAAAwVAACuEgAAAAAAACYAAAAIAAAA//////////8="/>
                  </a:ext>
                </a:extLst>
              </p:cNvSpPr>
              <p:nvPr/>
            </p:nvSpPr>
            <p:spPr>
              <a:xfrm>
                <a:off x="3333750" y="3018155"/>
                <a:ext cx="87630" cy="18415"/>
              </a:xfrm>
              <a:custGeom>
                <a:avLst/>
                <a:gdLst/>
                <a:ahLst/>
                <a:cxnLst/>
                <a:rect l="0" t="0" r="87630" b="18415"/>
                <a:pathLst>
                  <a:path w="87630" h="18415">
                    <a:moveTo>
                      <a:pt x="3601" y="11049"/>
                    </a:moveTo>
                    <a:lnTo>
                      <a:pt x="3601" y="15959"/>
                    </a:lnTo>
                    <a:lnTo>
                      <a:pt x="0" y="15959"/>
                    </a:lnTo>
                    <a:lnTo>
                      <a:pt x="0" y="11049"/>
                    </a:lnTo>
                    <a:lnTo>
                      <a:pt x="3601" y="11049"/>
                    </a:lnTo>
                    <a:close/>
                    <a:moveTo>
                      <a:pt x="2401" y="18415"/>
                    </a:moveTo>
                    <a:lnTo>
                      <a:pt x="0" y="18415"/>
                    </a:lnTo>
                    <a:lnTo>
                      <a:pt x="0" y="15959"/>
                    </a:lnTo>
                    <a:lnTo>
                      <a:pt x="2401" y="15959"/>
                    </a:lnTo>
                    <a:lnTo>
                      <a:pt x="2401" y="18415"/>
                    </a:lnTo>
                    <a:close/>
                    <a:moveTo>
                      <a:pt x="2401" y="14732"/>
                    </a:moveTo>
                    <a:lnTo>
                      <a:pt x="86430" y="14732"/>
                    </a:lnTo>
                    <a:lnTo>
                      <a:pt x="86430" y="18415"/>
                    </a:lnTo>
                    <a:lnTo>
                      <a:pt x="2401" y="18415"/>
                    </a:lnTo>
                    <a:lnTo>
                      <a:pt x="2401" y="14732"/>
                    </a:lnTo>
                    <a:close/>
                    <a:moveTo>
                      <a:pt x="87630" y="15959"/>
                    </a:moveTo>
                    <a:lnTo>
                      <a:pt x="87630" y="18415"/>
                    </a:lnTo>
                    <a:lnTo>
                      <a:pt x="86430" y="18415"/>
                    </a:lnTo>
                    <a:lnTo>
                      <a:pt x="86430" y="15959"/>
                    </a:lnTo>
                    <a:lnTo>
                      <a:pt x="87630" y="15959"/>
                    </a:lnTo>
                    <a:close/>
                    <a:moveTo>
                      <a:pt x="84029" y="15959"/>
                    </a:moveTo>
                    <a:lnTo>
                      <a:pt x="84029" y="11049"/>
                    </a:lnTo>
                    <a:lnTo>
                      <a:pt x="87630" y="11049"/>
                    </a:lnTo>
                    <a:lnTo>
                      <a:pt x="87630" y="15959"/>
                    </a:lnTo>
                    <a:lnTo>
                      <a:pt x="84029" y="15959"/>
                    </a:lnTo>
                    <a:close/>
                    <a:moveTo>
                      <a:pt x="86430" y="9821"/>
                    </a:moveTo>
                    <a:lnTo>
                      <a:pt x="87630" y="9821"/>
                    </a:lnTo>
                    <a:lnTo>
                      <a:pt x="87630" y="11049"/>
                    </a:lnTo>
                    <a:lnTo>
                      <a:pt x="86430" y="11049"/>
                    </a:lnTo>
                    <a:lnTo>
                      <a:pt x="86430" y="9821"/>
                    </a:lnTo>
                    <a:close/>
                    <a:moveTo>
                      <a:pt x="85229" y="12276"/>
                    </a:moveTo>
                    <a:cubicBezTo>
                      <a:pt x="85229" y="12276"/>
                      <a:pt x="85229" y="12276"/>
                      <a:pt x="85229" y="12276"/>
                    </a:cubicBezTo>
                    <a:lnTo>
                      <a:pt x="86430" y="9821"/>
                    </a:lnTo>
                    <a:cubicBezTo>
                      <a:pt x="86430" y="9821"/>
                      <a:pt x="86430" y="9821"/>
                      <a:pt x="86430" y="9821"/>
                    </a:cubicBezTo>
                    <a:lnTo>
                      <a:pt x="85229" y="12276"/>
                    </a:lnTo>
                    <a:close/>
                    <a:moveTo>
                      <a:pt x="85229" y="12276"/>
                    </a:moveTo>
                    <a:lnTo>
                      <a:pt x="86430" y="11049"/>
                    </a:lnTo>
                    <a:lnTo>
                      <a:pt x="85229" y="12276"/>
                    </a:lnTo>
                    <a:close/>
                    <a:moveTo>
                      <a:pt x="85229" y="12276"/>
                    </a:moveTo>
                    <a:cubicBezTo>
                      <a:pt x="81628" y="11049"/>
                      <a:pt x="78027" y="9821"/>
                      <a:pt x="74425" y="8593"/>
                    </a:cubicBezTo>
                    <a:lnTo>
                      <a:pt x="75626" y="4910"/>
                    </a:lnTo>
                    <a:cubicBezTo>
                      <a:pt x="79227" y="6138"/>
                      <a:pt x="82828" y="7366"/>
                      <a:pt x="86430" y="9821"/>
                    </a:cubicBezTo>
                    <a:lnTo>
                      <a:pt x="85229" y="12276"/>
                    </a:lnTo>
                    <a:close/>
                    <a:moveTo>
                      <a:pt x="74425" y="8593"/>
                    </a:moveTo>
                    <a:cubicBezTo>
                      <a:pt x="70824" y="7366"/>
                      <a:pt x="66023" y="6138"/>
                      <a:pt x="62421" y="6138"/>
                    </a:cubicBezTo>
                    <a:lnTo>
                      <a:pt x="62421" y="2455"/>
                    </a:lnTo>
                    <a:cubicBezTo>
                      <a:pt x="67223" y="3683"/>
                      <a:pt x="70824" y="3683"/>
                      <a:pt x="75626" y="4910"/>
                    </a:cubicBezTo>
                    <a:lnTo>
                      <a:pt x="74425" y="8593"/>
                    </a:lnTo>
                    <a:close/>
                    <a:moveTo>
                      <a:pt x="62421" y="6138"/>
                    </a:moveTo>
                    <a:cubicBezTo>
                      <a:pt x="39614" y="2455"/>
                      <a:pt x="13205" y="4910"/>
                      <a:pt x="3601" y="12276"/>
                    </a:cubicBezTo>
                    <a:lnTo>
                      <a:pt x="1200" y="9821"/>
                    </a:lnTo>
                    <a:cubicBezTo>
                      <a:pt x="12004" y="2455"/>
                      <a:pt x="39614" y="0"/>
                      <a:pt x="62421" y="2455"/>
                    </a:cubicBezTo>
                    <a:lnTo>
                      <a:pt x="62421" y="6138"/>
                    </a:lnTo>
                    <a:close/>
                    <a:moveTo>
                      <a:pt x="0" y="11049"/>
                    </a:moveTo>
                    <a:lnTo>
                      <a:pt x="0" y="9821"/>
                    </a:lnTo>
                    <a:lnTo>
                      <a:pt x="1200" y="9821"/>
                    </a:lnTo>
                    <a:lnTo>
                      <a:pt x="2401" y="11049"/>
                    </a:lnTo>
                    <a:lnTo>
                      <a:pt x="0" y="11049"/>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1030" name="Rectangle 3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B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FAAA5BoAAHsVAAA8HAAAAAAAACYAAAAIAAAA//////////8="/>
                </a:ext>
              </a:extLst>
            </p:cNvSpPr>
            <p:nvPr/>
          </p:nvSpPr>
          <p:spPr>
            <a:xfrm>
              <a:off x="3273425" y="4371340"/>
              <a:ext cx="218440" cy="21844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017" name="Group 31"/>
            <p:cNvGrpSpPr>
              <a:extLst>
                <a:ext uri="smNativeData">
                  <pr:smNativeData xmlns:pr="smNativeData" xmlns:p14="http://schemas.microsoft.com/office/powerpoint/2010/main" xmlns="" val="SMDATA_7_6L0uXhMAAAAlAAAAAQAAAA8BAAAAkAAAAEgAAACQAAAASAAAAAAAAAAAAAAAAAAAABcAAAAUAAAAAAAAAAAAAAD/fwAA/38AAAAAAAAJAAAABAAAAEAnAAAMAAAAEAAAAAAAAAAAAAAAAAAAAAAAAAAfAAAAVAAAAAAAAAAAAAAAAAAAAAAAAAAAAAAAAAAAAAAAAAAAAAAAAAAAAAAAAAAAAAAAAAAAAAAAAAAAAAAAAAAAAAAAAAAAAAAAAAAAAAAAAAAAAAAAAAAAACEAAAAYAAAAFAAAACMUAADkGgAAghUAAEQcAAAAAAAAJgAAAAgAAAD/////AAAAAA=="/>
                </a:ext>
              </a:extLst>
            </p:cNvGrpSpPr>
            <p:nvPr/>
          </p:nvGrpSpPr>
          <p:grpSpPr>
            <a:xfrm>
              <a:off x="3273425" y="4371340"/>
              <a:ext cx="222885" cy="223520"/>
              <a:chOff x="3273425" y="4371340"/>
              <a:chExt cx="222885" cy="223520"/>
            </a:xfrm>
          </p:grpSpPr>
          <p:sp>
            <p:nvSpPr>
              <p:cNvPr id="1029" name="Oval 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cAA8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AuFAAA7xoAAHgVAAA5HAAAAAAAACYAAAAIAAAA//////////8="/>
                  </a:ext>
                </a:extLst>
              </p:cNvSpPr>
              <p:nvPr/>
            </p:nvSpPr>
            <p:spPr>
              <a:xfrm>
                <a:off x="3280410" y="4378325"/>
                <a:ext cx="209550" cy="209550"/>
              </a:xfrm>
              <a:prstGeom prst="ellipse">
                <a:avLst/>
              </a:prstGeom>
              <a:solidFill>
                <a:srgbClr val="6AC335"/>
              </a:solidFill>
              <a:ln>
                <a:noFill/>
              </a:ln>
              <a:effectLst/>
            </p:spPr>
            <p:txBody>
              <a:bodyPr vert="horz" wrap="square" lIns="91440" tIns="45720" rIns="91440" bIns="45720" numCol="1" spcCol="215900" anchor="t"/>
              <a:lstStyle/>
              <a:p>
                <a:pPr>
                  <a:defRPr lang="en-us"/>
                </a:pPr>
                <a:endParaRPr/>
              </a:p>
            </p:txBody>
          </p:sp>
          <p:sp>
            <p:nvSpPr>
              <p:cNvPr id="1028" name="Freeform 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FAAA5BoAAIIVAABEHAAAAAAAACYAAAAIAAAA//////////8="/>
                  </a:ext>
                </a:extLst>
              </p:cNvSpPr>
              <p:nvPr/>
            </p:nvSpPr>
            <p:spPr>
              <a:xfrm>
                <a:off x="3273425" y="4371340"/>
                <a:ext cx="222885" cy="223520"/>
              </a:xfrm>
              <a:custGeom>
                <a:avLst/>
                <a:gdLst/>
                <a:ahLst/>
                <a:cxnLst/>
                <a:rect l="0" t="0" r="222885" b="223520"/>
                <a:pathLst>
                  <a:path w="222885" h="223520">
                    <a:moveTo>
                      <a:pt x="112044" y="210230"/>
                    </a:moveTo>
                    <a:lnTo>
                      <a:pt x="112044" y="223520"/>
                    </a:lnTo>
                    <a:lnTo>
                      <a:pt x="112044" y="210230"/>
                    </a:lnTo>
                    <a:close/>
                    <a:moveTo>
                      <a:pt x="112044" y="210230"/>
                    </a:moveTo>
                    <a:cubicBezTo>
                      <a:pt x="138550" y="210230"/>
                      <a:pt x="162645" y="198147"/>
                      <a:pt x="180717" y="181232"/>
                    </a:cubicBezTo>
                    <a:lnTo>
                      <a:pt x="190355" y="190870"/>
                    </a:lnTo>
                    <a:cubicBezTo>
                      <a:pt x="169874" y="211438"/>
                      <a:pt x="142164" y="223520"/>
                      <a:pt x="112044" y="223520"/>
                    </a:cubicBezTo>
                    <a:lnTo>
                      <a:pt x="112044" y="210230"/>
                    </a:lnTo>
                    <a:close/>
                    <a:moveTo>
                      <a:pt x="180717" y="181232"/>
                    </a:moveTo>
                    <a:cubicBezTo>
                      <a:pt x="198789" y="163109"/>
                      <a:pt x="209632" y="138945"/>
                      <a:pt x="209632" y="111156"/>
                    </a:cubicBezTo>
                    <a:lnTo>
                      <a:pt x="222885" y="111156"/>
                    </a:lnTo>
                    <a:cubicBezTo>
                      <a:pt x="222885" y="142570"/>
                      <a:pt x="210837" y="170358"/>
                      <a:pt x="190355" y="190898"/>
                    </a:cubicBezTo>
                    <a:lnTo>
                      <a:pt x="180717" y="181260"/>
                    </a:lnTo>
                    <a:close/>
                    <a:moveTo>
                      <a:pt x="209632" y="111156"/>
                    </a:moveTo>
                    <a:lnTo>
                      <a:pt x="222885" y="111156"/>
                    </a:lnTo>
                    <a:lnTo>
                      <a:pt x="209632" y="111156"/>
                    </a:lnTo>
                    <a:close/>
                    <a:moveTo>
                      <a:pt x="209632" y="111156"/>
                    </a:moveTo>
                    <a:lnTo>
                      <a:pt x="222885" y="111156"/>
                    </a:lnTo>
                    <a:lnTo>
                      <a:pt x="209632" y="111156"/>
                    </a:lnTo>
                    <a:close/>
                    <a:moveTo>
                      <a:pt x="209632" y="111156"/>
                    </a:moveTo>
                    <a:cubicBezTo>
                      <a:pt x="209632" y="84575"/>
                      <a:pt x="198789" y="60411"/>
                      <a:pt x="180717" y="42288"/>
                    </a:cubicBezTo>
                    <a:lnTo>
                      <a:pt x="190355" y="32650"/>
                    </a:lnTo>
                    <a:cubicBezTo>
                      <a:pt x="210837" y="53162"/>
                      <a:pt x="222885" y="80950"/>
                      <a:pt x="222885" y="111156"/>
                    </a:cubicBezTo>
                    <a:lnTo>
                      <a:pt x="209632" y="111156"/>
                    </a:lnTo>
                    <a:close/>
                    <a:moveTo>
                      <a:pt x="180717" y="42288"/>
                    </a:moveTo>
                    <a:cubicBezTo>
                      <a:pt x="162645" y="24164"/>
                      <a:pt x="138550" y="13290"/>
                      <a:pt x="112044" y="13290"/>
                    </a:cubicBezTo>
                    <a:lnTo>
                      <a:pt x="112044" y="0"/>
                    </a:lnTo>
                    <a:cubicBezTo>
                      <a:pt x="142164" y="0"/>
                      <a:pt x="169874" y="12082"/>
                      <a:pt x="190355" y="32622"/>
                    </a:cubicBezTo>
                    <a:lnTo>
                      <a:pt x="180717" y="42260"/>
                    </a:lnTo>
                    <a:close/>
                    <a:moveTo>
                      <a:pt x="112044" y="13290"/>
                    </a:moveTo>
                    <a:lnTo>
                      <a:pt x="112044" y="0"/>
                    </a:lnTo>
                    <a:lnTo>
                      <a:pt x="112044" y="13290"/>
                    </a:lnTo>
                    <a:close/>
                    <a:moveTo>
                      <a:pt x="112044" y="13290"/>
                    </a:moveTo>
                    <a:lnTo>
                      <a:pt x="112044" y="0"/>
                    </a:lnTo>
                    <a:lnTo>
                      <a:pt x="112044" y="13290"/>
                    </a:lnTo>
                    <a:close/>
                    <a:moveTo>
                      <a:pt x="112044" y="13290"/>
                    </a:moveTo>
                    <a:cubicBezTo>
                      <a:pt x="84334" y="13290"/>
                      <a:pt x="60239" y="24164"/>
                      <a:pt x="42167" y="42288"/>
                    </a:cubicBezTo>
                    <a:lnTo>
                      <a:pt x="32529" y="32650"/>
                    </a:lnTo>
                    <a:cubicBezTo>
                      <a:pt x="53010" y="12082"/>
                      <a:pt x="80720" y="0"/>
                      <a:pt x="112044" y="0"/>
                    </a:cubicBezTo>
                    <a:lnTo>
                      <a:pt x="112044" y="13290"/>
                    </a:lnTo>
                    <a:close/>
                    <a:moveTo>
                      <a:pt x="42167" y="42288"/>
                    </a:moveTo>
                    <a:cubicBezTo>
                      <a:pt x="25300" y="60411"/>
                      <a:pt x="13252" y="84575"/>
                      <a:pt x="13252" y="111156"/>
                    </a:cubicBezTo>
                    <a:lnTo>
                      <a:pt x="0" y="111156"/>
                    </a:lnTo>
                    <a:cubicBezTo>
                      <a:pt x="0" y="80950"/>
                      <a:pt x="13252" y="53162"/>
                      <a:pt x="32529" y="32622"/>
                    </a:cubicBezTo>
                    <a:lnTo>
                      <a:pt x="42167" y="42260"/>
                    </a:lnTo>
                    <a:close/>
                    <a:moveTo>
                      <a:pt x="13252" y="111156"/>
                    </a:moveTo>
                    <a:lnTo>
                      <a:pt x="0" y="111156"/>
                    </a:lnTo>
                    <a:lnTo>
                      <a:pt x="13252" y="111156"/>
                    </a:lnTo>
                    <a:close/>
                    <a:moveTo>
                      <a:pt x="13252" y="111156"/>
                    </a:moveTo>
                    <a:lnTo>
                      <a:pt x="0" y="111156"/>
                    </a:lnTo>
                    <a:lnTo>
                      <a:pt x="13252" y="111156"/>
                    </a:lnTo>
                    <a:close/>
                    <a:moveTo>
                      <a:pt x="13252" y="111156"/>
                    </a:moveTo>
                    <a:cubicBezTo>
                      <a:pt x="13252" y="138945"/>
                      <a:pt x="25300" y="163109"/>
                      <a:pt x="42167" y="181232"/>
                    </a:cubicBezTo>
                    <a:lnTo>
                      <a:pt x="32529" y="190870"/>
                    </a:lnTo>
                    <a:cubicBezTo>
                      <a:pt x="13252" y="170358"/>
                      <a:pt x="0" y="142570"/>
                      <a:pt x="0" y="111156"/>
                    </a:cubicBezTo>
                    <a:lnTo>
                      <a:pt x="13252" y="111156"/>
                    </a:lnTo>
                    <a:close/>
                    <a:moveTo>
                      <a:pt x="42167" y="181232"/>
                    </a:moveTo>
                    <a:cubicBezTo>
                      <a:pt x="60239" y="198147"/>
                      <a:pt x="84334" y="210230"/>
                      <a:pt x="112044" y="210230"/>
                    </a:cubicBezTo>
                    <a:lnTo>
                      <a:pt x="112044" y="223520"/>
                    </a:lnTo>
                    <a:cubicBezTo>
                      <a:pt x="80720" y="223520"/>
                      <a:pt x="53010" y="211438"/>
                      <a:pt x="32529" y="190898"/>
                    </a:cubicBezTo>
                    <a:lnTo>
                      <a:pt x="42167" y="181260"/>
                    </a:lnTo>
                    <a:close/>
                    <a:moveTo>
                      <a:pt x="112044" y="210230"/>
                    </a:moveTo>
                    <a:lnTo>
                      <a:pt x="112044" y="223520"/>
                    </a:lnTo>
                    <a:lnTo>
                      <a:pt x="112044" y="21023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27" name="Freeform 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oG/8U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FAAAEhsAADIVAAC9GwAAAAAAACYAAAAIAAAA//////////8="/>
                  </a:ext>
                </a:extLst>
              </p:cNvSpPr>
              <p:nvPr/>
            </p:nvSpPr>
            <p:spPr>
              <a:xfrm>
                <a:off x="3322955" y="4400550"/>
                <a:ext cx="122555" cy="108585"/>
              </a:xfrm>
              <a:custGeom>
                <a:avLst/>
                <a:gdLst/>
                <a:ahLst/>
                <a:cxnLst/>
                <a:rect l="0" t="0" r="122555" b="108585"/>
                <a:pathLst>
                  <a:path w="122555" h="108585">
                    <a:moveTo>
                      <a:pt x="97323" y="47053"/>
                    </a:moveTo>
                    <a:lnTo>
                      <a:pt x="98524" y="47053"/>
                    </a:lnTo>
                    <a:lnTo>
                      <a:pt x="99726" y="47053"/>
                    </a:lnTo>
                    <a:lnTo>
                      <a:pt x="100927" y="45852"/>
                    </a:lnTo>
                    <a:lnTo>
                      <a:pt x="102129" y="45852"/>
                    </a:lnTo>
                    <a:lnTo>
                      <a:pt x="103330" y="45852"/>
                    </a:lnTo>
                    <a:lnTo>
                      <a:pt x="103330" y="44640"/>
                    </a:lnTo>
                    <a:lnTo>
                      <a:pt x="104532" y="44640"/>
                    </a:lnTo>
                    <a:lnTo>
                      <a:pt x="105733" y="43439"/>
                    </a:lnTo>
                    <a:lnTo>
                      <a:pt x="105733" y="42227"/>
                    </a:lnTo>
                    <a:lnTo>
                      <a:pt x="106935" y="42227"/>
                    </a:lnTo>
                    <a:lnTo>
                      <a:pt x="106935" y="41021"/>
                    </a:lnTo>
                    <a:lnTo>
                      <a:pt x="108136" y="39820"/>
                    </a:lnTo>
                    <a:lnTo>
                      <a:pt x="108136" y="38608"/>
                    </a:lnTo>
                    <a:lnTo>
                      <a:pt x="108136" y="37401"/>
                    </a:lnTo>
                    <a:lnTo>
                      <a:pt x="108136" y="36195"/>
                    </a:lnTo>
                    <a:lnTo>
                      <a:pt x="109338" y="34993"/>
                    </a:lnTo>
                    <a:lnTo>
                      <a:pt x="109338" y="10858"/>
                    </a:lnTo>
                    <a:lnTo>
                      <a:pt x="108136" y="9656"/>
                    </a:lnTo>
                    <a:lnTo>
                      <a:pt x="108136" y="8445"/>
                    </a:lnTo>
                    <a:lnTo>
                      <a:pt x="108136" y="7239"/>
                    </a:lnTo>
                    <a:lnTo>
                      <a:pt x="108136" y="6032"/>
                    </a:lnTo>
                    <a:lnTo>
                      <a:pt x="106935" y="4831"/>
                    </a:lnTo>
                    <a:lnTo>
                      <a:pt x="105733" y="3629"/>
                    </a:lnTo>
                    <a:lnTo>
                      <a:pt x="105733" y="2413"/>
                    </a:lnTo>
                    <a:lnTo>
                      <a:pt x="104532" y="2413"/>
                    </a:lnTo>
                    <a:lnTo>
                      <a:pt x="103330" y="1211"/>
                    </a:lnTo>
                    <a:lnTo>
                      <a:pt x="102129" y="10"/>
                    </a:lnTo>
                    <a:lnTo>
                      <a:pt x="100927" y="10"/>
                    </a:lnTo>
                    <a:lnTo>
                      <a:pt x="99726" y="10"/>
                    </a:lnTo>
                    <a:lnTo>
                      <a:pt x="98524" y="10"/>
                    </a:lnTo>
                    <a:lnTo>
                      <a:pt x="97323" y="10"/>
                    </a:lnTo>
                    <a:lnTo>
                      <a:pt x="26433" y="10"/>
                    </a:lnTo>
                    <a:lnTo>
                      <a:pt x="25231" y="10"/>
                    </a:lnTo>
                    <a:lnTo>
                      <a:pt x="24030" y="10"/>
                    </a:lnTo>
                    <a:lnTo>
                      <a:pt x="22828" y="10"/>
                    </a:lnTo>
                    <a:lnTo>
                      <a:pt x="21627" y="10"/>
                    </a:lnTo>
                    <a:lnTo>
                      <a:pt x="20425" y="1212"/>
                    </a:lnTo>
                    <a:lnTo>
                      <a:pt x="19224" y="1212"/>
                    </a:lnTo>
                    <a:lnTo>
                      <a:pt x="18022" y="2414"/>
                    </a:lnTo>
                    <a:lnTo>
                      <a:pt x="16821" y="3615"/>
                    </a:lnTo>
                    <a:lnTo>
                      <a:pt x="16821" y="4826"/>
                    </a:lnTo>
                    <a:lnTo>
                      <a:pt x="15619" y="4826"/>
                    </a:lnTo>
                    <a:lnTo>
                      <a:pt x="15619" y="6032"/>
                    </a:lnTo>
                    <a:lnTo>
                      <a:pt x="14418" y="7233"/>
                    </a:lnTo>
                    <a:lnTo>
                      <a:pt x="14418" y="8445"/>
                    </a:lnTo>
                    <a:lnTo>
                      <a:pt x="14418" y="9652"/>
                    </a:lnTo>
                    <a:lnTo>
                      <a:pt x="14418" y="10858"/>
                    </a:lnTo>
                    <a:lnTo>
                      <a:pt x="14418" y="34988"/>
                    </a:lnTo>
                    <a:lnTo>
                      <a:pt x="14418" y="36195"/>
                    </a:lnTo>
                    <a:lnTo>
                      <a:pt x="14418" y="37401"/>
                    </a:lnTo>
                    <a:lnTo>
                      <a:pt x="14418" y="38608"/>
                    </a:lnTo>
                    <a:lnTo>
                      <a:pt x="15619" y="39809"/>
                    </a:lnTo>
                    <a:lnTo>
                      <a:pt x="15619" y="41021"/>
                    </a:lnTo>
                    <a:lnTo>
                      <a:pt x="16821" y="42223"/>
                    </a:lnTo>
                    <a:lnTo>
                      <a:pt x="18022" y="43424"/>
                    </a:lnTo>
                    <a:lnTo>
                      <a:pt x="18022" y="44640"/>
                    </a:lnTo>
                    <a:lnTo>
                      <a:pt x="19224" y="44640"/>
                    </a:lnTo>
                    <a:lnTo>
                      <a:pt x="20425" y="45841"/>
                    </a:lnTo>
                    <a:lnTo>
                      <a:pt x="21627" y="45841"/>
                    </a:lnTo>
                    <a:lnTo>
                      <a:pt x="22828" y="47042"/>
                    </a:lnTo>
                    <a:lnTo>
                      <a:pt x="24030" y="47042"/>
                    </a:lnTo>
                    <a:lnTo>
                      <a:pt x="25231" y="47042"/>
                    </a:lnTo>
                    <a:lnTo>
                      <a:pt x="26433" y="47042"/>
                    </a:lnTo>
                    <a:lnTo>
                      <a:pt x="56471" y="47042"/>
                    </a:lnTo>
                    <a:lnTo>
                      <a:pt x="56471" y="66357"/>
                    </a:lnTo>
                    <a:lnTo>
                      <a:pt x="24030" y="66357"/>
                    </a:lnTo>
                    <a:lnTo>
                      <a:pt x="0" y="89281"/>
                    </a:lnTo>
                    <a:lnTo>
                      <a:pt x="0" y="94107"/>
                    </a:lnTo>
                    <a:lnTo>
                      <a:pt x="46859" y="94107"/>
                    </a:lnTo>
                    <a:lnTo>
                      <a:pt x="56471" y="103719"/>
                    </a:lnTo>
                    <a:lnTo>
                      <a:pt x="56471" y="108585"/>
                    </a:lnTo>
                    <a:lnTo>
                      <a:pt x="66083" y="108585"/>
                    </a:lnTo>
                    <a:lnTo>
                      <a:pt x="66083" y="103759"/>
                    </a:lnTo>
                    <a:lnTo>
                      <a:pt x="75695" y="94147"/>
                    </a:lnTo>
                    <a:lnTo>
                      <a:pt x="122555" y="94147"/>
                    </a:lnTo>
                    <a:lnTo>
                      <a:pt x="122555" y="89281"/>
                    </a:lnTo>
                    <a:lnTo>
                      <a:pt x="99726" y="66452"/>
                    </a:lnTo>
                    <a:lnTo>
                      <a:pt x="66083" y="66452"/>
                    </a:lnTo>
                    <a:lnTo>
                      <a:pt x="66083" y="47053"/>
                    </a:lnTo>
                    <a:lnTo>
                      <a:pt x="97323" y="47053"/>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26" name="Freeform 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Q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FAAAEhsAADIVAAC9GwAAAAAAACYAAAAIAAAA//////////8="/>
                  </a:ext>
                </a:extLst>
              </p:cNvSpPr>
              <p:nvPr/>
            </p:nvSpPr>
            <p:spPr>
              <a:xfrm>
                <a:off x="3322955" y="4400550"/>
                <a:ext cx="122555" cy="108585"/>
              </a:xfrm>
              <a:custGeom>
                <a:avLst/>
                <a:gdLst/>
                <a:ahLst/>
                <a:cxnLst/>
                <a:rect l="0" t="0" r="122555" b="108585"/>
                <a:pathLst>
                  <a:path w="122555" h="108585">
                    <a:moveTo>
                      <a:pt x="97323" y="47053"/>
                    </a:moveTo>
                    <a:lnTo>
                      <a:pt x="98524" y="47053"/>
                    </a:lnTo>
                    <a:lnTo>
                      <a:pt x="99726" y="47053"/>
                    </a:lnTo>
                    <a:lnTo>
                      <a:pt x="100927" y="45852"/>
                    </a:lnTo>
                    <a:lnTo>
                      <a:pt x="102129" y="45852"/>
                    </a:lnTo>
                    <a:lnTo>
                      <a:pt x="103330" y="45852"/>
                    </a:lnTo>
                    <a:lnTo>
                      <a:pt x="103330" y="44640"/>
                    </a:lnTo>
                    <a:lnTo>
                      <a:pt x="104532" y="44640"/>
                    </a:lnTo>
                    <a:lnTo>
                      <a:pt x="105733" y="43439"/>
                    </a:lnTo>
                    <a:lnTo>
                      <a:pt x="105733" y="42227"/>
                    </a:lnTo>
                    <a:lnTo>
                      <a:pt x="106935" y="42227"/>
                    </a:lnTo>
                    <a:lnTo>
                      <a:pt x="106935" y="41021"/>
                    </a:lnTo>
                    <a:lnTo>
                      <a:pt x="108136" y="39820"/>
                    </a:lnTo>
                    <a:lnTo>
                      <a:pt x="108136" y="38608"/>
                    </a:lnTo>
                    <a:lnTo>
                      <a:pt x="108136" y="37401"/>
                    </a:lnTo>
                    <a:lnTo>
                      <a:pt x="108136" y="36195"/>
                    </a:lnTo>
                    <a:lnTo>
                      <a:pt x="109338" y="34993"/>
                    </a:lnTo>
                    <a:lnTo>
                      <a:pt x="109338" y="10858"/>
                    </a:lnTo>
                    <a:lnTo>
                      <a:pt x="108136" y="9656"/>
                    </a:lnTo>
                    <a:lnTo>
                      <a:pt x="108136" y="8445"/>
                    </a:lnTo>
                    <a:lnTo>
                      <a:pt x="108136" y="7239"/>
                    </a:lnTo>
                    <a:lnTo>
                      <a:pt x="108136" y="6032"/>
                    </a:lnTo>
                    <a:lnTo>
                      <a:pt x="106935" y="4831"/>
                    </a:lnTo>
                    <a:lnTo>
                      <a:pt x="105733" y="3629"/>
                    </a:lnTo>
                    <a:lnTo>
                      <a:pt x="105733" y="2413"/>
                    </a:lnTo>
                    <a:lnTo>
                      <a:pt x="104532" y="2413"/>
                    </a:lnTo>
                    <a:lnTo>
                      <a:pt x="103330" y="1211"/>
                    </a:lnTo>
                    <a:lnTo>
                      <a:pt x="102129" y="10"/>
                    </a:lnTo>
                    <a:lnTo>
                      <a:pt x="100927" y="10"/>
                    </a:lnTo>
                    <a:lnTo>
                      <a:pt x="99726" y="10"/>
                    </a:lnTo>
                    <a:lnTo>
                      <a:pt x="98524" y="10"/>
                    </a:lnTo>
                    <a:lnTo>
                      <a:pt x="97323" y="10"/>
                    </a:lnTo>
                    <a:lnTo>
                      <a:pt x="26433" y="10"/>
                    </a:lnTo>
                    <a:lnTo>
                      <a:pt x="25231" y="10"/>
                    </a:lnTo>
                    <a:lnTo>
                      <a:pt x="24030" y="10"/>
                    </a:lnTo>
                    <a:lnTo>
                      <a:pt x="22828" y="10"/>
                    </a:lnTo>
                    <a:lnTo>
                      <a:pt x="21627" y="10"/>
                    </a:lnTo>
                    <a:lnTo>
                      <a:pt x="20425" y="1212"/>
                    </a:lnTo>
                    <a:lnTo>
                      <a:pt x="19224" y="1212"/>
                    </a:lnTo>
                    <a:lnTo>
                      <a:pt x="18022" y="2414"/>
                    </a:lnTo>
                    <a:lnTo>
                      <a:pt x="16821" y="3615"/>
                    </a:lnTo>
                    <a:lnTo>
                      <a:pt x="16821" y="4826"/>
                    </a:lnTo>
                    <a:lnTo>
                      <a:pt x="15619" y="4826"/>
                    </a:lnTo>
                    <a:lnTo>
                      <a:pt x="15619" y="6032"/>
                    </a:lnTo>
                    <a:lnTo>
                      <a:pt x="14418" y="7233"/>
                    </a:lnTo>
                    <a:lnTo>
                      <a:pt x="14418" y="8445"/>
                    </a:lnTo>
                    <a:lnTo>
                      <a:pt x="14418" y="9652"/>
                    </a:lnTo>
                    <a:lnTo>
                      <a:pt x="14418" y="10858"/>
                    </a:lnTo>
                    <a:lnTo>
                      <a:pt x="14418" y="34988"/>
                    </a:lnTo>
                    <a:lnTo>
                      <a:pt x="14418" y="36195"/>
                    </a:lnTo>
                    <a:lnTo>
                      <a:pt x="14418" y="37401"/>
                    </a:lnTo>
                    <a:lnTo>
                      <a:pt x="14418" y="38608"/>
                    </a:lnTo>
                    <a:lnTo>
                      <a:pt x="15619" y="39809"/>
                    </a:lnTo>
                    <a:lnTo>
                      <a:pt x="15619" y="41021"/>
                    </a:lnTo>
                    <a:lnTo>
                      <a:pt x="16821" y="42223"/>
                    </a:lnTo>
                    <a:lnTo>
                      <a:pt x="18022" y="43424"/>
                    </a:lnTo>
                    <a:lnTo>
                      <a:pt x="18022" y="44640"/>
                    </a:lnTo>
                    <a:lnTo>
                      <a:pt x="19224" y="44640"/>
                    </a:lnTo>
                    <a:lnTo>
                      <a:pt x="20425" y="45841"/>
                    </a:lnTo>
                    <a:lnTo>
                      <a:pt x="21627" y="45841"/>
                    </a:lnTo>
                    <a:lnTo>
                      <a:pt x="22828" y="47042"/>
                    </a:lnTo>
                    <a:lnTo>
                      <a:pt x="24030" y="47042"/>
                    </a:lnTo>
                    <a:lnTo>
                      <a:pt x="25231" y="47042"/>
                    </a:lnTo>
                    <a:lnTo>
                      <a:pt x="26433" y="47042"/>
                    </a:lnTo>
                    <a:lnTo>
                      <a:pt x="56471" y="47042"/>
                    </a:lnTo>
                    <a:lnTo>
                      <a:pt x="56471" y="66357"/>
                    </a:lnTo>
                    <a:lnTo>
                      <a:pt x="24030" y="66357"/>
                    </a:lnTo>
                    <a:lnTo>
                      <a:pt x="0" y="89281"/>
                    </a:lnTo>
                    <a:lnTo>
                      <a:pt x="0" y="94107"/>
                    </a:lnTo>
                    <a:lnTo>
                      <a:pt x="46859" y="94107"/>
                    </a:lnTo>
                    <a:lnTo>
                      <a:pt x="56471" y="103719"/>
                    </a:lnTo>
                    <a:lnTo>
                      <a:pt x="56471" y="108585"/>
                    </a:lnTo>
                    <a:lnTo>
                      <a:pt x="66083" y="108585"/>
                    </a:lnTo>
                    <a:lnTo>
                      <a:pt x="66083" y="103759"/>
                    </a:lnTo>
                    <a:lnTo>
                      <a:pt x="75695" y="94147"/>
                    </a:lnTo>
                    <a:lnTo>
                      <a:pt x="122555" y="94147"/>
                    </a:lnTo>
                    <a:lnTo>
                      <a:pt x="122555" y="89281"/>
                    </a:lnTo>
                    <a:lnTo>
                      <a:pt x="99726" y="66452"/>
                    </a:lnTo>
                    <a:lnTo>
                      <a:pt x="66083" y="66452"/>
                    </a:lnTo>
                    <a:lnTo>
                      <a:pt x="66083" y="47053"/>
                    </a:lnTo>
                    <a:lnTo>
                      <a:pt x="97323" y="47053"/>
                    </a:lnTo>
                    <a:close/>
                  </a:path>
                </a:pathLst>
              </a:cu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25" name="Oval 3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UK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FAAA+BsAAJwUAAANHAAAAAAAACYAAAAIAAAA//////////8="/>
                  </a:ext>
                </a:extLst>
              </p:cNvSpPr>
              <p:nvPr/>
            </p:nvSpPr>
            <p:spPr>
              <a:xfrm>
                <a:off x="3336925" y="454660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024" name="Oval 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wvYTo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HFAAA+BsAAJwUAAANHAAAAAAAACYAAAAIAAAA//////////8="/>
                  </a:ext>
                </a:extLst>
              </p:cNvSpPr>
              <p:nvPr/>
            </p:nvSpPr>
            <p:spPr>
              <a:xfrm>
                <a:off x="3336925" y="4546600"/>
                <a:ext cx="13335"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23" name="Oval 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lhbCI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HFQAA+BsAABsVAAANHAAAAAAAACYAAAAIAAAA//////////8="/>
                  </a:ext>
                </a:extLst>
              </p:cNvSpPr>
              <p:nvPr/>
            </p:nvSpPr>
            <p:spPr>
              <a:xfrm>
                <a:off x="3418205" y="454660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022" name="Oval 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gV00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FQAA+BsAABsVAAANHAAAAAAAACYAAAAIAAAA//////////8="/>
                  </a:ext>
                </a:extLst>
              </p:cNvSpPr>
              <p:nvPr/>
            </p:nvSpPr>
            <p:spPr>
              <a:xfrm>
                <a:off x="3418205" y="4546600"/>
                <a:ext cx="12700"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21" name="Oval 4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pwPjw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FAAADxwAAN0UAAAkHAAAAAAAACYAAAAIAAAA//////////8="/>
                  </a:ext>
                </a:extLst>
              </p:cNvSpPr>
              <p:nvPr/>
            </p:nvSpPr>
            <p:spPr>
              <a:xfrm>
                <a:off x="3376930" y="4561205"/>
                <a:ext cx="1460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020" name="Oval 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o9IjI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FAAADxwAAN0UAAAkHAAAAAAAACYAAAAIAAAA//////////8="/>
                  </a:ext>
                </a:extLst>
              </p:cNvSpPr>
              <p:nvPr/>
            </p:nvSpPr>
            <p:spPr>
              <a:xfrm>
                <a:off x="3376930" y="4561205"/>
                <a:ext cx="14605"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19" name="Freeform 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JpdC0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BFAAAxBsAACEVAAAJHAAAAAAAACYAAAAIAAAA//////////8="/>
                  </a:ext>
                </a:extLst>
              </p:cNvSpPr>
              <p:nvPr/>
            </p:nvSpPr>
            <p:spPr>
              <a:xfrm>
                <a:off x="3333115" y="4513580"/>
                <a:ext cx="101600" cy="43815"/>
              </a:xfrm>
              <a:custGeom>
                <a:avLst/>
                <a:gdLst/>
                <a:ahLst/>
                <a:cxnLst/>
                <a:rect l="0" t="0" r="101600" b="43815"/>
                <a:pathLst>
                  <a:path w="101600" h="43815">
                    <a:moveTo>
                      <a:pt x="50800" y="0"/>
                    </a:moveTo>
                    <a:lnTo>
                      <a:pt x="41124" y="0"/>
                    </a:lnTo>
                    <a:lnTo>
                      <a:pt x="31448" y="9676"/>
                    </a:lnTo>
                    <a:lnTo>
                      <a:pt x="8467" y="9676"/>
                    </a:lnTo>
                    <a:lnTo>
                      <a:pt x="6048" y="10953"/>
                    </a:lnTo>
                    <a:lnTo>
                      <a:pt x="3629" y="14605"/>
                    </a:lnTo>
                    <a:lnTo>
                      <a:pt x="0" y="19473"/>
                    </a:lnTo>
                    <a:lnTo>
                      <a:pt x="0" y="24341"/>
                    </a:lnTo>
                    <a:lnTo>
                      <a:pt x="8467" y="24341"/>
                    </a:lnTo>
                    <a:lnTo>
                      <a:pt x="8467" y="29210"/>
                    </a:lnTo>
                    <a:lnTo>
                      <a:pt x="13305" y="29210"/>
                    </a:lnTo>
                    <a:lnTo>
                      <a:pt x="13305" y="24341"/>
                    </a:lnTo>
                    <a:lnTo>
                      <a:pt x="22981" y="24341"/>
                    </a:lnTo>
                    <a:lnTo>
                      <a:pt x="22981" y="23124"/>
                    </a:lnTo>
                    <a:lnTo>
                      <a:pt x="24190" y="21915"/>
                    </a:lnTo>
                    <a:lnTo>
                      <a:pt x="24190" y="20690"/>
                    </a:lnTo>
                    <a:lnTo>
                      <a:pt x="26610" y="19473"/>
                    </a:lnTo>
                    <a:lnTo>
                      <a:pt x="29029" y="19473"/>
                    </a:lnTo>
                    <a:lnTo>
                      <a:pt x="31448" y="18256"/>
                    </a:lnTo>
                    <a:lnTo>
                      <a:pt x="36286" y="19473"/>
                    </a:lnTo>
                    <a:lnTo>
                      <a:pt x="39914" y="19473"/>
                    </a:lnTo>
                    <a:lnTo>
                      <a:pt x="42333" y="20690"/>
                    </a:lnTo>
                    <a:lnTo>
                      <a:pt x="44752" y="20690"/>
                    </a:lnTo>
                    <a:lnTo>
                      <a:pt x="44752" y="21907"/>
                    </a:lnTo>
                    <a:lnTo>
                      <a:pt x="45962" y="24341"/>
                    </a:lnTo>
                    <a:lnTo>
                      <a:pt x="45962" y="37729"/>
                    </a:lnTo>
                    <a:lnTo>
                      <a:pt x="48381" y="37729"/>
                    </a:lnTo>
                    <a:lnTo>
                      <a:pt x="48381" y="43815"/>
                    </a:lnTo>
                    <a:lnTo>
                      <a:pt x="53219" y="43815"/>
                    </a:lnTo>
                    <a:lnTo>
                      <a:pt x="53219" y="37729"/>
                    </a:lnTo>
                    <a:lnTo>
                      <a:pt x="55638" y="37729"/>
                    </a:lnTo>
                    <a:lnTo>
                      <a:pt x="55638" y="24341"/>
                    </a:lnTo>
                    <a:lnTo>
                      <a:pt x="56848" y="21907"/>
                    </a:lnTo>
                    <a:lnTo>
                      <a:pt x="58057" y="20698"/>
                    </a:lnTo>
                    <a:lnTo>
                      <a:pt x="60476" y="19473"/>
                    </a:lnTo>
                    <a:lnTo>
                      <a:pt x="62895" y="19473"/>
                    </a:lnTo>
                    <a:lnTo>
                      <a:pt x="65314" y="19473"/>
                    </a:lnTo>
                    <a:lnTo>
                      <a:pt x="70152" y="19473"/>
                    </a:lnTo>
                    <a:lnTo>
                      <a:pt x="73781" y="19473"/>
                    </a:lnTo>
                    <a:lnTo>
                      <a:pt x="76200" y="20690"/>
                    </a:lnTo>
                    <a:lnTo>
                      <a:pt x="77410" y="21900"/>
                    </a:lnTo>
                    <a:lnTo>
                      <a:pt x="78619" y="23124"/>
                    </a:lnTo>
                    <a:lnTo>
                      <a:pt x="78619" y="24341"/>
                    </a:lnTo>
                    <a:lnTo>
                      <a:pt x="89505" y="24341"/>
                    </a:lnTo>
                    <a:lnTo>
                      <a:pt x="89505" y="29210"/>
                    </a:lnTo>
                    <a:lnTo>
                      <a:pt x="94343" y="29210"/>
                    </a:lnTo>
                    <a:lnTo>
                      <a:pt x="94343" y="24341"/>
                    </a:lnTo>
                    <a:lnTo>
                      <a:pt x="101600" y="24341"/>
                    </a:lnTo>
                    <a:lnTo>
                      <a:pt x="101600" y="19473"/>
                    </a:lnTo>
                    <a:lnTo>
                      <a:pt x="99181" y="14605"/>
                    </a:lnTo>
                    <a:lnTo>
                      <a:pt x="96762" y="10953"/>
                    </a:lnTo>
                    <a:lnTo>
                      <a:pt x="94343" y="9736"/>
                    </a:lnTo>
                    <a:lnTo>
                      <a:pt x="70152" y="9736"/>
                    </a:lnTo>
                    <a:lnTo>
                      <a:pt x="60476" y="60"/>
                    </a:lnTo>
                    <a:lnTo>
                      <a:pt x="50800" y="6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18" name="Freeform 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8+PC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BFAAAxBsAACEVAAAJHAAAAAAAACYAAAAIAAAA//////////8="/>
                  </a:ext>
                </a:extLst>
              </p:cNvSpPr>
              <p:nvPr/>
            </p:nvSpPr>
            <p:spPr>
              <a:xfrm>
                <a:off x="3333115" y="4513580"/>
                <a:ext cx="101600" cy="43815"/>
              </a:xfrm>
              <a:custGeom>
                <a:avLst/>
                <a:gdLst/>
                <a:ahLst/>
                <a:cxnLst/>
                <a:rect l="0" t="0" r="101600" b="43815"/>
                <a:pathLst>
                  <a:path w="101600" h="43815">
                    <a:moveTo>
                      <a:pt x="50800" y="0"/>
                    </a:moveTo>
                    <a:lnTo>
                      <a:pt x="41124" y="0"/>
                    </a:lnTo>
                    <a:lnTo>
                      <a:pt x="31448" y="9676"/>
                    </a:lnTo>
                    <a:lnTo>
                      <a:pt x="8467" y="9676"/>
                    </a:lnTo>
                    <a:lnTo>
                      <a:pt x="6048" y="10953"/>
                    </a:lnTo>
                    <a:lnTo>
                      <a:pt x="3629" y="14605"/>
                    </a:lnTo>
                    <a:lnTo>
                      <a:pt x="0" y="19473"/>
                    </a:lnTo>
                    <a:lnTo>
                      <a:pt x="0" y="24341"/>
                    </a:lnTo>
                    <a:lnTo>
                      <a:pt x="8467" y="24341"/>
                    </a:lnTo>
                    <a:lnTo>
                      <a:pt x="8467" y="29210"/>
                    </a:lnTo>
                    <a:lnTo>
                      <a:pt x="13305" y="29210"/>
                    </a:lnTo>
                    <a:lnTo>
                      <a:pt x="13305" y="24341"/>
                    </a:lnTo>
                    <a:lnTo>
                      <a:pt x="22981" y="24341"/>
                    </a:lnTo>
                    <a:lnTo>
                      <a:pt x="22981" y="23124"/>
                    </a:lnTo>
                    <a:lnTo>
                      <a:pt x="24190" y="21915"/>
                    </a:lnTo>
                    <a:lnTo>
                      <a:pt x="24190" y="20690"/>
                    </a:lnTo>
                    <a:lnTo>
                      <a:pt x="26610" y="19473"/>
                    </a:lnTo>
                    <a:lnTo>
                      <a:pt x="29029" y="19473"/>
                    </a:lnTo>
                    <a:lnTo>
                      <a:pt x="31448" y="18256"/>
                    </a:lnTo>
                    <a:lnTo>
                      <a:pt x="36286" y="19473"/>
                    </a:lnTo>
                    <a:lnTo>
                      <a:pt x="39914" y="19473"/>
                    </a:lnTo>
                    <a:lnTo>
                      <a:pt x="42333" y="20690"/>
                    </a:lnTo>
                    <a:lnTo>
                      <a:pt x="44752" y="20690"/>
                    </a:lnTo>
                    <a:lnTo>
                      <a:pt x="44752" y="21907"/>
                    </a:lnTo>
                    <a:lnTo>
                      <a:pt x="45962" y="24341"/>
                    </a:lnTo>
                    <a:lnTo>
                      <a:pt x="45962" y="37729"/>
                    </a:lnTo>
                    <a:lnTo>
                      <a:pt x="48381" y="37729"/>
                    </a:lnTo>
                    <a:lnTo>
                      <a:pt x="48381" y="43815"/>
                    </a:lnTo>
                    <a:lnTo>
                      <a:pt x="53219" y="43815"/>
                    </a:lnTo>
                    <a:lnTo>
                      <a:pt x="53219" y="37729"/>
                    </a:lnTo>
                    <a:lnTo>
                      <a:pt x="55638" y="37729"/>
                    </a:lnTo>
                    <a:lnTo>
                      <a:pt x="55638" y="24341"/>
                    </a:lnTo>
                    <a:lnTo>
                      <a:pt x="56848" y="21907"/>
                    </a:lnTo>
                    <a:lnTo>
                      <a:pt x="58057" y="20698"/>
                    </a:lnTo>
                    <a:lnTo>
                      <a:pt x="60476" y="19473"/>
                    </a:lnTo>
                    <a:lnTo>
                      <a:pt x="62895" y="19473"/>
                    </a:lnTo>
                    <a:lnTo>
                      <a:pt x="65314" y="19473"/>
                    </a:lnTo>
                    <a:lnTo>
                      <a:pt x="70152" y="19473"/>
                    </a:lnTo>
                    <a:lnTo>
                      <a:pt x="73781" y="19473"/>
                    </a:lnTo>
                    <a:lnTo>
                      <a:pt x="76200" y="20690"/>
                    </a:lnTo>
                    <a:lnTo>
                      <a:pt x="77410" y="21900"/>
                    </a:lnTo>
                    <a:lnTo>
                      <a:pt x="78619" y="23124"/>
                    </a:lnTo>
                    <a:lnTo>
                      <a:pt x="78619" y="24341"/>
                    </a:lnTo>
                    <a:lnTo>
                      <a:pt x="89505" y="24341"/>
                    </a:lnTo>
                    <a:lnTo>
                      <a:pt x="89505" y="29210"/>
                    </a:lnTo>
                    <a:lnTo>
                      <a:pt x="94343" y="29210"/>
                    </a:lnTo>
                    <a:lnTo>
                      <a:pt x="94343" y="24341"/>
                    </a:lnTo>
                    <a:lnTo>
                      <a:pt x="101600" y="24341"/>
                    </a:lnTo>
                    <a:lnTo>
                      <a:pt x="101600" y="19473"/>
                    </a:lnTo>
                    <a:lnTo>
                      <a:pt x="99181" y="14605"/>
                    </a:lnTo>
                    <a:lnTo>
                      <a:pt x="96762" y="10953"/>
                    </a:lnTo>
                    <a:lnTo>
                      <a:pt x="94343" y="9736"/>
                    </a:lnTo>
                    <a:lnTo>
                      <a:pt x="70152" y="9736"/>
                    </a:lnTo>
                    <a:lnTo>
                      <a:pt x="60476" y="60"/>
                    </a:lnTo>
                    <a:lnTo>
                      <a:pt x="50800" y="60"/>
                    </a:lnTo>
                    <a:close/>
                  </a:path>
                </a:pathLst>
              </a:cu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1016" name="Rectangle 4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A6Y2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sGwAALAwAAAQdAACDDQAAAAAAACYAAAAIAAAA//////////8="/>
                </a:ext>
              </a:extLst>
            </p:cNvSpPr>
            <p:nvPr/>
          </p:nvSpPr>
          <p:spPr>
            <a:xfrm>
              <a:off x="4498340" y="1978660"/>
              <a:ext cx="218440" cy="21780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009" name="Group 4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wbAAAsDAAACx0AAIoNAAAAAAAAJgAAAAgAAAD/////AAAAAA=="/>
                </a:ext>
              </a:extLst>
            </p:cNvGrpSpPr>
            <p:nvPr/>
          </p:nvGrpSpPr>
          <p:grpSpPr>
            <a:xfrm>
              <a:off x="4498340" y="1978660"/>
              <a:ext cx="222885" cy="222250"/>
              <a:chOff x="4498340" y="1978660"/>
              <a:chExt cx="222885" cy="222250"/>
            </a:xfrm>
          </p:grpSpPr>
          <p:sp>
            <p:nvSpPr>
              <p:cNvPr id="1015" name="Freeform 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sGwAALAwAAAsdAACKDQAAAAAAACYAAAAIAAAA//////////8="/>
                  </a:ext>
                </a:extLst>
              </p:cNvSpPr>
              <p:nvPr/>
            </p:nvSpPr>
            <p:spPr>
              <a:xfrm>
                <a:off x="4498340" y="1978660"/>
                <a:ext cx="222885" cy="222250"/>
              </a:xfrm>
              <a:custGeom>
                <a:avLst/>
                <a:gdLst/>
                <a:ahLst/>
                <a:cxnLst/>
                <a:rect l="0" t="0" r="222885" b="222250"/>
                <a:pathLst>
                  <a:path w="222885" h="222250">
                    <a:moveTo>
                      <a:pt x="170878" y="0"/>
                    </a:moveTo>
                    <a:lnTo>
                      <a:pt x="52006" y="0"/>
                    </a:lnTo>
                    <a:cubicBezTo>
                      <a:pt x="23526" y="0"/>
                      <a:pt x="0" y="23460"/>
                      <a:pt x="0" y="51858"/>
                    </a:cubicBezTo>
                    <a:lnTo>
                      <a:pt x="0" y="170392"/>
                    </a:lnTo>
                    <a:cubicBezTo>
                      <a:pt x="0" y="198790"/>
                      <a:pt x="23526" y="222250"/>
                      <a:pt x="52006" y="222250"/>
                    </a:cubicBezTo>
                    <a:lnTo>
                      <a:pt x="170878" y="222250"/>
                    </a:lnTo>
                    <a:cubicBezTo>
                      <a:pt x="199358" y="222250"/>
                      <a:pt x="221646" y="198790"/>
                      <a:pt x="222885" y="170392"/>
                    </a:cubicBezTo>
                    <a:lnTo>
                      <a:pt x="222885" y="51858"/>
                    </a:lnTo>
                    <a:cubicBezTo>
                      <a:pt x="221646" y="23460"/>
                      <a:pt x="199358" y="0"/>
                      <a:pt x="170878" y="0"/>
                    </a:cubicBez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1014" name="Freeform 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mqorQ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DEGwAAQwwAAPMcAABzDQAAAAAAACYAAAAIAAAA//////////8="/>
                  </a:ext>
                </a:extLst>
              </p:cNvSpPr>
              <p:nvPr/>
            </p:nvSpPr>
            <p:spPr>
              <a:xfrm>
                <a:off x="4513580" y="1993265"/>
                <a:ext cx="192405" cy="193040"/>
              </a:xfrm>
              <a:custGeom>
                <a:avLst/>
                <a:gdLst/>
                <a:ahLst/>
                <a:cxnLst/>
                <a:rect l="0" t="0" r="192405" b="193040"/>
                <a:pathLst>
                  <a:path w="192405" h="193040">
                    <a:moveTo>
                      <a:pt x="37000" y="0"/>
                    </a:moveTo>
                    <a:lnTo>
                      <a:pt x="155404" y="0"/>
                    </a:lnTo>
                    <a:cubicBezTo>
                      <a:pt x="175137" y="0"/>
                      <a:pt x="192405" y="16087"/>
                      <a:pt x="192405" y="37123"/>
                    </a:cubicBezTo>
                    <a:lnTo>
                      <a:pt x="192405" y="155917"/>
                    </a:lnTo>
                    <a:cubicBezTo>
                      <a:pt x="192405" y="176953"/>
                      <a:pt x="175137" y="193040"/>
                      <a:pt x="155404" y="193040"/>
                    </a:cubicBezTo>
                    <a:lnTo>
                      <a:pt x="37000" y="193040"/>
                    </a:lnTo>
                    <a:cubicBezTo>
                      <a:pt x="16033" y="193040"/>
                      <a:pt x="0" y="176953"/>
                      <a:pt x="0" y="155917"/>
                    </a:cubicBezTo>
                    <a:lnTo>
                      <a:pt x="0" y="37123"/>
                    </a:lnTo>
                    <a:cubicBezTo>
                      <a:pt x="0" y="16087"/>
                      <a:pt x="16033" y="0"/>
                      <a:pt x="370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a:p>
            </p:txBody>
          </p:sp>
          <p:sp>
            <p:nvSpPr>
              <p:cNvPr id="1013" name="Freeform 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726fM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HAAAmgwAAJ4cAAA8DQAAAAAAACYAAAAIAAAA//////////8="/>
                  </a:ext>
                </a:extLst>
              </p:cNvSpPr>
              <p:nvPr/>
            </p:nvSpPr>
            <p:spPr>
              <a:xfrm>
                <a:off x="4565015" y="2048510"/>
                <a:ext cx="86995" cy="102870"/>
              </a:xfrm>
              <a:custGeom>
                <a:avLst/>
                <a:gdLst/>
                <a:ahLst/>
                <a:cxnLst/>
                <a:rect l="0" t="0" r="86995" b="102870"/>
                <a:pathLst>
                  <a:path w="86995" h="102870">
                    <a:moveTo>
                      <a:pt x="14913" y="102870"/>
                    </a:moveTo>
                    <a:cubicBezTo>
                      <a:pt x="13670" y="101631"/>
                      <a:pt x="12427" y="100391"/>
                      <a:pt x="12427" y="96673"/>
                    </a:cubicBezTo>
                    <a:lnTo>
                      <a:pt x="4971" y="9915"/>
                    </a:lnTo>
                    <a:lnTo>
                      <a:pt x="0" y="6197"/>
                    </a:lnTo>
                    <a:lnTo>
                      <a:pt x="0" y="0"/>
                    </a:lnTo>
                    <a:lnTo>
                      <a:pt x="86995" y="0"/>
                    </a:lnTo>
                    <a:lnTo>
                      <a:pt x="86995" y="6197"/>
                    </a:lnTo>
                    <a:lnTo>
                      <a:pt x="83266" y="9926"/>
                    </a:lnTo>
                    <a:cubicBezTo>
                      <a:pt x="80781" y="38421"/>
                      <a:pt x="78295" y="66927"/>
                      <a:pt x="75809" y="96673"/>
                    </a:cubicBezTo>
                    <a:cubicBezTo>
                      <a:pt x="75809" y="99152"/>
                      <a:pt x="74567" y="101631"/>
                      <a:pt x="72081" y="102870"/>
                    </a:cubicBezTo>
                    <a:cubicBezTo>
                      <a:pt x="53439" y="102870"/>
                      <a:pt x="34798" y="102870"/>
                      <a:pt x="14913" y="10287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012" name="Freeform 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THAAAmAwAAKAcAAA+DQAAAAAAACYAAAAIAAAA//////////8="/>
                  </a:ext>
                </a:extLst>
              </p:cNvSpPr>
              <p:nvPr/>
            </p:nvSpPr>
            <p:spPr>
              <a:xfrm>
                <a:off x="4563745" y="2047240"/>
                <a:ext cx="89535" cy="105410"/>
              </a:xfrm>
              <a:custGeom>
                <a:avLst/>
                <a:gdLst/>
                <a:ahLst/>
                <a:cxnLst/>
                <a:rect l="0" t="0" r="89535" b="105410"/>
                <a:pathLst>
                  <a:path w="89535" h="105410">
                    <a:moveTo>
                      <a:pt x="16166" y="105410"/>
                    </a:moveTo>
                    <a:cubicBezTo>
                      <a:pt x="14922" y="104170"/>
                      <a:pt x="13678" y="104170"/>
                      <a:pt x="12435" y="102930"/>
                    </a:cubicBezTo>
                    <a:lnTo>
                      <a:pt x="16166" y="100450"/>
                    </a:lnTo>
                    <a:cubicBezTo>
                      <a:pt x="16166" y="101690"/>
                      <a:pt x="17409" y="101690"/>
                      <a:pt x="17409" y="101690"/>
                    </a:cubicBezTo>
                    <a:lnTo>
                      <a:pt x="16166" y="105410"/>
                    </a:lnTo>
                    <a:close/>
                    <a:moveTo>
                      <a:pt x="12435" y="102930"/>
                    </a:moveTo>
                    <a:cubicBezTo>
                      <a:pt x="12435" y="101690"/>
                      <a:pt x="11191" y="100450"/>
                      <a:pt x="11191" y="97969"/>
                    </a:cubicBezTo>
                    <a:lnTo>
                      <a:pt x="14922" y="97969"/>
                    </a:lnTo>
                    <a:cubicBezTo>
                      <a:pt x="14922" y="99209"/>
                      <a:pt x="14922" y="100450"/>
                      <a:pt x="16166" y="100450"/>
                    </a:cubicBezTo>
                    <a:lnTo>
                      <a:pt x="12435" y="102930"/>
                    </a:lnTo>
                    <a:close/>
                    <a:moveTo>
                      <a:pt x="11191" y="97969"/>
                    </a:moveTo>
                    <a:lnTo>
                      <a:pt x="13678" y="97969"/>
                    </a:lnTo>
                    <a:lnTo>
                      <a:pt x="11191" y="97969"/>
                    </a:lnTo>
                    <a:close/>
                    <a:moveTo>
                      <a:pt x="11191" y="97969"/>
                    </a:moveTo>
                    <a:lnTo>
                      <a:pt x="4974" y="11161"/>
                    </a:lnTo>
                    <a:lnTo>
                      <a:pt x="8704" y="9921"/>
                    </a:lnTo>
                    <a:lnTo>
                      <a:pt x="14922" y="97969"/>
                    </a:lnTo>
                    <a:lnTo>
                      <a:pt x="11191" y="97969"/>
                    </a:lnTo>
                    <a:close/>
                    <a:moveTo>
                      <a:pt x="7461" y="8681"/>
                    </a:moveTo>
                    <a:lnTo>
                      <a:pt x="8704" y="9924"/>
                    </a:lnTo>
                    <a:lnTo>
                      <a:pt x="6217" y="11161"/>
                    </a:lnTo>
                    <a:lnTo>
                      <a:pt x="7461" y="8681"/>
                    </a:lnTo>
                    <a:close/>
                    <a:moveTo>
                      <a:pt x="4974" y="12401"/>
                    </a:moveTo>
                    <a:lnTo>
                      <a:pt x="0" y="8681"/>
                    </a:lnTo>
                    <a:lnTo>
                      <a:pt x="2487" y="6194"/>
                    </a:lnTo>
                    <a:lnTo>
                      <a:pt x="7461" y="8681"/>
                    </a:lnTo>
                    <a:lnTo>
                      <a:pt x="4974" y="12401"/>
                    </a:lnTo>
                    <a:close/>
                    <a:moveTo>
                      <a:pt x="0" y="8681"/>
                    </a:moveTo>
                    <a:lnTo>
                      <a:pt x="0" y="7441"/>
                    </a:lnTo>
                    <a:lnTo>
                      <a:pt x="1243" y="7441"/>
                    </a:lnTo>
                    <a:lnTo>
                      <a:pt x="0" y="8684"/>
                    </a:lnTo>
                    <a:close/>
                    <a:moveTo>
                      <a:pt x="0" y="7441"/>
                    </a:moveTo>
                    <a:lnTo>
                      <a:pt x="0" y="1240"/>
                    </a:lnTo>
                    <a:lnTo>
                      <a:pt x="3730" y="1240"/>
                    </a:lnTo>
                    <a:lnTo>
                      <a:pt x="3730" y="7441"/>
                    </a:lnTo>
                    <a:lnTo>
                      <a:pt x="0" y="7441"/>
                    </a:lnTo>
                    <a:close/>
                    <a:moveTo>
                      <a:pt x="0" y="1240"/>
                    </a:moveTo>
                    <a:lnTo>
                      <a:pt x="0" y="0"/>
                    </a:lnTo>
                    <a:lnTo>
                      <a:pt x="1243" y="0"/>
                    </a:lnTo>
                    <a:lnTo>
                      <a:pt x="1243" y="1240"/>
                    </a:lnTo>
                    <a:lnTo>
                      <a:pt x="0" y="1240"/>
                    </a:lnTo>
                    <a:close/>
                    <a:moveTo>
                      <a:pt x="1243" y="0"/>
                    </a:moveTo>
                    <a:lnTo>
                      <a:pt x="88291" y="0"/>
                    </a:lnTo>
                    <a:lnTo>
                      <a:pt x="88291" y="3720"/>
                    </a:lnTo>
                    <a:lnTo>
                      <a:pt x="1243" y="3720"/>
                    </a:lnTo>
                    <a:lnTo>
                      <a:pt x="1243" y="0"/>
                    </a:lnTo>
                    <a:close/>
                    <a:moveTo>
                      <a:pt x="88291" y="0"/>
                    </a:moveTo>
                    <a:lnTo>
                      <a:pt x="89535" y="0"/>
                    </a:lnTo>
                    <a:lnTo>
                      <a:pt x="89535" y="1240"/>
                    </a:lnTo>
                    <a:lnTo>
                      <a:pt x="88291" y="1240"/>
                    </a:lnTo>
                    <a:lnTo>
                      <a:pt x="88291" y="0"/>
                    </a:lnTo>
                    <a:close/>
                    <a:moveTo>
                      <a:pt x="89535" y="1240"/>
                    </a:moveTo>
                    <a:lnTo>
                      <a:pt x="89535" y="7441"/>
                    </a:lnTo>
                    <a:lnTo>
                      <a:pt x="87047" y="7441"/>
                    </a:lnTo>
                    <a:lnTo>
                      <a:pt x="87047" y="1240"/>
                    </a:lnTo>
                    <a:lnTo>
                      <a:pt x="89535" y="1240"/>
                    </a:lnTo>
                    <a:close/>
                    <a:moveTo>
                      <a:pt x="89535" y="7441"/>
                    </a:moveTo>
                    <a:lnTo>
                      <a:pt x="89535" y="8681"/>
                    </a:lnTo>
                    <a:lnTo>
                      <a:pt x="88291" y="7437"/>
                    </a:lnTo>
                    <a:lnTo>
                      <a:pt x="89535" y="7437"/>
                    </a:lnTo>
                    <a:close/>
                    <a:moveTo>
                      <a:pt x="89535" y="8681"/>
                    </a:moveTo>
                    <a:lnTo>
                      <a:pt x="84560" y="12401"/>
                    </a:lnTo>
                    <a:lnTo>
                      <a:pt x="83317" y="8681"/>
                    </a:lnTo>
                    <a:lnTo>
                      <a:pt x="87047" y="6201"/>
                    </a:lnTo>
                    <a:lnTo>
                      <a:pt x="89535" y="8689"/>
                    </a:lnTo>
                    <a:close/>
                    <a:moveTo>
                      <a:pt x="82073" y="9921"/>
                    </a:moveTo>
                    <a:lnTo>
                      <a:pt x="83317" y="8677"/>
                    </a:lnTo>
                    <a:lnTo>
                      <a:pt x="84560" y="11161"/>
                    </a:lnTo>
                    <a:lnTo>
                      <a:pt x="82073" y="9921"/>
                    </a:lnTo>
                    <a:close/>
                    <a:moveTo>
                      <a:pt x="85804" y="11161"/>
                    </a:moveTo>
                    <a:lnTo>
                      <a:pt x="79586" y="97969"/>
                    </a:lnTo>
                    <a:lnTo>
                      <a:pt x="75856" y="97969"/>
                    </a:lnTo>
                    <a:lnTo>
                      <a:pt x="82073" y="9921"/>
                    </a:lnTo>
                    <a:lnTo>
                      <a:pt x="85804" y="11161"/>
                    </a:lnTo>
                    <a:close/>
                    <a:moveTo>
                      <a:pt x="79586" y="97969"/>
                    </a:moveTo>
                    <a:lnTo>
                      <a:pt x="77099" y="97969"/>
                    </a:lnTo>
                    <a:lnTo>
                      <a:pt x="79586" y="97969"/>
                    </a:lnTo>
                    <a:close/>
                    <a:moveTo>
                      <a:pt x="79586" y="97969"/>
                    </a:moveTo>
                    <a:lnTo>
                      <a:pt x="75856" y="97969"/>
                    </a:lnTo>
                    <a:lnTo>
                      <a:pt x="79586" y="97969"/>
                    </a:lnTo>
                    <a:close/>
                    <a:moveTo>
                      <a:pt x="79586" y="97969"/>
                    </a:moveTo>
                    <a:lnTo>
                      <a:pt x="77099" y="97969"/>
                    </a:lnTo>
                    <a:lnTo>
                      <a:pt x="79586" y="97969"/>
                    </a:lnTo>
                    <a:close/>
                    <a:moveTo>
                      <a:pt x="79586" y="97969"/>
                    </a:moveTo>
                    <a:cubicBezTo>
                      <a:pt x="79586" y="97969"/>
                      <a:pt x="79586" y="99209"/>
                      <a:pt x="79586" y="99209"/>
                    </a:cubicBezTo>
                    <a:lnTo>
                      <a:pt x="75856" y="97969"/>
                    </a:lnTo>
                    <a:cubicBezTo>
                      <a:pt x="75856" y="97969"/>
                      <a:pt x="75856" y="97969"/>
                      <a:pt x="75856" y="97969"/>
                    </a:cubicBezTo>
                    <a:lnTo>
                      <a:pt x="79586" y="97969"/>
                    </a:lnTo>
                    <a:close/>
                    <a:moveTo>
                      <a:pt x="79586" y="99209"/>
                    </a:moveTo>
                    <a:cubicBezTo>
                      <a:pt x="78343" y="99209"/>
                      <a:pt x="78343" y="100450"/>
                      <a:pt x="78343" y="100450"/>
                    </a:cubicBezTo>
                    <a:lnTo>
                      <a:pt x="75856" y="99209"/>
                    </a:lnTo>
                    <a:cubicBezTo>
                      <a:pt x="75856" y="99209"/>
                      <a:pt x="75856" y="99209"/>
                      <a:pt x="75856" y="97969"/>
                    </a:cubicBezTo>
                    <a:lnTo>
                      <a:pt x="79586" y="99209"/>
                    </a:lnTo>
                    <a:close/>
                    <a:moveTo>
                      <a:pt x="78343" y="100450"/>
                    </a:moveTo>
                    <a:cubicBezTo>
                      <a:pt x="78343" y="102930"/>
                      <a:pt x="77099" y="104170"/>
                      <a:pt x="74612" y="105410"/>
                    </a:cubicBezTo>
                    <a:lnTo>
                      <a:pt x="73368" y="101690"/>
                    </a:lnTo>
                    <a:cubicBezTo>
                      <a:pt x="74612" y="101690"/>
                      <a:pt x="74612" y="100450"/>
                      <a:pt x="75856" y="99209"/>
                    </a:cubicBezTo>
                    <a:lnTo>
                      <a:pt x="78343" y="100450"/>
                    </a:lnTo>
                    <a:close/>
                    <a:moveTo>
                      <a:pt x="74612" y="105410"/>
                    </a:moveTo>
                    <a:lnTo>
                      <a:pt x="73368" y="105410"/>
                    </a:lnTo>
                    <a:lnTo>
                      <a:pt x="73368" y="104170"/>
                    </a:lnTo>
                    <a:lnTo>
                      <a:pt x="74612" y="105414"/>
                    </a:lnTo>
                    <a:close/>
                    <a:moveTo>
                      <a:pt x="73368" y="105410"/>
                    </a:moveTo>
                    <a:lnTo>
                      <a:pt x="16166" y="105410"/>
                    </a:lnTo>
                    <a:lnTo>
                      <a:pt x="16166" y="101690"/>
                    </a:lnTo>
                    <a:lnTo>
                      <a:pt x="73368" y="101690"/>
                    </a:lnTo>
                    <a:lnTo>
                      <a:pt x="73368" y="105410"/>
                    </a:lnTo>
                    <a:close/>
                    <a:moveTo>
                      <a:pt x="16166" y="105410"/>
                    </a:moveTo>
                    <a:lnTo>
                      <a:pt x="16166" y="104170"/>
                    </a:lnTo>
                    <a:lnTo>
                      <a:pt x="16166" y="10541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1011" name="Freeform 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HAAAdwwAAJ4cAACRDAAAAAAAACYAAAAIAAAA//////////8="/>
                  </a:ext>
                </a:extLst>
              </p:cNvSpPr>
              <p:nvPr/>
            </p:nvSpPr>
            <p:spPr>
              <a:xfrm>
                <a:off x="4565015" y="2026285"/>
                <a:ext cx="86995" cy="16510"/>
              </a:xfrm>
              <a:custGeom>
                <a:avLst/>
                <a:gdLst/>
                <a:ahLst/>
                <a:cxnLst/>
                <a:rect l="0" t="0" r="86995" b="16510"/>
                <a:pathLst>
                  <a:path w="86995" h="16510">
                    <a:moveTo>
                      <a:pt x="0" y="11430"/>
                    </a:moveTo>
                    <a:lnTo>
                      <a:pt x="0" y="16510"/>
                    </a:lnTo>
                    <a:lnTo>
                      <a:pt x="86995" y="16510"/>
                    </a:lnTo>
                    <a:lnTo>
                      <a:pt x="86995" y="11430"/>
                    </a:lnTo>
                    <a:cubicBezTo>
                      <a:pt x="63382" y="0"/>
                      <a:pt x="16156"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010" name="Freeform 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THAAAdwwAAKAcAACVDAAAAAAAACYAAAAIAAAA//////////8="/>
                  </a:ext>
                </a:extLst>
              </p:cNvSpPr>
              <p:nvPr/>
            </p:nvSpPr>
            <p:spPr>
              <a:xfrm>
                <a:off x="4563745" y="2026285"/>
                <a:ext cx="89535" cy="19050"/>
              </a:xfrm>
              <a:custGeom>
                <a:avLst/>
                <a:gdLst/>
                <a:ahLst/>
                <a:cxnLst/>
                <a:rect l="0" t="0" r="89535" b="19050"/>
                <a:pathLst>
                  <a:path w="89535" h="19050">
                    <a:moveTo>
                      <a:pt x="3730" y="11430"/>
                    </a:moveTo>
                    <a:lnTo>
                      <a:pt x="3730" y="16510"/>
                    </a:lnTo>
                    <a:lnTo>
                      <a:pt x="0" y="16510"/>
                    </a:lnTo>
                    <a:lnTo>
                      <a:pt x="0" y="11430"/>
                    </a:lnTo>
                    <a:lnTo>
                      <a:pt x="3730" y="11430"/>
                    </a:lnTo>
                    <a:close/>
                    <a:moveTo>
                      <a:pt x="1243" y="19050"/>
                    </a:moveTo>
                    <a:lnTo>
                      <a:pt x="0" y="19050"/>
                    </a:lnTo>
                    <a:lnTo>
                      <a:pt x="0" y="16510"/>
                    </a:lnTo>
                    <a:lnTo>
                      <a:pt x="1243" y="16510"/>
                    </a:lnTo>
                    <a:lnTo>
                      <a:pt x="1243" y="19050"/>
                    </a:lnTo>
                    <a:close/>
                    <a:moveTo>
                      <a:pt x="1243" y="15240"/>
                    </a:moveTo>
                    <a:lnTo>
                      <a:pt x="88291" y="15240"/>
                    </a:lnTo>
                    <a:lnTo>
                      <a:pt x="88291" y="19050"/>
                    </a:lnTo>
                    <a:lnTo>
                      <a:pt x="1243" y="19050"/>
                    </a:lnTo>
                    <a:lnTo>
                      <a:pt x="1243" y="15240"/>
                    </a:lnTo>
                    <a:close/>
                    <a:moveTo>
                      <a:pt x="89535" y="16510"/>
                    </a:moveTo>
                    <a:lnTo>
                      <a:pt x="89535" y="19050"/>
                    </a:lnTo>
                    <a:lnTo>
                      <a:pt x="88291" y="19050"/>
                    </a:lnTo>
                    <a:lnTo>
                      <a:pt x="88291" y="16510"/>
                    </a:lnTo>
                    <a:lnTo>
                      <a:pt x="89535" y="16510"/>
                    </a:lnTo>
                    <a:close/>
                    <a:moveTo>
                      <a:pt x="87047" y="16510"/>
                    </a:moveTo>
                    <a:lnTo>
                      <a:pt x="87047" y="11430"/>
                    </a:lnTo>
                    <a:lnTo>
                      <a:pt x="89535" y="11430"/>
                    </a:lnTo>
                    <a:lnTo>
                      <a:pt x="89535" y="16510"/>
                    </a:lnTo>
                    <a:lnTo>
                      <a:pt x="87047" y="16510"/>
                    </a:lnTo>
                    <a:close/>
                    <a:moveTo>
                      <a:pt x="89535" y="10160"/>
                    </a:moveTo>
                    <a:lnTo>
                      <a:pt x="89535" y="11430"/>
                    </a:lnTo>
                    <a:lnTo>
                      <a:pt x="88291" y="11430"/>
                    </a:lnTo>
                    <a:lnTo>
                      <a:pt x="89535" y="10160"/>
                    </a:lnTo>
                    <a:close/>
                    <a:moveTo>
                      <a:pt x="87047" y="12700"/>
                    </a:moveTo>
                    <a:cubicBezTo>
                      <a:pt x="87047" y="12700"/>
                      <a:pt x="87047" y="12700"/>
                      <a:pt x="87047" y="12700"/>
                    </a:cubicBezTo>
                    <a:lnTo>
                      <a:pt x="89535" y="10160"/>
                    </a:lnTo>
                    <a:cubicBezTo>
                      <a:pt x="89535" y="10160"/>
                      <a:pt x="89535" y="10160"/>
                      <a:pt x="89535" y="10160"/>
                    </a:cubicBezTo>
                    <a:lnTo>
                      <a:pt x="87047" y="12700"/>
                    </a:lnTo>
                    <a:close/>
                    <a:moveTo>
                      <a:pt x="87047" y="12700"/>
                    </a:moveTo>
                    <a:lnTo>
                      <a:pt x="88291" y="12700"/>
                    </a:lnTo>
                    <a:lnTo>
                      <a:pt x="87047" y="12700"/>
                    </a:lnTo>
                    <a:lnTo>
                      <a:pt x="88291" y="11430"/>
                    </a:lnTo>
                    <a:lnTo>
                      <a:pt x="87047" y="12700"/>
                    </a:lnTo>
                    <a:close/>
                    <a:moveTo>
                      <a:pt x="87047" y="12700"/>
                    </a:moveTo>
                    <a:cubicBezTo>
                      <a:pt x="84560" y="11430"/>
                      <a:pt x="80830" y="10160"/>
                      <a:pt x="77099" y="8890"/>
                    </a:cubicBezTo>
                    <a:lnTo>
                      <a:pt x="77099" y="5080"/>
                    </a:lnTo>
                    <a:cubicBezTo>
                      <a:pt x="82073" y="6350"/>
                      <a:pt x="85804" y="7620"/>
                      <a:pt x="89535" y="10160"/>
                    </a:cubicBezTo>
                    <a:lnTo>
                      <a:pt x="87047" y="12700"/>
                    </a:lnTo>
                    <a:close/>
                    <a:moveTo>
                      <a:pt x="77099" y="8890"/>
                    </a:moveTo>
                    <a:cubicBezTo>
                      <a:pt x="72125" y="7620"/>
                      <a:pt x="68394" y="6350"/>
                      <a:pt x="63420" y="6350"/>
                    </a:cubicBezTo>
                    <a:lnTo>
                      <a:pt x="64664" y="2540"/>
                    </a:lnTo>
                    <a:cubicBezTo>
                      <a:pt x="68394" y="3810"/>
                      <a:pt x="73368" y="5080"/>
                      <a:pt x="77099" y="5080"/>
                    </a:cubicBezTo>
                    <a:lnTo>
                      <a:pt x="77099" y="8890"/>
                    </a:lnTo>
                    <a:close/>
                    <a:moveTo>
                      <a:pt x="63420" y="6350"/>
                    </a:moveTo>
                    <a:cubicBezTo>
                      <a:pt x="39793" y="2540"/>
                      <a:pt x="13678" y="6350"/>
                      <a:pt x="2487" y="12700"/>
                    </a:cubicBezTo>
                    <a:lnTo>
                      <a:pt x="0" y="10160"/>
                    </a:lnTo>
                    <a:cubicBezTo>
                      <a:pt x="12435" y="2540"/>
                      <a:pt x="39793" y="0"/>
                      <a:pt x="64664" y="2540"/>
                    </a:cubicBezTo>
                    <a:lnTo>
                      <a:pt x="63420" y="6350"/>
                    </a:lnTo>
                    <a:close/>
                    <a:moveTo>
                      <a:pt x="0" y="11430"/>
                    </a:moveTo>
                    <a:lnTo>
                      <a:pt x="0" y="10160"/>
                    </a:lnTo>
                    <a:lnTo>
                      <a:pt x="1243"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1008" name="Rectangle 5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RQYXIMAAAAEAAAAAAAAAAAAAAAAAAAAAAAAAAeAAAAaAAAAAAAAAAAAAAAAAAAAAAAAAAAAAAAECcAABAnAAAAAAAAAAAAAAAAAAAAAAAAAAAAAAAAAAAAAAAAAAAAABQAAAAAAAAAwMD/AAAAAABkAAAAMgAAAAAAAABkAAAAAAAAAH9/fwAKAAAAHwAAAFQAAAAAAAABAAAAAQAAAAAAAAAAAAAAAAAAAAAAAAAAAAAAAAAAAAAAAAAAAAAAAn9/fwAAAAADzMzMAMDA/wB/f38AAAAAAAAAAAAAAAAAAAAAAAAAAAAhAAAAGAAAABQAAADuGQAAoA0AAAEfAADYDwAAAAAAACYAAAAIAAAA//////////8="/>
                </a:ext>
              </a:extLst>
            </p:cNvSpPr>
            <p:nvPr/>
          </p:nvSpPr>
          <p:spPr>
            <a:xfrm>
              <a:off x="4215130" y="2214880"/>
              <a:ext cx="824865" cy="360680"/>
            </a:xfrm>
            <a:prstGeom prst="rect">
              <a:avLst/>
            </a:prstGeom>
            <a:solidFill>
              <a:schemeClr val="bg1"/>
            </a:solid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RESIDUAL WASTE from PROXIMITY CONTAINERS</a:t>
              </a:r>
              <a:endParaRPr lang="it-it">
                <a:latin typeface="Arial" pitchFamily="1" charset="0"/>
                <a:ea typeface="Calibri" pitchFamily="2" charset="0"/>
                <a:cs typeface="Arial" pitchFamily="1" charset="0"/>
              </a:endParaRPr>
            </a:p>
          </p:txBody>
        </p:sp>
        <p:sp>
          <p:nvSpPr>
            <p:cNvPr id="1007" name="Rectangle 5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Rpcn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HQAALRoAAKkeAACGGwAAAAAAACYAAAAIAAAA//////////8="/>
                </a:ext>
              </a:extLst>
            </p:cNvSpPr>
            <p:nvPr/>
          </p:nvSpPr>
          <p:spPr>
            <a:xfrm>
              <a:off x="4766310" y="4255135"/>
              <a:ext cx="217805"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996" name="Group 54"/>
            <p:cNvGrpSpPr>
              <a:extLst>
                <a:ext uri="smNativeData">
                  <pr:smNativeData xmlns:pr="smNativeData" xmlns:p14="http://schemas.microsoft.com/office/powerpoint/2010/main" xmlns="" val="SMDATA_7_6L0uXhMAAAAlAAAAAQAAAA8BAAAAkAAAAEgAAACQAAAASAAAAAAAAAAAAAAAAAAAABcAAAAUAAAAAAAAAAAAAAD/fwAA/38AAAAAAAAJAAAABAAAAD8KAAAMAAAAEAAAAAAAAAAAAAAAAAAAAAAAAAAfAAAAVAAAAAAAAAAAAAAAAAAAAAAAAAAAAAAAAAAAAAAAAAAAAAAAAAAAAAAAAAAAAAAAAAAAAAAAAAAAAAAAAAAAAAAAAAAAAAAAAAAAAAAAAAAAAAAAAAAAACEAAAAYAAAAFAAAAIcdAABHGgAA5h4AAKQbAAAAAAAAJgAAAAgAAAD/////AAAAAA=="/>
                </a:ext>
              </a:extLst>
            </p:cNvGrpSpPr>
            <p:nvPr/>
          </p:nvGrpSpPr>
          <p:grpSpPr>
            <a:xfrm>
              <a:off x="4799965" y="4271645"/>
              <a:ext cx="222885" cy="221615"/>
              <a:chOff x="4799965" y="4271645"/>
              <a:chExt cx="222885" cy="221615"/>
            </a:xfrm>
          </p:grpSpPr>
          <p:sp>
            <p:nvSpPr>
              <p:cNvPr id="1006" name="Freeform 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wcnM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HQAARxoAAOYeAACkGwAAAAAAACYAAAAIAAAA//////////8="/>
                  </a:ext>
                </a:extLst>
              </p:cNvSpPr>
              <p:nvPr/>
            </p:nvSpPr>
            <p:spPr>
              <a:xfrm>
                <a:off x="4799965" y="4271645"/>
                <a:ext cx="222885" cy="221615"/>
              </a:xfrm>
              <a:custGeom>
                <a:avLst/>
                <a:gdLst/>
                <a:ahLst/>
                <a:cxnLst/>
                <a:rect l="0" t="0" r="222885" b="221615"/>
                <a:pathLst>
                  <a:path w="222885" h="221615">
                    <a:moveTo>
                      <a:pt x="171513" y="0"/>
                    </a:moveTo>
                    <a:cubicBezTo>
                      <a:pt x="51371" y="0"/>
                      <a:pt x="51371" y="0"/>
                      <a:pt x="51371" y="0"/>
                    </a:cubicBezTo>
                    <a:cubicBezTo>
                      <a:pt x="23199" y="0"/>
                      <a:pt x="0" y="23024"/>
                      <a:pt x="0" y="51394"/>
                    </a:cubicBezTo>
                    <a:cubicBezTo>
                      <a:pt x="0" y="170220"/>
                      <a:pt x="0" y="170220"/>
                      <a:pt x="0" y="170220"/>
                    </a:cubicBezTo>
                    <a:cubicBezTo>
                      <a:pt x="0" y="198178"/>
                      <a:pt x="23199" y="221615"/>
                      <a:pt x="51371" y="221615"/>
                    </a:cubicBezTo>
                    <a:cubicBezTo>
                      <a:pt x="171513" y="221615"/>
                      <a:pt x="171513" y="221615"/>
                      <a:pt x="171513" y="221615"/>
                    </a:cubicBezTo>
                    <a:cubicBezTo>
                      <a:pt x="199685" y="221615"/>
                      <a:pt x="222885" y="198178"/>
                      <a:pt x="222885" y="170220"/>
                    </a:cubicBezTo>
                    <a:cubicBezTo>
                      <a:pt x="222885" y="51394"/>
                      <a:pt x="222885" y="51394"/>
                      <a:pt x="222885" y="51394"/>
                    </a:cubicBezTo>
                    <a:cubicBezTo>
                      <a:pt x="222885" y="23024"/>
                      <a:pt x="199685" y="0"/>
                      <a:pt x="171513"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05" name="Freeform 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NwVGc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CdHQAAXhoAAM8eAACNGwAAAAAAACYAAAAIAAAA//////////8="/>
                  </a:ext>
                </a:extLst>
              </p:cNvSpPr>
              <p:nvPr/>
            </p:nvSpPr>
            <p:spPr>
              <a:xfrm>
                <a:off x="4813935" y="4286250"/>
                <a:ext cx="194310" cy="192405"/>
              </a:xfrm>
              <a:custGeom>
                <a:avLst/>
                <a:gdLst/>
                <a:ahLst/>
                <a:cxnLst/>
                <a:rect l="0" t="0" r="194310" b="192405"/>
                <a:pathLst>
                  <a:path w="194310" h="192405">
                    <a:moveTo>
                      <a:pt x="37288" y="0"/>
                    </a:moveTo>
                    <a:cubicBezTo>
                      <a:pt x="157437" y="0"/>
                      <a:pt x="157437" y="0"/>
                      <a:pt x="157437" y="0"/>
                    </a:cubicBezTo>
                    <a:cubicBezTo>
                      <a:pt x="177738" y="0"/>
                      <a:pt x="194310" y="16409"/>
                      <a:pt x="194310" y="36922"/>
                    </a:cubicBezTo>
                    <a:cubicBezTo>
                      <a:pt x="194310" y="155482"/>
                      <a:pt x="194310" y="155482"/>
                      <a:pt x="194310" y="155482"/>
                    </a:cubicBezTo>
                    <a:cubicBezTo>
                      <a:pt x="194310" y="175584"/>
                      <a:pt x="177738" y="192405"/>
                      <a:pt x="157437" y="192405"/>
                    </a:cubicBezTo>
                    <a:cubicBezTo>
                      <a:pt x="37288" y="192405"/>
                      <a:pt x="37288" y="192405"/>
                      <a:pt x="37288" y="192405"/>
                    </a:cubicBezTo>
                    <a:cubicBezTo>
                      <a:pt x="16987" y="192405"/>
                      <a:pt x="414" y="175584"/>
                      <a:pt x="0" y="155482"/>
                    </a:cubicBezTo>
                    <a:cubicBezTo>
                      <a:pt x="0" y="36922"/>
                      <a:pt x="0" y="36922"/>
                      <a:pt x="0" y="36922"/>
                    </a:cubicBezTo>
                    <a:cubicBezTo>
                      <a:pt x="414" y="16409"/>
                      <a:pt x="16987" y="0"/>
                      <a:pt x="37288" y="0"/>
                    </a:cubicBezTo>
                    <a:close/>
                  </a:path>
                </a:pathLst>
              </a:custGeom>
              <a:solidFill>
                <a:srgbClr val="F79712"/>
              </a:solidFill>
              <a:ln>
                <a:noFill/>
              </a:ln>
              <a:effectLst/>
            </p:spPr>
            <p:txBody>
              <a:bodyPr vert="horz" wrap="square" lIns="91440" tIns="45720" rIns="91440" bIns="45720" numCol="1" spcCol="215900" anchor="t"/>
              <a:lstStyle/>
              <a:p>
                <a:pPr>
                  <a:defRPr lang="en-us"/>
                </a:pPr>
                <a:endParaRPr/>
              </a:p>
            </p:txBody>
          </p:sp>
          <p:sp>
            <p:nvSpPr>
              <p:cNvPr id="1004" name="Freeform 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ltPjw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HQAArxoAAB0eAADjGgAAAAAAACYAAAAIAAAA//////////8="/>
                  </a:ext>
                </a:extLst>
              </p:cNvSpPr>
              <p:nvPr/>
            </p:nvSpPr>
            <p:spPr>
              <a:xfrm>
                <a:off x="4820920" y="4337685"/>
                <a:ext cx="74295" cy="33020"/>
              </a:xfrm>
              <a:custGeom>
                <a:avLst/>
                <a:gdLst/>
                <a:ahLst/>
                <a:cxnLst/>
                <a:rect l="0" t="0" r="74295" b="33020"/>
                <a:pathLst>
                  <a:path w="74295" h="33020">
                    <a:moveTo>
                      <a:pt x="0" y="20412"/>
                    </a:moveTo>
                    <a:lnTo>
                      <a:pt x="7852" y="0"/>
                    </a:lnTo>
                    <a:lnTo>
                      <a:pt x="74295" y="3002"/>
                    </a:lnTo>
                    <a:lnTo>
                      <a:pt x="71274" y="33020"/>
                    </a:lnTo>
                    <a:lnTo>
                      <a:pt x="0" y="20412"/>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03" name="Freeform 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HQAAlRoAAJceAADwGgAAAAAAACYAAAAIAAAA//////////8="/>
                  </a:ext>
                </a:extLst>
              </p:cNvSpPr>
              <p:nvPr/>
            </p:nvSpPr>
            <p:spPr>
              <a:xfrm>
                <a:off x="4846320" y="4321175"/>
                <a:ext cx="126365" cy="57785"/>
              </a:xfrm>
              <a:custGeom>
                <a:avLst/>
                <a:gdLst/>
                <a:ahLst/>
                <a:cxnLst/>
                <a:rect l="0" t="0" r="126365" b="57785"/>
                <a:pathLst>
                  <a:path w="126365" h="57785">
                    <a:moveTo>
                      <a:pt x="0" y="44260"/>
                    </a:moveTo>
                    <a:cubicBezTo>
                      <a:pt x="4129" y="38113"/>
                      <a:pt x="4129" y="38113"/>
                      <a:pt x="4129" y="38113"/>
                    </a:cubicBezTo>
                    <a:cubicBezTo>
                      <a:pt x="5368" y="38113"/>
                      <a:pt x="7433" y="35654"/>
                      <a:pt x="8672" y="34834"/>
                    </a:cubicBezTo>
                    <a:cubicBezTo>
                      <a:pt x="9498" y="34834"/>
                      <a:pt x="9498" y="34834"/>
                      <a:pt x="9498" y="34834"/>
                    </a:cubicBezTo>
                    <a:cubicBezTo>
                      <a:pt x="11975" y="32785"/>
                      <a:pt x="11975" y="32785"/>
                      <a:pt x="11975" y="32785"/>
                    </a:cubicBezTo>
                    <a:cubicBezTo>
                      <a:pt x="12801" y="31556"/>
                      <a:pt x="14866" y="30326"/>
                      <a:pt x="16105" y="29507"/>
                    </a:cubicBezTo>
                    <a:cubicBezTo>
                      <a:pt x="18170" y="28687"/>
                      <a:pt x="18170" y="28687"/>
                      <a:pt x="18170" y="28687"/>
                    </a:cubicBezTo>
                    <a:cubicBezTo>
                      <a:pt x="18996" y="28687"/>
                      <a:pt x="18996" y="28687"/>
                      <a:pt x="18996" y="28687"/>
                    </a:cubicBezTo>
                    <a:cubicBezTo>
                      <a:pt x="21473" y="27458"/>
                      <a:pt x="21473" y="27458"/>
                      <a:pt x="21473" y="27458"/>
                    </a:cubicBezTo>
                    <a:cubicBezTo>
                      <a:pt x="22299" y="26228"/>
                      <a:pt x="26842" y="22130"/>
                      <a:pt x="26842" y="20081"/>
                    </a:cubicBezTo>
                    <a:cubicBezTo>
                      <a:pt x="27668" y="18851"/>
                      <a:pt x="28494" y="18032"/>
                      <a:pt x="29732" y="16802"/>
                    </a:cubicBezTo>
                    <a:cubicBezTo>
                      <a:pt x="30971" y="16802"/>
                      <a:pt x="31797" y="15983"/>
                      <a:pt x="33036" y="14753"/>
                    </a:cubicBezTo>
                    <a:cubicBezTo>
                      <a:pt x="33036" y="13933"/>
                      <a:pt x="33862" y="11475"/>
                      <a:pt x="33862" y="10655"/>
                    </a:cubicBezTo>
                    <a:cubicBezTo>
                      <a:pt x="35101" y="10655"/>
                      <a:pt x="36340" y="9425"/>
                      <a:pt x="37166" y="8606"/>
                    </a:cubicBezTo>
                    <a:cubicBezTo>
                      <a:pt x="38405" y="8606"/>
                      <a:pt x="38405" y="8606"/>
                      <a:pt x="38405" y="8606"/>
                    </a:cubicBezTo>
                    <a:cubicBezTo>
                      <a:pt x="39230" y="8606"/>
                      <a:pt x="39230" y="8606"/>
                      <a:pt x="39230" y="8606"/>
                    </a:cubicBezTo>
                    <a:cubicBezTo>
                      <a:pt x="41295" y="7376"/>
                      <a:pt x="41295" y="7376"/>
                      <a:pt x="41295" y="7376"/>
                    </a:cubicBezTo>
                    <a:cubicBezTo>
                      <a:pt x="42534" y="7376"/>
                      <a:pt x="44599" y="8606"/>
                      <a:pt x="44599" y="6147"/>
                    </a:cubicBezTo>
                    <a:cubicBezTo>
                      <a:pt x="47903" y="6147"/>
                      <a:pt x="47903" y="6147"/>
                      <a:pt x="47903" y="6147"/>
                    </a:cubicBezTo>
                    <a:cubicBezTo>
                      <a:pt x="49967" y="5327"/>
                      <a:pt x="49967" y="5327"/>
                      <a:pt x="52032" y="5327"/>
                    </a:cubicBezTo>
                    <a:cubicBezTo>
                      <a:pt x="52032" y="4098"/>
                      <a:pt x="55336" y="3278"/>
                      <a:pt x="55336" y="3278"/>
                    </a:cubicBezTo>
                    <a:cubicBezTo>
                      <a:pt x="57401" y="3278"/>
                      <a:pt x="57401" y="3278"/>
                      <a:pt x="57401" y="3278"/>
                    </a:cubicBezTo>
                    <a:cubicBezTo>
                      <a:pt x="58227" y="3278"/>
                      <a:pt x="58227" y="3278"/>
                      <a:pt x="58227" y="3278"/>
                    </a:cubicBezTo>
                    <a:cubicBezTo>
                      <a:pt x="59465" y="3278"/>
                      <a:pt x="60704" y="3278"/>
                      <a:pt x="61530" y="3278"/>
                    </a:cubicBezTo>
                    <a:cubicBezTo>
                      <a:pt x="62769" y="3278"/>
                      <a:pt x="64834" y="3278"/>
                      <a:pt x="66073" y="3278"/>
                    </a:cubicBezTo>
                    <a:cubicBezTo>
                      <a:pt x="67725" y="2049"/>
                      <a:pt x="67725" y="2049"/>
                      <a:pt x="67725" y="2049"/>
                    </a:cubicBezTo>
                    <a:cubicBezTo>
                      <a:pt x="71028" y="1229"/>
                      <a:pt x="71028" y="1229"/>
                      <a:pt x="71028" y="1229"/>
                    </a:cubicBezTo>
                    <a:cubicBezTo>
                      <a:pt x="73093" y="1229"/>
                      <a:pt x="73093" y="1229"/>
                      <a:pt x="73093" y="1229"/>
                    </a:cubicBezTo>
                    <a:cubicBezTo>
                      <a:pt x="74332" y="1229"/>
                      <a:pt x="76397" y="1229"/>
                      <a:pt x="77636" y="1229"/>
                    </a:cubicBezTo>
                    <a:cubicBezTo>
                      <a:pt x="78461" y="0"/>
                      <a:pt x="79700" y="0"/>
                      <a:pt x="81765" y="0"/>
                    </a:cubicBezTo>
                    <a:cubicBezTo>
                      <a:pt x="83830" y="0"/>
                      <a:pt x="83830" y="0"/>
                      <a:pt x="83830" y="0"/>
                    </a:cubicBezTo>
                    <a:cubicBezTo>
                      <a:pt x="85895" y="1229"/>
                      <a:pt x="85895" y="1229"/>
                      <a:pt x="85895" y="1229"/>
                    </a:cubicBezTo>
                    <a:cubicBezTo>
                      <a:pt x="87959" y="1229"/>
                      <a:pt x="87959" y="1229"/>
                      <a:pt x="87959" y="1229"/>
                    </a:cubicBezTo>
                    <a:cubicBezTo>
                      <a:pt x="90437" y="1229"/>
                      <a:pt x="90437" y="1229"/>
                      <a:pt x="90437" y="1229"/>
                    </a:cubicBezTo>
                    <a:cubicBezTo>
                      <a:pt x="92502" y="1229"/>
                      <a:pt x="95393" y="2049"/>
                      <a:pt x="97457" y="2049"/>
                    </a:cubicBezTo>
                    <a:cubicBezTo>
                      <a:pt x="98696" y="3278"/>
                      <a:pt x="98696" y="3278"/>
                      <a:pt x="98696" y="3278"/>
                    </a:cubicBezTo>
                    <a:cubicBezTo>
                      <a:pt x="99935" y="5327"/>
                      <a:pt x="99935" y="5327"/>
                      <a:pt x="99935" y="5327"/>
                    </a:cubicBezTo>
                    <a:cubicBezTo>
                      <a:pt x="100761" y="6147"/>
                      <a:pt x="102826" y="8606"/>
                      <a:pt x="102826" y="9425"/>
                    </a:cubicBezTo>
                    <a:cubicBezTo>
                      <a:pt x="104065" y="10655"/>
                      <a:pt x="107368" y="13933"/>
                      <a:pt x="108194" y="13933"/>
                    </a:cubicBezTo>
                    <a:cubicBezTo>
                      <a:pt x="108194" y="14753"/>
                      <a:pt x="108194" y="14753"/>
                      <a:pt x="108194" y="14753"/>
                    </a:cubicBezTo>
                    <a:cubicBezTo>
                      <a:pt x="110259" y="15983"/>
                      <a:pt x="110259" y="15983"/>
                      <a:pt x="110259" y="15983"/>
                    </a:cubicBezTo>
                    <a:cubicBezTo>
                      <a:pt x="112324" y="16802"/>
                      <a:pt x="114802" y="20081"/>
                      <a:pt x="114802" y="22130"/>
                    </a:cubicBezTo>
                    <a:cubicBezTo>
                      <a:pt x="116866" y="23359"/>
                      <a:pt x="116866" y="23359"/>
                      <a:pt x="116866" y="23359"/>
                    </a:cubicBezTo>
                    <a:cubicBezTo>
                      <a:pt x="117692" y="24179"/>
                      <a:pt x="117692" y="24179"/>
                      <a:pt x="117692" y="24179"/>
                    </a:cubicBezTo>
                    <a:cubicBezTo>
                      <a:pt x="117692" y="25409"/>
                      <a:pt x="120170" y="28687"/>
                      <a:pt x="120996" y="28687"/>
                    </a:cubicBezTo>
                    <a:cubicBezTo>
                      <a:pt x="120996" y="30326"/>
                      <a:pt x="120996" y="30326"/>
                      <a:pt x="120996" y="30326"/>
                    </a:cubicBezTo>
                    <a:cubicBezTo>
                      <a:pt x="121822" y="31556"/>
                      <a:pt x="125126" y="34834"/>
                      <a:pt x="125126" y="35654"/>
                    </a:cubicBezTo>
                    <a:cubicBezTo>
                      <a:pt x="125126" y="38113"/>
                      <a:pt x="125126" y="38113"/>
                      <a:pt x="125126" y="38113"/>
                    </a:cubicBezTo>
                    <a:cubicBezTo>
                      <a:pt x="125126" y="38933"/>
                      <a:pt x="126365" y="40162"/>
                      <a:pt x="126365" y="42211"/>
                    </a:cubicBezTo>
                    <a:cubicBezTo>
                      <a:pt x="126365" y="42211"/>
                      <a:pt x="124300" y="44260"/>
                      <a:pt x="123061" y="45080"/>
                    </a:cubicBezTo>
                    <a:cubicBezTo>
                      <a:pt x="120996" y="47539"/>
                      <a:pt x="120996" y="47539"/>
                      <a:pt x="120996" y="47539"/>
                    </a:cubicBezTo>
                    <a:cubicBezTo>
                      <a:pt x="120170" y="47539"/>
                      <a:pt x="115628" y="49588"/>
                      <a:pt x="115628" y="49588"/>
                    </a:cubicBezTo>
                    <a:cubicBezTo>
                      <a:pt x="113563" y="50408"/>
                      <a:pt x="113563" y="50408"/>
                      <a:pt x="113563" y="50408"/>
                    </a:cubicBezTo>
                    <a:cubicBezTo>
                      <a:pt x="110259" y="50408"/>
                      <a:pt x="110259" y="50408"/>
                      <a:pt x="110259" y="50408"/>
                    </a:cubicBezTo>
                    <a:cubicBezTo>
                      <a:pt x="107368" y="50408"/>
                      <a:pt x="107368" y="50408"/>
                      <a:pt x="107368" y="50408"/>
                    </a:cubicBezTo>
                    <a:cubicBezTo>
                      <a:pt x="104065" y="50408"/>
                      <a:pt x="102000" y="52867"/>
                      <a:pt x="98696" y="52867"/>
                    </a:cubicBezTo>
                    <a:cubicBezTo>
                      <a:pt x="98696" y="52867"/>
                      <a:pt x="96632" y="54916"/>
                      <a:pt x="95393" y="54916"/>
                    </a:cubicBezTo>
                    <a:cubicBezTo>
                      <a:pt x="93328" y="54916"/>
                      <a:pt x="93328" y="54916"/>
                      <a:pt x="93328" y="54916"/>
                    </a:cubicBezTo>
                    <a:cubicBezTo>
                      <a:pt x="90437" y="54916"/>
                      <a:pt x="85895" y="55735"/>
                      <a:pt x="82591" y="55735"/>
                    </a:cubicBezTo>
                    <a:cubicBezTo>
                      <a:pt x="81765" y="55735"/>
                      <a:pt x="78461" y="55735"/>
                      <a:pt x="78461" y="55735"/>
                    </a:cubicBezTo>
                    <a:cubicBezTo>
                      <a:pt x="76397" y="55735"/>
                      <a:pt x="76397" y="55735"/>
                      <a:pt x="76397" y="55735"/>
                    </a:cubicBezTo>
                    <a:cubicBezTo>
                      <a:pt x="74332" y="55735"/>
                      <a:pt x="74332" y="55735"/>
                      <a:pt x="74332" y="55735"/>
                    </a:cubicBezTo>
                    <a:cubicBezTo>
                      <a:pt x="72267" y="56965"/>
                      <a:pt x="72267" y="56965"/>
                      <a:pt x="72267" y="56965"/>
                    </a:cubicBezTo>
                    <a:cubicBezTo>
                      <a:pt x="70202" y="56965"/>
                      <a:pt x="70202" y="56965"/>
                      <a:pt x="70202" y="56965"/>
                    </a:cubicBezTo>
                    <a:cubicBezTo>
                      <a:pt x="68963" y="56965"/>
                      <a:pt x="68963" y="56965"/>
                      <a:pt x="68963" y="56965"/>
                    </a:cubicBezTo>
                    <a:cubicBezTo>
                      <a:pt x="66899" y="56965"/>
                      <a:pt x="66899" y="56965"/>
                      <a:pt x="66899" y="56965"/>
                    </a:cubicBezTo>
                    <a:cubicBezTo>
                      <a:pt x="63595" y="56965"/>
                      <a:pt x="63595" y="56965"/>
                      <a:pt x="63595" y="56965"/>
                    </a:cubicBezTo>
                    <a:cubicBezTo>
                      <a:pt x="61530" y="56965"/>
                      <a:pt x="61530" y="56965"/>
                      <a:pt x="61530" y="56965"/>
                    </a:cubicBezTo>
                    <a:cubicBezTo>
                      <a:pt x="59465" y="56965"/>
                      <a:pt x="59465" y="56965"/>
                      <a:pt x="59465" y="56965"/>
                    </a:cubicBezTo>
                    <a:cubicBezTo>
                      <a:pt x="59465" y="56965"/>
                      <a:pt x="57401" y="56965"/>
                      <a:pt x="56162" y="56965"/>
                    </a:cubicBezTo>
                    <a:cubicBezTo>
                      <a:pt x="53271" y="56965"/>
                      <a:pt x="48728" y="57785"/>
                      <a:pt x="45838" y="57785"/>
                    </a:cubicBezTo>
                    <a:cubicBezTo>
                      <a:pt x="40469" y="57785"/>
                      <a:pt x="40469" y="57785"/>
                      <a:pt x="40469" y="57785"/>
                    </a:cubicBezTo>
                    <a:cubicBezTo>
                      <a:pt x="37166" y="57785"/>
                      <a:pt x="37166" y="57785"/>
                      <a:pt x="37166" y="57785"/>
                    </a:cubicBezTo>
                    <a:cubicBezTo>
                      <a:pt x="35101" y="57785"/>
                      <a:pt x="35101" y="57785"/>
                      <a:pt x="35101" y="57785"/>
                    </a:cubicBezTo>
                    <a:cubicBezTo>
                      <a:pt x="33862" y="57785"/>
                      <a:pt x="33862" y="57785"/>
                      <a:pt x="33862" y="57785"/>
                    </a:cubicBezTo>
                    <a:cubicBezTo>
                      <a:pt x="31797" y="56965"/>
                      <a:pt x="31797" y="56965"/>
                      <a:pt x="31797" y="56965"/>
                    </a:cubicBezTo>
                    <a:cubicBezTo>
                      <a:pt x="30971" y="55735"/>
                      <a:pt x="30971" y="55735"/>
                      <a:pt x="30971" y="55735"/>
                    </a:cubicBezTo>
                    <a:cubicBezTo>
                      <a:pt x="28494" y="54916"/>
                      <a:pt x="24364" y="52867"/>
                      <a:pt x="22299" y="52867"/>
                    </a:cubicBezTo>
                    <a:cubicBezTo>
                      <a:pt x="22299" y="51637"/>
                      <a:pt x="22299" y="51637"/>
                      <a:pt x="22299" y="51637"/>
                    </a:cubicBezTo>
                    <a:cubicBezTo>
                      <a:pt x="21473" y="51637"/>
                      <a:pt x="18170" y="48359"/>
                      <a:pt x="16931" y="47539"/>
                    </a:cubicBezTo>
                    <a:cubicBezTo>
                      <a:pt x="14040" y="47539"/>
                      <a:pt x="14040" y="47539"/>
                      <a:pt x="14040" y="47539"/>
                    </a:cubicBezTo>
                    <a:cubicBezTo>
                      <a:pt x="12801" y="47539"/>
                      <a:pt x="10736" y="46309"/>
                      <a:pt x="10736" y="46309"/>
                    </a:cubicBezTo>
                    <a:cubicBezTo>
                      <a:pt x="9498" y="46309"/>
                      <a:pt x="9498" y="46309"/>
                      <a:pt x="9498" y="46309"/>
                    </a:cubicBezTo>
                    <a:cubicBezTo>
                      <a:pt x="9498" y="46309"/>
                      <a:pt x="6607" y="44260"/>
                      <a:pt x="5368" y="44260"/>
                    </a:cubicBezTo>
                    <a:cubicBezTo>
                      <a:pt x="2064" y="44260"/>
                      <a:pt x="2064" y="44260"/>
                      <a:pt x="2064" y="44260"/>
                    </a:cubicBezTo>
                    <a:lnTo>
                      <a:pt x="0" y="4426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02" name="Freeform 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HQAAtBoAAMMeAABHGwAAAAAAACYAAAAIAAAA//////////8="/>
                  </a:ext>
                </a:extLst>
              </p:cNvSpPr>
              <p:nvPr/>
            </p:nvSpPr>
            <p:spPr>
              <a:xfrm>
                <a:off x="4819650" y="4340860"/>
                <a:ext cx="180975" cy="93345"/>
              </a:xfrm>
              <a:custGeom>
                <a:avLst/>
                <a:gdLst/>
                <a:ahLst/>
                <a:cxnLst/>
                <a:rect l="0" t="0" r="180975" b="93345"/>
                <a:pathLst>
                  <a:path w="180975" h="93345">
                    <a:moveTo>
                      <a:pt x="0" y="17577"/>
                    </a:moveTo>
                    <a:lnTo>
                      <a:pt x="62551" y="26063"/>
                    </a:lnTo>
                    <a:lnTo>
                      <a:pt x="72268" y="0"/>
                    </a:lnTo>
                    <a:lnTo>
                      <a:pt x="178545" y="3636"/>
                    </a:lnTo>
                    <a:lnTo>
                      <a:pt x="180975" y="20608"/>
                    </a:lnTo>
                    <a:lnTo>
                      <a:pt x="172472" y="36368"/>
                    </a:lnTo>
                    <a:lnTo>
                      <a:pt x="170043" y="39398"/>
                    </a:lnTo>
                    <a:lnTo>
                      <a:pt x="154861" y="74554"/>
                    </a:lnTo>
                    <a:lnTo>
                      <a:pt x="99596" y="93345"/>
                    </a:lnTo>
                    <a:lnTo>
                      <a:pt x="41296" y="74554"/>
                    </a:lnTo>
                    <a:lnTo>
                      <a:pt x="16397" y="36974"/>
                    </a:lnTo>
                    <a:lnTo>
                      <a:pt x="13967" y="36974"/>
                    </a:lnTo>
                    <a:lnTo>
                      <a:pt x="0" y="21214"/>
                    </a:lnTo>
                    <a:lnTo>
                      <a:pt x="0" y="1757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01" name="Freeform 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yHQAA2RoAAEAeAAA/GwAAAAAAACYAAAAIAAAA//////////8="/>
                  </a:ext>
                </a:extLst>
              </p:cNvSpPr>
              <p:nvPr/>
            </p:nvSpPr>
            <p:spPr>
              <a:xfrm>
                <a:off x="4827270" y="4364355"/>
                <a:ext cx="90170" cy="64770"/>
              </a:xfrm>
              <a:custGeom>
                <a:avLst/>
                <a:gdLst/>
                <a:ahLst/>
                <a:cxnLst/>
                <a:rect l="0" t="0" r="90170" b="64770"/>
                <a:pathLst>
                  <a:path w="90170" h="64770">
                    <a:moveTo>
                      <a:pt x="0" y="0"/>
                    </a:moveTo>
                    <a:lnTo>
                      <a:pt x="54224" y="8475"/>
                    </a:lnTo>
                    <a:lnTo>
                      <a:pt x="59707" y="9685"/>
                    </a:lnTo>
                    <a:lnTo>
                      <a:pt x="90170" y="64770"/>
                    </a:ln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00" name="Freeform 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HgAAvxoAAJoeAADyGgAAAAAAACYAAAAIAAAA//////////8="/>
                  </a:ext>
                </a:extLst>
              </p:cNvSpPr>
              <p:nvPr/>
            </p:nvSpPr>
            <p:spPr>
              <a:xfrm>
                <a:off x="4930775" y="4347845"/>
                <a:ext cx="43815" cy="32385"/>
              </a:xfrm>
              <a:custGeom>
                <a:avLst/>
                <a:gdLst/>
                <a:ahLst/>
                <a:cxnLst/>
                <a:rect l="0" t="0" r="43815" b="32385"/>
                <a:pathLst>
                  <a:path w="43815" h="32385">
                    <a:moveTo>
                      <a:pt x="42014" y="27496"/>
                    </a:moveTo>
                    <a:lnTo>
                      <a:pt x="43815" y="1222"/>
                    </a:lnTo>
                    <a:lnTo>
                      <a:pt x="3001" y="0"/>
                    </a:lnTo>
                    <a:lnTo>
                      <a:pt x="0" y="32385"/>
                    </a:lnTo>
                    <a:lnTo>
                      <a:pt x="42014" y="27496"/>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99" name="Freeform 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hHgAAwRoAALoeAADqGgAAAAAAACYAAAAIAAAA//////////8="/>
                  </a:ext>
                </a:extLst>
              </p:cNvSpPr>
              <p:nvPr/>
            </p:nvSpPr>
            <p:spPr>
              <a:xfrm>
                <a:off x="4979035" y="4349115"/>
                <a:ext cx="15875" cy="26035"/>
              </a:xfrm>
              <a:custGeom>
                <a:avLst/>
                <a:gdLst/>
                <a:ahLst/>
                <a:cxnLst/>
                <a:rect l="0" t="0" r="15875" b="26035"/>
                <a:pathLst>
                  <a:path w="15875" h="26035">
                    <a:moveTo>
                      <a:pt x="8548" y="24824"/>
                    </a:moveTo>
                    <a:lnTo>
                      <a:pt x="15875" y="10898"/>
                    </a:lnTo>
                    <a:lnTo>
                      <a:pt x="14043" y="0"/>
                    </a:lnTo>
                    <a:lnTo>
                      <a:pt x="1831" y="0"/>
                    </a:lnTo>
                    <a:lnTo>
                      <a:pt x="0" y="26035"/>
                    </a:lnTo>
                    <a:lnTo>
                      <a:pt x="8548" y="24824"/>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98" name="Line 63"/>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qHgAA8BoAAKweAAADGwAAAAAAACYAAAAIAAAA//////////8="/>
                  </a:ext>
                </a:extLst>
              </p:cNvSpPr>
              <p:nvPr/>
            </p:nvSpPr>
            <p:spPr>
              <a:xfrm flipV="1">
                <a:off x="4903470" y="4378960"/>
                <a:ext cx="82550" cy="12065"/>
              </a:xfrm>
              <a:prstGeom prst="line">
                <a:avLst/>
              </a:prstGeom>
              <a:noFill/>
              <a:ln w="1270"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a:p>
            </p:txBody>
          </p:sp>
          <p:sp>
            <p:nvSpPr>
              <p:cNvPr id="997" name="Freeform 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UHgAAvRoAAFAeAAD4GgAAAAAAACYAAAAIAAAA//////////8="/>
                  </a:ext>
                </a:extLst>
              </p:cNvSpPr>
              <p:nvPr/>
            </p:nvSpPr>
            <p:spPr>
              <a:xfrm>
                <a:off x="4889500" y="4346575"/>
                <a:ext cx="38100" cy="37465"/>
              </a:xfrm>
              <a:custGeom>
                <a:avLst/>
                <a:gdLst/>
                <a:ahLst/>
                <a:cxnLst/>
                <a:rect l="0" t="0" r="38100" b="37465"/>
                <a:pathLst>
                  <a:path w="38100" h="37465">
                    <a:moveTo>
                      <a:pt x="0" y="21753"/>
                    </a:moveTo>
                    <a:lnTo>
                      <a:pt x="9676" y="37465"/>
                    </a:lnTo>
                    <a:lnTo>
                      <a:pt x="35681" y="34443"/>
                    </a:lnTo>
                    <a:lnTo>
                      <a:pt x="38100" y="604"/>
                    </a:lnTo>
                    <a:lnTo>
                      <a:pt x="7257" y="0"/>
                    </a:lnTo>
                    <a:lnTo>
                      <a:pt x="0" y="21753"/>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995" name="Rectangle 6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EAr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KHwAALAwAACEhAACDDQAAAAAAACYAAAAIAAAA//////////8="/>
                </a:ext>
              </a:extLst>
            </p:cNvSpPr>
            <p:nvPr/>
          </p:nvSpPr>
          <p:spPr>
            <a:xfrm>
              <a:off x="5167630" y="1978660"/>
              <a:ext cx="217805" cy="217805"/>
            </a:xfrm>
            <a:prstGeom prst="rect">
              <a:avLst/>
            </a:prstGeom>
            <a:noFill/>
            <a:ln>
              <a:noFill/>
            </a:ln>
            <a:effectLst/>
          </p:spPr>
          <p:txBody>
            <a:bodyPr vert="horz" wrap="square" lIns="91440" tIns="45720" rIns="91440" bIns="45720" numCol="1" spcCol="215900" anchor="t"/>
            <a:lstStyle/>
            <a:p>
              <a:pPr>
                <a:defRPr lang="en-us"/>
              </a:pPr>
              <a:endParaRPr/>
            </a:p>
          </p:txBody>
        </p:sp>
        <p:sp>
          <p:nvSpPr>
            <p:cNvPr id="994" name="Rectangle 66"/>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E1J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HwAAww0AAFYlAACNDwAAAAAAACYAAAAIAAAA//////////8="/>
                </a:ext>
              </a:extLst>
            </p:cNvSpPr>
            <p:nvPr/>
          </p:nvSpPr>
          <p:spPr>
            <a:xfrm>
              <a:off x="5055870" y="2237105"/>
              <a:ext cx="1013460" cy="290830"/>
            </a:xfrm>
            <a:prstGeom prst="rect">
              <a:avLst/>
            </a:prstGeom>
            <a:noFill/>
            <a:ln>
              <a:noFill/>
            </a:ln>
            <a:effectLst/>
          </p:spPr>
          <p:txBody>
            <a:bodyPr vert="horz" wrap="square" lIns="18415" tIns="0" rIns="18415" bIns="0" numCol="1" spcCol="215900" anchor="t"/>
            <a:lstStyle/>
            <a:p>
              <a:pPr marL="0" marR="0" indent="0" algn="ctr" defTabSz="914400">
                <a:lnSpc>
                  <a:spcPct val="64000"/>
                </a:lnSpc>
                <a:spcBef>
                  <a:spcPts val="0"/>
                </a:spcBef>
                <a:spcAft>
                  <a:spcPts val="1000"/>
                </a:spcAft>
                <a:buNone/>
                <a:tabLst/>
                <a:defRPr lang="en-us"/>
              </a:pPr>
              <a:r>
                <a:rPr lang="en-us" sz="700">
                  <a:solidFill>
                    <a:srgbClr val="000000"/>
                  </a:solidFill>
                </a:rPr>
                <a:t>RESIDUAL WASTE to THERMAL TREATMENT</a:t>
              </a:r>
              <a:endParaRPr lang="it-it">
                <a:latin typeface="Arial" pitchFamily="1" charset="0"/>
                <a:ea typeface="Calibri" pitchFamily="2" charset="0"/>
                <a:cs typeface="Arial" pitchFamily="1" charset="0"/>
              </a:endParaRPr>
            </a:p>
          </p:txBody>
        </p:sp>
        <p:sp>
          <p:nvSpPr>
            <p:cNvPr id="993" name="Rectangle 6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E/3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8HQAARBIAAJQeAACdEwAAAAAAACYAAAAIAAAA//////////8="/>
                </a:ext>
              </a:extLst>
            </p:cNvSpPr>
            <p:nvPr/>
          </p:nvSpPr>
          <p:spPr>
            <a:xfrm>
              <a:off x="4752340" y="296926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sp>
          <p:nvSpPr>
            <p:cNvPr id="992" name="Rectangle 6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E/3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HQAAOBYAAJseAACmFwAAAAAAACYAAAAIAAAA//////////8="/>
                </a:ext>
              </a:extLst>
            </p:cNvSpPr>
            <p:nvPr/>
          </p:nvSpPr>
          <p:spPr>
            <a:xfrm>
              <a:off x="4743450" y="3611880"/>
              <a:ext cx="231775" cy="232410"/>
            </a:xfrm>
            <a:prstGeom prst="rect">
              <a:avLst/>
            </a:prstGeom>
            <a:noFill/>
            <a:ln>
              <a:noFill/>
            </a:ln>
            <a:effectLst/>
          </p:spPr>
          <p:txBody>
            <a:bodyPr vert="horz" wrap="square" lIns="91440" tIns="45720" rIns="91440" bIns="45720" numCol="1" spcCol="215900" anchor="t"/>
            <a:lstStyle/>
            <a:p>
              <a:pPr>
                <a:defRPr lang="en-us"/>
              </a:pPr>
              <a:endParaRPr/>
            </a:p>
          </p:txBody>
        </p:sp>
        <p:sp>
          <p:nvSpPr>
            <p:cNvPr id="991" name="Rectangle 6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FJW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NQAALAwAAGU2AACDDQAAAAAAACYAAAAIAAAA//////////8="/>
                </a:ext>
              </a:extLst>
            </p:cNvSpPr>
            <p:nvPr/>
          </p:nvSpPr>
          <p:spPr>
            <a:xfrm>
              <a:off x="8623935" y="1978660"/>
              <a:ext cx="218440" cy="21780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980" name="Group 70"/>
            <p:cNvGrpSpPr>
              <a:extLst>
                <a:ext uri="smNativeData">
                  <pr:smNativeData xmlns:pr="smNativeData" xmlns:p14="http://schemas.microsoft.com/office/powerpoint/2010/main" xmlns="" val="SMDATA_7_6L0uXhMAAAAlAAAAAQAAAA8BAAAAkAAAAEgAAACQAAAASAAAAAAAAAAAAAAAAAAAABcAAAAUAAAAAAAAAAAAAAD/fwAA/38AAAAAAAAJAAAABAAAAAAFXtgMAAAAEAAAAAAAAAAAAAAAAAAAAAAAAAAfAAAAVAAAAAAAAAAAAAAAAAAAAAAAAAAAAAAAAAAAAAAAAAAAAAAAAAAAAAAAAAAAAAAAAAAAAAAAAAAAAAAAAAAAAAAAAAAAAAAAAAAAAAAAAAAAAAAAAAAAACEAAAAYAAAAFAAAAA01AAArDAAAbTYAAIoNAAAAAAAAJgAAAAgAAAD/////AAAAAA=="/>
                </a:ext>
              </a:extLst>
            </p:cNvGrpSpPr>
            <p:nvPr/>
          </p:nvGrpSpPr>
          <p:grpSpPr>
            <a:xfrm>
              <a:off x="8623935" y="1978025"/>
              <a:ext cx="223520" cy="222885"/>
              <a:chOff x="8623935" y="1978025"/>
              <a:chExt cx="223520" cy="222885"/>
            </a:xfrm>
          </p:grpSpPr>
          <p:sp>
            <p:nvSpPr>
              <p:cNvPr id="990" name="Freeform 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F8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ZNQAANwwAAGI2AAB/DQAAAAAAACYAAAAIAAAA//////////8="/>
                  </a:ext>
                </a:extLst>
              </p:cNvSpPr>
              <p:nvPr/>
            </p:nvSpPr>
            <p:spPr>
              <a:xfrm>
                <a:off x="8631555" y="1985645"/>
                <a:ext cx="208915" cy="208280"/>
              </a:xfrm>
              <a:custGeom>
                <a:avLst/>
                <a:gdLst/>
                <a:ahLst/>
                <a:cxnLst/>
                <a:rect l="0" t="0" r="208915" b="208280"/>
                <a:pathLst>
                  <a:path w="208915" h="208280">
                    <a:moveTo>
                      <a:pt x="44767" y="0"/>
                    </a:moveTo>
                    <a:lnTo>
                      <a:pt x="164147" y="0"/>
                    </a:lnTo>
                    <a:cubicBezTo>
                      <a:pt x="189018" y="0"/>
                      <a:pt x="208915" y="19836"/>
                      <a:pt x="208915" y="44631"/>
                    </a:cubicBezTo>
                    <a:lnTo>
                      <a:pt x="208915" y="163649"/>
                    </a:lnTo>
                    <a:cubicBezTo>
                      <a:pt x="208915" y="188444"/>
                      <a:pt x="189018" y="208280"/>
                      <a:pt x="164147" y="208280"/>
                    </a:cubicBezTo>
                    <a:lnTo>
                      <a:pt x="44767" y="208280"/>
                    </a:lnTo>
                    <a:cubicBezTo>
                      <a:pt x="19896" y="208280"/>
                      <a:pt x="0" y="188444"/>
                      <a:pt x="0" y="163649"/>
                    </a:cubicBezTo>
                    <a:lnTo>
                      <a:pt x="0" y="44631"/>
                    </a:lnTo>
                    <a:cubicBezTo>
                      <a:pt x="0" y="19836"/>
                      <a:pt x="19896" y="0"/>
                      <a:pt x="44767" y="0"/>
                    </a:cubicBezTo>
                    <a:close/>
                  </a:path>
                </a:pathLst>
              </a:custGeom>
              <a:solidFill>
                <a:srgbClr val="EA3E00"/>
              </a:solidFill>
              <a:ln>
                <a:noFill/>
              </a:ln>
              <a:effectLst/>
            </p:spPr>
            <p:txBody>
              <a:bodyPr vert="horz" wrap="square" lIns="91440" tIns="45720" rIns="91440" bIns="45720" numCol="1" spcCol="215900" anchor="t"/>
              <a:lstStyle/>
              <a:p>
                <a:pPr>
                  <a:defRPr lang="en-us"/>
                </a:pPr>
                <a:endParaRPr/>
              </a:p>
            </p:txBody>
          </p:sp>
          <p:sp>
            <p:nvSpPr>
              <p:cNvPr id="989" name="Rectangle 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GPhg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bNQAA1QwAAGI2AAB7DQAAAAAAACYAAAAIAAAA//////////8="/>
                  </a:ext>
                </a:extLst>
              </p:cNvSpPr>
              <p:nvPr/>
            </p:nvSpPr>
            <p:spPr>
              <a:xfrm>
                <a:off x="8632825" y="2085975"/>
                <a:ext cx="207645" cy="1054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88" name="Freeform 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YNQAANQwAAGI2AAB/DQAAAAAAACYAAAAIAAAA//////////8="/>
                  </a:ext>
                </a:extLst>
              </p:cNvSpPr>
              <p:nvPr/>
            </p:nvSpPr>
            <p:spPr>
              <a:xfrm>
                <a:off x="8630920" y="1984375"/>
                <a:ext cx="209550" cy="209550"/>
              </a:xfrm>
              <a:custGeom>
                <a:avLst/>
                <a:gdLst/>
                <a:ahLst/>
                <a:cxnLst/>
                <a:rect l="0" t="0" r="209550" b="209550"/>
                <a:pathLst>
                  <a:path w="209550" h="209550">
                    <a:moveTo>
                      <a:pt x="45878" y="0"/>
                    </a:moveTo>
                    <a:lnTo>
                      <a:pt x="164912" y="0"/>
                    </a:lnTo>
                    <a:lnTo>
                      <a:pt x="164912" y="1240"/>
                    </a:lnTo>
                    <a:lnTo>
                      <a:pt x="45878" y="1240"/>
                    </a:lnTo>
                    <a:lnTo>
                      <a:pt x="45878" y="0"/>
                    </a:lnTo>
                    <a:close/>
                    <a:moveTo>
                      <a:pt x="164912" y="0"/>
                    </a:moveTo>
                    <a:lnTo>
                      <a:pt x="164912" y="1240"/>
                    </a:lnTo>
                    <a:lnTo>
                      <a:pt x="164912" y="0"/>
                    </a:lnTo>
                    <a:close/>
                    <a:moveTo>
                      <a:pt x="164912" y="0"/>
                    </a:moveTo>
                    <a:cubicBezTo>
                      <a:pt x="177312" y="0"/>
                      <a:pt x="188471" y="4960"/>
                      <a:pt x="197151" y="13639"/>
                    </a:cubicBezTo>
                    <a:lnTo>
                      <a:pt x="195911" y="14879"/>
                    </a:lnTo>
                    <a:cubicBezTo>
                      <a:pt x="187231" y="6200"/>
                      <a:pt x="177312" y="1240"/>
                      <a:pt x="164912" y="1240"/>
                    </a:cubicBezTo>
                    <a:lnTo>
                      <a:pt x="164912" y="0"/>
                    </a:lnTo>
                    <a:close/>
                    <a:moveTo>
                      <a:pt x="197151" y="13639"/>
                    </a:moveTo>
                    <a:cubicBezTo>
                      <a:pt x="204590" y="21079"/>
                      <a:pt x="209550" y="33478"/>
                      <a:pt x="209550" y="45878"/>
                    </a:cubicBezTo>
                    <a:lnTo>
                      <a:pt x="208310" y="45878"/>
                    </a:lnTo>
                    <a:cubicBezTo>
                      <a:pt x="208310" y="33478"/>
                      <a:pt x="203350" y="22319"/>
                      <a:pt x="195911" y="14879"/>
                    </a:cubicBezTo>
                    <a:lnTo>
                      <a:pt x="197151" y="13639"/>
                    </a:lnTo>
                    <a:close/>
                    <a:moveTo>
                      <a:pt x="209550" y="45878"/>
                    </a:moveTo>
                    <a:lnTo>
                      <a:pt x="208310" y="45878"/>
                    </a:lnTo>
                    <a:lnTo>
                      <a:pt x="209550" y="45878"/>
                    </a:lnTo>
                    <a:close/>
                    <a:moveTo>
                      <a:pt x="209550" y="45878"/>
                    </a:moveTo>
                    <a:lnTo>
                      <a:pt x="209550" y="164912"/>
                    </a:lnTo>
                    <a:lnTo>
                      <a:pt x="208310" y="164912"/>
                    </a:lnTo>
                    <a:lnTo>
                      <a:pt x="208310" y="45878"/>
                    </a:lnTo>
                    <a:lnTo>
                      <a:pt x="209550" y="45878"/>
                    </a:lnTo>
                    <a:close/>
                    <a:moveTo>
                      <a:pt x="209550" y="164912"/>
                    </a:moveTo>
                    <a:lnTo>
                      <a:pt x="208310" y="164912"/>
                    </a:lnTo>
                    <a:lnTo>
                      <a:pt x="209550" y="164912"/>
                    </a:lnTo>
                    <a:close/>
                    <a:moveTo>
                      <a:pt x="209550" y="164912"/>
                    </a:moveTo>
                    <a:cubicBezTo>
                      <a:pt x="209550" y="177312"/>
                      <a:pt x="204590" y="188471"/>
                      <a:pt x="197151" y="197151"/>
                    </a:cubicBezTo>
                    <a:lnTo>
                      <a:pt x="195911" y="195911"/>
                    </a:lnTo>
                    <a:cubicBezTo>
                      <a:pt x="203350" y="187231"/>
                      <a:pt x="208310" y="177312"/>
                      <a:pt x="208310" y="164912"/>
                    </a:cubicBezTo>
                    <a:lnTo>
                      <a:pt x="209550" y="164912"/>
                    </a:lnTo>
                    <a:close/>
                    <a:moveTo>
                      <a:pt x="197151" y="197151"/>
                    </a:moveTo>
                    <a:cubicBezTo>
                      <a:pt x="188471" y="204590"/>
                      <a:pt x="177312" y="209550"/>
                      <a:pt x="164912" y="209550"/>
                    </a:cubicBezTo>
                    <a:lnTo>
                      <a:pt x="164912" y="208310"/>
                    </a:lnTo>
                    <a:cubicBezTo>
                      <a:pt x="177312" y="208310"/>
                      <a:pt x="187231" y="203350"/>
                      <a:pt x="195911" y="195911"/>
                    </a:cubicBezTo>
                    <a:lnTo>
                      <a:pt x="197151" y="197151"/>
                    </a:lnTo>
                    <a:close/>
                    <a:moveTo>
                      <a:pt x="164912" y="209550"/>
                    </a:moveTo>
                    <a:lnTo>
                      <a:pt x="164912" y="208310"/>
                    </a:lnTo>
                    <a:lnTo>
                      <a:pt x="164912" y="209550"/>
                    </a:lnTo>
                    <a:close/>
                    <a:moveTo>
                      <a:pt x="164912" y="209550"/>
                    </a:moveTo>
                    <a:lnTo>
                      <a:pt x="45878" y="209550"/>
                    </a:lnTo>
                    <a:lnTo>
                      <a:pt x="45878" y="208310"/>
                    </a:lnTo>
                    <a:lnTo>
                      <a:pt x="164912" y="208310"/>
                    </a:lnTo>
                    <a:lnTo>
                      <a:pt x="164912" y="209550"/>
                    </a:lnTo>
                    <a:close/>
                    <a:moveTo>
                      <a:pt x="45878" y="209550"/>
                    </a:moveTo>
                    <a:lnTo>
                      <a:pt x="45878" y="208310"/>
                    </a:lnTo>
                    <a:lnTo>
                      <a:pt x="45878" y="209550"/>
                    </a:lnTo>
                    <a:close/>
                    <a:moveTo>
                      <a:pt x="45878" y="209550"/>
                    </a:moveTo>
                    <a:cubicBezTo>
                      <a:pt x="33478" y="209550"/>
                      <a:pt x="21079" y="204590"/>
                      <a:pt x="13639" y="197151"/>
                    </a:cubicBezTo>
                    <a:lnTo>
                      <a:pt x="14879" y="195911"/>
                    </a:lnTo>
                    <a:cubicBezTo>
                      <a:pt x="22319" y="203350"/>
                      <a:pt x="33478" y="208310"/>
                      <a:pt x="45878" y="208310"/>
                    </a:cubicBezTo>
                    <a:lnTo>
                      <a:pt x="45878" y="209550"/>
                    </a:lnTo>
                    <a:close/>
                    <a:moveTo>
                      <a:pt x="13639" y="197151"/>
                    </a:moveTo>
                    <a:cubicBezTo>
                      <a:pt x="4960" y="188471"/>
                      <a:pt x="0" y="177312"/>
                      <a:pt x="0" y="164912"/>
                    </a:cubicBezTo>
                    <a:lnTo>
                      <a:pt x="1240" y="164912"/>
                    </a:lnTo>
                    <a:cubicBezTo>
                      <a:pt x="1240" y="177312"/>
                      <a:pt x="6200" y="187231"/>
                      <a:pt x="14879" y="195911"/>
                    </a:cubicBezTo>
                    <a:lnTo>
                      <a:pt x="13639" y="197151"/>
                    </a:lnTo>
                    <a:close/>
                    <a:moveTo>
                      <a:pt x="0" y="164912"/>
                    </a:moveTo>
                    <a:lnTo>
                      <a:pt x="1240" y="164912"/>
                    </a:lnTo>
                    <a:lnTo>
                      <a:pt x="0" y="164912"/>
                    </a:lnTo>
                    <a:close/>
                    <a:moveTo>
                      <a:pt x="0" y="164912"/>
                    </a:moveTo>
                    <a:lnTo>
                      <a:pt x="0" y="45878"/>
                    </a:lnTo>
                    <a:lnTo>
                      <a:pt x="1240" y="45878"/>
                    </a:lnTo>
                    <a:lnTo>
                      <a:pt x="1240" y="164912"/>
                    </a:lnTo>
                    <a:lnTo>
                      <a:pt x="0" y="164912"/>
                    </a:lnTo>
                    <a:close/>
                    <a:moveTo>
                      <a:pt x="0" y="45878"/>
                    </a:moveTo>
                    <a:lnTo>
                      <a:pt x="1240" y="45878"/>
                    </a:lnTo>
                    <a:lnTo>
                      <a:pt x="0" y="45878"/>
                    </a:lnTo>
                    <a:close/>
                    <a:moveTo>
                      <a:pt x="0" y="45878"/>
                    </a:moveTo>
                    <a:cubicBezTo>
                      <a:pt x="0" y="33478"/>
                      <a:pt x="4960" y="21079"/>
                      <a:pt x="13639" y="13639"/>
                    </a:cubicBezTo>
                    <a:lnTo>
                      <a:pt x="14879" y="14879"/>
                    </a:lnTo>
                    <a:cubicBezTo>
                      <a:pt x="6200" y="22319"/>
                      <a:pt x="1240" y="33478"/>
                      <a:pt x="1240" y="45878"/>
                    </a:cubicBezTo>
                    <a:lnTo>
                      <a:pt x="0" y="45878"/>
                    </a:lnTo>
                    <a:close/>
                    <a:moveTo>
                      <a:pt x="13639" y="13639"/>
                    </a:moveTo>
                    <a:cubicBezTo>
                      <a:pt x="21079" y="4960"/>
                      <a:pt x="33478" y="0"/>
                      <a:pt x="45878" y="0"/>
                    </a:cubicBezTo>
                    <a:lnTo>
                      <a:pt x="45878" y="1240"/>
                    </a:lnTo>
                    <a:cubicBezTo>
                      <a:pt x="33478" y="1240"/>
                      <a:pt x="22319" y="6200"/>
                      <a:pt x="14879" y="14879"/>
                    </a:cubicBezTo>
                    <a:lnTo>
                      <a:pt x="13639" y="13639"/>
                    </a:lnTo>
                    <a:close/>
                    <a:moveTo>
                      <a:pt x="45878" y="0"/>
                    </a:moveTo>
                    <a:lnTo>
                      <a:pt x="45878" y="1240"/>
                    </a:lnTo>
                    <a:lnTo>
                      <a:pt x="45878" y="0"/>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987" name="Freeform 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F0ZWQ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NQAAKwwAAG02AACKDQAAAAAAACYAAAAIAAAA//////////8="/>
                  </a:ext>
                </a:extLst>
              </p:cNvSpPr>
              <p:nvPr/>
            </p:nvSpPr>
            <p:spPr>
              <a:xfrm>
                <a:off x="8623935" y="1978025"/>
                <a:ext cx="223520" cy="222885"/>
              </a:xfrm>
              <a:custGeom>
                <a:avLst/>
                <a:gdLst/>
                <a:ahLst/>
                <a:cxnLst/>
                <a:rect l="0" t="0" r="223520" b="222885"/>
                <a:pathLst>
                  <a:path w="223520" h="222885">
                    <a:moveTo>
                      <a:pt x="171365" y="0"/>
                    </a:moveTo>
                    <a:lnTo>
                      <a:pt x="52155" y="0"/>
                    </a:lnTo>
                    <a:cubicBezTo>
                      <a:pt x="23594" y="0"/>
                      <a:pt x="0" y="23526"/>
                      <a:pt x="0" y="52006"/>
                    </a:cubicBezTo>
                    <a:lnTo>
                      <a:pt x="0" y="170878"/>
                    </a:lnTo>
                    <a:cubicBezTo>
                      <a:pt x="0" y="199358"/>
                      <a:pt x="23594" y="221646"/>
                      <a:pt x="52155" y="222885"/>
                    </a:cubicBezTo>
                    <a:lnTo>
                      <a:pt x="171365" y="222885"/>
                    </a:lnTo>
                    <a:cubicBezTo>
                      <a:pt x="199926" y="221646"/>
                      <a:pt x="222278" y="199358"/>
                      <a:pt x="223520" y="170878"/>
                    </a:cubicBezTo>
                    <a:lnTo>
                      <a:pt x="223520" y="52006"/>
                    </a:lnTo>
                    <a:cubicBezTo>
                      <a:pt x="222278" y="23526"/>
                      <a:pt x="199926" y="0"/>
                      <a:pt x="171365" y="0"/>
                    </a:cubicBezTo>
                    <a:close/>
                    <a:moveTo>
                      <a:pt x="52155" y="14859"/>
                    </a:moveTo>
                    <a:lnTo>
                      <a:pt x="171365" y="14859"/>
                    </a:lnTo>
                    <a:cubicBezTo>
                      <a:pt x="191234" y="14859"/>
                      <a:pt x="208619" y="30956"/>
                      <a:pt x="208619" y="52006"/>
                    </a:cubicBezTo>
                    <a:lnTo>
                      <a:pt x="208619" y="170878"/>
                    </a:lnTo>
                    <a:cubicBezTo>
                      <a:pt x="208619" y="190690"/>
                      <a:pt x="191234" y="208026"/>
                      <a:pt x="171365" y="208026"/>
                    </a:cubicBezTo>
                    <a:lnTo>
                      <a:pt x="52155" y="208026"/>
                    </a:lnTo>
                    <a:cubicBezTo>
                      <a:pt x="31044" y="208026"/>
                      <a:pt x="14901" y="190690"/>
                      <a:pt x="14901" y="170878"/>
                    </a:cubicBezTo>
                    <a:lnTo>
                      <a:pt x="14901" y="52006"/>
                    </a:lnTo>
                    <a:cubicBezTo>
                      <a:pt x="14901" y="30956"/>
                      <a:pt x="31044" y="14859"/>
                      <a:pt x="52155" y="14859"/>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86" name="Rectangle 7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U9IkY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hNQAA0QwAAGM2AADVDAAAAAAAACYAAAAIAAAA//////////8="/>
                  </a:ext>
                </a:extLst>
              </p:cNvSpPr>
              <p:nvPr/>
            </p:nvSpPr>
            <p:spPr>
              <a:xfrm>
                <a:off x="8636635" y="2083435"/>
                <a:ext cx="20447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85" name="Freeform 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hNQAAPwwAAFg2AAB1DQAAAAAAACYAAAAIAAAA//////////8="/>
                  </a:ext>
                </a:extLst>
              </p:cNvSpPr>
              <p:nvPr/>
            </p:nvSpPr>
            <p:spPr>
              <a:xfrm>
                <a:off x="8636635" y="1990725"/>
                <a:ext cx="197485" cy="196850"/>
              </a:xfrm>
              <a:custGeom>
                <a:avLst/>
                <a:gdLst/>
                <a:ahLst/>
                <a:cxnLst/>
                <a:rect l="0" t="0" r="197485" b="196850"/>
                <a:pathLst>
                  <a:path w="197485" h="196850">
                    <a:moveTo>
                      <a:pt x="38503" y="0"/>
                    </a:moveTo>
                    <a:lnTo>
                      <a:pt x="158981" y="0"/>
                    </a:lnTo>
                    <a:lnTo>
                      <a:pt x="158981" y="2476"/>
                    </a:lnTo>
                    <a:lnTo>
                      <a:pt x="38503" y="2476"/>
                    </a:lnTo>
                    <a:lnTo>
                      <a:pt x="38503" y="0"/>
                    </a:lnTo>
                    <a:close/>
                    <a:moveTo>
                      <a:pt x="158981" y="0"/>
                    </a:moveTo>
                    <a:cubicBezTo>
                      <a:pt x="158981" y="0"/>
                      <a:pt x="158981" y="0"/>
                      <a:pt x="158981" y="0"/>
                    </a:cubicBezTo>
                    <a:lnTo>
                      <a:pt x="158981" y="2476"/>
                    </a:lnTo>
                    <a:cubicBezTo>
                      <a:pt x="158981" y="2476"/>
                      <a:pt x="158981" y="2476"/>
                      <a:pt x="158981" y="2476"/>
                    </a:cubicBezTo>
                    <a:lnTo>
                      <a:pt x="158981" y="0"/>
                    </a:lnTo>
                    <a:close/>
                    <a:moveTo>
                      <a:pt x="158981" y="0"/>
                    </a:moveTo>
                    <a:cubicBezTo>
                      <a:pt x="162707" y="0"/>
                      <a:pt x="165191" y="0"/>
                      <a:pt x="167675" y="1238"/>
                    </a:cubicBezTo>
                    <a:lnTo>
                      <a:pt x="167675" y="3714"/>
                    </a:lnTo>
                    <a:cubicBezTo>
                      <a:pt x="165191" y="3714"/>
                      <a:pt x="162707" y="2476"/>
                      <a:pt x="158981" y="2476"/>
                    </a:cubicBezTo>
                    <a:lnTo>
                      <a:pt x="158981" y="0"/>
                    </a:lnTo>
                    <a:close/>
                    <a:moveTo>
                      <a:pt x="167675" y="1238"/>
                    </a:moveTo>
                    <a:cubicBezTo>
                      <a:pt x="171402" y="1238"/>
                      <a:pt x="173886" y="2476"/>
                      <a:pt x="176370" y="3714"/>
                    </a:cubicBezTo>
                    <a:lnTo>
                      <a:pt x="173886" y="6198"/>
                    </a:lnTo>
                    <a:cubicBezTo>
                      <a:pt x="172644" y="6190"/>
                      <a:pt x="170160" y="4952"/>
                      <a:pt x="167675" y="3714"/>
                    </a:cubicBezTo>
                    <a:lnTo>
                      <a:pt x="167675" y="1238"/>
                    </a:lnTo>
                    <a:close/>
                    <a:moveTo>
                      <a:pt x="176370" y="3714"/>
                    </a:moveTo>
                    <a:cubicBezTo>
                      <a:pt x="188790" y="9904"/>
                      <a:pt x="197485" y="23523"/>
                      <a:pt x="197485" y="38380"/>
                    </a:cubicBezTo>
                    <a:lnTo>
                      <a:pt x="193758" y="38380"/>
                    </a:lnTo>
                    <a:cubicBezTo>
                      <a:pt x="193758" y="24761"/>
                      <a:pt x="186306" y="12381"/>
                      <a:pt x="173886" y="6190"/>
                    </a:cubicBezTo>
                    <a:lnTo>
                      <a:pt x="176370" y="3706"/>
                    </a:lnTo>
                    <a:close/>
                    <a:moveTo>
                      <a:pt x="197485" y="38380"/>
                    </a:moveTo>
                    <a:lnTo>
                      <a:pt x="197485" y="157232"/>
                    </a:lnTo>
                    <a:lnTo>
                      <a:pt x="193758" y="157232"/>
                    </a:lnTo>
                    <a:lnTo>
                      <a:pt x="193758" y="38380"/>
                    </a:lnTo>
                    <a:lnTo>
                      <a:pt x="197485" y="38380"/>
                    </a:lnTo>
                    <a:close/>
                    <a:moveTo>
                      <a:pt x="197485" y="157232"/>
                    </a:moveTo>
                    <a:cubicBezTo>
                      <a:pt x="197485" y="158470"/>
                      <a:pt x="197485" y="158470"/>
                      <a:pt x="197485" y="158470"/>
                    </a:cubicBezTo>
                    <a:lnTo>
                      <a:pt x="193758" y="158470"/>
                    </a:lnTo>
                    <a:cubicBezTo>
                      <a:pt x="193758" y="158470"/>
                      <a:pt x="193758" y="158470"/>
                      <a:pt x="193758" y="157232"/>
                    </a:cubicBezTo>
                    <a:lnTo>
                      <a:pt x="197485" y="157232"/>
                    </a:lnTo>
                    <a:close/>
                    <a:moveTo>
                      <a:pt x="197485" y="158470"/>
                    </a:moveTo>
                    <a:cubicBezTo>
                      <a:pt x="197485" y="160947"/>
                      <a:pt x="197485" y="164661"/>
                      <a:pt x="196242" y="167137"/>
                    </a:cubicBezTo>
                    <a:lnTo>
                      <a:pt x="192516" y="165899"/>
                    </a:lnTo>
                    <a:cubicBezTo>
                      <a:pt x="193758" y="163423"/>
                      <a:pt x="193758" y="160947"/>
                      <a:pt x="193758" y="158470"/>
                    </a:cubicBezTo>
                    <a:lnTo>
                      <a:pt x="197485" y="158470"/>
                    </a:lnTo>
                    <a:close/>
                    <a:moveTo>
                      <a:pt x="196242" y="167137"/>
                    </a:moveTo>
                    <a:cubicBezTo>
                      <a:pt x="195000" y="169613"/>
                      <a:pt x="195000" y="172089"/>
                      <a:pt x="193758" y="174565"/>
                    </a:cubicBezTo>
                    <a:lnTo>
                      <a:pt x="190032" y="173327"/>
                    </a:lnTo>
                    <a:cubicBezTo>
                      <a:pt x="191274" y="170851"/>
                      <a:pt x="192516" y="168375"/>
                      <a:pt x="192516" y="165899"/>
                    </a:cubicBezTo>
                    <a:lnTo>
                      <a:pt x="196242" y="167137"/>
                    </a:lnTo>
                    <a:close/>
                    <a:moveTo>
                      <a:pt x="193758" y="174565"/>
                    </a:moveTo>
                    <a:cubicBezTo>
                      <a:pt x="186306" y="188184"/>
                      <a:pt x="173886" y="196850"/>
                      <a:pt x="158981" y="196850"/>
                    </a:cubicBezTo>
                    <a:lnTo>
                      <a:pt x="158981" y="193136"/>
                    </a:lnTo>
                    <a:cubicBezTo>
                      <a:pt x="172644" y="193136"/>
                      <a:pt x="185064" y="185708"/>
                      <a:pt x="190032" y="173327"/>
                    </a:cubicBezTo>
                    <a:lnTo>
                      <a:pt x="193758" y="174565"/>
                    </a:lnTo>
                    <a:close/>
                    <a:moveTo>
                      <a:pt x="158981" y="196850"/>
                    </a:moveTo>
                    <a:lnTo>
                      <a:pt x="38503" y="196850"/>
                    </a:lnTo>
                    <a:lnTo>
                      <a:pt x="38503" y="193136"/>
                    </a:lnTo>
                    <a:lnTo>
                      <a:pt x="158981" y="193136"/>
                    </a:lnTo>
                    <a:lnTo>
                      <a:pt x="158981" y="196850"/>
                    </a:lnTo>
                    <a:close/>
                    <a:moveTo>
                      <a:pt x="38503" y="196850"/>
                    </a:moveTo>
                    <a:cubicBezTo>
                      <a:pt x="38503" y="196850"/>
                      <a:pt x="38503" y="196850"/>
                      <a:pt x="38503" y="196850"/>
                    </a:cubicBezTo>
                    <a:lnTo>
                      <a:pt x="38503" y="193136"/>
                    </a:lnTo>
                    <a:cubicBezTo>
                      <a:pt x="38503" y="193136"/>
                      <a:pt x="38503" y="193136"/>
                      <a:pt x="38503" y="193136"/>
                    </a:cubicBezTo>
                    <a:lnTo>
                      <a:pt x="38503" y="196850"/>
                    </a:lnTo>
                    <a:close/>
                    <a:moveTo>
                      <a:pt x="38503" y="196850"/>
                    </a:moveTo>
                    <a:cubicBezTo>
                      <a:pt x="34777" y="196850"/>
                      <a:pt x="32293" y="195612"/>
                      <a:pt x="29809" y="195612"/>
                    </a:cubicBezTo>
                    <a:lnTo>
                      <a:pt x="29809" y="191898"/>
                    </a:lnTo>
                    <a:cubicBezTo>
                      <a:pt x="32293" y="193136"/>
                      <a:pt x="34777" y="193136"/>
                      <a:pt x="38503" y="193136"/>
                    </a:cubicBezTo>
                    <a:lnTo>
                      <a:pt x="38503" y="196850"/>
                    </a:lnTo>
                    <a:close/>
                    <a:moveTo>
                      <a:pt x="29809" y="195612"/>
                    </a:moveTo>
                    <a:cubicBezTo>
                      <a:pt x="26082" y="194374"/>
                      <a:pt x="23598" y="193136"/>
                      <a:pt x="21114" y="191898"/>
                    </a:cubicBezTo>
                    <a:lnTo>
                      <a:pt x="23598" y="189414"/>
                    </a:lnTo>
                    <a:cubicBezTo>
                      <a:pt x="24840" y="190660"/>
                      <a:pt x="27324" y="191898"/>
                      <a:pt x="29809" y="191898"/>
                    </a:cubicBezTo>
                    <a:lnTo>
                      <a:pt x="29809" y="195612"/>
                    </a:lnTo>
                    <a:close/>
                    <a:moveTo>
                      <a:pt x="21114" y="191898"/>
                    </a:moveTo>
                    <a:cubicBezTo>
                      <a:pt x="8694" y="185708"/>
                      <a:pt x="0" y="173327"/>
                      <a:pt x="0" y="157232"/>
                    </a:cubicBezTo>
                    <a:lnTo>
                      <a:pt x="3726" y="157232"/>
                    </a:lnTo>
                    <a:cubicBezTo>
                      <a:pt x="3726" y="172089"/>
                      <a:pt x="11178" y="183231"/>
                      <a:pt x="23598" y="189422"/>
                    </a:cubicBezTo>
                    <a:lnTo>
                      <a:pt x="21114" y="191906"/>
                    </a:lnTo>
                    <a:close/>
                    <a:moveTo>
                      <a:pt x="0" y="157232"/>
                    </a:moveTo>
                    <a:lnTo>
                      <a:pt x="0" y="38380"/>
                    </a:lnTo>
                    <a:lnTo>
                      <a:pt x="3726" y="38380"/>
                    </a:lnTo>
                    <a:lnTo>
                      <a:pt x="3726" y="157232"/>
                    </a:lnTo>
                    <a:lnTo>
                      <a:pt x="0" y="157232"/>
                    </a:lnTo>
                    <a:close/>
                    <a:moveTo>
                      <a:pt x="0" y="38380"/>
                    </a:moveTo>
                    <a:cubicBezTo>
                      <a:pt x="0" y="38380"/>
                      <a:pt x="0" y="38380"/>
                      <a:pt x="0" y="37142"/>
                    </a:cubicBezTo>
                    <a:lnTo>
                      <a:pt x="3726" y="37142"/>
                    </a:lnTo>
                    <a:cubicBezTo>
                      <a:pt x="3726" y="38380"/>
                      <a:pt x="3726" y="38380"/>
                      <a:pt x="3726" y="38380"/>
                    </a:cubicBezTo>
                    <a:lnTo>
                      <a:pt x="0" y="38380"/>
                    </a:lnTo>
                    <a:close/>
                    <a:moveTo>
                      <a:pt x="0" y="37142"/>
                    </a:moveTo>
                    <a:cubicBezTo>
                      <a:pt x="0" y="34665"/>
                      <a:pt x="0" y="32189"/>
                      <a:pt x="1242" y="28475"/>
                    </a:cubicBezTo>
                    <a:lnTo>
                      <a:pt x="4968" y="29713"/>
                    </a:lnTo>
                    <a:cubicBezTo>
                      <a:pt x="3726" y="32189"/>
                      <a:pt x="3726" y="34665"/>
                      <a:pt x="3726" y="37142"/>
                    </a:cubicBezTo>
                    <a:lnTo>
                      <a:pt x="0" y="37142"/>
                    </a:lnTo>
                    <a:close/>
                    <a:moveTo>
                      <a:pt x="1242" y="28475"/>
                    </a:moveTo>
                    <a:cubicBezTo>
                      <a:pt x="2484" y="25999"/>
                      <a:pt x="2484" y="23523"/>
                      <a:pt x="3726" y="21047"/>
                    </a:cubicBezTo>
                    <a:lnTo>
                      <a:pt x="7452" y="22285"/>
                    </a:lnTo>
                    <a:cubicBezTo>
                      <a:pt x="6210" y="24761"/>
                      <a:pt x="4968" y="27237"/>
                      <a:pt x="4968" y="29713"/>
                    </a:cubicBezTo>
                    <a:lnTo>
                      <a:pt x="1242" y="28475"/>
                    </a:lnTo>
                    <a:close/>
                    <a:moveTo>
                      <a:pt x="3726" y="21047"/>
                    </a:moveTo>
                    <a:cubicBezTo>
                      <a:pt x="11178" y="8666"/>
                      <a:pt x="23598" y="0"/>
                      <a:pt x="38503" y="0"/>
                    </a:cubicBezTo>
                    <a:lnTo>
                      <a:pt x="38503" y="2476"/>
                    </a:lnTo>
                    <a:cubicBezTo>
                      <a:pt x="24840" y="2476"/>
                      <a:pt x="12420" y="11142"/>
                      <a:pt x="7452" y="22285"/>
                    </a:cubicBezTo>
                    <a:lnTo>
                      <a:pt x="3726" y="21047"/>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984" name="Freeform 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BNQAArgwAADg2AADRDAAAAAAAACYAAAAIAAAA//////////8="/>
                  </a:ext>
                </a:extLst>
              </p:cNvSpPr>
              <p:nvPr/>
            </p:nvSpPr>
            <p:spPr>
              <a:xfrm>
                <a:off x="8656955" y="2061210"/>
                <a:ext cx="156845" cy="22225"/>
              </a:xfrm>
              <a:custGeom>
                <a:avLst/>
                <a:gdLst/>
                <a:ahLst/>
                <a:cxnLst/>
                <a:rect l="0" t="0" r="156845" b="22225"/>
                <a:pathLst>
                  <a:path w="156845" h="22225">
                    <a:moveTo>
                      <a:pt x="0" y="22225"/>
                    </a:moveTo>
                    <a:cubicBezTo>
                      <a:pt x="9880" y="16051"/>
                      <a:pt x="20995" y="9877"/>
                      <a:pt x="32109" y="4938"/>
                    </a:cubicBezTo>
                    <a:cubicBezTo>
                      <a:pt x="59280" y="1234"/>
                      <a:pt x="88920" y="0"/>
                      <a:pt x="125970" y="6173"/>
                    </a:cubicBezTo>
                    <a:lnTo>
                      <a:pt x="156845" y="22225"/>
                    </a:lnTo>
                    <a:lnTo>
                      <a:pt x="0" y="2222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83" name="Freeform 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ByIGk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BNQAA0QwAADg2AAAtDQAAAAAAACYAAAAIAAAA//////////8="/>
                  </a:ext>
                </a:extLst>
              </p:cNvSpPr>
              <p:nvPr/>
            </p:nvSpPr>
            <p:spPr>
              <a:xfrm>
                <a:off x="8656955" y="2083435"/>
                <a:ext cx="156845" cy="58420"/>
              </a:xfrm>
              <a:custGeom>
                <a:avLst/>
                <a:gdLst/>
                <a:ahLst/>
                <a:cxnLst/>
                <a:rect l="0" t="0" r="156845" b="58420"/>
                <a:pathLst>
                  <a:path w="156845" h="58420">
                    <a:moveTo>
                      <a:pt x="80275" y="58420"/>
                    </a:moveTo>
                    <a:lnTo>
                      <a:pt x="76570" y="58420"/>
                    </a:lnTo>
                    <a:lnTo>
                      <a:pt x="28405" y="58420"/>
                    </a:lnTo>
                    <a:lnTo>
                      <a:pt x="0" y="0"/>
                    </a:lnTo>
                    <a:lnTo>
                      <a:pt x="76570" y="0"/>
                    </a:lnTo>
                    <a:lnTo>
                      <a:pt x="80275" y="0"/>
                    </a:lnTo>
                    <a:lnTo>
                      <a:pt x="156845" y="0"/>
                    </a:lnTo>
                    <a:lnTo>
                      <a:pt x="127205" y="58420"/>
                    </a:lnTo>
                    <a:lnTo>
                      <a:pt x="80275" y="5842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982" name="Freeform 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ByIG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SNQAA3QwAACU2AAAjDQAAAAAAACYAAAAIAAAA//////////8="/>
                  </a:ext>
                </a:extLst>
              </p:cNvSpPr>
              <p:nvPr/>
            </p:nvSpPr>
            <p:spPr>
              <a:xfrm>
                <a:off x="8667750" y="2091055"/>
                <a:ext cx="133985" cy="44450"/>
              </a:xfrm>
              <a:custGeom>
                <a:avLst/>
                <a:gdLst/>
                <a:ahLst/>
                <a:cxnLst/>
                <a:rect l="0" t="0" r="133985" b="44450"/>
                <a:pathLst>
                  <a:path w="133985" h="44450">
                    <a:moveTo>
                      <a:pt x="22330" y="44450"/>
                    </a:moveTo>
                    <a:lnTo>
                      <a:pt x="0" y="0"/>
                    </a:lnTo>
                    <a:lnTo>
                      <a:pt x="133985" y="0"/>
                    </a:lnTo>
                    <a:lnTo>
                      <a:pt x="112894" y="44450"/>
                    </a:lnTo>
                    <a:lnTo>
                      <a:pt x="22330" y="4445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981" name="Freeform 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ZmIHg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ONQAA2wwAACk2AAAlDQAAAAAAACYAAAAIAAAA//////////8="/>
                  </a:ext>
                </a:extLst>
              </p:cNvSpPr>
              <p:nvPr/>
            </p:nvSpPr>
            <p:spPr>
              <a:xfrm>
                <a:off x="8665210" y="2089785"/>
                <a:ext cx="139065" cy="46990"/>
              </a:xfrm>
              <a:custGeom>
                <a:avLst/>
                <a:gdLst/>
                <a:ahLst/>
                <a:cxnLst/>
                <a:rect l="0" t="0" r="139065" b="46990"/>
                <a:pathLst>
                  <a:path w="139065" h="46990">
                    <a:moveTo>
                      <a:pt x="23591" y="45753"/>
                    </a:moveTo>
                    <a:lnTo>
                      <a:pt x="1241" y="1237"/>
                    </a:lnTo>
                    <a:lnTo>
                      <a:pt x="4966" y="0"/>
                    </a:lnTo>
                    <a:lnTo>
                      <a:pt x="26074" y="44517"/>
                    </a:lnTo>
                    <a:lnTo>
                      <a:pt x="23591" y="45753"/>
                    </a:lnTo>
                    <a:close/>
                    <a:moveTo>
                      <a:pt x="1241" y="1237"/>
                    </a:moveTo>
                    <a:lnTo>
                      <a:pt x="0" y="-4"/>
                    </a:lnTo>
                    <a:lnTo>
                      <a:pt x="2483" y="-4"/>
                    </a:lnTo>
                    <a:lnTo>
                      <a:pt x="2483" y="1237"/>
                    </a:lnTo>
                    <a:lnTo>
                      <a:pt x="1241" y="1237"/>
                    </a:lnTo>
                    <a:close/>
                    <a:moveTo>
                      <a:pt x="2483" y="0"/>
                    </a:moveTo>
                    <a:lnTo>
                      <a:pt x="136581" y="0"/>
                    </a:lnTo>
                    <a:lnTo>
                      <a:pt x="136581" y="2473"/>
                    </a:lnTo>
                    <a:lnTo>
                      <a:pt x="2483" y="2473"/>
                    </a:lnTo>
                    <a:lnTo>
                      <a:pt x="2483" y="0"/>
                    </a:lnTo>
                    <a:close/>
                    <a:moveTo>
                      <a:pt x="136581" y="0"/>
                    </a:moveTo>
                    <a:lnTo>
                      <a:pt x="139065" y="0"/>
                    </a:lnTo>
                    <a:lnTo>
                      <a:pt x="137823" y="1242"/>
                    </a:lnTo>
                    <a:lnTo>
                      <a:pt x="136581" y="1242"/>
                    </a:lnTo>
                    <a:lnTo>
                      <a:pt x="136581" y="0"/>
                    </a:lnTo>
                    <a:close/>
                    <a:moveTo>
                      <a:pt x="137823" y="1237"/>
                    </a:moveTo>
                    <a:lnTo>
                      <a:pt x="116715" y="45753"/>
                    </a:lnTo>
                    <a:lnTo>
                      <a:pt x="112990" y="44517"/>
                    </a:lnTo>
                    <a:lnTo>
                      <a:pt x="135340" y="0"/>
                    </a:lnTo>
                    <a:lnTo>
                      <a:pt x="137823" y="1237"/>
                    </a:lnTo>
                    <a:close/>
                    <a:moveTo>
                      <a:pt x="116715" y="45753"/>
                    </a:moveTo>
                    <a:lnTo>
                      <a:pt x="115473" y="46995"/>
                    </a:lnTo>
                    <a:lnTo>
                      <a:pt x="115473" y="45753"/>
                    </a:lnTo>
                    <a:lnTo>
                      <a:pt x="116715" y="45753"/>
                    </a:lnTo>
                    <a:close/>
                    <a:moveTo>
                      <a:pt x="115473" y="46990"/>
                    </a:moveTo>
                    <a:lnTo>
                      <a:pt x="24833" y="46990"/>
                    </a:lnTo>
                    <a:lnTo>
                      <a:pt x="24833" y="43280"/>
                    </a:lnTo>
                    <a:lnTo>
                      <a:pt x="115473" y="43280"/>
                    </a:lnTo>
                    <a:lnTo>
                      <a:pt x="115473" y="46990"/>
                    </a:lnTo>
                    <a:close/>
                    <a:moveTo>
                      <a:pt x="24833" y="46990"/>
                    </a:moveTo>
                    <a:lnTo>
                      <a:pt x="23591" y="46990"/>
                    </a:lnTo>
                    <a:lnTo>
                      <a:pt x="23591" y="45753"/>
                    </a:lnTo>
                    <a:lnTo>
                      <a:pt x="24833" y="45753"/>
                    </a:lnTo>
                    <a:lnTo>
                      <a:pt x="24833" y="4699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979" name="Rectangle 8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wvYT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MwAARBIAAIk0AACdEwAAAAAAACYAAAAIAAAA//////////8="/>
                </a:ext>
              </a:extLst>
            </p:cNvSpPr>
            <p:nvPr/>
          </p:nvSpPr>
          <p:spPr>
            <a:xfrm>
              <a:off x="8321675" y="296926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sp>
          <p:nvSpPr>
            <p:cNvPr id="978" name="Rectangle 8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xsIi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GgAAHyQAAEAcAAB3JQAAAAAAACYAAAAIAAAA//////////8="/>
                </a:ext>
              </a:extLst>
            </p:cNvSpPr>
            <p:nvPr/>
          </p:nvSpPr>
          <p:spPr>
            <a:xfrm>
              <a:off x="4373880" y="5871845"/>
              <a:ext cx="218440" cy="21844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967" name="Group 83"/>
            <p:cNvGrpSpPr>
              <a:extLst>
                <a:ext uri="smNativeData">
                  <pr:smNativeData xmlns:pr="smNativeData" xmlns:p14="http://schemas.microsoft.com/office/powerpoint/2010/main" xmlns="" val="SMDATA_7_6L0uXhMAAAAlAAAAAQAAAA8BAAAAkAAAAEgAAACQAAAASAAAAAAAAAAAAAAAAAAAABcAAAAUAAAAAAAAAAAAAAD/fwAA/38AAAAAAAAJAAAABAAAAGlsbD4MAAAAEAAAAAAAAAAAAAAAAAAAAAAAAAAfAAAAVAAAAAAAAAAAAAAAAAAAAAAAAAAAAAAAAAAAAAAAAAAAAAAAAAAAAAAAAAAAAAAAAAAAAAAAAAAAAAAAAAAAAAAAAAAAAAAAAAAAAAAAAAAAAAAAAAAAACEAAAAYAAAAFAAAAOkaAADVJAAARhwAADImAAAAAAAAJgAAAAgAAAD/////AAAAAA=="/>
                </a:ext>
              </a:extLst>
            </p:cNvGrpSpPr>
            <p:nvPr/>
          </p:nvGrpSpPr>
          <p:grpSpPr>
            <a:xfrm>
              <a:off x="4374515" y="5987415"/>
              <a:ext cx="221615" cy="221615"/>
              <a:chOff x="4374515" y="5987415"/>
              <a:chExt cx="221615" cy="221615"/>
            </a:xfrm>
          </p:grpSpPr>
          <p:sp>
            <p:nvSpPr>
              <p:cNvPr id="977" name="Freeform 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FzdGU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GgAA1SQAAEYcAAAyJgAAAAAAACYAAAAIAAAA//////////8="/>
                  </a:ext>
                </a:extLst>
              </p:cNvSpPr>
              <p:nvPr/>
            </p:nvSpPr>
            <p:spPr>
              <a:xfrm>
                <a:off x="4374515" y="5987415"/>
                <a:ext cx="221615" cy="221615"/>
              </a:xfrm>
              <a:custGeom>
                <a:avLst/>
                <a:gdLst/>
                <a:ahLst/>
                <a:cxnLst/>
                <a:rect l="0" t="0" r="221615" b="221615"/>
                <a:pathLst>
                  <a:path w="221615" h="221615">
                    <a:moveTo>
                      <a:pt x="170536" y="0"/>
                    </a:moveTo>
                    <a:cubicBezTo>
                      <a:pt x="51078" y="0"/>
                      <a:pt x="51078" y="0"/>
                      <a:pt x="51078" y="0"/>
                    </a:cubicBezTo>
                    <a:cubicBezTo>
                      <a:pt x="23067" y="0"/>
                      <a:pt x="0" y="23024"/>
                      <a:pt x="0" y="51394"/>
                    </a:cubicBezTo>
                    <a:cubicBezTo>
                      <a:pt x="0" y="170220"/>
                      <a:pt x="0" y="170220"/>
                      <a:pt x="0" y="170220"/>
                    </a:cubicBezTo>
                    <a:cubicBezTo>
                      <a:pt x="0" y="198178"/>
                      <a:pt x="23067" y="221615"/>
                      <a:pt x="51078" y="221615"/>
                    </a:cubicBezTo>
                    <a:cubicBezTo>
                      <a:pt x="170536" y="221615"/>
                      <a:pt x="170536" y="221615"/>
                      <a:pt x="170536" y="221615"/>
                    </a:cubicBezTo>
                    <a:cubicBezTo>
                      <a:pt x="198547" y="221615"/>
                      <a:pt x="221615" y="198178"/>
                      <a:pt x="221615" y="170220"/>
                    </a:cubicBezTo>
                    <a:cubicBezTo>
                      <a:pt x="221615" y="51394"/>
                      <a:pt x="221615" y="51394"/>
                      <a:pt x="221615" y="51394"/>
                    </a:cubicBezTo>
                    <a:cubicBezTo>
                      <a:pt x="221615" y="23024"/>
                      <a:pt x="198547" y="0"/>
                      <a:pt x="170536"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76" name="Freeform 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U9IkE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D/GgAA6yQAAC8cAAAbJgAAAAAAACYAAAAIAAAA//////////8="/>
                  </a:ext>
                </a:extLst>
              </p:cNvSpPr>
              <p:nvPr/>
            </p:nvSpPr>
            <p:spPr>
              <a:xfrm>
                <a:off x="4388485" y="6001385"/>
                <a:ext cx="193040" cy="193040"/>
              </a:xfrm>
              <a:custGeom>
                <a:avLst/>
                <a:gdLst/>
                <a:ahLst/>
                <a:cxnLst/>
                <a:rect l="0" t="0" r="193040" b="193040"/>
                <a:pathLst>
                  <a:path w="193040" h="193040">
                    <a:moveTo>
                      <a:pt x="37044" y="0"/>
                    </a:moveTo>
                    <a:cubicBezTo>
                      <a:pt x="156408" y="0"/>
                      <a:pt x="156408" y="0"/>
                      <a:pt x="156408" y="0"/>
                    </a:cubicBezTo>
                    <a:cubicBezTo>
                      <a:pt x="176576" y="0"/>
                      <a:pt x="193040" y="16464"/>
                      <a:pt x="193040" y="37044"/>
                    </a:cubicBezTo>
                    <a:cubicBezTo>
                      <a:pt x="193040" y="155996"/>
                      <a:pt x="193040" y="155996"/>
                      <a:pt x="193040" y="155996"/>
                    </a:cubicBezTo>
                    <a:cubicBezTo>
                      <a:pt x="193040" y="176164"/>
                      <a:pt x="176576" y="193040"/>
                      <a:pt x="156408" y="193040"/>
                    </a:cubicBezTo>
                    <a:cubicBezTo>
                      <a:pt x="37044" y="193040"/>
                      <a:pt x="37044" y="193040"/>
                      <a:pt x="37044" y="193040"/>
                    </a:cubicBezTo>
                    <a:cubicBezTo>
                      <a:pt x="16876" y="193040"/>
                      <a:pt x="412" y="176164"/>
                      <a:pt x="0" y="155996"/>
                    </a:cubicBezTo>
                    <a:cubicBezTo>
                      <a:pt x="0" y="37044"/>
                      <a:pt x="0" y="37044"/>
                      <a:pt x="0" y="37044"/>
                    </a:cubicBezTo>
                    <a:cubicBezTo>
                      <a:pt x="412" y="16464"/>
                      <a:pt x="16876" y="0"/>
                      <a:pt x="37044" y="0"/>
                    </a:cubicBezTo>
                    <a:close/>
                  </a:path>
                </a:pathLst>
              </a:custGeom>
              <a:solidFill>
                <a:srgbClr val="F79712"/>
              </a:solidFill>
              <a:ln>
                <a:noFill/>
              </a:ln>
              <a:effectLst/>
            </p:spPr>
            <p:txBody>
              <a:bodyPr vert="horz" wrap="square" lIns="91440" tIns="45720" rIns="91440" bIns="45720" numCol="1" spcCol="215900" anchor="t"/>
              <a:lstStyle/>
              <a:p>
                <a:pPr>
                  <a:defRPr lang="en-us"/>
                </a:pPr>
                <a:endParaRPr/>
              </a:p>
            </p:txBody>
          </p:sp>
          <p:sp>
            <p:nvSpPr>
              <p:cNvPr id="975" name="Freeform 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k9Ij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GwAAPSUAAH8bAABwJQAAAAAAACYAAAAIAAAA//////////8="/>
                  </a:ext>
                </a:extLst>
              </p:cNvSpPr>
              <p:nvPr/>
            </p:nvSpPr>
            <p:spPr>
              <a:xfrm>
                <a:off x="4394200" y="6053455"/>
                <a:ext cx="75565" cy="32385"/>
              </a:xfrm>
              <a:custGeom>
                <a:avLst/>
                <a:gdLst/>
                <a:ahLst/>
                <a:cxnLst/>
                <a:rect l="0" t="0" r="75565" b="32385"/>
                <a:pathLst>
                  <a:path w="75565" h="32385">
                    <a:moveTo>
                      <a:pt x="0" y="19790"/>
                    </a:moveTo>
                    <a:lnTo>
                      <a:pt x="7922" y="0"/>
                    </a:lnTo>
                    <a:lnTo>
                      <a:pt x="75565" y="2998"/>
                    </a:lnTo>
                    <a:lnTo>
                      <a:pt x="72518" y="32385"/>
                    </a:lnTo>
                    <a:lnTo>
                      <a:pt x="0" y="19790"/>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74" name="Freeform 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xGwAAIiUAAPgbAAB+JQAAAAAAACYAAAAIAAAA//////////8="/>
                  </a:ext>
                </a:extLst>
              </p:cNvSpPr>
              <p:nvPr/>
            </p:nvSpPr>
            <p:spPr>
              <a:xfrm>
                <a:off x="4420235" y="6036310"/>
                <a:ext cx="126365" cy="58420"/>
              </a:xfrm>
              <a:custGeom>
                <a:avLst/>
                <a:gdLst/>
                <a:ahLst/>
                <a:cxnLst/>
                <a:rect l="0" t="0" r="126365" b="58420"/>
                <a:pathLst>
                  <a:path w="126365" h="58420">
                    <a:moveTo>
                      <a:pt x="0" y="44747"/>
                    </a:moveTo>
                    <a:cubicBezTo>
                      <a:pt x="4129" y="38532"/>
                      <a:pt x="4129" y="38532"/>
                      <a:pt x="4129" y="38532"/>
                    </a:cubicBezTo>
                    <a:cubicBezTo>
                      <a:pt x="5368" y="38532"/>
                      <a:pt x="7433" y="36046"/>
                      <a:pt x="8672" y="35218"/>
                    </a:cubicBezTo>
                    <a:cubicBezTo>
                      <a:pt x="9498" y="35218"/>
                      <a:pt x="9498" y="35218"/>
                      <a:pt x="9498" y="35218"/>
                    </a:cubicBezTo>
                    <a:cubicBezTo>
                      <a:pt x="11975" y="33146"/>
                      <a:pt x="11975" y="33146"/>
                      <a:pt x="11975" y="33146"/>
                    </a:cubicBezTo>
                    <a:cubicBezTo>
                      <a:pt x="12801" y="31903"/>
                      <a:pt x="14866" y="30660"/>
                      <a:pt x="16105" y="29831"/>
                    </a:cubicBezTo>
                    <a:cubicBezTo>
                      <a:pt x="18170" y="29003"/>
                      <a:pt x="18170" y="29003"/>
                      <a:pt x="18170" y="29003"/>
                    </a:cubicBezTo>
                    <a:cubicBezTo>
                      <a:pt x="18996" y="29003"/>
                      <a:pt x="18996" y="29003"/>
                      <a:pt x="18996" y="29003"/>
                    </a:cubicBezTo>
                    <a:cubicBezTo>
                      <a:pt x="21473" y="27760"/>
                      <a:pt x="21473" y="27760"/>
                      <a:pt x="21473" y="27760"/>
                    </a:cubicBezTo>
                    <a:cubicBezTo>
                      <a:pt x="22299" y="26517"/>
                      <a:pt x="26842" y="22374"/>
                      <a:pt x="26842" y="20302"/>
                    </a:cubicBezTo>
                    <a:cubicBezTo>
                      <a:pt x="27668" y="19059"/>
                      <a:pt x="28494" y="18230"/>
                      <a:pt x="29732" y="16987"/>
                    </a:cubicBezTo>
                    <a:cubicBezTo>
                      <a:pt x="30971" y="16987"/>
                      <a:pt x="31797" y="16159"/>
                      <a:pt x="33036" y="14916"/>
                    </a:cubicBezTo>
                    <a:cubicBezTo>
                      <a:pt x="33036" y="14087"/>
                      <a:pt x="33862" y="11601"/>
                      <a:pt x="33862" y="10772"/>
                    </a:cubicBezTo>
                    <a:cubicBezTo>
                      <a:pt x="35101" y="10772"/>
                      <a:pt x="36340" y="9530"/>
                      <a:pt x="37166" y="8701"/>
                    </a:cubicBezTo>
                    <a:cubicBezTo>
                      <a:pt x="38405" y="8701"/>
                      <a:pt x="38405" y="8701"/>
                      <a:pt x="38405" y="8701"/>
                    </a:cubicBezTo>
                    <a:cubicBezTo>
                      <a:pt x="39230" y="8701"/>
                      <a:pt x="39230" y="8701"/>
                      <a:pt x="39230" y="8701"/>
                    </a:cubicBezTo>
                    <a:cubicBezTo>
                      <a:pt x="41295" y="7458"/>
                      <a:pt x="41295" y="7458"/>
                      <a:pt x="41295" y="7458"/>
                    </a:cubicBezTo>
                    <a:cubicBezTo>
                      <a:pt x="42534" y="7458"/>
                      <a:pt x="44599" y="8701"/>
                      <a:pt x="44599" y="6215"/>
                    </a:cubicBezTo>
                    <a:cubicBezTo>
                      <a:pt x="47903" y="6215"/>
                      <a:pt x="47903" y="6215"/>
                      <a:pt x="47903" y="6215"/>
                    </a:cubicBezTo>
                    <a:cubicBezTo>
                      <a:pt x="49967" y="5386"/>
                      <a:pt x="49967" y="5386"/>
                      <a:pt x="52032" y="5386"/>
                    </a:cubicBezTo>
                    <a:cubicBezTo>
                      <a:pt x="52032" y="4143"/>
                      <a:pt x="55336" y="3315"/>
                      <a:pt x="55336" y="3315"/>
                    </a:cubicBezTo>
                    <a:cubicBezTo>
                      <a:pt x="57401" y="3315"/>
                      <a:pt x="57401" y="3315"/>
                      <a:pt x="57401" y="3315"/>
                    </a:cubicBezTo>
                    <a:cubicBezTo>
                      <a:pt x="58227" y="3315"/>
                      <a:pt x="58227" y="3315"/>
                      <a:pt x="58227" y="3315"/>
                    </a:cubicBezTo>
                    <a:cubicBezTo>
                      <a:pt x="59465" y="3315"/>
                      <a:pt x="60704" y="3315"/>
                      <a:pt x="61530" y="3315"/>
                    </a:cubicBezTo>
                    <a:cubicBezTo>
                      <a:pt x="62769" y="3315"/>
                      <a:pt x="64834" y="3315"/>
                      <a:pt x="66073" y="3315"/>
                    </a:cubicBezTo>
                    <a:cubicBezTo>
                      <a:pt x="67725" y="2072"/>
                      <a:pt x="67725" y="2072"/>
                      <a:pt x="67725" y="2072"/>
                    </a:cubicBezTo>
                    <a:cubicBezTo>
                      <a:pt x="71028" y="1243"/>
                      <a:pt x="71028" y="1243"/>
                      <a:pt x="71028" y="1243"/>
                    </a:cubicBezTo>
                    <a:cubicBezTo>
                      <a:pt x="73093" y="1243"/>
                      <a:pt x="73093" y="1243"/>
                      <a:pt x="73093" y="1243"/>
                    </a:cubicBezTo>
                    <a:cubicBezTo>
                      <a:pt x="74332" y="1243"/>
                      <a:pt x="76397" y="1243"/>
                      <a:pt x="77636" y="1243"/>
                    </a:cubicBezTo>
                    <a:cubicBezTo>
                      <a:pt x="78461" y="0"/>
                      <a:pt x="79700" y="0"/>
                      <a:pt x="81765" y="0"/>
                    </a:cubicBezTo>
                    <a:cubicBezTo>
                      <a:pt x="83830" y="0"/>
                      <a:pt x="83830" y="0"/>
                      <a:pt x="83830" y="0"/>
                    </a:cubicBezTo>
                    <a:cubicBezTo>
                      <a:pt x="85895" y="1243"/>
                      <a:pt x="85895" y="1243"/>
                      <a:pt x="85895" y="1243"/>
                    </a:cubicBezTo>
                    <a:cubicBezTo>
                      <a:pt x="87959" y="1243"/>
                      <a:pt x="87959" y="1243"/>
                      <a:pt x="87959" y="1243"/>
                    </a:cubicBezTo>
                    <a:cubicBezTo>
                      <a:pt x="90437" y="1243"/>
                      <a:pt x="90437" y="1243"/>
                      <a:pt x="90437" y="1243"/>
                    </a:cubicBezTo>
                    <a:cubicBezTo>
                      <a:pt x="92502" y="1243"/>
                      <a:pt x="95393" y="2072"/>
                      <a:pt x="97457" y="2072"/>
                    </a:cubicBezTo>
                    <a:cubicBezTo>
                      <a:pt x="98696" y="3315"/>
                      <a:pt x="98696" y="3315"/>
                      <a:pt x="98696" y="3315"/>
                    </a:cubicBezTo>
                    <a:cubicBezTo>
                      <a:pt x="99935" y="5386"/>
                      <a:pt x="99935" y="5386"/>
                      <a:pt x="99935" y="5386"/>
                    </a:cubicBezTo>
                    <a:cubicBezTo>
                      <a:pt x="100761" y="6215"/>
                      <a:pt x="102826" y="8701"/>
                      <a:pt x="102826" y="9530"/>
                    </a:cubicBezTo>
                    <a:cubicBezTo>
                      <a:pt x="104065" y="10772"/>
                      <a:pt x="107368" y="14087"/>
                      <a:pt x="108194" y="14087"/>
                    </a:cubicBezTo>
                    <a:cubicBezTo>
                      <a:pt x="108194" y="14916"/>
                      <a:pt x="108194" y="14916"/>
                      <a:pt x="108194" y="14916"/>
                    </a:cubicBezTo>
                    <a:cubicBezTo>
                      <a:pt x="110259" y="16159"/>
                      <a:pt x="110259" y="16159"/>
                      <a:pt x="110259" y="16159"/>
                    </a:cubicBezTo>
                    <a:cubicBezTo>
                      <a:pt x="112324" y="16987"/>
                      <a:pt x="114802" y="20302"/>
                      <a:pt x="114802" y="22374"/>
                    </a:cubicBezTo>
                    <a:cubicBezTo>
                      <a:pt x="116866" y="23617"/>
                      <a:pt x="116866" y="23617"/>
                      <a:pt x="116866" y="23617"/>
                    </a:cubicBezTo>
                    <a:cubicBezTo>
                      <a:pt x="117692" y="24445"/>
                      <a:pt x="117692" y="24445"/>
                      <a:pt x="117692" y="24445"/>
                    </a:cubicBezTo>
                    <a:cubicBezTo>
                      <a:pt x="117692" y="25688"/>
                      <a:pt x="120170" y="29003"/>
                      <a:pt x="120996" y="29003"/>
                    </a:cubicBezTo>
                    <a:cubicBezTo>
                      <a:pt x="120996" y="30660"/>
                      <a:pt x="120996" y="30660"/>
                      <a:pt x="120996" y="30660"/>
                    </a:cubicBezTo>
                    <a:cubicBezTo>
                      <a:pt x="121822" y="31903"/>
                      <a:pt x="125126" y="35218"/>
                      <a:pt x="125126" y="36046"/>
                    </a:cubicBezTo>
                    <a:cubicBezTo>
                      <a:pt x="125126" y="38532"/>
                      <a:pt x="125126" y="38532"/>
                      <a:pt x="125126" y="38532"/>
                    </a:cubicBezTo>
                    <a:cubicBezTo>
                      <a:pt x="125126" y="39361"/>
                      <a:pt x="126365" y="40604"/>
                      <a:pt x="126365" y="42676"/>
                    </a:cubicBezTo>
                    <a:cubicBezTo>
                      <a:pt x="126365" y="42676"/>
                      <a:pt x="124300" y="44747"/>
                      <a:pt x="123061" y="45576"/>
                    </a:cubicBezTo>
                    <a:cubicBezTo>
                      <a:pt x="120996" y="48062"/>
                      <a:pt x="120996" y="48062"/>
                      <a:pt x="120996" y="48062"/>
                    </a:cubicBezTo>
                    <a:cubicBezTo>
                      <a:pt x="120170" y="48062"/>
                      <a:pt x="115628" y="50133"/>
                      <a:pt x="115628" y="50133"/>
                    </a:cubicBezTo>
                    <a:cubicBezTo>
                      <a:pt x="113563" y="50962"/>
                      <a:pt x="113563" y="50962"/>
                      <a:pt x="113563" y="50962"/>
                    </a:cubicBezTo>
                    <a:cubicBezTo>
                      <a:pt x="110259" y="50962"/>
                      <a:pt x="110259" y="50962"/>
                      <a:pt x="110259" y="50962"/>
                    </a:cubicBezTo>
                    <a:cubicBezTo>
                      <a:pt x="107368" y="50962"/>
                      <a:pt x="107368" y="50962"/>
                      <a:pt x="107368" y="50962"/>
                    </a:cubicBezTo>
                    <a:cubicBezTo>
                      <a:pt x="104065" y="50962"/>
                      <a:pt x="102000" y="53448"/>
                      <a:pt x="98696" y="53448"/>
                    </a:cubicBezTo>
                    <a:cubicBezTo>
                      <a:pt x="98696" y="53448"/>
                      <a:pt x="96632" y="55520"/>
                      <a:pt x="95393" y="55520"/>
                    </a:cubicBezTo>
                    <a:cubicBezTo>
                      <a:pt x="93328" y="55520"/>
                      <a:pt x="93328" y="55520"/>
                      <a:pt x="93328" y="55520"/>
                    </a:cubicBezTo>
                    <a:cubicBezTo>
                      <a:pt x="90437" y="55520"/>
                      <a:pt x="85895" y="56348"/>
                      <a:pt x="82591" y="56348"/>
                    </a:cubicBezTo>
                    <a:cubicBezTo>
                      <a:pt x="81765" y="56348"/>
                      <a:pt x="78461" y="56348"/>
                      <a:pt x="78461" y="56348"/>
                    </a:cubicBezTo>
                    <a:cubicBezTo>
                      <a:pt x="76397" y="56348"/>
                      <a:pt x="76397" y="56348"/>
                      <a:pt x="76397" y="56348"/>
                    </a:cubicBezTo>
                    <a:cubicBezTo>
                      <a:pt x="74332" y="56348"/>
                      <a:pt x="74332" y="56348"/>
                      <a:pt x="74332" y="56348"/>
                    </a:cubicBezTo>
                    <a:cubicBezTo>
                      <a:pt x="72267" y="57591"/>
                      <a:pt x="72267" y="57591"/>
                      <a:pt x="72267" y="57591"/>
                    </a:cubicBezTo>
                    <a:cubicBezTo>
                      <a:pt x="70202" y="57591"/>
                      <a:pt x="70202" y="57591"/>
                      <a:pt x="70202" y="57591"/>
                    </a:cubicBezTo>
                    <a:cubicBezTo>
                      <a:pt x="68963" y="57591"/>
                      <a:pt x="68963" y="57591"/>
                      <a:pt x="68963" y="57591"/>
                    </a:cubicBezTo>
                    <a:cubicBezTo>
                      <a:pt x="66899" y="57591"/>
                      <a:pt x="66899" y="57591"/>
                      <a:pt x="66899" y="57591"/>
                    </a:cubicBezTo>
                    <a:cubicBezTo>
                      <a:pt x="63595" y="57591"/>
                      <a:pt x="63595" y="57591"/>
                      <a:pt x="63595" y="57591"/>
                    </a:cubicBezTo>
                    <a:cubicBezTo>
                      <a:pt x="61530" y="57591"/>
                      <a:pt x="61530" y="57591"/>
                      <a:pt x="61530" y="57591"/>
                    </a:cubicBezTo>
                    <a:cubicBezTo>
                      <a:pt x="59465" y="57591"/>
                      <a:pt x="59465" y="57591"/>
                      <a:pt x="59465" y="57591"/>
                    </a:cubicBezTo>
                    <a:cubicBezTo>
                      <a:pt x="59465" y="57591"/>
                      <a:pt x="57401" y="57591"/>
                      <a:pt x="56162" y="57591"/>
                    </a:cubicBezTo>
                    <a:cubicBezTo>
                      <a:pt x="53271" y="57591"/>
                      <a:pt x="48728" y="58420"/>
                      <a:pt x="45838" y="58420"/>
                    </a:cubicBezTo>
                    <a:cubicBezTo>
                      <a:pt x="40469" y="58420"/>
                      <a:pt x="40469" y="58420"/>
                      <a:pt x="40469" y="58420"/>
                    </a:cubicBezTo>
                    <a:cubicBezTo>
                      <a:pt x="37166" y="58420"/>
                      <a:pt x="37166" y="58420"/>
                      <a:pt x="37166" y="58420"/>
                    </a:cubicBezTo>
                    <a:cubicBezTo>
                      <a:pt x="35101" y="58420"/>
                      <a:pt x="35101" y="58420"/>
                      <a:pt x="35101" y="58420"/>
                    </a:cubicBezTo>
                    <a:cubicBezTo>
                      <a:pt x="33862" y="58420"/>
                      <a:pt x="33862" y="58420"/>
                      <a:pt x="33862" y="58420"/>
                    </a:cubicBezTo>
                    <a:cubicBezTo>
                      <a:pt x="31797" y="57591"/>
                      <a:pt x="31797" y="57591"/>
                      <a:pt x="31797" y="57591"/>
                    </a:cubicBezTo>
                    <a:cubicBezTo>
                      <a:pt x="30971" y="56348"/>
                      <a:pt x="30971" y="56348"/>
                      <a:pt x="30971" y="56348"/>
                    </a:cubicBezTo>
                    <a:cubicBezTo>
                      <a:pt x="28494" y="55520"/>
                      <a:pt x="24364" y="53448"/>
                      <a:pt x="22299" y="53448"/>
                    </a:cubicBezTo>
                    <a:cubicBezTo>
                      <a:pt x="22299" y="52205"/>
                      <a:pt x="22299" y="52205"/>
                      <a:pt x="22299" y="52205"/>
                    </a:cubicBezTo>
                    <a:cubicBezTo>
                      <a:pt x="21473" y="52205"/>
                      <a:pt x="18170" y="48890"/>
                      <a:pt x="16931" y="48062"/>
                    </a:cubicBezTo>
                    <a:cubicBezTo>
                      <a:pt x="14040" y="48062"/>
                      <a:pt x="14040" y="48062"/>
                      <a:pt x="14040" y="48062"/>
                    </a:cubicBezTo>
                    <a:cubicBezTo>
                      <a:pt x="12801" y="48062"/>
                      <a:pt x="10736" y="46819"/>
                      <a:pt x="10736" y="46819"/>
                    </a:cubicBezTo>
                    <a:cubicBezTo>
                      <a:pt x="9498" y="46819"/>
                      <a:pt x="9498" y="46819"/>
                      <a:pt x="9498" y="46819"/>
                    </a:cubicBezTo>
                    <a:cubicBezTo>
                      <a:pt x="9498" y="46819"/>
                      <a:pt x="6607" y="44747"/>
                      <a:pt x="5368" y="44747"/>
                    </a:cubicBezTo>
                    <a:cubicBezTo>
                      <a:pt x="2064" y="44747"/>
                      <a:pt x="2064" y="44747"/>
                      <a:pt x="2064" y="44747"/>
                    </a:cubicBezTo>
                    <a:lnTo>
                      <a:pt x="0" y="44747"/>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73" name="Freeform 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GwAAQSUAACQcAADVJQAAAAAAACYAAAAIAAAA//////////8="/>
                  </a:ext>
                </a:extLst>
              </p:cNvSpPr>
              <p:nvPr/>
            </p:nvSpPr>
            <p:spPr>
              <a:xfrm>
                <a:off x="4394200" y="6055995"/>
                <a:ext cx="180340" cy="93980"/>
              </a:xfrm>
              <a:custGeom>
                <a:avLst/>
                <a:gdLst/>
                <a:ahLst/>
                <a:cxnLst/>
                <a:rect l="0" t="0" r="180340" b="93980"/>
                <a:pathLst>
                  <a:path w="180340" h="93980">
                    <a:moveTo>
                      <a:pt x="0" y="18190"/>
                    </a:moveTo>
                    <a:lnTo>
                      <a:pt x="62332" y="26678"/>
                    </a:lnTo>
                    <a:lnTo>
                      <a:pt x="72015" y="0"/>
                    </a:lnTo>
                    <a:lnTo>
                      <a:pt x="177919" y="4244"/>
                    </a:lnTo>
                    <a:lnTo>
                      <a:pt x="180340" y="21221"/>
                    </a:lnTo>
                    <a:lnTo>
                      <a:pt x="171868" y="36379"/>
                    </a:lnTo>
                    <a:lnTo>
                      <a:pt x="168842" y="40017"/>
                    </a:lnTo>
                    <a:lnTo>
                      <a:pt x="154318" y="75184"/>
                    </a:lnTo>
                    <a:lnTo>
                      <a:pt x="99248" y="93980"/>
                    </a:lnTo>
                    <a:lnTo>
                      <a:pt x="40546" y="75184"/>
                    </a:lnTo>
                    <a:lnTo>
                      <a:pt x="15734" y="36986"/>
                    </a:lnTo>
                    <a:lnTo>
                      <a:pt x="13919" y="36986"/>
                    </a:lnTo>
                    <a:lnTo>
                      <a:pt x="0" y="21221"/>
                    </a:lnTo>
                    <a:lnTo>
                      <a:pt x="0" y="18190"/>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72" name="Freeform 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F7sQ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UGwAAZiUAAKEbAADNJQAAAAAAACYAAAAIAAAA//////////8="/>
                  </a:ext>
                </a:extLst>
              </p:cNvSpPr>
              <p:nvPr/>
            </p:nvSpPr>
            <p:spPr>
              <a:xfrm>
                <a:off x="4401820" y="6079490"/>
                <a:ext cx="89535" cy="65405"/>
              </a:xfrm>
              <a:custGeom>
                <a:avLst/>
                <a:gdLst/>
                <a:ahLst/>
                <a:cxnLst/>
                <a:rect l="0" t="0" r="89535" b="65405"/>
                <a:pathLst>
                  <a:path w="89535" h="65405">
                    <a:moveTo>
                      <a:pt x="0" y="0"/>
                    </a:moveTo>
                    <a:lnTo>
                      <a:pt x="53841" y="8478"/>
                    </a:lnTo>
                    <a:lnTo>
                      <a:pt x="59286" y="10295"/>
                    </a:lnTo>
                    <a:lnTo>
                      <a:pt x="89535" y="65405"/>
                    </a:ln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71" name="Freeform 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1GwAATCUAAPwbAACAJQAAAAAAACYAAAAIAAAA//////////8="/>
                  </a:ext>
                </a:extLst>
              </p:cNvSpPr>
              <p:nvPr/>
            </p:nvSpPr>
            <p:spPr>
              <a:xfrm>
                <a:off x="4504055" y="6062980"/>
                <a:ext cx="45085" cy="33020"/>
              </a:xfrm>
              <a:custGeom>
                <a:avLst/>
                <a:gdLst/>
                <a:ahLst/>
                <a:cxnLst/>
                <a:rect l="0" t="0" r="45085" b="33020"/>
                <a:pathLst>
                  <a:path w="45085" h="33020">
                    <a:moveTo>
                      <a:pt x="43257" y="28128"/>
                    </a:moveTo>
                    <a:lnTo>
                      <a:pt x="45085" y="1223"/>
                    </a:lnTo>
                    <a:lnTo>
                      <a:pt x="3046" y="0"/>
                    </a:lnTo>
                    <a:lnTo>
                      <a:pt x="0" y="33020"/>
                    </a:lnTo>
                    <a:lnTo>
                      <a:pt x="43257" y="28128"/>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70" name="Freeform 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BHAAATiUAABscAAB3JQAAAAAAACYAAAAIAAAA//////////8="/>
                  </a:ext>
                </a:extLst>
              </p:cNvSpPr>
              <p:nvPr/>
            </p:nvSpPr>
            <p:spPr>
              <a:xfrm>
                <a:off x="4552315" y="6064250"/>
                <a:ext cx="16510" cy="26035"/>
              </a:xfrm>
              <a:custGeom>
                <a:avLst/>
                <a:gdLst/>
                <a:ahLst/>
                <a:cxnLst/>
                <a:rect l="0" t="0" r="16510" b="26035"/>
                <a:pathLst>
                  <a:path w="16510" h="26035">
                    <a:moveTo>
                      <a:pt x="8561" y="24824"/>
                    </a:moveTo>
                    <a:lnTo>
                      <a:pt x="16510" y="11503"/>
                    </a:lnTo>
                    <a:lnTo>
                      <a:pt x="14676" y="605"/>
                    </a:lnTo>
                    <a:lnTo>
                      <a:pt x="2446" y="0"/>
                    </a:lnTo>
                    <a:lnTo>
                      <a:pt x="0" y="26035"/>
                    </a:lnTo>
                    <a:lnTo>
                      <a:pt x="8561" y="24824"/>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69" name="Line 92"/>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LGwAAfiUAAA0cAACRJQAAAAAAACYAAAAIAAAA//////////8="/>
                  </a:ext>
                </a:extLst>
              </p:cNvSpPr>
              <p:nvPr/>
            </p:nvSpPr>
            <p:spPr>
              <a:xfrm flipV="1">
                <a:off x="4477385" y="6094730"/>
                <a:ext cx="82550" cy="12065"/>
              </a:xfrm>
              <a:prstGeom prst="line">
                <a:avLst/>
              </a:prstGeom>
              <a:noFill/>
              <a:ln w="190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a:p>
            </p:txBody>
          </p:sp>
          <p:sp>
            <p:nvSpPr>
              <p:cNvPr id="968" name="Freeform 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0GwAASiUAALEbAACFJQAAAAAAACYAAAAIAAAA//////////8="/>
                  </a:ext>
                </a:extLst>
              </p:cNvSpPr>
              <p:nvPr/>
            </p:nvSpPr>
            <p:spPr>
              <a:xfrm>
                <a:off x="4462780" y="6061710"/>
                <a:ext cx="38735" cy="37465"/>
              </a:xfrm>
              <a:custGeom>
                <a:avLst/>
                <a:gdLst/>
                <a:ahLst/>
                <a:cxnLst/>
                <a:rect l="0" t="0" r="38735" b="37465"/>
                <a:pathLst>
                  <a:path w="38735" h="37465">
                    <a:moveTo>
                      <a:pt x="0" y="22358"/>
                    </a:moveTo>
                    <a:lnTo>
                      <a:pt x="10288" y="37465"/>
                    </a:lnTo>
                    <a:lnTo>
                      <a:pt x="36314" y="35047"/>
                    </a:lnTo>
                    <a:lnTo>
                      <a:pt x="38735" y="1208"/>
                    </a:lnTo>
                    <a:lnTo>
                      <a:pt x="7868" y="0"/>
                    </a:lnTo>
                    <a:lnTo>
                      <a:pt x="0" y="22358"/>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966" name="Rectangle 9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JgAAHCAAAGAnAAB0IQAAAAAAACYAAAAIAAAA//////////8="/>
                </a:ext>
              </a:extLst>
            </p:cNvSpPr>
            <p:nvPr/>
          </p:nvSpPr>
          <p:spPr>
            <a:xfrm>
              <a:off x="6182995" y="5219700"/>
              <a:ext cx="217805" cy="218440"/>
            </a:xfrm>
            <a:prstGeom prst="rect">
              <a:avLst/>
            </a:prstGeom>
            <a:noFill/>
            <a:ln>
              <a:noFill/>
            </a:ln>
            <a:effectLst/>
          </p:spPr>
          <p:txBody>
            <a:bodyPr vert="horz" wrap="square" lIns="91440" tIns="45720" rIns="91440" bIns="45720" numCol="1" spcCol="215900" anchor="t"/>
            <a:lstStyle/>
            <a:p>
              <a:pPr>
                <a:defRPr lang="en-us"/>
              </a:pPr>
              <a:endParaRPr/>
            </a:p>
          </p:txBody>
        </p:sp>
        <p:sp>
          <p:nvSpPr>
            <p:cNvPr id="965" name="Rectangle 9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JQAAFCMAADcnAABtJAAAAAAAACYAAAAIAAAA//////////8="/>
                </a:ext>
              </a:extLst>
            </p:cNvSpPr>
            <p:nvPr/>
          </p:nvSpPr>
          <p:spPr>
            <a:xfrm>
              <a:off x="6156325" y="570230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940" name="Group 9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8lAABLIwAAPicAAKskAAAAAAAAJgAAAAgAAAD/////AAAAAA=="/>
                </a:ext>
              </a:extLst>
            </p:cNvGrpSpPr>
            <p:nvPr/>
          </p:nvGrpSpPr>
          <p:grpSpPr>
            <a:xfrm>
              <a:off x="6156325" y="5737225"/>
              <a:ext cx="222885" cy="223520"/>
              <a:chOff x="6156325" y="5737225"/>
              <a:chExt cx="222885" cy="223520"/>
            </a:xfrm>
          </p:grpSpPr>
          <p:sp>
            <p:nvSpPr>
              <p:cNvPr id="964" name="Freeform 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JQAASyMAAD4nAACrJAAAAAAAACYAAAAIAAAA//////////8="/>
                  </a:ext>
                </a:extLst>
              </p:cNvSpPr>
              <p:nvPr/>
            </p:nvSpPr>
            <p:spPr>
              <a:xfrm>
                <a:off x="6156325" y="5737225"/>
                <a:ext cx="222885" cy="223520"/>
              </a:xfrm>
              <a:custGeom>
                <a:avLst/>
                <a:gdLst/>
                <a:ahLst/>
                <a:cxnLst/>
                <a:rect l="0" t="0" r="222885" b="223520"/>
                <a:pathLst>
                  <a:path w="222885" h="223520">
                    <a:moveTo>
                      <a:pt x="170878" y="0"/>
                    </a:moveTo>
                    <a:lnTo>
                      <a:pt x="52006" y="0"/>
                    </a:lnTo>
                    <a:cubicBezTo>
                      <a:pt x="23526" y="0"/>
                      <a:pt x="0" y="23594"/>
                      <a:pt x="0" y="52155"/>
                    </a:cubicBezTo>
                    <a:lnTo>
                      <a:pt x="0" y="171365"/>
                    </a:lnTo>
                    <a:cubicBezTo>
                      <a:pt x="0" y="199926"/>
                      <a:pt x="23526" y="222278"/>
                      <a:pt x="52006" y="223520"/>
                    </a:cubicBezTo>
                    <a:lnTo>
                      <a:pt x="170878" y="223520"/>
                    </a:lnTo>
                    <a:cubicBezTo>
                      <a:pt x="199358" y="222278"/>
                      <a:pt x="221646" y="199926"/>
                      <a:pt x="222885" y="171365"/>
                    </a:cubicBezTo>
                    <a:lnTo>
                      <a:pt x="222885" y="52155"/>
                    </a:lnTo>
                    <a:cubicBezTo>
                      <a:pt x="221646" y="23594"/>
                      <a:pt x="199358" y="0"/>
                      <a:pt x="170878"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63" name="Freeform 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D2JQAAYiMAACYnAACUJAAAAAAAACYAAAAIAAAA//////////8="/>
                  </a:ext>
                </a:extLst>
              </p:cNvSpPr>
              <p:nvPr/>
            </p:nvSpPr>
            <p:spPr>
              <a:xfrm>
                <a:off x="6170930" y="5751830"/>
                <a:ext cx="193040" cy="194310"/>
              </a:xfrm>
              <a:custGeom>
                <a:avLst/>
                <a:gdLst/>
                <a:ahLst/>
                <a:cxnLst/>
                <a:rect l="0" t="0" r="193040" b="194310"/>
                <a:pathLst>
                  <a:path w="193040" h="194310">
                    <a:moveTo>
                      <a:pt x="37123" y="0"/>
                    </a:moveTo>
                    <a:lnTo>
                      <a:pt x="155917" y="0"/>
                    </a:lnTo>
                    <a:cubicBezTo>
                      <a:pt x="175716" y="0"/>
                      <a:pt x="193040" y="16193"/>
                      <a:pt x="193040" y="37367"/>
                    </a:cubicBezTo>
                    <a:lnTo>
                      <a:pt x="193040" y="156943"/>
                    </a:lnTo>
                    <a:cubicBezTo>
                      <a:pt x="193040" y="176872"/>
                      <a:pt x="175716" y="194310"/>
                      <a:pt x="155917" y="194310"/>
                    </a:cubicBezTo>
                    <a:lnTo>
                      <a:pt x="37123" y="194310"/>
                    </a:lnTo>
                    <a:cubicBezTo>
                      <a:pt x="16087" y="194310"/>
                      <a:pt x="0" y="176872"/>
                      <a:pt x="0" y="156943"/>
                    </a:cubicBezTo>
                    <a:lnTo>
                      <a:pt x="0" y="37367"/>
                    </a:lnTo>
                    <a:cubicBezTo>
                      <a:pt x="0" y="16193"/>
                      <a:pt x="16087" y="0"/>
                      <a:pt x="37123" y="0"/>
                    </a:cubicBezTo>
                    <a:close/>
                  </a:path>
                </a:pathLst>
              </a:custGeom>
              <a:solidFill>
                <a:srgbClr val="B96921"/>
              </a:solidFill>
              <a:ln>
                <a:noFill/>
              </a:ln>
              <a:effectLst/>
            </p:spPr>
            <p:txBody>
              <a:bodyPr vert="horz" wrap="square" lIns="91440" tIns="45720" rIns="91440" bIns="45720" numCol="1" spcCol="215900" anchor="t"/>
              <a:lstStyle/>
              <a:p>
                <a:pPr>
                  <a:defRPr lang="en-us"/>
                </a:pPr>
                <a:endParaRPr/>
              </a:p>
            </p:txBody>
          </p:sp>
          <p:sp>
            <p:nvSpPr>
              <p:cNvPr id="962" name="Freeform 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MJgAAhyMAAJomAACJJAAAAAAAACYAAAAIAAAA//////////8="/>
                  </a:ext>
                </a:extLst>
              </p:cNvSpPr>
              <p:nvPr/>
            </p:nvSpPr>
            <p:spPr>
              <a:xfrm>
                <a:off x="6184900" y="5775325"/>
                <a:ext cx="90170" cy="163830"/>
              </a:xfrm>
              <a:custGeom>
                <a:avLst/>
                <a:gdLst/>
                <a:ahLst/>
                <a:cxnLst/>
                <a:rect l="0" t="0" r="90170" b="163830"/>
                <a:pathLst>
                  <a:path w="90170" h="163830">
                    <a:moveTo>
                      <a:pt x="50643" y="0"/>
                    </a:moveTo>
                    <a:cubicBezTo>
                      <a:pt x="72877" y="1251"/>
                      <a:pt x="90170" y="7504"/>
                      <a:pt x="90170" y="16258"/>
                    </a:cubicBezTo>
                    <a:lnTo>
                      <a:pt x="90170" y="147572"/>
                    </a:lnTo>
                    <a:cubicBezTo>
                      <a:pt x="90170" y="157577"/>
                      <a:pt x="69172" y="163830"/>
                      <a:pt x="44467" y="163830"/>
                    </a:cubicBezTo>
                    <a:cubicBezTo>
                      <a:pt x="19763" y="163830"/>
                      <a:pt x="0" y="157577"/>
                      <a:pt x="0" y="147572"/>
                    </a:cubicBezTo>
                    <a:cubicBezTo>
                      <a:pt x="0" y="88793"/>
                      <a:pt x="0" y="96297"/>
                      <a:pt x="0" y="16258"/>
                    </a:cubicBezTo>
                    <a:cubicBezTo>
                      <a:pt x="0" y="8754"/>
                      <a:pt x="14822" y="2501"/>
                      <a:pt x="34586" y="0"/>
                    </a:cubicBezTo>
                    <a:lnTo>
                      <a:pt x="50643"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961" name="Freeform 1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JgAAhSMAAJwmAACMJAAAAAAAACYAAAAIAAAA//////////8="/>
                  </a:ext>
                </a:extLst>
              </p:cNvSpPr>
              <p:nvPr/>
            </p:nvSpPr>
            <p:spPr>
              <a:xfrm>
                <a:off x="6182360" y="5774055"/>
                <a:ext cx="93980" cy="167005"/>
              </a:xfrm>
              <a:custGeom>
                <a:avLst/>
                <a:gdLst/>
                <a:ahLst/>
                <a:cxnLst/>
                <a:rect l="0" t="0" r="93980" b="167005"/>
                <a:pathLst>
                  <a:path w="93980" h="167005">
                    <a:moveTo>
                      <a:pt x="53173" y="0"/>
                    </a:moveTo>
                    <a:lnTo>
                      <a:pt x="53173" y="2492"/>
                    </a:lnTo>
                    <a:lnTo>
                      <a:pt x="53173" y="0"/>
                    </a:lnTo>
                    <a:close/>
                    <a:moveTo>
                      <a:pt x="53173" y="0"/>
                    </a:moveTo>
                    <a:cubicBezTo>
                      <a:pt x="56883" y="0"/>
                      <a:pt x="59356" y="0"/>
                      <a:pt x="63066" y="0"/>
                    </a:cubicBezTo>
                    <a:lnTo>
                      <a:pt x="61829" y="3738"/>
                    </a:lnTo>
                    <a:cubicBezTo>
                      <a:pt x="59356" y="3738"/>
                      <a:pt x="56883" y="3738"/>
                      <a:pt x="53173" y="2492"/>
                    </a:cubicBezTo>
                    <a:lnTo>
                      <a:pt x="53173" y="0"/>
                    </a:lnTo>
                    <a:close/>
                    <a:moveTo>
                      <a:pt x="63066" y="0"/>
                    </a:moveTo>
                    <a:cubicBezTo>
                      <a:pt x="65539" y="1246"/>
                      <a:pt x="68012" y="1246"/>
                      <a:pt x="70485" y="1246"/>
                    </a:cubicBezTo>
                    <a:lnTo>
                      <a:pt x="70485" y="4985"/>
                    </a:lnTo>
                    <a:cubicBezTo>
                      <a:pt x="68012" y="4985"/>
                      <a:pt x="65539" y="3738"/>
                      <a:pt x="61829" y="3738"/>
                    </a:cubicBezTo>
                    <a:lnTo>
                      <a:pt x="63066" y="0"/>
                    </a:lnTo>
                    <a:close/>
                    <a:moveTo>
                      <a:pt x="70485" y="1246"/>
                    </a:moveTo>
                    <a:cubicBezTo>
                      <a:pt x="85324" y="4985"/>
                      <a:pt x="93980" y="9970"/>
                      <a:pt x="93980" y="17448"/>
                    </a:cubicBezTo>
                    <a:lnTo>
                      <a:pt x="91507" y="17448"/>
                    </a:lnTo>
                    <a:cubicBezTo>
                      <a:pt x="91507" y="12463"/>
                      <a:pt x="82851" y="7477"/>
                      <a:pt x="70485" y="4985"/>
                    </a:cubicBezTo>
                    <a:lnTo>
                      <a:pt x="70485" y="1246"/>
                    </a:lnTo>
                    <a:close/>
                    <a:moveTo>
                      <a:pt x="93980" y="17448"/>
                    </a:moveTo>
                    <a:lnTo>
                      <a:pt x="93980" y="148310"/>
                    </a:lnTo>
                    <a:lnTo>
                      <a:pt x="91507" y="148310"/>
                    </a:lnTo>
                    <a:lnTo>
                      <a:pt x="91507" y="17448"/>
                    </a:lnTo>
                    <a:lnTo>
                      <a:pt x="93980" y="17448"/>
                    </a:lnTo>
                    <a:close/>
                    <a:moveTo>
                      <a:pt x="93980" y="148310"/>
                    </a:moveTo>
                    <a:lnTo>
                      <a:pt x="91507" y="148310"/>
                    </a:lnTo>
                    <a:lnTo>
                      <a:pt x="93980" y="148310"/>
                    </a:lnTo>
                    <a:close/>
                    <a:moveTo>
                      <a:pt x="93980" y="148310"/>
                    </a:moveTo>
                    <a:cubicBezTo>
                      <a:pt x="93980" y="154541"/>
                      <a:pt x="89034" y="158280"/>
                      <a:pt x="80378" y="162019"/>
                    </a:cubicBezTo>
                    <a:lnTo>
                      <a:pt x="79141" y="158280"/>
                    </a:lnTo>
                    <a:cubicBezTo>
                      <a:pt x="86561" y="155788"/>
                      <a:pt x="91507" y="152049"/>
                      <a:pt x="91507" y="148310"/>
                    </a:cubicBezTo>
                    <a:lnTo>
                      <a:pt x="93980" y="148310"/>
                    </a:lnTo>
                    <a:close/>
                    <a:moveTo>
                      <a:pt x="80378" y="162019"/>
                    </a:moveTo>
                    <a:cubicBezTo>
                      <a:pt x="71722" y="164512"/>
                      <a:pt x="59356" y="167005"/>
                      <a:pt x="46990" y="167005"/>
                    </a:cubicBezTo>
                    <a:lnTo>
                      <a:pt x="46990" y="163266"/>
                    </a:lnTo>
                    <a:cubicBezTo>
                      <a:pt x="59356" y="163266"/>
                      <a:pt x="70485" y="162019"/>
                      <a:pt x="79141" y="158280"/>
                    </a:cubicBezTo>
                    <a:lnTo>
                      <a:pt x="80378" y="162019"/>
                    </a:lnTo>
                    <a:close/>
                    <a:moveTo>
                      <a:pt x="46990" y="167005"/>
                    </a:moveTo>
                    <a:lnTo>
                      <a:pt x="46990" y="163266"/>
                    </a:lnTo>
                    <a:lnTo>
                      <a:pt x="46990" y="167005"/>
                    </a:lnTo>
                    <a:close/>
                    <a:moveTo>
                      <a:pt x="46990" y="167005"/>
                    </a:moveTo>
                    <a:lnTo>
                      <a:pt x="46990" y="163266"/>
                    </a:lnTo>
                    <a:lnTo>
                      <a:pt x="46990" y="167005"/>
                    </a:lnTo>
                    <a:close/>
                    <a:moveTo>
                      <a:pt x="46990" y="167005"/>
                    </a:moveTo>
                    <a:lnTo>
                      <a:pt x="46990" y="163266"/>
                    </a:lnTo>
                    <a:lnTo>
                      <a:pt x="46990" y="167005"/>
                    </a:lnTo>
                    <a:close/>
                    <a:moveTo>
                      <a:pt x="46990" y="167005"/>
                    </a:moveTo>
                    <a:cubicBezTo>
                      <a:pt x="34624" y="167005"/>
                      <a:pt x="23495" y="164512"/>
                      <a:pt x="14839" y="162019"/>
                    </a:cubicBezTo>
                    <a:lnTo>
                      <a:pt x="16076" y="158280"/>
                    </a:lnTo>
                    <a:cubicBezTo>
                      <a:pt x="23495" y="162019"/>
                      <a:pt x="34624" y="163266"/>
                      <a:pt x="46990" y="163266"/>
                    </a:cubicBezTo>
                    <a:lnTo>
                      <a:pt x="46990" y="167005"/>
                    </a:lnTo>
                    <a:close/>
                    <a:moveTo>
                      <a:pt x="14839" y="162019"/>
                    </a:moveTo>
                    <a:cubicBezTo>
                      <a:pt x="6183" y="158280"/>
                      <a:pt x="0" y="154541"/>
                      <a:pt x="0" y="148310"/>
                    </a:cubicBezTo>
                    <a:lnTo>
                      <a:pt x="3710" y="148310"/>
                    </a:lnTo>
                    <a:cubicBezTo>
                      <a:pt x="3710" y="152049"/>
                      <a:pt x="8656" y="155788"/>
                      <a:pt x="16076" y="158280"/>
                    </a:cubicBezTo>
                    <a:lnTo>
                      <a:pt x="14839" y="162019"/>
                    </a:lnTo>
                    <a:close/>
                    <a:moveTo>
                      <a:pt x="0" y="148310"/>
                    </a:moveTo>
                    <a:lnTo>
                      <a:pt x="3710" y="148310"/>
                    </a:lnTo>
                    <a:lnTo>
                      <a:pt x="0" y="148310"/>
                    </a:lnTo>
                    <a:close/>
                    <a:moveTo>
                      <a:pt x="0" y="148310"/>
                    </a:moveTo>
                    <a:lnTo>
                      <a:pt x="0" y="17448"/>
                    </a:lnTo>
                    <a:lnTo>
                      <a:pt x="3710" y="17448"/>
                    </a:lnTo>
                    <a:lnTo>
                      <a:pt x="3710" y="148310"/>
                    </a:lnTo>
                    <a:lnTo>
                      <a:pt x="0" y="148310"/>
                    </a:lnTo>
                    <a:close/>
                    <a:moveTo>
                      <a:pt x="0" y="17448"/>
                    </a:moveTo>
                    <a:lnTo>
                      <a:pt x="3710" y="17448"/>
                    </a:lnTo>
                    <a:lnTo>
                      <a:pt x="0" y="17448"/>
                    </a:lnTo>
                    <a:close/>
                    <a:moveTo>
                      <a:pt x="0" y="17448"/>
                    </a:moveTo>
                    <a:cubicBezTo>
                      <a:pt x="0" y="16201"/>
                      <a:pt x="1237" y="14955"/>
                      <a:pt x="1237" y="13709"/>
                    </a:cubicBezTo>
                    <a:lnTo>
                      <a:pt x="3710" y="14955"/>
                    </a:lnTo>
                    <a:cubicBezTo>
                      <a:pt x="3710" y="16201"/>
                      <a:pt x="3710" y="16201"/>
                      <a:pt x="3710" y="17448"/>
                    </a:cubicBezTo>
                    <a:lnTo>
                      <a:pt x="0" y="17448"/>
                    </a:lnTo>
                    <a:close/>
                    <a:moveTo>
                      <a:pt x="1237" y="13709"/>
                    </a:moveTo>
                    <a:cubicBezTo>
                      <a:pt x="2473" y="12463"/>
                      <a:pt x="2473" y="11216"/>
                      <a:pt x="3710" y="9970"/>
                    </a:cubicBezTo>
                    <a:lnTo>
                      <a:pt x="6183" y="12443"/>
                    </a:lnTo>
                    <a:cubicBezTo>
                      <a:pt x="4946" y="13709"/>
                      <a:pt x="4946" y="13709"/>
                      <a:pt x="3710" y="14955"/>
                    </a:cubicBezTo>
                    <a:lnTo>
                      <a:pt x="1237" y="13709"/>
                    </a:lnTo>
                    <a:close/>
                    <a:moveTo>
                      <a:pt x="3710" y="9970"/>
                    </a:moveTo>
                    <a:cubicBezTo>
                      <a:pt x="9893" y="4985"/>
                      <a:pt x="22258" y="1246"/>
                      <a:pt x="37097" y="0"/>
                    </a:cubicBezTo>
                    <a:lnTo>
                      <a:pt x="37097" y="3738"/>
                    </a:lnTo>
                    <a:cubicBezTo>
                      <a:pt x="23495" y="4985"/>
                      <a:pt x="11129" y="7477"/>
                      <a:pt x="6183" y="12463"/>
                    </a:cubicBezTo>
                    <a:lnTo>
                      <a:pt x="3710" y="9990"/>
                    </a:lnTo>
                    <a:close/>
                    <a:moveTo>
                      <a:pt x="37097" y="0"/>
                    </a:moveTo>
                    <a:lnTo>
                      <a:pt x="37097" y="1246"/>
                    </a:lnTo>
                    <a:lnTo>
                      <a:pt x="37097" y="0"/>
                    </a:lnTo>
                    <a:close/>
                    <a:moveTo>
                      <a:pt x="37097" y="0"/>
                    </a:moveTo>
                    <a:lnTo>
                      <a:pt x="53173" y="0"/>
                    </a:lnTo>
                    <a:lnTo>
                      <a:pt x="53173" y="2492"/>
                    </a:lnTo>
                    <a:lnTo>
                      <a:pt x="37097" y="3738"/>
                    </a:lnTo>
                    <a:lnTo>
                      <a:pt x="37097" y="0"/>
                    </a:lnTo>
                    <a:close/>
                    <a:moveTo>
                      <a:pt x="53173" y="0"/>
                    </a:moveTo>
                    <a:lnTo>
                      <a:pt x="53173" y="1246"/>
                    </a:lnTo>
                    <a:lnTo>
                      <a:pt x="53173"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60" name="Freeform 1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I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JgAA1CMAAAMnAAAFJAAAAAAAACYAAAAIAAAA//////////8="/>
                  </a:ext>
                </a:extLst>
              </p:cNvSpPr>
              <p:nvPr/>
            </p:nvSpPr>
            <p:spPr>
              <a:xfrm>
                <a:off x="6303645" y="5824220"/>
                <a:ext cx="38100" cy="31115"/>
              </a:xfrm>
              <a:custGeom>
                <a:avLst/>
                <a:gdLst/>
                <a:ahLst/>
                <a:cxnLst/>
                <a:rect l="0" t="0" r="38100" b="31115"/>
                <a:pathLst>
                  <a:path w="38100" h="31115">
                    <a:moveTo>
                      <a:pt x="0" y="31115"/>
                    </a:moveTo>
                    <a:lnTo>
                      <a:pt x="7374" y="29870"/>
                    </a:lnTo>
                    <a:lnTo>
                      <a:pt x="31955" y="29870"/>
                    </a:lnTo>
                    <a:lnTo>
                      <a:pt x="35642" y="11201"/>
                    </a:lnTo>
                    <a:cubicBezTo>
                      <a:pt x="36871" y="8712"/>
                      <a:pt x="38100" y="6223"/>
                      <a:pt x="38100" y="4978"/>
                    </a:cubicBezTo>
                    <a:cubicBezTo>
                      <a:pt x="36871" y="0"/>
                      <a:pt x="9832" y="1244"/>
                      <a:pt x="6145" y="2489"/>
                    </a:cubicBezTo>
                    <a:cubicBezTo>
                      <a:pt x="6145" y="2489"/>
                      <a:pt x="0" y="3733"/>
                      <a:pt x="0" y="3733"/>
                    </a:cubicBezTo>
                    <a:lnTo>
                      <a:pt x="0" y="31115"/>
                    </a:lnTo>
                    <a:close/>
                    <a:moveTo>
                      <a:pt x="6145" y="11201"/>
                    </a:moveTo>
                    <a:cubicBezTo>
                      <a:pt x="4916" y="11201"/>
                      <a:pt x="3687" y="12446"/>
                      <a:pt x="3687" y="12446"/>
                    </a:cubicBezTo>
                    <a:lnTo>
                      <a:pt x="3687" y="18669"/>
                    </a:lnTo>
                    <a:cubicBezTo>
                      <a:pt x="3687" y="19913"/>
                      <a:pt x="4916" y="19913"/>
                      <a:pt x="6145" y="19913"/>
                    </a:cubicBezTo>
                    <a:cubicBezTo>
                      <a:pt x="7374" y="19913"/>
                      <a:pt x="8603" y="17424"/>
                      <a:pt x="8603" y="14935"/>
                    </a:cubicBezTo>
                    <a:cubicBezTo>
                      <a:pt x="8603" y="12446"/>
                      <a:pt x="7374" y="11201"/>
                      <a:pt x="6145" y="11201"/>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959" name="Freeform 1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JgAA0iMAAAUnAAAIJAAAAAAAACYAAAAIAAAA//////////8="/>
                  </a:ext>
                </a:extLst>
              </p:cNvSpPr>
              <p:nvPr/>
            </p:nvSpPr>
            <p:spPr>
              <a:xfrm>
                <a:off x="6302375" y="5822950"/>
                <a:ext cx="40640" cy="34290"/>
              </a:xfrm>
              <a:custGeom>
                <a:avLst/>
                <a:gdLst/>
                <a:ahLst/>
                <a:cxnLst/>
                <a:rect l="0" t="0" r="40640" b="34290"/>
                <a:pathLst>
                  <a:path w="40640" h="34290">
                    <a:moveTo>
                      <a:pt x="1232" y="30616"/>
                    </a:moveTo>
                    <a:lnTo>
                      <a:pt x="8621" y="29391"/>
                    </a:lnTo>
                    <a:lnTo>
                      <a:pt x="9852" y="31841"/>
                    </a:lnTo>
                    <a:lnTo>
                      <a:pt x="2463" y="34290"/>
                    </a:lnTo>
                    <a:lnTo>
                      <a:pt x="1232" y="30616"/>
                    </a:lnTo>
                    <a:close/>
                    <a:moveTo>
                      <a:pt x="8621" y="29391"/>
                    </a:moveTo>
                    <a:lnTo>
                      <a:pt x="8621" y="28167"/>
                    </a:lnTo>
                    <a:lnTo>
                      <a:pt x="8621" y="30616"/>
                    </a:lnTo>
                    <a:lnTo>
                      <a:pt x="8621" y="29391"/>
                    </a:lnTo>
                    <a:close/>
                    <a:moveTo>
                      <a:pt x="8621" y="28167"/>
                    </a:moveTo>
                    <a:lnTo>
                      <a:pt x="33251" y="28167"/>
                    </a:lnTo>
                    <a:lnTo>
                      <a:pt x="33251" y="31841"/>
                    </a:lnTo>
                    <a:lnTo>
                      <a:pt x="8621" y="31841"/>
                    </a:lnTo>
                    <a:lnTo>
                      <a:pt x="8621" y="28167"/>
                    </a:lnTo>
                    <a:close/>
                    <a:moveTo>
                      <a:pt x="35714" y="30616"/>
                    </a:moveTo>
                    <a:lnTo>
                      <a:pt x="35714" y="31841"/>
                    </a:lnTo>
                    <a:lnTo>
                      <a:pt x="33251" y="31841"/>
                    </a:lnTo>
                    <a:lnTo>
                      <a:pt x="33251" y="30616"/>
                    </a:lnTo>
                    <a:lnTo>
                      <a:pt x="35714" y="30616"/>
                    </a:lnTo>
                    <a:close/>
                    <a:moveTo>
                      <a:pt x="32019" y="29391"/>
                    </a:moveTo>
                    <a:lnTo>
                      <a:pt x="35714" y="12246"/>
                    </a:lnTo>
                    <a:lnTo>
                      <a:pt x="39408" y="13471"/>
                    </a:lnTo>
                    <a:lnTo>
                      <a:pt x="35714" y="30616"/>
                    </a:lnTo>
                    <a:lnTo>
                      <a:pt x="32019" y="29391"/>
                    </a:lnTo>
                    <a:close/>
                    <a:moveTo>
                      <a:pt x="39408" y="13471"/>
                    </a:moveTo>
                    <a:lnTo>
                      <a:pt x="39408" y="12246"/>
                    </a:lnTo>
                    <a:lnTo>
                      <a:pt x="39408" y="13471"/>
                    </a:lnTo>
                    <a:lnTo>
                      <a:pt x="36945" y="12246"/>
                    </a:lnTo>
                    <a:lnTo>
                      <a:pt x="39408" y="13471"/>
                    </a:lnTo>
                    <a:close/>
                    <a:moveTo>
                      <a:pt x="35714" y="12246"/>
                    </a:moveTo>
                    <a:lnTo>
                      <a:pt x="39408" y="13471"/>
                    </a:lnTo>
                    <a:lnTo>
                      <a:pt x="35714" y="12246"/>
                    </a:lnTo>
                    <a:close/>
                    <a:moveTo>
                      <a:pt x="35714" y="12246"/>
                    </a:moveTo>
                    <a:cubicBezTo>
                      <a:pt x="35714" y="11022"/>
                      <a:pt x="35714" y="11022"/>
                      <a:pt x="36945" y="9797"/>
                    </a:cubicBezTo>
                    <a:lnTo>
                      <a:pt x="39408" y="11022"/>
                    </a:lnTo>
                    <a:cubicBezTo>
                      <a:pt x="39408" y="11022"/>
                      <a:pt x="39408" y="12246"/>
                      <a:pt x="39408" y="13471"/>
                    </a:cubicBezTo>
                    <a:lnTo>
                      <a:pt x="35714" y="12246"/>
                    </a:lnTo>
                    <a:close/>
                    <a:moveTo>
                      <a:pt x="36945" y="9797"/>
                    </a:moveTo>
                    <a:cubicBezTo>
                      <a:pt x="36945" y="8573"/>
                      <a:pt x="36945" y="7348"/>
                      <a:pt x="36945" y="6123"/>
                    </a:cubicBezTo>
                    <a:lnTo>
                      <a:pt x="40640" y="4899"/>
                    </a:lnTo>
                    <a:cubicBezTo>
                      <a:pt x="40640" y="7348"/>
                      <a:pt x="40640" y="8573"/>
                      <a:pt x="39408" y="11022"/>
                    </a:cubicBezTo>
                    <a:lnTo>
                      <a:pt x="36945" y="9797"/>
                    </a:lnTo>
                    <a:close/>
                    <a:moveTo>
                      <a:pt x="40640" y="4899"/>
                    </a:moveTo>
                    <a:lnTo>
                      <a:pt x="39408" y="6131"/>
                    </a:lnTo>
                    <a:lnTo>
                      <a:pt x="40640" y="4899"/>
                    </a:lnTo>
                    <a:close/>
                    <a:moveTo>
                      <a:pt x="36945" y="6123"/>
                    </a:moveTo>
                    <a:lnTo>
                      <a:pt x="40640" y="4899"/>
                    </a:lnTo>
                    <a:lnTo>
                      <a:pt x="36945" y="6123"/>
                    </a:lnTo>
                    <a:close/>
                    <a:moveTo>
                      <a:pt x="40640" y="4899"/>
                    </a:moveTo>
                    <a:lnTo>
                      <a:pt x="39408" y="6131"/>
                    </a:lnTo>
                    <a:lnTo>
                      <a:pt x="40640" y="4899"/>
                    </a:lnTo>
                    <a:close/>
                    <a:moveTo>
                      <a:pt x="36945" y="6123"/>
                    </a:moveTo>
                    <a:cubicBezTo>
                      <a:pt x="36945" y="6123"/>
                      <a:pt x="36945" y="6123"/>
                      <a:pt x="36945" y="4899"/>
                    </a:cubicBezTo>
                    <a:lnTo>
                      <a:pt x="38177" y="2449"/>
                    </a:lnTo>
                    <a:cubicBezTo>
                      <a:pt x="39408" y="2449"/>
                      <a:pt x="40640" y="3674"/>
                      <a:pt x="40640" y="4899"/>
                    </a:cubicBezTo>
                    <a:lnTo>
                      <a:pt x="36945" y="6123"/>
                    </a:lnTo>
                    <a:close/>
                    <a:moveTo>
                      <a:pt x="36945" y="4899"/>
                    </a:moveTo>
                    <a:cubicBezTo>
                      <a:pt x="35714" y="4899"/>
                      <a:pt x="34482" y="4899"/>
                      <a:pt x="33251" y="4899"/>
                    </a:cubicBezTo>
                    <a:lnTo>
                      <a:pt x="33251" y="1225"/>
                    </a:lnTo>
                    <a:cubicBezTo>
                      <a:pt x="34482" y="1225"/>
                      <a:pt x="36945" y="2449"/>
                      <a:pt x="38177" y="2449"/>
                    </a:cubicBezTo>
                    <a:lnTo>
                      <a:pt x="36945" y="4899"/>
                    </a:lnTo>
                    <a:close/>
                    <a:moveTo>
                      <a:pt x="33251" y="4899"/>
                    </a:moveTo>
                    <a:cubicBezTo>
                      <a:pt x="24630" y="3674"/>
                      <a:pt x="11084" y="4899"/>
                      <a:pt x="7389" y="4899"/>
                    </a:cubicBezTo>
                    <a:lnTo>
                      <a:pt x="7389" y="2449"/>
                    </a:lnTo>
                    <a:cubicBezTo>
                      <a:pt x="9852" y="1225"/>
                      <a:pt x="24630" y="0"/>
                      <a:pt x="33251" y="1225"/>
                    </a:cubicBezTo>
                    <a:lnTo>
                      <a:pt x="33251" y="4899"/>
                    </a:lnTo>
                    <a:close/>
                    <a:moveTo>
                      <a:pt x="7389" y="4899"/>
                    </a:moveTo>
                    <a:cubicBezTo>
                      <a:pt x="7389" y="4899"/>
                      <a:pt x="7389" y="4899"/>
                      <a:pt x="7389" y="4899"/>
                    </a:cubicBezTo>
                    <a:lnTo>
                      <a:pt x="6158" y="2449"/>
                    </a:lnTo>
                    <a:cubicBezTo>
                      <a:pt x="6158" y="2449"/>
                      <a:pt x="7389" y="2449"/>
                      <a:pt x="7389" y="2449"/>
                    </a:cubicBezTo>
                    <a:lnTo>
                      <a:pt x="7389" y="4899"/>
                    </a:lnTo>
                    <a:close/>
                    <a:moveTo>
                      <a:pt x="7389" y="4899"/>
                    </a:moveTo>
                    <a:cubicBezTo>
                      <a:pt x="6158" y="6123"/>
                      <a:pt x="6158" y="6123"/>
                      <a:pt x="4926" y="6123"/>
                    </a:cubicBezTo>
                    <a:lnTo>
                      <a:pt x="4926" y="2449"/>
                    </a:lnTo>
                    <a:cubicBezTo>
                      <a:pt x="4926" y="2449"/>
                      <a:pt x="6158" y="2449"/>
                      <a:pt x="6158" y="2449"/>
                    </a:cubicBezTo>
                    <a:lnTo>
                      <a:pt x="7389" y="4899"/>
                    </a:lnTo>
                    <a:close/>
                    <a:moveTo>
                      <a:pt x="4926" y="6123"/>
                    </a:moveTo>
                    <a:cubicBezTo>
                      <a:pt x="4926" y="6123"/>
                      <a:pt x="4926" y="6123"/>
                      <a:pt x="3695" y="6123"/>
                    </a:cubicBezTo>
                    <a:lnTo>
                      <a:pt x="2463" y="3674"/>
                    </a:lnTo>
                    <a:cubicBezTo>
                      <a:pt x="3695" y="2449"/>
                      <a:pt x="3695" y="2449"/>
                      <a:pt x="4926" y="2449"/>
                    </a:cubicBezTo>
                    <a:lnTo>
                      <a:pt x="4926" y="6123"/>
                    </a:lnTo>
                    <a:close/>
                    <a:moveTo>
                      <a:pt x="3695" y="6123"/>
                    </a:moveTo>
                    <a:cubicBezTo>
                      <a:pt x="3695" y="6123"/>
                      <a:pt x="2463" y="4899"/>
                      <a:pt x="2463" y="4899"/>
                    </a:cubicBezTo>
                    <a:lnTo>
                      <a:pt x="0" y="6123"/>
                    </a:lnTo>
                    <a:cubicBezTo>
                      <a:pt x="0" y="4899"/>
                      <a:pt x="1232" y="3674"/>
                      <a:pt x="2463" y="3674"/>
                    </a:cubicBezTo>
                    <a:lnTo>
                      <a:pt x="3695" y="6123"/>
                    </a:lnTo>
                    <a:close/>
                    <a:moveTo>
                      <a:pt x="2463" y="4899"/>
                    </a:moveTo>
                    <a:lnTo>
                      <a:pt x="3695" y="31841"/>
                    </a:lnTo>
                    <a:lnTo>
                      <a:pt x="0" y="31841"/>
                    </a:lnTo>
                    <a:lnTo>
                      <a:pt x="0" y="6123"/>
                    </a:lnTo>
                    <a:lnTo>
                      <a:pt x="2463" y="4899"/>
                    </a:lnTo>
                    <a:close/>
                    <a:moveTo>
                      <a:pt x="2463" y="34290"/>
                    </a:moveTo>
                    <a:lnTo>
                      <a:pt x="0" y="34290"/>
                    </a:lnTo>
                    <a:lnTo>
                      <a:pt x="0" y="31841"/>
                    </a:lnTo>
                    <a:lnTo>
                      <a:pt x="1232" y="31841"/>
                    </a:lnTo>
                    <a:lnTo>
                      <a:pt x="2463" y="34290"/>
                    </a:lnTo>
                    <a:close/>
                    <a:moveTo>
                      <a:pt x="7389" y="14696"/>
                    </a:moveTo>
                    <a:cubicBezTo>
                      <a:pt x="7389" y="14696"/>
                      <a:pt x="7389" y="14696"/>
                      <a:pt x="7389" y="14696"/>
                    </a:cubicBezTo>
                    <a:lnTo>
                      <a:pt x="4926" y="11022"/>
                    </a:lnTo>
                    <a:cubicBezTo>
                      <a:pt x="6158" y="11022"/>
                      <a:pt x="6158" y="11022"/>
                      <a:pt x="7389" y="11022"/>
                    </a:cubicBezTo>
                    <a:lnTo>
                      <a:pt x="7389" y="14696"/>
                    </a:lnTo>
                    <a:close/>
                    <a:moveTo>
                      <a:pt x="7389" y="14696"/>
                    </a:moveTo>
                    <a:lnTo>
                      <a:pt x="2463" y="15920"/>
                    </a:lnTo>
                    <a:lnTo>
                      <a:pt x="7389" y="14696"/>
                    </a:lnTo>
                    <a:lnTo>
                      <a:pt x="6158" y="13465"/>
                    </a:lnTo>
                    <a:lnTo>
                      <a:pt x="7389" y="14696"/>
                    </a:lnTo>
                    <a:close/>
                    <a:moveTo>
                      <a:pt x="7389" y="14696"/>
                    </a:moveTo>
                    <a:cubicBezTo>
                      <a:pt x="7389" y="14696"/>
                      <a:pt x="7389" y="14696"/>
                      <a:pt x="7389" y="14696"/>
                    </a:cubicBezTo>
                    <a:lnTo>
                      <a:pt x="4926" y="12233"/>
                    </a:lnTo>
                    <a:cubicBezTo>
                      <a:pt x="4926" y="12246"/>
                      <a:pt x="4926" y="11022"/>
                      <a:pt x="4926" y="11022"/>
                    </a:cubicBezTo>
                    <a:lnTo>
                      <a:pt x="7389" y="14696"/>
                    </a:lnTo>
                    <a:close/>
                    <a:moveTo>
                      <a:pt x="4926" y="12246"/>
                    </a:moveTo>
                    <a:lnTo>
                      <a:pt x="6158" y="11014"/>
                    </a:lnTo>
                    <a:lnTo>
                      <a:pt x="4926" y="12246"/>
                    </a:lnTo>
                    <a:lnTo>
                      <a:pt x="6158" y="13478"/>
                    </a:lnTo>
                    <a:lnTo>
                      <a:pt x="4926" y="12246"/>
                    </a:lnTo>
                    <a:close/>
                    <a:moveTo>
                      <a:pt x="7389" y="14696"/>
                    </a:moveTo>
                    <a:cubicBezTo>
                      <a:pt x="7389" y="14696"/>
                      <a:pt x="7389" y="14696"/>
                      <a:pt x="7389" y="14696"/>
                    </a:cubicBezTo>
                    <a:lnTo>
                      <a:pt x="4926" y="12233"/>
                    </a:lnTo>
                    <a:cubicBezTo>
                      <a:pt x="4926" y="12246"/>
                      <a:pt x="4926" y="12246"/>
                      <a:pt x="4926" y="12246"/>
                    </a:cubicBezTo>
                    <a:lnTo>
                      <a:pt x="7389" y="14709"/>
                    </a:lnTo>
                    <a:close/>
                    <a:moveTo>
                      <a:pt x="4926" y="12246"/>
                    </a:moveTo>
                    <a:lnTo>
                      <a:pt x="6158" y="13478"/>
                    </a:lnTo>
                    <a:lnTo>
                      <a:pt x="4926" y="12246"/>
                    </a:lnTo>
                    <a:close/>
                    <a:moveTo>
                      <a:pt x="7389" y="14696"/>
                    </a:moveTo>
                    <a:cubicBezTo>
                      <a:pt x="6158" y="14696"/>
                      <a:pt x="7389" y="13471"/>
                      <a:pt x="7389" y="13471"/>
                    </a:cubicBezTo>
                    <a:lnTo>
                      <a:pt x="3695" y="13471"/>
                    </a:lnTo>
                    <a:cubicBezTo>
                      <a:pt x="3695" y="13471"/>
                      <a:pt x="3695" y="12246"/>
                      <a:pt x="4926" y="12246"/>
                    </a:cubicBezTo>
                    <a:lnTo>
                      <a:pt x="7389" y="14709"/>
                    </a:lnTo>
                    <a:close/>
                    <a:moveTo>
                      <a:pt x="7389" y="13471"/>
                    </a:moveTo>
                    <a:lnTo>
                      <a:pt x="7389" y="19594"/>
                    </a:lnTo>
                    <a:lnTo>
                      <a:pt x="3695" y="19594"/>
                    </a:lnTo>
                    <a:lnTo>
                      <a:pt x="3695" y="13471"/>
                    </a:lnTo>
                    <a:lnTo>
                      <a:pt x="7389" y="13471"/>
                    </a:lnTo>
                    <a:close/>
                    <a:moveTo>
                      <a:pt x="7389" y="19594"/>
                    </a:moveTo>
                    <a:cubicBezTo>
                      <a:pt x="7389" y="20819"/>
                      <a:pt x="6158" y="19594"/>
                      <a:pt x="6158" y="19594"/>
                    </a:cubicBezTo>
                    <a:lnTo>
                      <a:pt x="6158" y="22044"/>
                    </a:lnTo>
                    <a:cubicBezTo>
                      <a:pt x="4926" y="22044"/>
                      <a:pt x="3695" y="22044"/>
                      <a:pt x="3695" y="19594"/>
                    </a:cubicBezTo>
                    <a:lnTo>
                      <a:pt x="7389" y="19594"/>
                    </a:lnTo>
                    <a:close/>
                    <a:moveTo>
                      <a:pt x="6158" y="19594"/>
                    </a:moveTo>
                    <a:cubicBezTo>
                      <a:pt x="6158" y="19594"/>
                      <a:pt x="6158" y="19594"/>
                      <a:pt x="7389" y="19594"/>
                    </a:cubicBezTo>
                    <a:lnTo>
                      <a:pt x="7389" y="22044"/>
                    </a:lnTo>
                    <a:cubicBezTo>
                      <a:pt x="7389" y="22044"/>
                      <a:pt x="6158" y="22044"/>
                      <a:pt x="6158" y="22044"/>
                    </a:cubicBezTo>
                    <a:lnTo>
                      <a:pt x="6158" y="19594"/>
                    </a:lnTo>
                    <a:close/>
                    <a:moveTo>
                      <a:pt x="7389" y="19594"/>
                    </a:moveTo>
                    <a:lnTo>
                      <a:pt x="6158" y="19594"/>
                    </a:lnTo>
                    <a:lnTo>
                      <a:pt x="7389" y="19594"/>
                    </a:lnTo>
                    <a:lnTo>
                      <a:pt x="7389" y="20819"/>
                    </a:lnTo>
                    <a:lnTo>
                      <a:pt x="7389" y="19594"/>
                    </a:lnTo>
                    <a:close/>
                    <a:moveTo>
                      <a:pt x="7389" y="19594"/>
                    </a:moveTo>
                    <a:cubicBezTo>
                      <a:pt x="7389" y="19594"/>
                      <a:pt x="6158" y="19594"/>
                      <a:pt x="7389" y="19594"/>
                    </a:cubicBezTo>
                    <a:lnTo>
                      <a:pt x="7389" y="22044"/>
                    </a:lnTo>
                    <a:cubicBezTo>
                      <a:pt x="7389" y="22044"/>
                      <a:pt x="7389" y="22044"/>
                      <a:pt x="7389" y="22044"/>
                    </a:cubicBezTo>
                    <a:lnTo>
                      <a:pt x="7389" y="19594"/>
                    </a:lnTo>
                    <a:close/>
                    <a:moveTo>
                      <a:pt x="7389" y="19594"/>
                    </a:moveTo>
                    <a:lnTo>
                      <a:pt x="6158" y="19594"/>
                    </a:lnTo>
                    <a:lnTo>
                      <a:pt x="7389" y="19594"/>
                    </a:lnTo>
                    <a:lnTo>
                      <a:pt x="7389" y="20819"/>
                    </a:lnTo>
                    <a:lnTo>
                      <a:pt x="7389" y="19594"/>
                    </a:lnTo>
                    <a:close/>
                    <a:moveTo>
                      <a:pt x="7389" y="19594"/>
                    </a:moveTo>
                    <a:cubicBezTo>
                      <a:pt x="7389" y="19594"/>
                      <a:pt x="7389" y="19594"/>
                      <a:pt x="7389" y="19594"/>
                    </a:cubicBezTo>
                    <a:lnTo>
                      <a:pt x="8621" y="22044"/>
                    </a:lnTo>
                    <a:cubicBezTo>
                      <a:pt x="8621" y="22044"/>
                      <a:pt x="7389" y="22044"/>
                      <a:pt x="7389" y="22044"/>
                    </a:cubicBezTo>
                    <a:lnTo>
                      <a:pt x="7389" y="19594"/>
                    </a:lnTo>
                    <a:close/>
                    <a:moveTo>
                      <a:pt x="8621" y="22044"/>
                    </a:moveTo>
                    <a:lnTo>
                      <a:pt x="11084" y="20819"/>
                    </a:lnTo>
                    <a:lnTo>
                      <a:pt x="8621" y="22044"/>
                    </a:lnTo>
                    <a:lnTo>
                      <a:pt x="7389" y="20812"/>
                    </a:lnTo>
                    <a:lnTo>
                      <a:pt x="8621" y="22044"/>
                    </a:lnTo>
                    <a:close/>
                    <a:moveTo>
                      <a:pt x="7389" y="19594"/>
                    </a:moveTo>
                    <a:cubicBezTo>
                      <a:pt x="7389" y="19594"/>
                      <a:pt x="7389" y="18370"/>
                      <a:pt x="7389" y="18370"/>
                    </a:cubicBezTo>
                    <a:lnTo>
                      <a:pt x="9852" y="20833"/>
                    </a:lnTo>
                    <a:cubicBezTo>
                      <a:pt x="8621" y="22044"/>
                      <a:pt x="8621" y="22044"/>
                      <a:pt x="8621" y="22044"/>
                    </a:cubicBezTo>
                    <a:lnTo>
                      <a:pt x="7389" y="19594"/>
                    </a:lnTo>
                    <a:close/>
                    <a:moveTo>
                      <a:pt x="7389" y="18370"/>
                    </a:moveTo>
                    <a:lnTo>
                      <a:pt x="8621" y="19602"/>
                    </a:lnTo>
                    <a:lnTo>
                      <a:pt x="7389" y="18370"/>
                    </a:lnTo>
                    <a:close/>
                    <a:moveTo>
                      <a:pt x="7389" y="18370"/>
                    </a:moveTo>
                    <a:cubicBezTo>
                      <a:pt x="7389" y="18370"/>
                      <a:pt x="8621" y="17145"/>
                      <a:pt x="8621" y="15920"/>
                    </a:cubicBezTo>
                    <a:lnTo>
                      <a:pt x="11084" y="15920"/>
                    </a:lnTo>
                    <a:cubicBezTo>
                      <a:pt x="11084" y="18370"/>
                      <a:pt x="11084" y="20819"/>
                      <a:pt x="9852" y="20819"/>
                    </a:cubicBezTo>
                    <a:lnTo>
                      <a:pt x="7389" y="18356"/>
                    </a:lnTo>
                    <a:close/>
                    <a:moveTo>
                      <a:pt x="8621" y="15920"/>
                    </a:moveTo>
                    <a:cubicBezTo>
                      <a:pt x="8621" y="15920"/>
                      <a:pt x="8621" y="15920"/>
                      <a:pt x="8621" y="15920"/>
                    </a:cubicBezTo>
                    <a:lnTo>
                      <a:pt x="11084" y="14696"/>
                    </a:lnTo>
                    <a:cubicBezTo>
                      <a:pt x="11084" y="15920"/>
                      <a:pt x="11084" y="15920"/>
                      <a:pt x="11084" y="15920"/>
                    </a:cubicBezTo>
                    <a:lnTo>
                      <a:pt x="8621" y="15920"/>
                    </a:lnTo>
                    <a:close/>
                    <a:moveTo>
                      <a:pt x="8621" y="15920"/>
                    </a:moveTo>
                    <a:lnTo>
                      <a:pt x="9852" y="14689"/>
                    </a:lnTo>
                    <a:lnTo>
                      <a:pt x="8621" y="15920"/>
                    </a:lnTo>
                    <a:close/>
                    <a:moveTo>
                      <a:pt x="8621" y="15920"/>
                    </a:moveTo>
                    <a:cubicBezTo>
                      <a:pt x="8621" y="14696"/>
                      <a:pt x="7389" y="14696"/>
                      <a:pt x="7389" y="14696"/>
                    </a:cubicBezTo>
                    <a:lnTo>
                      <a:pt x="9852" y="12233"/>
                    </a:lnTo>
                    <a:cubicBezTo>
                      <a:pt x="11084" y="13471"/>
                      <a:pt x="11084" y="13471"/>
                      <a:pt x="11084" y="14696"/>
                    </a:cubicBezTo>
                    <a:lnTo>
                      <a:pt x="8621" y="15920"/>
                    </a:lnTo>
                    <a:close/>
                    <a:moveTo>
                      <a:pt x="7389" y="14696"/>
                    </a:moveTo>
                    <a:cubicBezTo>
                      <a:pt x="7389" y="14696"/>
                      <a:pt x="7389" y="14696"/>
                      <a:pt x="7389" y="14696"/>
                    </a:cubicBezTo>
                    <a:lnTo>
                      <a:pt x="7389" y="11022"/>
                    </a:lnTo>
                    <a:cubicBezTo>
                      <a:pt x="8621" y="11022"/>
                      <a:pt x="9852" y="11022"/>
                      <a:pt x="9852" y="12246"/>
                    </a:cubicBezTo>
                    <a:lnTo>
                      <a:pt x="7389" y="14709"/>
                    </a:lnTo>
                    <a:close/>
                    <a:moveTo>
                      <a:pt x="7389" y="14696"/>
                    </a:moveTo>
                    <a:cubicBezTo>
                      <a:pt x="7389" y="14696"/>
                      <a:pt x="7389" y="14696"/>
                      <a:pt x="7389" y="14696"/>
                    </a:cubicBezTo>
                    <a:lnTo>
                      <a:pt x="7389" y="11022"/>
                    </a:lnTo>
                    <a:cubicBezTo>
                      <a:pt x="7389" y="11022"/>
                      <a:pt x="7389" y="11022"/>
                      <a:pt x="7389" y="11022"/>
                    </a:cubicBezTo>
                    <a:lnTo>
                      <a:pt x="7389" y="14696"/>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58" name="Freeform 1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0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vJgAA/yMAABsnAACCJAAAAAAAACYAAAAIAAAA//////////8="/>
                  </a:ext>
                </a:extLst>
              </p:cNvSpPr>
              <p:nvPr/>
            </p:nvSpPr>
            <p:spPr>
              <a:xfrm>
                <a:off x="6288405" y="5851525"/>
                <a:ext cx="68580" cy="83185"/>
              </a:xfrm>
              <a:custGeom>
                <a:avLst/>
                <a:gdLst/>
                <a:ahLst/>
                <a:cxnLst/>
                <a:rect l="0" t="0" r="68580" b="83185"/>
                <a:pathLst>
                  <a:path w="68580" h="83185">
                    <a:moveTo>
                      <a:pt x="26185" y="0"/>
                    </a:moveTo>
                    <a:lnTo>
                      <a:pt x="42395" y="0"/>
                    </a:lnTo>
                    <a:cubicBezTo>
                      <a:pt x="57358" y="0"/>
                      <a:pt x="68580" y="9932"/>
                      <a:pt x="68580" y="22348"/>
                    </a:cubicBezTo>
                    <a:lnTo>
                      <a:pt x="68580" y="60836"/>
                    </a:lnTo>
                    <a:cubicBezTo>
                      <a:pt x="68580" y="73252"/>
                      <a:pt x="57358" y="83185"/>
                      <a:pt x="42395" y="83185"/>
                    </a:cubicBezTo>
                    <a:lnTo>
                      <a:pt x="26185" y="83185"/>
                    </a:lnTo>
                    <a:cubicBezTo>
                      <a:pt x="11222" y="83185"/>
                      <a:pt x="0" y="73252"/>
                      <a:pt x="0" y="60836"/>
                    </a:cubicBezTo>
                    <a:lnTo>
                      <a:pt x="0" y="22348"/>
                    </a:lnTo>
                    <a:cubicBezTo>
                      <a:pt x="0" y="9932"/>
                      <a:pt x="11222" y="0"/>
                      <a:pt x="26185" y="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957" name="Freeform 1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tJgAA/SMAAB0nAACEJAAAAAAAACYAAAAIAAAA//////////8="/>
                  </a:ext>
                </a:extLst>
              </p:cNvSpPr>
              <p:nvPr/>
            </p:nvSpPr>
            <p:spPr>
              <a:xfrm>
                <a:off x="6287135" y="5850255"/>
                <a:ext cx="71120" cy="85725"/>
              </a:xfrm>
              <a:custGeom>
                <a:avLst/>
                <a:gdLst/>
                <a:ahLst/>
                <a:cxnLst/>
                <a:rect l="0" t="0" r="71120" b="85725"/>
                <a:pathLst>
                  <a:path w="71120" h="85725">
                    <a:moveTo>
                      <a:pt x="27450" y="0"/>
                    </a:moveTo>
                    <a:lnTo>
                      <a:pt x="43670" y="0"/>
                    </a:lnTo>
                    <a:lnTo>
                      <a:pt x="43670" y="2484"/>
                    </a:lnTo>
                    <a:lnTo>
                      <a:pt x="27450" y="2484"/>
                    </a:lnTo>
                    <a:lnTo>
                      <a:pt x="27450" y="0"/>
                    </a:lnTo>
                    <a:close/>
                    <a:moveTo>
                      <a:pt x="43670" y="0"/>
                    </a:moveTo>
                    <a:lnTo>
                      <a:pt x="43670" y="2484"/>
                    </a:lnTo>
                    <a:lnTo>
                      <a:pt x="43670" y="0"/>
                    </a:lnTo>
                    <a:close/>
                    <a:moveTo>
                      <a:pt x="43670" y="0"/>
                    </a:moveTo>
                    <a:cubicBezTo>
                      <a:pt x="51156" y="0"/>
                      <a:pt x="58643" y="2484"/>
                      <a:pt x="63634" y="6211"/>
                    </a:cubicBezTo>
                    <a:lnTo>
                      <a:pt x="61138" y="8707"/>
                    </a:lnTo>
                    <a:cubicBezTo>
                      <a:pt x="57395" y="4969"/>
                      <a:pt x="51156" y="2484"/>
                      <a:pt x="43670" y="2484"/>
                    </a:cubicBezTo>
                    <a:lnTo>
                      <a:pt x="43670" y="0"/>
                    </a:lnTo>
                    <a:close/>
                    <a:moveTo>
                      <a:pt x="63634" y="6211"/>
                    </a:moveTo>
                    <a:cubicBezTo>
                      <a:pt x="68625" y="11181"/>
                      <a:pt x="71120" y="16151"/>
                      <a:pt x="71120" y="23605"/>
                    </a:cubicBezTo>
                    <a:lnTo>
                      <a:pt x="68625" y="23605"/>
                    </a:lnTo>
                    <a:cubicBezTo>
                      <a:pt x="68625" y="17393"/>
                      <a:pt x="66129" y="12423"/>
                      <a:pt x="61138" y="8696"/>
                    </a:cubicBezTo>
                    <a:lnTo>
                      <a:pt x="63634" y="6200"/>
                    </a:lnTo>
                    <a:close/>
                    <a:moveTo>
                      <a:pt x="71120" y="23605"/>
                    </a:moveTo>
                    <a:lnTo>
                      <a:pt x="68625" y="23605"/>
                    </a:lnTo>
                    <a:lnTo>
                      <a:pt x="71120" y="23605"/>
                    </a:lnTo>
                    <a:close/>
                    <a:moveTo>
                      <a:pt x="71120" y="23605"/>
                    </a:moveTo>
                    <a:lnTo>
                      <a:pt x="71120" y="62119"/>
                    </a:lnTo>
                    <a:lnTo>
                      <a:pt x="68625" y="62119"/>
                    </a:lnTo>
                    <a:lnTo>
                      <a:pt x="68625" y="23605"/>
                    </a:lnTo>
                    <a:lnTo>
                      <a:pt x="71120" y="23605"/>
                    </a:lnTo>
                    <a:close/>
                    <a:moveTo>
                      <a:pt x="71120" y="62119"/>
                    </a:moveTo>
                    <a:lnTo>
                      <a:pt x="68625" y="62119"/>
                    </a:lnTo>
                    <a:lnTo>
                      <a:pt x="71120" y="62119"/>
                    </a:lnTo>
                    <a:close/>
                    <a:moveTo>
                      <a:pt x="71120" y="62119"/>
                    </a:moveTo>
                    <a:cubicBezTo>
                      <a:pt x="71120" y="69573"/>
                      <a:pt x="68625" y="74543"/>
                      <a:pt x="63634" y="79513"/>
                    </a:cubicBezTo>
                    <a:lnTo>
                      <a:pt x="61138" y="77017"/>
                    </a:lnTo>
                    <a:cubicBezTo>
                      <a:pt x="66129" y="73301"/>
                      <a:pt x="68625" y="68331"/>
                      <a:pt x="68625" y="62119"/>
                    </a:cubicBezTo>
                    <a:lnTo>
                      <a:pt x="71120" y="62119"/>
                    </a:lnTo>
                    <a:close/>
                    <a:moveTo>
                      <a:pt x="63634" y="79513"/>
                    </a:moveTo>
                    <a:cubicBezTo>
                      <a:pt x="58643" y="83240"/>
                      <a:pt x="51156" y="85725"/>
                      <a:pt x="43670" y="85725"/>
                    </a:cubicBezTo>
                    <a:lnTo>
                      <a:pt x="43670" y="81997"/>
                    </a:lnTo>
                    <a:cubicBezTo>
                      <a:pt x="51156" y="81997"/>
                      <a:pt x="57395" y="80755"/>
                      <a:pt x="61138" y="77028"/>
                    </a:cubicBezTo>
                    <a:lnTo>
                      <a:pt x="63634" y="79524"/>
                    </a:lnTo>
                    <a:close/>
                    <a:moveTo>
                      <a:pt x="43670" y="85725"/>
                    </a:moveTo>
                    <a:lnTo>
                      <a:pt x="43670" y="81997"/>
                    </a:lnTo>
                    <a:lnTo>
                      <a:pt x="43670" y="85725"/>
                    </a:lnTo>
                    <a:close/>
                    <a:moveTo>
                      <a:pt x="43670" y="85725"/>
                    </a:moveTo>
                    <a:lnTo>
                      <a:pt x="27450" y="85725"/>
                    </a:lnTo>
                    <a:lnTo>
                      <a:pt x="27450" y="81997"/>
                    </a:lnTo>
                    <a:lnTo>
                      <a:pt x="43670" y="81997"/>
                    </a:lnTo>
                    <a:lnTo>
                      <a:pt x="43670" y="85725"/>
                    </a:lnTo>
                    <a:close/>
                    <a:moveTo>
                      <a:pt x="27450" y="85725"/>
                    </a:moveTo>
                    <a:lnTo>
                      <a:pt x="27450" y="81997"/>
                    </a:lnTo>
                    <a:lnTo>
                      <a:pt x="27450" y="85725"/>
                    </a:lnTo>
                    <a:close/>
                    <a:moveTo>
                      <a:pt x="27450" y="85725"/>
                    </a:moveTo>
                    <a:cubicBezTo>
                      <a:pt x="19964" y="85725"/>
                      <a:pt x="12477" y="83240"/>
                      <a:pt x="7486" y="79513"/>
                    </a:cubicBezTo>
                    <a:lnTo>
                      <a:pt x="9982" y="77017"/>
                    </a:lnTo>
                    <a:cubicBezTo>
                      <a:pt x="14973" y="80755"/>
                      <a:pt x="21211" y="81997"/>
                      <a:pt x="27450" y="81997"/>
                    </a:cubicBezTo>
                    <a:lnTo>
                      <a:pt x="27450" y="85725"/>
                    </a:lnTo>
                    <a:close/>
                    <a:moveTo>
                      <a:pt x="7486" y="79513"/>
                    </a:moveTo>
                    <a:cubicBezTo>
                      <a:pt x="2495" y="74543"/>
                      <a:pt x="0" y="69573"/>
                      <a:pt x="0" y="62119"/>
                    </a:cubicBezTo>
                    <a:lnTo>
                      <a:pt x="2495" y="62119"/>
                    </a:lnTo>
                    <a:cubicBezTo>
                      <a:pt x="2495" y="68331"/>
                      <a:pt x="6239" y="73301"/>
                      <a:pt x="9982" y="77028"/>
                    </a:cubicBezTo>
                    <a:lnTo>
                      <a:pt x="7486" y="79524"/>
                    </a:lnTo>
                    <a:close/>
                    <a:moveTo>
                      <a:pt x="0" y="62119"/>
                    </a:moveTo>
                    <a:lnTo>
                      <a:pt x="2495" y="62119"/>
                    </a:lnTo>
                    <a:lnTo>
                      <a:pt x="0" y="62119"/>
                    </a:lnTo>
                    <a:close/>
                    <a:moveTo>
                      <a:pt x="0" y="62119"/>
                    </a:moveTo>
                    <a:lnTo>
                      <a:pt x="0" y="23605"/>
                    </a:lnTo>
                    <a:lnTo>
                      <a:pt x="2495" y="23605"/>
                    </a:lnTo>
                    <a:lnTo>
                      <a:pt x="2495" y="62119"/>
                    </a:lnTo>
                    <a:lnTo>
                      <a:pt x="0" y="62119"/>
                    </a:lnTo>
                    <a:close/>
                    <a:moveTo>
                      <a:pt x="0" y="23605"/>
                    </a:moveTo>
                    <a:lnTo>
                      <a:pt x="2495" y="23605"/>
                    </a:lnTo>
                    <a:lnTo>
                      <a:pt x="0" y="23605"/>
                    </a:lnTo>
                    <a:close/>
                    <a:moveTo>
                      <a:pt x="0" y="23605"/>
                    </a:moveTo>
                    <a:cubicBezTo>
                      <a:pt x="0" y="16151"/>
                      <a:pt x="2495" y="11181"/>
                      <a:pt x="7486" y="6211"/>
                    </a:cubicBezTo>
                    <a:lnTo>
                      <a:pt x="9982" y="8707"/>
                    </a:lnTo>
                    <a:cubicBezTo>
                      <a:pt x="6239" y="12423"/>
                      <a:pt x="2495" y="17393"/>
                      <a:pt x="2495" y="23605"/>
                    </a:cubicBezTo>
                    <a:lnTo>
                      <a:pt x="0" y="23605"/>
                    </a:lnTo>
                    <a:close/>
                    <a:moveTo>
                      <a:pt x="7486" y="6211"/>
                    </a:moveTo>
                    <a:cubicBezTo>
                      <a:pt x="12477" y="2484"/>
                      <a:pt x="19964" y="0"/>
                      <a:pt x="27450" y="0"/>
                    </a:cubicBezTo>
                    <a:lnTo>
                      <a:pt x="27450" y="2484"/>
                    </a:lnTo>
                    <a:cubicBezTo>
                      <a:pt x="21211" y="2484"/>
                      <a:pt x="14973" y="4969"/>
                      <a:pt x="9982" y="8696"/>
                    </a:cubicBezTo>
                    <a:lnTo>
                      <a:pt x="7486" y="6200"/>
                    </a:lnTo>
                    <a:close/>
                    <a:moveTo>
                      <a:pt x="27450" y="0"/>
                    </a:moveTo>
                    <a:lnTo>
                      <a:pt x="27450" y="2484"/>
                    </a:lnTo>
                    <a:lnTo>
                      <a:pt x="27450"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56" name="Freeform 1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LI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2JgAA2iMAAAMnAAAIJAAAAAAAACYAAAAIAAAA//////////8="/>
                  </a:ext>
                </a:extLst>
              </p:cNvSpPr>
              <p:nvPr/>
            </p:nvSpPr>
            <p:spPr>
              <a:xfrm>
                <a:off x="6333490" y="5828030"/>
                <a:ext cx="8255" cy="29210"/>
              </a:xfrm>
              <a:custGeom>
                <a:avLst/>
                <a:gdLst/>
                <a:ahLst/>
                <a:cxnLst/>
                <a:rect l="0" t="0" r="8255" b="29210"/>
                <a:pathLst>
                  <a:path w="8255" h="29210">
                    <a:moveTo>
                      <a:pt x="8255" y="4868"/>
                    </a:moveTo>
                    <a:cubicBezTo>
                      <a:pt x="8255" y="10954"/>
                      <a:pt x="8255" y="18256"/>
                      <a:pt x="8255" y="25559"/>
                    </a:cubicBezTo>
                    <a:cubicBezTo>
                      <a:pt x="7075" y="27993"/>
                      <a:pt x="3537" y="29210"/>
                      <a:pt x="0" y="29210"/>
                    </a:cubicBezTo>
                    <a:cubicBezTo>
                      <a:pt x="0" y="24342"/>
                      <a:pt x="0" y="18256"/>
                      <a:pt x="0" y="13388"/>
                    </a:cubicBezTo>
                    <a:cubicBezTo>
                      <a:pt x="0" y="10954"/>
                      <a:pt x="0" y="8520"/>
                      <a:pt x="0" y="6085"/>
                    </a:cubicBezTo>
                    <a:cubicBezTo>
                      <a:pt x="1179" y="2434"/>
                      <a:pt x="7075" y="3651"/>
                      <a:pt x="7075" y="2434"/>
                    </a:cubicBezTo>
                    <a:cubicBezTo>
                      <a:pt x="8255" y="2434"/>
                      <a:pt x="7075" y="0"/>
                      <a:pt x="8255" y="0"/>
                    </a:cubicBezTo>
                    <a:cubicBezTo>
                      <a:pt x="8255" y="1217"/>
                      <a:pt x="8255" y="3651"/>
                      <a:pt x="8255" y="4868"/>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955" name="Freeform 1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JgAA2CMAAAUnAAAMJAAAAAAAACYAAAAIAAAA//////////8="/>
                  </a:ext>
                </a:extLst>
              </p:cNvSpPr>
              <p:nvPr/>
            </p:nvSpPr>
            <p:spPr>
              <a:xfrm>
                <a:off x="6330950" y="5826760"/>
                <a:ext cx="12065" cy="33020"/>
              </a:xfrm>
              <a:custGeom>
                <a:avLst/>
                <a:gdLst/>
                <a:ahLst/>
                <a:cxnLst/>
                <a:rect l="0" t="0" r="12065" b="33020"/>
                <a:pathLst>
                  <a:path w="12065" h="33020">
                    <a:moveTo>
                      <a:pt x="12065" y="6115"/>
                    </a:moveTo>
                    <a:lnTo>
                      <a:pt x="12065" y="26905"/>
                    </a:lnTo>
                    <a:lnTo>
                      <a:pt x="9652" y="26905"/>
                    </a:lnTo>
                    <a:lnTo>
                      <a:pt x="9652" y="6115"/>
                    </a:lnTo>
                    <a:lnTo>
                      <a:pt x="12065" y="6115"/>
                    </a:lnTo>
                    <a:close/>
                    <a:moveTo>
                      <a:pt x="12065" y="26905"/>
                    </a:moveTo>
                    <a:lnTo>
                      <a:pt x="10858" y="26905"/>
                    </a:lnTo>
                    <a:lnTo>
                      <a:pt x="12065" y="26905"/>
                    </a:lnTo>
                    <a:close/>
                    <a:moveTo>
                      <a:pt x="12065" y="26905"/>
                    </a:moveTo>
                    <a:cubicBezTo>
                      <a:pt x="10858" y="29351"/>
                      <a:pt x="9652" y="30574"/>
                      <a:pt x="7239" y="30574"/>
                    </a:cubicBezTo>
                    <a:lnTo>
                      <a:pt x="6032" y="28128"/>
                    </a:lnTo>
                    <a:cubicBezTo>
                      <a:pt x="7239" y="26905"/>
                      <a:pt x="8445" y="26905"/>
                      <a:pt x="9652" y="25682"/>
                    </a:cubicBezTo>
                    <a:lnTo>
                      <a:pt x="12065" y="26905"/>
                    </a:lnTo>
                    <a:close/>
                    <a:moveTo>
                      <a:pt x="7239" y="30574"/>
                    </a:moveTo>
                    <a:cubicBezTo>
                      <a:pt x="6032" y="31797"/>
                      <a:pt x="4826" y="31797"/>
                      <a:pt x="2413" y="31797"/>
                    </a:cubicBezTo>
                    <a:lnTo>
                      <a:pt x="1206" y="29351"/>
                    </a:lnTo>
                    <a:cubicBezTo>
                      <a:pt x="3619" y="29351"/>
                      <a:pt x="4826" y="28128"/>
                      <a:pt x="6032" y="28128"/>
                    </a:cubicBezTo>
                    <a:lnTo>
                      <a:pt x="7239" y="30574"/>
                    </a:lnTo>
                    <a:close/>
                    <a:moveTo>
                      <a:pt x="2413" y="31797"/>
                    </a:moveTo>
                    <a:lnTo>
                      <a:pt x="0" y="33020"/>
                    </a:lnTo>
                    <a:lnTo>
                      <a:pt x="0" y="30574"/>
                    </a:lnTo>
                    <a:lnTo>
                      <a:pt x="2413" y="30574"/>
                    </a:lnTo>
                    <a:lnTo>
                      <a:pt x="2413" y="31797"/>
                    </a:lnTo>
                    <a:close/>
                    <a:moveTo>
                      <a:pt x="0" y="30574"/>
                    </a:moveTo>
                    <a:lnTo>
                      <a:pt x="3619" y="30574"/>
                    </a:lnTo>
                    <a:lnTo>
                      <a:pt x="0" y="30574"/>
                    </a:lnTo>
                    <a:close/>
                    <a:moveTo>
                      <a:pt x="0" y="30574"/>
                    </a:moveTo>
                    <a:cubicBezTo>
                      <a:pt x="0" y="28128"/>
                      <a:pt x="0" y="25682"/>
                      <a:pt x="0" y="22013"/>
                    </a:cubicBezTo>
                    <a:lnTo>
                      <a:pt x="3619" y="23236"/>
                    </a:lnTo>
                    <a:cubicBezTo>
                      <a:pt x="3619" y="25682"/>
                      <a:pt x="3619" y="28128"/>
                      <a:pt x="3619" y="30574"/>
                    </a:cubicBezTo>
                    <a:lnTo>
                      <a:pt x="0" y="30574"/>
                    </a:lnTo>
                    <a:close/>
                    <a:moveTo>
                      <a:pt x="0" y="22013"/>
                    </a:moveTo>
                    <a:cubicBezTo>
                      <a:pt x="0" y="19567"/>
                      <a:pt x="0" y="17121"/>
                      <a:pt x="0" y="14676"/>
                    </a:cubicBezTo>
                    <a:lnTo>
                      <a:pt x="3619" y="14676"/>
                    </a:lnTo>
                    <a:cubicBezTo>
                      <a:pt x="3619" y="17121"/>
                      <a:pt x="3619" y="19567"/>
                      <a:pt x="3619" y="23236"/>
                    </a:cubicBezTo>
                    <a:lnTo>
                      <a:pt x="0" y="22013"/>
                    </a:lnTo>
                    <a:close/>
                    <a:moveTo>
                      <a:pt x="0" y="14676"/>
                    </a:moveTo>
                    <a:lnTo>
                      <a:pt x="3619" y="14676"/>
                    </a:lnTo>
                    <a:lnTo>
                      <a:pt x="0" y="14676"/>
                    </a:lnTo>
                    <a:close/>
                    <a:moveTo>
                      <a:pt x="0" y="14676"/>
                    </a:moveTo>
                    <a:cubicBezTo>
                      <a:pt x="0" y="12230"/>
                      <a:pt x="0" y="8561"/>
                      <a:pt x="1206" y="6115"/>
                    </a:cubicBezTo>
                    <a:lnTo>
                      <a:pt x="4826" y="7338"/>
                    </a:lnTo>
                    <a:cubicBezTo>
                      <a:pt x="3619" y="9784"/>
                      <a:pt x="3619" y="12230"/>
                      <a:pt x="3619" y="14676"/>
                    </a:cubicBezTo>
                    <a:lnTo>
                      <a:pt x="0" y="14676"/>
                    </a:lnTo>
                    <a:close/>
                    <a:moveTo>
                      <a:pt x="1206" y="6115"/>
                    </a:moveTo>
                    <a:cubicBezTo>
                      <a:pt x="2413" y="3669"/>
                      <a:pt x="4826" y="2446"/>
                      <a:pt x="7239" y="2446"/>
                    </a:cubicBezTo>
                    <a:lnTo>
                      <a:pt x="7239" y="6115"/>
                    </a:lnTo>
                    <a:cubicBezTo>
                      <a:pt x="6032" y="6115"/>
                      <a:pt x="4826" y="6115"/>
                      <a:pt x="4826" y="7338"/>
                    </a:cubicBezTo>
                    <a:lnTo>
                      <a:pt x="1206" y="6115"/>
                    </a:lnTo>
                    <a:close/>
                    <a:moveTo>
                      <a:pt x="7239" y="2446"/>
                    </a:moveTo>
                    <a:cubicBezTo>
                      <a:pt x="8445" y="2446"/>
                      <a:pt x="8445" y="2446"/>
                      <a:pt x="8445" y="2446"/>
                    </a:cubicBezTo>
                    <a:lnTo>
                      <a:pt x="12065" y="3669"/>
                    </a:lnTo>
                    <a:cubicBezTo>
                      <a:pt x="10858" y="6115"/>
                      <a:pt x="9652" y="6115"/>
                      <a:pt x="7239" y="6115"/>
                    </a:cubicBezTo>
                    <a:lnTo>
                      <a:pt x="7239" y="2446"/>
                    </a:lnTo>
                    <a:close/>
                    <a:moveTo>
                      <a:pt x="8445" y="2446"/>
                    </a:moveTo>
                    <a:lnTo>
                      <a:pt x="9652" y="3669"/>
                    </a:lnTo>
                    <a:lnTo>
                      <a:pt x="8445" y="2446"/>
                    </a:lnTo>
                    <a:close/>
                    <a:moveTo>
                      <a:pt x="8445" y="2446"/>
                    </a:moveTo>
                    <a:lnTo>
                      <a:pt x="10858" y="4892"/>
                    </a:lnTo>
                    <a:lnTo>
                      <a:pt x="8445" y="2446"/>
                    </a:lnTo>
                    <a:close/>
                    <a:moveTo>
                      <a:pt x="10858" y="4892"/>
                    </a:moveTo>
                    <a:lnTo>
                      <a:pt x="9652" y="3669"/>
                    </a:lnTo>
                    <a:lnTo>
                      <a:pt x="10858" y="4892"/>
                    </a:lnTo>
                    <a:close/>
                    <a:moveTo>
                      <a:pt x="8445" y="2446"/>
                    </a:moveTo>
                    <a:cubicBezTo>
                      <a:pt x="9652" y="2446"/>
                      <a:pt x="8445" y="2446"/>
                      <a:pt x="8445" y="2446"/>
                    </a:cubicBezTo>
                    <a:lnTo>
                      <a:pt x="12065" y="2446"/>
                    </a:lnTo>
                    <a:cubicBezTo>
                      <a:pt x="12065" y="2446"/>
                      <a:pt x="12065" y="3669"/>
                      <a:pt x="10858" y="4892"/>
                    </a:cubicBezTo>
                    <a:lnTo>
                      <a:pt x="8445" y="2446"/>
                    </a:lnTo>
                    <a:close/>
                    <a:moveTo>
                      <a:pt x="8445" y="2446"/>
                    </a:moveTo>
                    <a:cubicBezTo>
                      <a:pt x="8445" y="1223"/>
                      <a:pt x="8445" y="0"/>
                      <a:pt x="9652" y="0"/>
                    </a:cubicBezTo>
                    <a:lnTo>
                      <a:pt x="10858" y="3669"/>
                    </a:lnTo>
                    <a:cubicBezTo>
                      <a:pt x="9652" y="3669"/>
                      <a:pt x="12065" y="1223"/>
                      <a:pt x="12065" y="2446"/>
                    </a:cubicBezTo>
                    <a:lnTo>
                      <a:pt x="8445" y="2446"/>
                    </a:lnTo>
                    <a:close/>
                    <a:moveTo>
                      <a:pt x="9652" y="0"/>
                    </a:moveTo>
                    <a:lnTo>
                      <a:pt x="10858" y="1223"/>
                    </a:lnTo>
                    <a:lnTo>
                      <a:pt x="9652" y="0"/>
                    </a:lnTo>
                    <a:close/>
                    <a:moveTo>
                      <a:pt x="9652" y="0"/>
                    </a:moveTo>
                    <a:cubicBezTo>
                      <a:pt x="10858" y="0"/>
                      <a:pt x="12065" y="0"/>
                      <a:pt x="12065" y="1223"/>
                    </a:cubicBezTo>
                    <a:lnTo>
                      <a:pt x="8445" y="2446"/>
                    </a:lnTo>
                    <a:cubicBezTo>
                      <a:pt x="8445" y="1223"/>
                      <a:pt x="12065" y="3669"/>
                      <a:pt x="10858" y="3669"/>
                    </a:cubicBezTo>
                    <a:lnTo>
                      <a:pt x="9652" y="0"/>
                    </a:lnTo>
                    <a:close/>
                    <a:moveTo>
                      <a:pt x="12065" y="1223"/>
                    </a:moveTo>
                    <a:cubicBezTo>
                      <a:pt x="12065" y="2446"/>
                      <a:pt x="12065" y="2446"/>
                      <a:pt x="12065" y="3669"/>
                    </a:cubicBezTo>
                    <a:lnTo>
                      <a:pt x="8445" y="3669"/>
                    </a:lnTo>
                    <a:cubicBezTo>
                      <a:pt x="8445" y="3669"/>
                      <a:pt x="8445" y="2446"/>
                      <a:pt x="8445" y="2446"/>
                    </a:cubicBezTo>
                    <a:lnTo>
                      <a:pt x="12065" y="1223"/>
                    </a:lnTo>
                    <a:close/>
                    <a:moveTo>
                      <a:pt x="12065" y="3669"/>
                    </a:moveTo>
                    <a:cubicBezTo>
                      <a:pt x="12065" y="3669"/>
                      <a:pt x="12065" y="4892"/>
                      <a:pt x="12065" y="6115"/>
                    </a:cubicBezTo>
                    <a:lnTo>
                      <a:pt x="9652" y="6115"/>
                    </a:lnTo>
                    <a:cubicBezTo>
                      <a:pt x="9652" y="4892"/>
                      <a:pt x="9652" y="4892"/>
                      <a:pt x="8445" y="3669"/>
                    </a:cubicBezTo>
                    <a:lnTo>
                      <a:pt x="12065" y="366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54" name="Freeform 1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MJgAAgiMAAJomAACuIwAAAAAAACYAAAAIAAAA//////////8="/>
                  </a:ext>
                </a:extLst>
              </p:cNvSpPr>
              <p:nvPr/>
            </p:nvSpPr>
            <p:spPr>
              <a:xfrm>
                <a:off x="6184900" y="5772150"/>
                <a:ext cx="90170" cy="27940"/>
              </a:xfrm>
              <a:custGeom>
                <a:avLst/>
                <a:gdLst/>
                <a:ahLst/>
                <a:cxnLst/>
                <a:rect l="0" t="0" r="90170" b="27940"/>
                <a:pathLst>
                  <a:path w="90170" h="27940">
                    <a:moveTo>
                      <a:pt x="90170" y="14577"/>
                    </a:moveTo>
                    <a:lnTo>
                      <a:pt x="90170" y="17007"/>
                    </a:lnTo>
                    <a:cubicBezTo>
                      <a:pt x="90170" y="23081"/>
                      <a:pt x="69172" y="27940"/>
                      <a:pt x="44467" y="27940"/>
                    </a:cubicBezTo>
                    <a:cubicBezTo>
                      <a:pt x="19763" y="27940"/>
                      <a:pt x="0" y="23081"/>
                      <a:pt x="0" y="17007"/>
                    </a:cubicBezTo>
                    <a:lnTo>
                      <a:pt x="0" y="14577"/>
                    </a:lnTo>
                    <a:cubicBezTo>
                      <a:pt x="0" y="0"/>
                      <a:pt x="90170" y="0"/>
                      <a:pt x="90170" y="14577"/>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953" name="Freeform 1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JgAAhSMAAJwmAACwIwAAAAAAACYAAAAIAAAA//////////8="/>
                  </a:ext>
                </a:extLst>
              </p:cNvSpPr>
              <p:nvPr/>
            </p:nvSpPr>
            <p:spPr>
              <a:xfrm>
                <a:off x="6182360" y="5774055"/>
                <a:ext cx="93980" cy="27305"/>
              </a:xfrm>
              <a:custGeom>
                <a:avLst/>
                <a:gdLst/>
                <a:ahLst/>
                <a:cxnLst/>
                <a:rect l="0" t="0" r="93980" b="27305"/>
                <a:pathLst>
                  <a:path w="93980" h="27305">
                    <a:moveTo>
                      <a:pt x="93980" y="12411"/>
                    </a:moveTo>
                    <a:lnTo>
                      <a:pt x="93980" y="14893"/>
                    </a:lnTo>
                    <a:lnTo>
                      <a:pt x="91507" y="14893"/>
                    </a:lnTo>
                    <a:lnTo>
                      <a:pt x="91507" y="12411"/>
                    </a:lnTo>
                    <a:lnTo>
                      <a:pt x="93980" y="12411"/>
                    </a:lnTo>
                    <a:close/>
                    <a:moveTo>
                      <a:pt x="93980" y="14893"/>
                    </a:moveTo>
                    <a:lnTo>
                      <a:pt x="91507" y="14893"/>
                    </a:lnTo>
                    <a:lnTo>
                      <a:pt x="93980" y="14893"/>
                    </a:lnTo>
                    <a:close/>
                    <a:moveTo>
                      <a:pt x="93980" y="14893"/>
                    </a:moveTo>
                    <a:cubicBezTo>
                      <a:pt x="93980" y="18617"/>
                      <a:pt x="89034" y="22340"/>
                      <a:pt x="79141" y="24822"/>
                    </a:cubicBezTo>
                    <a:lnTo>
                      <a:pt x="79141" y="21099"/>
                    </a:lnTo>
                    <a:cubicBezTo>
                      <a:pt x="86561" y="18617"/>
                      <a:pt x="91507" y="17375"/>
                      <a:pt x="91507" y="14893"/>
                    </a:cubicBezTo>
                    <a:lnTo>
                      <a:pt x="93980" y="14893"/>
                    </a:lnTo>
                    <a:close/>
                    <a:moveTo>
                      <a:pt x="79141" y="24822"/>
                    </a:moveTo>
                    <a:cubicBezTo>
                      <a:pt x="71722" y="26063"/>
                      <a:pt x="59356" y="27305"/>
                      <a:pt x="46990" y="27305"/>
                    </a:cubicBezTo>
                    <a:lnTo>
                      <a:pt x="46990" y="24822"/>
                    </a:lnTo>
                    <a:cubicBezTo>
                      <a:pt x="59356" y="24822"/>
                      <a:pt x="70485" y="23581"/>
                      <a:pt x="79141" y="21099"/>
                    </a:cubicBezTo>
                    <a:lnTo>
                      <a:pt x="79141" y="24822"/>
                    </a:lnTo>
                    <a:close/>
                    <a:moveTo>
                      <a:pt x="46990" y="27305"/>
                    </a:moveTo>
                    <a:lnTo>
                      <a:pt x="46990" y="24822"/>
                    </a:lnTo>
                    <a:lnTo>
                      <a:pt x="46990" y="27305"/>
                    </a:lnTo>
                    <a:close/>
                    <a:moveTo>
                      <a:pt x="46990" y="27305"/>
                    </a:moveTo>
                    <a:lnTo>
                      <a:pt x="46990" y="24822"/>
                    </a:lnTo>
                    <a:lnTo>
                      <a:pt x="46990" y="27305"/>
                    </a:lnTo>
                    <a:close/>
                    <a:moveTo>
                      <a:pt x="46990" y="27305"/>
                    </a:moveTo>
                    <a:lnTo>
                      <a:pt x="46990" y="24822"/>
                    </a:lnTo>
                    <a:lnTo>
                      <a:pt x="46990" y="27305"/>
                    </a:lnTo>
                    <a:close/>
                    <a:moveTo>
                      <a:pt x="46990" y="27305"/>
                    </a:moveTo>
                    <a:cubicBezTo>
                      <a:pt x="34624" y="27305"/>
                      <a:pt x="23495" y="26063"/>
                      <a:pt x="14839" y="24822"/>
                    </a:cubicBezTo>
                    <a:lnTo>
                      <a:pt x="16076" y="21099"/>
                    </a:lnTo>
                    <a:cubicBezTo>
                      <a:pt x="23495" y="23581"/>
                      <a:pt x="34624" y="24822"/>
                      <a:pt x="46990" y="24822"/>
                    </a:cubicBezTo>
                    <a:lnTo>
                      <a:pt x="46990" y="27305"/>
                    </a:lnTo>
                    <a:close/>
                    <a:moveTo>
                      <a:pt x="14839" y="24822"/>
                    </a:moveTo>
                    <a:cubicBezTo>
                      <a:pt x="6183" y="22340"/>
                      <a:pt x="0" y="18617"/>
                      <a:pt x="0" y="14893"/>
                    </a:cubicBezTo>
                    <a:lnTo>
                      <a:pt x="3710" y="14893"/>
                    </a:lnTo>
                    <a:cubicBezTo>
                      <a:pt x="3710" y="17375"/>
                      <a:pt x="8656" y="18617"/>
                      <a:pt x="16076" y="21099"/>
                    </a:cubicBezTo>
                    <a:lnTo>
                      <a:pt x="14839" y="24822"/>
                    </a:lnTo>
                    <a:close/>
                    <a:moveTo>
                      <a:pt x="0" y="14893"/>
                    </a:moveTo>
                    <a:lnTo>
                      <a:pt x="3710" y="14893"/>
                    </a:lnTo>
                    <a:lnTo>
                      <a:pt x="0" y="14893"/>
                    </a:lnTo>
                    <a:close/>
                    <a:moveTo>
                      <a:pt x="0" y="14893"/>
                    </a:moveTo>
                    <a:lnTo>
                      <a:pt x="0" y="12411"/>
                    </a:lnTo>
                    <a:lnTo>
                      <a:pt x="3710" y="12411"/>
                    </a:lnTo>
                    <a:lnTo>
                      <a:pt x="3710" y="14893"/>
                    </a:lnTo>
                    <a:lnTo>
                      <a:pt x="0" y="14893"/>
                    </a:lnTo>
                    <a:close/>
                    <a:moveTo>
                      <a:pt x="0" y="12411"/>
                    </a:moveTo>
                    <a:cubicBezTo>
                      <a:pt x="0" y="6205"/>
                      <a:pt x="12366" y="2482"/>
                      <a:pt x="28441" y="0"/>
                    </a:cubicBezTo>
                    <a:lnTo>
                      <a:pt x="28441" y="3723"/>
                    </a:lnTo>
                    <a:cubicBezTo>
                      <a:pt x="14839" y="4964"/>
                      <a:pt x="3710" y="8687"/>
                      <a:pt x="3710" y="12411"/>
                    </a:cubicBezTo>
                    <a:lnTo>
                      <a:pt x="0" y="12411"/>
                    </a:lnTo>
                    <a:close/>
                    <a:moveTo>
                      <a:pt x="28441" y="0"/>
                    </a:moveTo>
                    <a:cubicBezTo>
                      <a:pt x="34624" y="0"/>
                      <a:pt x="40807" y="0"/>
                      <a:pt x="46990" y="0"/>
                    </a:cubicBezTo>
                    <a:lnTo>
                      <a:pt x="46990" y="2482"/>
                    </a:lnTo>
                    <a:cubicBezTo>
                      <a:pt x="40807" y="2482"/>
                      <a:pt x="34624" y="3723"/>
                      <a:pt x="28441" y="3723"/>
                    </a:cubicBezTo>
                    <a:lnTo>
                      <a:pt x="28441" y="0"/>
                    </a:lnTo>
                    <a:close/>
                    <a:moveTo>
                      <a:pt x="46990" y="0"/>
                    </a:moveTo>
                    <a:cubicBezTo>
                      <a:pt x="54409" y="0"/>
                      <a:pt x="63066" y="0"/>
                      <a:pt x="69248" y="1241"/>
                    </a:cubicBezTo>
                    <a:lnTo>
                      <a:pt x="69248" y="3723"/>
                    </a:lnTo>
                    <a:cubicBezTo>
                      <a:pt x="61829" y="3723"/>
                      <a:pt x="54409" y="2482"/>
                      <a:pt x="46990" y="2482"/>
                    </a:cubicBezTo>
                    <a:lnTo>
                      <a:pt x="46990" y="0"/>
                    </a:lnTo>
                    <a:close/>
                    <a:moveTo>
                      <a:pt x="69248" y="1241"/>
                    </a:moveTo>
                    <a:cubicBezTo>
                      <a:pt x="84087" y="2482"/>
                      <a:pt x="93980" y="6205"/>
                      <a:pt x="93980" y="12411"/>
                    </a:cubicBezTo>
                    <a:lnTo>
                      <a:pt x="91507" y="12411"/>
                    </a:lnTo>
                    <a:cubicBezTo>
                      <a:pt x="91507" y="8687"/>
                      <a:pt x="81614" y="6205"/>
                      <a:pt x="69248" y="3723"/>
                    </a:cubicBezTo>
                    <a:lnTo>
                      <a:pt x="69248" y="124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52" name="Freeform 1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GJgAAaCMAAO4mAAAFJAAAAAAAACYAAAAIAAAA//////////8="/>
                  </a:ext>
                </a:extLst>
              </p:cNvSpPr>
              <p:nvPr/>
            </p:nvSpPr>
            <p:spPr>
              <a:xfrm>
                <a:off x="6221730" y="5755640"/>
                <a:ext cx="106680" cy="99695"/>
              </a:xfrm>
              <a:custGeom>
                <a:avLst/>
                <a:gdLst/>
                <a:ahLst/>
                <a:cxnLst/>
                <a:rect l="0" t="0" r="106680" b="99695"/>
                <a:pathLst>
                  <a:path w="106680" h="99695">
                    <a:moveTo>
                      <a:pt x="0" y="29908"/>
                    </a:moveTo>
                    <a:lnTo>
                      <a:pt x="0" y="7477"/>
                    </a:lnTo>
                    <a:lnTo>
                      <a:pt x="0" y="0"/>
                    </a:lnTo>
                    <a:lnTo>
                      <a:pt x="6202" y="0"/>
                    </a:lnTo>
                    <a:lnTo>
                      <a:pt x="100478" y="0"/>
                    </a:lnTo>
                    <a:lnTo>
                      <a:pt x="106680" y="0"/>
                    </a:lnTo>
                    <a:lnTo>
                      <a:pt x="106680" y="7477"/>
                    </a:lnTo>
                    <a:cubicBezTo>
                      <a:pt x="106680" y="37385"/>
                      <a:pt x="106680" y="67294"/>
                      <a:pt x="106680" y="98448"/>
                    </a:cubicBezTo>
                    <a:cubicBezTo>
                      <a:pt x="102959" y="99695"/>
                      <a:pt x="99237" y="99695"/>
                      <a:pt x="94275" y="98448"/>
                    </a:cubicBezTo>
                    <a:lnTo>
                      <a:pt x="94275" y="13708"/>
                    </a:lnTo>
                    <a:lnTo>
                      <a:pt x="13645" y="13708"/>
                    </a:lnTo>
                    <a:cubicBezTo>
                      <a:pt x="13645" y="18692"/>
                      <a:pt x="13645" y="23677"/>
                      <a:pt x="13645" y="29908"/>
                    </a:cubicBezTo>
                    <a:cubicBezTo>
                      <a:pt x="8683" y="31154"/>
                      <a:pt x="3721" y="31154"/>
                      <a:pt x="0" y="29908"/>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951" name="Freeform 1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JgAAZiMAAPImAAAGJAAAAAAAACYAAAAIAAAA//////////8="/>
                  </a:ext>
                </a:extLst>
              </p:cNvSpPr>
              <p:nvPr/>
            </p:nvSpPr>
            <p:spPr>
              <a:xfrm>
                <a:off x="6220460" y="5754370"/>
                <a:ext cx="110490" cy="101600"/>
              </a:xfrm>
              <a:custGeom>
                <a:avLst/>
                <a:gdLst/>
                <a:ahLst/>
                <a:cxnLst/>
                <a:rect l="0" t="0" r="110490" b="101600"/>
                <a:pathLst>
                  <a:path w="110490" h="101600">
                    <a:moveTo>
                      <a:pt x="0" y="30976"/>
                    </a:moveTo>
                    <a:lnTo>
                      <a:pt x="0" y="8673"/>
                    </a:lnTo>
                    <a:lnTo>
                      <a:pt x="2483" y="8673"/>
                    </a:lnTo>
                    <a:lnTo>
                      <a:pt x="2483" y="30976"/>
                    </a:lnTo>
                    <a:lnTo>
                      <a:pt x="0" y="30976"/>
                    </a:lnTo>
                    <a:close/>
                    <a:moveTo>
                      <a:pt x="0" y="8673"/>
                    </a:moveTo>
                    <a:lnTo>
                      <a:pt x="0" y="1239"/>
                    </a:lnTo>
                    <a:lnTo>
                      <a:pt x="2483" y="1239"/>
                    </a:lnTo>
                    <a:lnTo>
                      <a:pt x="2483" y="8673"/>
                    </a:lnTo>
                    <a:lnTo>
                      <a:pt x="0" y="8673"/>
                    </a:lnTo>
                    <a:close/>
                    <a:moveTo>
                      <a:pt x="0" y="1239"/>
                    </a:moveTo>
                    <a:lnTo>
                      <a:pt x="0" y="0"/>
                    </a:lnTo>
                    <a:lnTo>
                      <a:pt x="1241" y="0"/>
                    </a:lnTo>
                    <a:lnTo>
                      <a:pt x="1241" y="1239"/>
                    </a:lnTo>
                    <a:lnTo>
                      <a:pt x="0" y="1239"/>
                    </a:lnTo>
                    <a:close/>
                    <a:moveTo>
                      <a:pt x="1241" y="0"/>
                    </a:moveTo>
                    <a:lnTo>
                      <a:pt x="7449" y="0"/>
                    </a:lnTo>
                    <a:lnTo>
                      <a:pt x="7449" y="3717"/>
                    </a:lnTo>
                    <a:lnTo>
                      <a:pt x="1241" y="3717"/>
                    </a:lnTo>
                    <a:lnTo>
                      <a:pt x="1241" y="0"/>
                    </a:lnTo>
                    <a:close/>
                    <a:moveTo>
                      <a:pt x="7449" y="0"/>
                    </a:moveTo>
                    <a:lnTo>
                      <a:pt x="101800" y="0"/>
                    </a:lnTo>
                    <a:lnTo>
                      <a:pt x="101800" y="3717"/>
                    </a:lnTo>
                    <a:lnTo>
                      <a:pt x="7449" y="3717"/>
                    </a:lnTo>
                    <a:lnTo>
                      <a:pt x="7449" y="0"/>
                    </a:lnTo>
                    <a:close/>
                    <a:moveTo>
                      <a:pt x="101800" y="0"/>
                    </a:moveTo>
                    <a:lnTo>
                      <a:pt x="108007" y="0"/>
                    </a:lnTo>
                    <a:lnTo>
                      <a:pt x="108007" y="3717"/>
                    </a:lnTo>
                    <a:lnTo>
                      <a:pt x="101800" y="3717"/>
                    </a:lnTo>
                    <a:lnTo>
                      <a:pt x="101800" y="0"/>
                    </a:lnTo>
                    <a:close/>
                    <a:moveTo>
                      <a:pt x="108007" y="0"/>
                    </a:moveTo>
                    <a:lnTo>
                      <a:pt x="110490" y="0"/>
                    </a:lnTo>
                    <a:lnTo>
                      <a:pt x="110490" y="1239"/>
                    </a:lnTo>
                    <a:lnTo>
                      <a:pt x="108007" y="1239"/>
                    </a:lnTo>
                    <a:lnTo>
                      <a:pt x="108007" y="0"/>
                    </a:lnTo>
                    <a:close/>
                    <a:moveTo>
                      <a:pt x="110490" y="1239"/>
                    </a:moveTo>
                    <a:lnTo>
                      <a:pt x="110490" y="8673"/>
                    </a:lnTo>
                    <a:lnTo>
                      <a:pt x="106766" y="8673"/>
                    </a:lnTo>
                    <a:lnTo>
                      <a:pt x="106766" y="1239"/>
                    </a:lnTo>
                    <a:lnTo>
                      <a:pt x="110490" y="1239"/>
                    </a:lnTo>
                    <a:close/>
                    <a:moveTo>
                      <a:pt x="110490" y="8673"/>
                    </a:moveTo>
                    <a:lnTo>
                      <a:pt x="110490" y="99122"/>
                    </a:lnTo>
                    <a:lnTo>
                      <a:pt x="106766" y="99122"/>
                    </a:lnTo>
                    <a:lnTo>
                      <a:pt x="106766" y="8673"/>
                    </a:lnTo>
                    <a:lnTo>
                      <a:pt x="110490" y="8673"/>
                    </a:lnTo>
                    <a:close/>
                    <a:moveTo>
                      <a:pt x="110490" y="99122"/>
                    </a:moveTo>
                    <a:lnTo>
                      <a:pt x="110490" y="100361"/>
                    </a:lnTo>
                    <a:lnTo>
                      <a:pt x="109249" y="100361"/>
                    </a:lnTo>
                    <a:lnTo>
                      <a:pt x="108007" y="99119"/>
                    </a:lnTo>
                    <a:lnTo>
                      <a:pt x="110490" y="99119"/>
                    </a:lnTo>
                    <a:close/>
                    <a:moveTo>
                      <a:pt x="109249" y="100361"/>
                    </a:moveTo>
                    <a:cubicBezTo>
                      <a:pt x="106766" y="101600"/>
                      <a:pt x="104283" y="101600"/>
                      <a:pt x="101800" y="101600"/>
                    </a:cubicBezTo>
                    <a:lnTo>
                      <a:pt x="101800" y="97883"/>
                    </a:lnTo>
                    <a:cubicBezTo>
                      <a:pt x="104283" y="97883"/>
                      <a:pt x="105524" y="97883"/>
                      <a:pt x="108007" y="97883"/>
                    </a:cubicBezTo>
                    <a:lnTo>
                      <a:pt x="109249" y="100361"/>
                    </a:lnTo>
                    <a:close/>
                    <a:moveTo>
                      <a:pt x="101800" y="101600"/>
                    </a:moveTo>
                    <a:cubicBezTo>
                      <a:pt x="99317" y="101600"/>
                      <a:pt x="96834" y="101600"/>
                      <a:pt x="94351" y="100361"/>
                    </a:cubicBezTo>
                    <a:lnTo>
                      <a:pt x="95592" y="97883"/>
                    </a:lnTo>
                    <a:cubicBezTo>
                      <a:pt x="98075" y="97883"/>
                      <a:pt x="100558" y="99122"/>
                      <a:pt x="101800" y="97883"/>
                    </a:cubicBezTo>
                    <a:lnTo>
                      <a:pt x="101800" y="101600"/>
                    </a:lnTo>
                    <a:close/>
                    <a:moveTo>
                      <a:pt x="94351" y="100361"/>
                    </a:moveTo>
                    <a:lnTo>
                      <a:pt x="93110" y="100361"/>
                    </a:lnTo>
                    <a:lnTo>
                      <a:pt x="93110" y="99122"/>
                    </a:lnTo>
                    <a:lnTo>
                      <a:pt x="95592" y="99122"/>
                    </a:lnTo>
                    <a:lnTo>
                      <a:pt x="94351" y="100363"/>
                    </a:lnTo>
                    <a:close/>
                    <a:moveTo>
                      <a:pt x="93110" y="99122"/>
                    </a:moveTo>
                    <a:lnTo>
                      <a:pt x="93110" y="14868"/>
                    </a:lnTo>
                    <a:lnTo>
                      <a:pt x="96834" y="14868"/>
                    </a:lnTo>
                    <a:lnTo>
                      <a:pt x="96834" y="99122"/>
                    </a:lnTo>
                    <a:lnTo>
                      <a:pt x="93110" y="99122"/>
                    </a:lnTo>
                    <a:close/>
                    <a:moveTo>
                      <a:pt x="95592" y="13629"/>
                    </a:moveTo>
                    <a:lnTo>
                      <a:pt x="96834" y="13629"/>
                    </a:lnTo>
                    <a:lnTo>
                      <a:pt x="96834" y="14868"/>
                    </a:lnTo>
                    <a:lnTo>
                      <a:pt x="95592" y="14868"/>
                    </a:lnTo>
                    <a:lnTo>
                      <a:pt x="95592" y="13629"/>
                    </a:lnTo>
                    <a:close/>
                    <a:moveTo>
                      <a:pt x="95592" y="16107"/>
                    </a:moveTo>
                    <a:lnTo>
                      <a:pt x="14898" y="16107"/>
                    </a:lnTo>
                    <a:lnTo>
                      <a:pt x="14898" y="13629"/>
                    </a:lnTo>
                    <a:lnTo>
                      <a:pt x="95592" y="13629"/>
                    </a:lnTo>
                    <a:lnTo>
                      <a:pt x="95592" y="16107"/>
                    </a:lnTo>
                    <a:close/>
                    <a:moveTo>
                      <a:pt x="12415" y="14868"/>
                    </a:moveTo>
                    <a:lnTo>
                      <a:pt x="12415" y="13629"/>
                    </a:lnTo>
                    <a:lnTo>
                      <a:pt x="14898" y="13629"/>
                    </a:lnTo>
                    <a:lnTo>
                      <a:pt x="14898" y="14868"/>
                    </a:lnTo>
                    <a:lnTo>
                      <a:pt x="12415" y="14868"/>
                    </a:lnTo>
                    <a:close/>
                    <a:moveTo>
                      <a:pt x="16139" y="14868"/>
                    </a:moveTo>
                    <a:lnTo>
                      <a:pt x="16139" y="30976"/>
                    </a:lnTo>
                    <a:lnTo>
                      <a:pt x="12415" y="30976"/>
                    </a:lnTo>
                    <a:lnTo>
                      <a:pt x="12415" y="14868"/>
                    </a:lnTo>
                    <a:lnTo>
                      <a:pt x="16139" y="14868"/>
                    </a:lnTo>
                    <a:close/>
                    <a:moveTo>
                      <a:pt x="16139" y="30976"/>
                    </a:moveTo>
                    <a:lnTo>
                      <a:pt x="16139" y="32215"/>
                    </a:lnTo>
                    <a:lnTo>
                      <a:pt x="14898" y="32215"/>
                    </a:lnTo>
                    <a:lnTo>
                      <a:pt x="14898" y="30976"/>
                    </a:lnTo>
                    <a:lnTo>
                      <a:pt x="16139" y="30976"/>
                    </a:lnTo>
                    <a:close/>
                    <a:moveTo>
                      <a:pt x="14898" y="32215"/>
                    </a:moveTo>
                    <a:cubicBezTo>
                      <a:pt x="12415" y="33454"/>
                      <a:pt x="9932" y="33454"/>
                      <a:pt x="7449" y="33454"/>
                    </a:cubicBezTo>
                    <a:lnTo>
                      <a:pt x="7449" y="29737"/>
                    </a:lnTo>
                    <a:cubicBezTo>
                      <a:pt x="9932" y="29737"/>
                      <a:pt x="11173" y="29737"/>
                      <a:pt x="13656" y="28498"/>
                    </a:cubicBezTo>
                    <a:lnTo>
                      <a:pt x="14898" y="32215"/>
                    </a:lnTo>
                    <a:close/>
                    <a:moveTo>
                      <a:pt x="7449" y="33454"/>
                    </a:moveTo>
                    <a:cubicBezTo>
                      <a:pt x="4966" y="33454"/>
                      <a:pt x="2483" y="33454"/>
                      <a:pt x="1241" y="32215"/>
                    </a:cubicBezTo>
                    <a:lnTo>
                      <a:pt x="2483" y="28498"/>
                    </a:lnTo>
                    <a:cubicBezTo>
                      <a:pt x="3724" y="29737"/>
                      <a:pt x="6207" y="29737"/>
                      <a:pt x="7449" y="29737"/>
                    </a:cubicBezTo>
                    <a:lnTo>
                      <a:pt x="7449" y="33454"/>
                    </a:lnTo>
                    <a:close/>
                    <a:moveTo>
                      <a:pt x="1241" y="32215"/>
                    </a:moveTo>
                    <a:lnTo>
                      <a:pt x="0" y="32215"/>
                    </a:lnTo>
                    <a:lnTo>
                      <a:pt x="0" y="30976"/>
                    </a:lnTo>
                    <a:lnTo>
                      <a:pt x="1241" y="30976"/>
                    </a:lnTo>
                    <a:lnTo>
                      <a:pt x="1241" y="3221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50" name="Freeform 1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JgAA3yMAAJomAACJJAAAAAAAACYAAAAIAAAA//////////8="/>
                  </a:ext>
                </a:extLst>
              </p:cNvSpPr>
              <p:nvPr/>
            </p:nvSpPr>
            <p:spPr>
              <a:xfrm>
                <a:off x="6184900" y="5831205"/>
                <a:ext cx="90170" cy="107950"/>
              </a:xfrm>
              <a:custGeom>
                <a:avLst/>
                <a:gdLst/>
                <a:ahLst/>
                <a:cxnLst/>
                <a:rect l="0" t="0" r="90170" b="107950"/>
                <a:pathLst>
                  <a:path w="90170" h="107950">
                    <a:moveTo>
                      <a:pt x="0" y="0"/>
                    </a:moveTo>
                    <a:lnTo>
                      <a:pt x="0" y="94142"/>
                    </a:lnTo>
                    <a:lnTo>
                      <a:pt x="7411" y="101674"/>
                    </a:lnTo>
                    <a:lnTo>
                      <a:pt x="18528" y="105440"/>
                    </a:lnTo>
                    <a:lnTo>
                      <a:pt x="37056" y="107950"/>
                    </a:lnTo>
                    <a:lnTo>
                      <a:pt x="56819" y="107950"/>
                    </a:lnTo>
                    <a:lnTo>
                      <a:pt x="76583" y="104184"/>
                    </a:lnTo>
                    <a:lnTo>
                      <a:pt x="87700" y="97908"/>
                    </a:lnTo>
                    <a:lnTo>
                      <a:pt x="90170" y="92887"/>
                    </a:lnTo>
                    <a:lnTo>
                      <a:pt x="90170" y="0"/>
                    </a:lnTo>
                    <a:lnTo>
                      <a:pt x="0"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49" name="Freeform 1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AMJgAA3yMAAJomAACJJAAAAAAAACYAAAAIAAAA//////////8="/>
                  </a:ext>
                </a:extLst>
              </p:cNvSpPr>
              <p:nvPr/>
            </p:nvSpPr>
            <p:spPr>
              <a:xfrm>
                <a:off x="6184900" y="5831205"/>
                <a:ext cx="90170" cy="107950"/>
              </a:xfrm>
              <a:custGeom>
                <a:avLst/>
                <a:gdLst/>
                <a:ahLst/>
                <a:cxnLst/>
                <a:rect l="0" t="0" r="90170" b="107950"/>
                <a:pathLst>
                  <a:path w="90170" h="107950">
                    <a:moveTo>
                      <a:pt x="0" y="0"/>
                    </a:moveTo>
                    <a:lnTo>
                      <a:pt x="0" y="94142"/>
                    </a:lnTo>
                    <a:lnTo>
                      <a:pt x="7411" y="101674"/>
                    </a:lnTo>
                    <a:lnTo>
                      <a:pt x="18528" y="105440"/>
                    </a:lnTo>
                    <a:lnTo>
                      <a:pt x="37056" y="107950"/>
                    </a:lnTo>
                    <a:lnTo>
                      <a:pt x="56819" y="107950"/>
                    </a:lnTo>
                    <a:lnTo>
                      <a:pt x="76583" y="104184"/>
                    </a:lnTo>
                    <a:lnTo>
                      <a:pt x="87700" y="97908"/>
                    </a:lnTo>
                    <a:lnTo>
                      <a:pt x="90170" y="92887"/>
                    </a:lnTo>
                    <a:lnTo>
                      <a:pt x="90170" y="0"/>
                    </a:lnTo>
                    <a:lnTo>
                      <a:pt x="0" y="0"/>
                    </a:lnTo>
                    <a:close/>
                  </a:path>
                </a:pathLst>
              </a:custGeom>
              <a:no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48" name="Freeform 1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JgAA0iMAAJomAADwIwAAAAAAACYAAAAIAAAA//////////8="/>
                  </a:ext>
                </a:extLst>
              </p:cNvSpPr>
              <p:nvPr/>
            </p:nvSpPr>
            <p:spPr>
              <a:xfrm>
                <a:off x="6184900" y="5822950"/>
                <a:ext cx="90170" cy="19050"/>
              </a:xfrm>
              <a:custGeom>
                <a:avLst/>
                <a:gdLst/>
                <a:ahLst/>
                <a:cxnLst/>
                <a:rect l="0" t="0" r="90170" b="19050"/>
                <a:pathLst>
                  <a:path w="90170" h="19050">
                    <a:moveTo>
                      <a:pt x="90170" y="10160"/>
                    </a:moveTo>
                    <a:lnTo>
                      <a:pt x="90170" y="11430"/>
                    </a:lnTo>
                    <a:cubicBezTo>
                      <a:pt x="90170" y="16510"/>
                      <a:pt x="69172" y="19050"/>
                      <a:pt x="44467" y="19050"/>
                    </a:cubicBezTo>
                    <a:cubicBezTo>
                      <a:pt x="19763" y="19050"/>
                      <a:pt x="0" y="16510"/>
                      <a:pt x="0" y="11430"/>
                    </a:cubicBezTo>
                    <a:lnTo>
                      <a:pt x="0" y="10160"/>
                    </a:lnTo>
                    <a:cubicBezTo>
                      <a:pt x="0" y="0"/>
                      <a:pt x="90170" y="0"/>
                      <a:pt x="90170" y="1016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47" name="Freeform 1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JgAA1CMAAJwmAADzIwAAAAAAACYAAAAIAAAA//////////8="/>
                  </a:ext>
                </a:extLst>
              </p:cNvSpPr>
              <p:nvPr/>
            </p:nvSpPr>
            <p:spPr>
              <a:xfrm>
                <a:off x="6182360" y="5824220"/>
                <a:ext cx="93980" cy="19685"/>
              </a:xfrm>
              <a:custGeom>
                <a:avLst/>
                <a:gdLst/>
                <a:ahLst/>
                <a:cxnLst/>
                <a:rect l="0" t="0" r="93980" b="19685"/>
                <a:pathLst>
                  <a:path w="93980" h="19685">
                    <a:moveTo>
                      <a:pt x="93980" y="8612"/>
                    </a:moveTo>
                    <a:lnTo>
                      <a:pt x="93980" y="9842"/>
                    </a:lnTo>
                    <a:lnTo>
                      <a:pt x="91507" y="9842"/>
                    </a:lnTo>
                    <a:lnTo>
                      <a:pt x="91507" y="8612"/>
                    </a:lnTo>
                    <a:lnTo>
                      <a:pt x="93980" y="8612"/>
                    </a:lnTo>
                    <a:close/>
                    <a:moveTo>
                      <a:pt x="93980" y="9842"/>
                    </a:moveTo>
                    <a:lnTo>
                      <a:pt x="91507" y="9842"/>
                    </a:lnTo>
                    <a:lnTo>
                      <a:pt x="93980" y="9842"/>
                    </a:lnTo>
                    <a:close/>
                    <a:moveTo>
                      <a:pt x="93980" y="9842"/>
                    </a:moveTo>
                    <a:cubicBezTo>
                      <a:pt x="93980" y="13533"/>
                      <a:pt x="89034" y="15994"/>
                      <a:pt x="79141" y="17224"/>
                    </a:cubicBezTo>
                    <a:lnTo>
                      <a:pt x="79141" y="13533"/>
                    </a:lnTo>
                    <a:cubicBezTo>
                      <a:pt x="86561" y="12303"/>
                      <a:pt x="91507" y="11072"/>
                      <a:pt x="91507" y="9842"/>
                    </a:cubicBezTo>
                    <a:lnTo>
                      <a:pt x="93980" y="9842"/>
                    </a:lnTo>
                    <a:close/>
                    <a:moveTo>
                      <a:pt x="79141" y="17224"/>
                    </a:moveTo>
                    <a:cubicBezTo>
                      <a:pt x="71722" y="18454"/>
                      <a:pt x="59356" y="19685"/>
                      <a:pt x="46990" y="19685"/>
                    </a:cubicBezTo>
                    <a:lnTo>
                      <a:pt x="46990" y="15994"/>
                    </a:lnTo>
                    <a:cubicBezTo>
                      <a:pt x="59356" y="15994"/>
                      <a:pt x="70485" y="14763"/>
                      <a:pt x="79141" y="13533"/>
                    </a:cubicBezTo>
                    <a:lnTo>
                      <a:pt x="79141" y="17224"/>
                    </a:lnTo>
                    <a:close/>
                    <a:moveTo>
                      <a:pt x="46990" y="19685"/>
                    </a:moveTo>
                    <a:lnTo>
                      <a:pt x="46990" y="15994"/>
                    </a:lnTo>
                    <a:lnTo>
                      <a:pt x="46990" y="19685"/>
                    </a:lnTo>
                    <a:close/>
                    <a:moveTo>
                      <a:pt x="46990" y="19685"/>
                    </a:moveTo>
                    <a:lnTo>
                      <a:pt x="46990" y="15994"/>
                    </a:lnTo>
                    <a:lnTo>
                      <a:pt x="46990" y="19685"/>
                    </a:lnTo>
                    <a:close/>
                    <a:moveTo>
                      <a:pt x="46990" y="19685"/>
                    </a:moveTo>
                    <a:lnTo>
                      <a:pt x="46990" y="15994"/>
                    </a:lnTo>
                    <a:lnTo>
                      <a:pt x="46990" y="19685"/>
                    </a:lnTo>
                    <a:close/>
                    <a:moveTo>
                      <a:pt x="46990" y="19685"/>
                    </a:moveTo>
                    <a:cubicBezTo>
                      <a:pt x="34624" y="19685"/>
                      <a:pt x="23495" y="18454"/>
                      <a:pt x="14839" y="17224"/>
                    </a:cubicBezTo>
                    <a:lnTo>
                      <a:pt x="16076" y="13533"/>
                    </a:lnTo>
                    <a:cubicBezTo>
                      <a:pt x="23495" y="14763"/>
                      <a:pt x="34624" y="15994"/>
                      <a:pt x="46990" y="15994"/>
                    </a:cubicBezTo>
                    <a:lnTo>
                      <a:pt x="46990" y="19685"/>
                    </a:lnTo>
                    <a:close/>
                    <a:moveTo>
                      <a:pt x="14839" y="17224"/>
                    </a:moveTo>
                    <a:cubicBezTo>
                      <a:pt x="6183" y="15994"/>
                      <a:pt x="0" y="13533"/>
                      <a:pt x="0" y="9842"/>
                    </a:cubicBezTo>
                    <a:lnTo>
                      <a:pt x="3710" y="9842"/>
                    </a:lnTo>
                    <a:cubicBezTo>
                      <a:pt x="3710" y="11072"/>
                      <a:pt x="8656" y="12303"/>
                      <a:pt x="16076" y="13533"/>
                    </a:cubicBezTo>
                    <a:lnTo>
                      <a:pt x="14839" y="17224"/>
                    </a:lnTo>
                    <a:close/>
                    <a:moveTo>
                      <a:pt x="0" y="9842"/>
                    </a:moveTo>
                    <a:lnTo>
                      <a:pt x="3710" y="9842"/>
                    </a:lnTo>
                    <a:lnTo>
                      <a:pt x="0" y="9842"/>
                    </a:lnTo>
                    <a:close/>
                    <a:moveTo>
                      <a:pt x="0" y="9842"/>
                    </a:moveTo>
                    <a:lnTo>
                      <a:pt x="0" y="8612"/>
                    </a:lnTo>
                    <a:lnTo>
                      <a:pt x="3710" y="8612"/>
                    </a:lnTo>
                    <a:lnTo>
                      <a:pt x="3710" y="9842"/>
                    </a:lnTo>
                    <a:lnTo>
                      <a:pt x="0" y="9842"/>
                    </a:lnTo>
                    <a:close/>
                    <a:moveTo>
                      <a:pt x="0" y="8612"/>
                    </a:moveTo>
                    <a:cubicBezTo>
                      <a:pt x="0" y="3690"/>
                      <a:pt x="12366" y="1230"/>
                      <a:pt x="28441" y="0"/>
                    </a:cubicBezTo>
                    <a:lnTo>
                      <a:pt x="28441" y="3690"/>
                    </a:lnTo>
                    <a:cubicBezTo>
                      <a:pt x="14839" y="4921"/>
                      <a:pt x="3710" y="6151"/>
                      <a:pt x="3710" y="8612"/>
                    </a:cubicBezTo>
                    <a:lnTo>
                      <a:pt x="0" y="8612"/>
                    </a:lnTo>
                    <a:close/>
                    <a:moveTo>
                      <a:pt x="28441" y="0"/>
                    </a:moveTo>
                    <a:cubicBezTo>
                      <a:pt x="34624" y="0"/>
                      <a:pt x="40807" y="0"/>
                      <a:pt x="46990" y="0"/>
                    </a:cubicBezTo>
                    <a:lnTo>
                      <a:pt x="46990" y="2460"/>
                    </a:lnTo>
                    <a:cubicBezTo>
                      <a:pt x="40807" y="2460"/>
                      <a:pt x="34624" y="2460"/>
                      <a:pt x="28441" y="3690"/>
                    </a:cubicBezTo>
                    <a:lnTo>
                      <a:pt x="28441" y="0"/>
                    </a:lnTo>
                    <a:close/>
                    <a:moveTo>
                      <a:pt x="46990" y="0"/>
                    </a:moveTo>
                    <a:cubicBezTo>
                      <a:pt x="53173" y="0"/>
                      <a:pt x="60592" y="0"/>
                      <a:pt x="65539" y="0"/>
                    </a:cubicBezTo>
                    <a:lnTo>
                      <a:pt x="65539" y="3690"/>
                    </a:lnTo>
                    <a:cubicBezTo>
                      <a:pt x="59356" y="2460"/>
                      <a:pt x="53173" y="2460"/>
                      <a:pt x="46990" y="2460"/>
                    </a:cubicBezTo>
                    <a:lnTo>
                      <a:pt x="46990" y="0"/>
                    </a:lnTo>
                    <a:close/>
                    <a:moveTo>
                      <a:pt x="65539" y="0"/>
                    </a:moveTo>
                    <a:cubicBezTo>
                      <a:pt x="81614" y="1230"/>
                      <a:pt x="93980" y="3690"/>
                      <a:pt x="93980" y="8612"/>
                    </a:cubicBezTo>
                    <a:lnTo>
                      <a:pt x="91507" y="8612"/>
                    </a:lnTo>
                    <a:cubicBezTo>
                      <a:pt x="91507" y="6151"/>
                      <a:pt x="80378" y="4921"/>
                      <a:pt x="65539" y="3690"/>
                    </a:cubicBezTo>
                    <a:lnTo>
                      <a:pt x="65539"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46" name="Oval 1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8JgAA2CMAAF4mAAD5IwAAAAAAACYAAAAIAAAA//////////8="/>
                  </a:ext>
                </a:extLst>
              </p:cNvSpPr>
              <p:nvPr/>
            </p:nvSpPr>
            <p:spPr>
              <a:xfrm>
                <a:off x="6215380" y="5826760"/>
                <a:ext cx="21590"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45" name="Oval 1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RJgAA9yMAAGsmAAARJAAAAAAAACYAAAAIAAAA//////////8="/>
                  </a:ext>
                </a:extLst>
              </p:cNvSpPr>
              <p:nvPr/>
            </p:nvSpPr>
            <p:spPr>
              <a:xfrm>
                <a:off x="6228715" y="5846445"/>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44" name="Oval 1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AJgAAFSQAAFUmAAAqJAAAAAAAACYAAAAIAAAA//////////8="/>
                  </a:ext>
                </a:extLst>
              </p:cNvSpPr>
              <p:nvPr/>
            </p:nvSpPr>
            <p:spPr>
              <a:xfrm>
                <a:off x="6217920" y="5865495"/>
                <a:ext cx="13335"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43" name="Oval 1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QJgAAMiQAAGAmAABEJAAAAAAAACYAAAAIAAAA//////////8="/>
                  </a:ext>
                </a:extLst>
              </p:cNvSpPr>
              <p:nvPr/>
            </p:nvSpPr>
            <p:spPr>
              <a:xfrm>
                <a:off x="6228080" y="5883910"/>
                <a:ext cx="10160"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42" name="Oval 11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GJgAASCQAAFgmAABZJAAAAAAAACYAAAAIAAAA//////////8="/>
                  </a:ext>
                </a:extLst>
              </p:cNvSpPr>
              <p:nvPr/>
            </p:nvSpPr>
            <p:spPr>
              <a:xfrm>
                <a:off x="6221730" y="5897880"/>
                <a:ext cx="11430" cy="107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41" name="Oval 1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QJgAAYyQAAFwmAABvJAAAAAAAACYAAAAIAAAA//////////8="/>
                  </a:ext>
                </a:extLst>
              </p:cNvSpPr>
              <p:nvPr/>
            </p:nvSpPr>
            <p:spPr>
              <a:xfrm>
                <a:off x="6228080" y="5915025"/>
                <a:ext cx="7620" cy="76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grpSp>
        <p:sp>
          <p:nvSpPr>
            <p:cNvPr id="939" name="Rectangle 12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HwAAyh4AAHggAAAjIAAAAAAAACYAAAAIAAAA//////////8="/>
                </a:ext>
              </a:extLst>
            </p:cNvSpPr>
            <p:nvPr/>
          </p:nvSpPr>
          <p:spPr>
            <a:xfrm>
              <a:off x="5059680" y="500507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sp>
          <p:nvSpPr>
            <p:cNvPr id="938" name="Rectangle 12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HwAAbiEAAHggAADHIgAAAAAAACYAAAAIAAAA//////////8="/>
                </a:ext>
              </a:extLst>
            </p:cNvSpPr>
            <p:nvPr/>
          </p:nvSpPr>
          <p:spPr>
            <a:xfrm>
              <a:off x="5059680" y="543433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925" name="Group 12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EeAAD+HgAAPSAAAFsgAAAAAAAAJgAAAAgAAAD/////AAAAAA=="/>
                </a:ext>
              </a:extLst>
            </p:cNvGrpSpPr>
            <p:nvPr/>
          </p:nvGrpSpPr>
          <p:grpSpPr>
            <a:xfrm>
              <a:off x="5019675" y="5038090"/>
              <a:ext cx="220980" cy="221615"/>
              <a:chOff x="5019675" y="5038090"/>
              <a:chExt cx="220980" cy="221615"/>
            </a:xfrm>
          </p:grpSpPr>
          <p:sp>
            <p:nvSpPr>
              <p:cNvPr id="937" name="Freeform 1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sHgAACR8AADIgAABQIAAAAAAAACYAAAAIAAAA//////////8="/>
                  </a:ext>
                </a:extLst>
              </p:cNvSpPr>
              <p:nvPr/>
            </p:nvSpPr>
            <p:spPr>
              <a:xfrm>
                <a:off x="5026660" y="5045075"/>
                <a:ext cx="207010" cy="207645"/>
              </a:xfrm>
              <a:custGeom>
                <a:avLst/>
                <a:gdLst/>
                <a:ahLst/>
                <a:cxnLst/>
                <a:rect l="0" t="0" r="207010" b="207645"/>
                <a:pathLst>
                  <a:path w="207010" h="207645">
                    <a:moveTo>
                      <a:pt x="43949" y="0"/>
                    </a:moveTo>
                    <a:cubicBezTo>
                      <a:pt x="163061" y="0"/>
                      <a:pt x="163061" y="0"/>
                      <a:pt x="163061" y="0"/>
                    </a:cubicBezTo>
                    <a:cubicBezTo>
                      <a:pt x="187295" y="0"/>
                      <a:pt x="207010" y="20187"/>
                      <a:pt x="207010" y="44495"/>
                    </a:cubicBezTo>
                    <a:cubicBezTo>
                      <a:pt x="207010" y="163561"/>
                      <a:pt x="207010" y="163561"/>
                      <a:pt x="207010" y="163561"/>
                    </a:cubicBezTo>
                    <a:cubicBezTo>
                      <a:pt x="207010" y="187869"/>
                      <a:pt x="187295" y="207645"/>
                      <a:pt x="163061" y="207645"/>
                    </a:cubicBezTo>
                    <a:cubicBezTo>
                      <a:pt x="43949" y="207645"/>
                      <a:pt x="43949" y="207645"/>
                      <a:pt x="43949" y="207645"/>
                    </a:cubicBezTo>
                    <a:cubicBezTo>
                      <a:pt x="20126" y="207645"/>
                      <a:pt x="0" y="187869"/>
                      <a:pt x="0" y="163561"/>
                    </a:cubicBezTo>
                    <a:cubicBezTo>
                      <a:pt x="0" y="44495"/>
                      <a:pt x="0" y="44495"/>
                      <a:pt x="0" y="44495"/>
                    </a:cubicBezTo>
                    <a:cubicBezTo>
                      <a:pt x="0" y="20187"/>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936" name="Freeform 1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HgAA/h4AAD0gAABbIAAAAAAAACYAAAAIAAAA//////////8="/>
                  </a:ext>
                </a:extLst>
              </p:cNvSpPr>
              <p:nvPr/>
            </p:nvSpPr>
            <p:spPr>
              <a:xfrm>
                <a:off x="5019675" y="5038090"/>
                <a:ext cx="220980" cy="221615"/>
              </a:xfrm>
              <a:custGeom>
                <a:avLst/>
                <a:gdLst/>
                <a:ahLst/>
                <a:cxnLst/>
                <a:rect l="0" t="0" r="220980" b="221615"/>
                <a:pathLst>
                  <a:path w="220980" h="221615">
                    <a:moveTo>
                      <a:pt x="170048" y="0"/>
                    </a:moveTo>
                    <a:cubicBezTo>
                      <a:pt x="50932" y="0"/>
                      <a:pt x="50932" y="0"/>
                      <a:pt x="50932" y="0"/>
                    </a:cubicBezTo>
                    <a:cubicBezTo>
                      <a:pt x="23002" y="0"/>
                      <a:pt x="0" y="23024"/>
                      <a:pt x="0" y="51394"/>
                    </a:cubicBezTo>
                    <a:cubicBezTo>
                      <a:pt x="0" y="170220"/>
                      <a:pt x="0" y="170220"/>
                      <a:pt x="0" y="170220"/>
                    </a:cubicBezTo>
                    <a:cubicBezTo>
                      <a:pt x="0" y="198178"/>
                      <a:pt x="23002" y="221203"/>
                      <a:pt x="50932" y="221615"/>
                    </a:cubicBezTo>
                    <a:cubicBezTo>
                      <a:pt x="170048" y="221615"/>
                      <a:pt x="170048" y="221615"/>
                      <a:pt x="170048" y="221615"/>
                    </a:cubicBezTo>
                    <a:cubicBezTo>
                      <a:pt x="197978" y="221203"/>
                      <a:pt x="220980" y="198178"/>
                      <a:pt x="220980" y="170220"/>
                    </a:cubicBezTo>
                    <a:cubicBezTo>
                      <a:pt x="220980" y="51394"/>
                      <a:pt x="220980" y="51394"/>
                      <a:pt x="220980" y="51394"/>
                    </a:cubicBezTo>
                    <a:cubicBezTo>
                      <a:pt x="220980" y="23024"/>
                      <a:pt x="197978" y="0"/>
                      <a:pt x="170048" y="0"/>
                    </a:cubicBezTo>
                    <a:close/>
                    <a:moveTo>
                      <a:pt x="50932" y="14390"/>
                    </a:moveTo>
                    <a:cubicBezTo>
                      <a:pt x="170048" y="14390"/>
                      <a:pt x="170048" y="14390"/>
                      <a:pt x="170048" y="14390"/>
                    </a:cubicBezTo>
                    <a:cubicBezTo>
                      <a:pt x="190174" y="14390"/>
                      <a:pt x="206604" y="30836"/>
                      <a:pt x="207015" y="51394"/>
                    </a:cubicBezTo>
                    <a:cubicBezTo>
                      <a:pt x="207015" y="170220"/>
                      <a:pt x="207015" y="170220"/>
                      <a:pt x="207015" y="170220"/>
                    </a:cubicBezTo>
                    <a:cubicBezTo>
                      <a:pt x="206604" y="190366"/>
                      <a:pt x="190174" y="207224"/>
                      <a:pt x="170048" y="207224"/>
                    </a:cubicBezTo>
                    <a:cubicBezTo>
                      <a:pt x="50932" y="207224"/>
                      <a:pt x="50932" y="207224"/>
                      <a:pt x="50932" y="207224"/>
                    </a:cubicBezTo>
                    <a:cubicBezTo>
                      <a:pt x="30806" y="207224"/>
                      <a:pt x="14376" y="190366"/>
                      <a:pt x="14376" y="170220"/>
                    </a:cubicBezTo>
                    <a:cubicBezTo>
                      <a:pt x="14376" y="51394"/>
                      <a:pt x="14376" y="51394"/>
                      <a:pt x="14376" y="51394"/>
                    </a:cubicBezTo>
                    <a:cubicBezTo>
                      <a:pt x="14376" y="30836"/>
                      <a:pt x="30806" y="14390"/>
                      <a:pt x="50932"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35" name="Freeform 1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HwAAWB8AAB0gAADzHwAAAAAAACYAAAAIAAAA//////////8="/>
                  </a:ext>
                </a:extLst>
              </p:cNvSpPr>
              <p:nvPr/>
            </p:nvSpPr>
            <p:spPr>
              <a:xfrm>
                <a:off x="5039360" y="5095240"/>
                <a:ext cx="180975" cy="98425"/>
              </a:xfrm>
              <a:custGeom>
                <a:avLst/>
                <a:gdLst/>
                <a:ahLst/>
                <a:cxnLst/>
                <a:rect l="0" t="0" r="180975" b="98425"/>
                <a:pathLst>
                  <a:path w="180975" h="98425">
                    <a:moveTo>
                      <a:pt x="169436" y="27172"/>
                    </a:moveTo>
                    <a:lnTo>
                      <a:pt x="132391" y="27172"/>
                    </a:lnTo>
                    <a:lnTo>
                      <a:pt x="132391" y="9057"/>
                    </a:lnTo>
                    <a:lnTo>
                      <a:pt x="115994" y="0"/>
                    </a:lnTo>
                    <a:lnTo>
                      <a:pt x="4858" y="0"/>
                    </a:lnTo>
                    <a:lnTo>
                      <a:pt x="0" y="6642"/>
                    </a:lnTo>
                    <a:lnTo>
                      <a:pt x="0" y="89971"/>
                    </a:lnTo>
                    <a:lnTo>
                      <a:pt x="45547" y="89971"/>
                    </a:lnTo>
                    <a:lnTo>
                      <a:pt x="45547" y="94801"/>
                    </a:lnTo>
                    <a:lnTo>
                      <a:pt x="45547" y="95405"/>
                    </a:lnTo>
                    <a:lnTo>
                      <a:pt x="45547" y="96009"/>
                    </a:lnTo>
                    <a:lnTo>
                      <a:pt x="46154" y="96009"/>
                    </a:lnTo>
                    <a:lnTo>
                      <a:pt x="46761" y="96616"/>
                    </a:lnTo>
                    <a:lnTo>
                      <a:pt x="47369" y="97217"/>
                    </a:lnTo>
                    <a:lnTo>
                      <a:pt x="47976" y="97217"/>
                    </a:lnTo>
                    <a:lnTo>
                      <a:pt x="48583" y="97217"/>
                    </a:lnTo>
                    <a:lnTo>
                      <a:pt x="48583" y="97821"/>
                    </a:lnTo>
                    <a:lnTo>
                      <a:pt x="49191" y="97821"/>
                    </a:lnTo>
                    <a:lnTo>
                      <a:pt x="49798" y="97821"/>
                    </a:lnTo>
                    <a:lnTo>
                      <a:pt x="50405" y="98428"/>
                    </a:lnTo>
                    <a:lnTo>
                      <a:pt x="51013" y="98428"/>
                    </a:lnTo>
                    <a:lnTo>
                      <a:pt x="51620" y="98428"/>
                    </a:lnTo>
                    <a:lnTo>
                      <a:pt x="52227" y="98428"/>
                    </a:lnTo>
                    <a:lnTo>
                      <a:pt x="52834" y="98428"/>
                    </a:lnTo>
                    <a:lnTo>
                      <a:pt x="53442" y="98428"/>
                    </a:lnTo>
                    <a:lnTo>
                      <a:pt x="54049" y="98428"/>
                    </a:lnTo>
                    <a:lnTo>
                      <a:pt x="54656" y="98428"/>
                    </a:lnTo>
                    <a:lnTo>
                      <a:pt x="163363" y="98428"/>
                    </a:lnTo>
                    <a:lnTo>
                      <a:pt x="164577" y="98428"/>
                    </a:lnTo>
                    <a:lnTo>
                      <a:pt x="165185" y="98428"/>
                    </a:lnTo>
                    <a:lnTo>
                      <a:pt x="165792" y="98428"/>
                    </a:lnTo>
                    <a:lnTo>
                      <a:pt x="166399" y="98428"/>
                    </a:lnTo>
                    <a:lnTo>
                      <a:pt x="167007" y="98428"/>
                    </a:lnTo>
                    <a:lnTo>
                      <a:pt x="167614" y="98428"/>
                    </a:lnTo>
                    <a:lnTo>
                      <a:pt x="168221" y="97821"/>
                    </a:lnTo>
                    <a:lnTo>
                      <a:pt x="168829" y="97821"/>
                    </a:lnTo>
                    <a:lnTo>
                      <a:pt x="169436" y="97821"/>
                    </a:lnTo>
                    <a:lnTo>
                      <a:pt x="169436" y="97217"/>
                    </a:lnTo>
                    <a:lnTo>
                      <a:pt x="170043" y="97217"/>
                    </a:lnTo>
                    <a:lnTo>
                      <a:pt x="170650" y="97217"/>
                    </a:lnTo>
                    <a:lnTo>
                      <a:pt x="171258" y="96609"/>
                    </a:lnTo>
                    <a:lnTo>
                      <a:pt x="171865" y="96009"/>
                    </a:lnTo>
                    <a:lnTo>
                      <a:pt x="171865" y="95405"/>
                    </a:lnTo>
                    <a:lnTo>
                      <a:pt x="172472" y="95405"/>
                    </a:lnTo>
                    <a:lnTo>
                      <a:pt x="172472" y="94801"/>
                    </a:lnTo>
                    <a:lnTo>
                      <a:pt x="172472" y="89971"/>
                    </a:lnTo>
                    <a:lnTo>
                      <a:pt x="178545" y="89971"/>
                    </a:lnTo>
                    <a:lnTo>
                      <a:pt x="179153" y="89971"/>
                    </a:lnTo>
                    <a:lnTo>
                      <a:pt x="179760" y="89971"/>
                    </a:lnTo>
                    <a:lnTo>
                      <a:pt x="179760" y="89367"/>
                    </a:lnTo>
                    <a:lnTo>
                      <a:pt x="180367" y="89367"/>
                    </a:lnTo>
                    <a:lnTo>
                      <a:pt x="180367" y="88763"/>
                    </a:lnTo>
                    <a:lnTo>
                      <a:pt x="180367" y="88159"/>
                    </a:lnTo>
                    <a:lnTo>
                      <a:pt x="180975" y="88159"/>
                    </a:lnTo>
                    <a:lnTo>
                      <a:pt x="180975" y="87555"/>
                    </a:lnTo>
                    <a:lnTo>
                      <a:pt x="180975" y="86952"/>
                    </a:lnTo>
                    <a:lnTo>
                      <a:pt x="180975" y="60383"/>
                    </a:lnTo>
                    <a:lnTo>
                      <a:pt x="171258" y="29587"/>
                    </a:lnTo>
                    <a:lnTo>
                      <a:pt x="170650" y="28979"/>
                    </a:lnTo>
                    <a:lnTo>
                      <a:pt x="170650" y="28380"/>
                    </a:lnTo>
                    <a:lnTo>
                      <a:pt x="170650" y="27776"/>
                    </a:lnTo>
                    <a:lnTo>
                      <a:pt x="170043" y="27776"/>
                    </a:lnTo>
                    <a:lnTo>
                      <a:pt x="170043" y="27172"/>
                    </a:lnTo>
                    <a:lnTo>
                      <a:pt x="169436" y="27172"/>
                    </a:lnTo>
                    <a:close/>
                    <a:moveTo>
                      <a:pt x="164577" y="33210"/>
                    </a:moveTo>
                    <a:lnTo>
                      <a:pt x="165185" y="33210"/>
                    </a:lnTo>
                    <a:lnTo>
                      <a:pt x="165792" y="33210"/>
                    </a:lnTo>
                    <a:lnTo>
                      <a:pt x="165792" y="33814"/>
                    </a:lnTo>
                    <a:lnTo>
                      <a:pt x="165792" y="34418"/>
                    </a:lnTo>
                    <a:lnTo>
                      <a:pt x="166399" y="34418"/>
                    </a:lnTo>
                    <a:lnTo>
                      <a:pt x="171258" y="51929"/>
                    </a:lnTo>
                    <a:lnTo>
                      <a:pt x="171258" y="52533"/>
                    </a:lnTo>
                    <a:lnTo>
                      <a:pt x="170650" y="52533"/>
                    </a:lnTo>
                    <a:lnTo>
                      <a:pt x="170043" y="52533"/>
                    </a:lnTo>
                    <a:lnTo>
                      <a:pt x="142715" y="52533"/>
                    </a:lnTo>
                    <a:lnTo>
                      <a:pt x="142107" y="52533"/>
                    </a:lnTo>
                    <a:lnTo>
                      <a:pt x="141500" y="52533"/>
                    </a:lnTo>
                    <a:lnTo>
                      <a:pt x="141500" y="51929"/>
                    </a:lnTo>
                    <a:lnTo>
                      <a:pt x="141500" y="34418"/>
                    </a:lnTo>
                    <a:lnTo>
                      <a:pt x="141500" y="33814"/>
                    </a:lnTo>
                    <a:lnTo>
                      <a:pt x="142107" y="33814"/>
                    </a:lnTo>
                    <a:lnTo>
                      <a:pt x="142107" y="33210"/>
                    </a:lnTo>
                    <a:lnTo>
                      <a:pt x="142715" y="33210"/>
                    </a:lnTo>
                    <a:lnTo>
                      <a:pt x="164577" y="3321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34" name="Oval 1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nB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HwAA0R8AADYfAAAFIAAAAAAAACYAAAAIAAAA//////////8="/>
                  </a:ext>
                </a:extLst>
              </p:cNvSpPr>
              <p:nvPr/>
            </p:nvSpPr>
            <p:spPr>
              <a:xfrm>
                <a:off x="5041265" y="517207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33" name="Oval 1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HwAA2x8AACsfAAD6HwAAAAAAACYAAAAIAAAA//////////8="/>
                  </a:ext>
                </a:extLst>
              </p:cNvSpPr>
              <p:nvPr/>
            </p:nvSpPr>
            <p:spPr>
              <a:xfrm>
                <a:off x="5048250" y="5178425"/>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32" name="Oval 1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RHwAA3x8AACkfAAD3HwAAAAAAACYAAAAIAAAA//////////8="/>
                  </a:ext>
                </a:extLst>
              </p:cNvSpPr>
              <p:nvPr/>
            </p:nvSpPr>
            <p:spPr>
              <a:xfrm>
                <a:off x="5050155" y="518096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31" name="Oval 1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6HwAA0R8AAGwfAAAFIAAAAAAAACYAAAAIAAAA//////////8="/>
                  </a:ext>
                </a:extLst>
              </p:cNvSpPr>
              <p:nvPr/>
            </p:nvSpPr>
            <p:spPr>
              <a:xfrm>
                <a:off x="5076190" y="5172075"/>
                <a:ext cx="3175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30" name="Oval 1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EHwAA2x8AAGIfAAD6HwAAAAAAACYAAAAIAAAA//////////8="/>
                  </a:ext>
                </a:extLst>
              </p:cNvSpPr>
              <p:nvPr/>
            </p:nvSpPr>
            <p:spPr>
              <a:xfrm>
                <a:off x="5082540" y="517842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29" name="Oval 1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HHwAA3x8AAF8fAAD3HwAAAAAAACYAAAAIAAAA//////////8="/>
                  </a:ext>
                </a:extLst>
              </p:cNvSpPr>
              <p:nvPr/>
            </p:nvSpPr>
            <p:spPr>
              <a:xfrm>
                <a:off x="5084445" y="518096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28" name="Oval 1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XHwAA2R8AAAEgAAAEIAAAAAAAACYAAAAIAAAA//////////8="/>
                  </a:ext>
                </a:extLst>
              </p:cNvSpPr>
              <p:nvPr/>
            </p:nvSpPr>
            <p:spPr>
              <a:xfrm>
                <a:off x="5175885" y="5177155"/>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27" name="Oval 13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fHwAA4h8AAPgfAAD8HwAAAAAAACYAAAAIAAAA//////////8="/>
                  </a:ext>
                </a:extLst>
              </p:cNvSpPr>
              <p:nvPr/>
            </p:nvSpPr>
            <p:spPr>
              <a:xfrm>
                <a:off x="5180965" y="5182870"/>
                <a:ext cx="1587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26" name="Oval 13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HwAA5R8AAPUfAAD5HwAAAAAAACYAAAAIAAAA//////////8="/>
                  </a:ext>
                </a:extLst>
              </p:cNvSpPr>
              <p:nvPr/>
            </p:nvSpPr>
            <p:spPr>
              <a:xfrm>
                <a:off x="5182235" y="5184775"/>
                <a:ext cx="12700"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grpSp>
          <p:nvGrpSpPr>
            <p:cNvPr id="912" name="Group 13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seAAB9IgAARiAAANojAAAAAAAAJgAAAAgAAAD/////AAAAAA=="/>
                </a:ext>
              </a:extLst>
            </p:cNvGrpSpPr>
            <p:nvPr/>
          </p:nvGrpSpPr>
          <p:grpSpPr>
            <a:xfrm>
              <a:off x="5026025" y="5606415"/>
              <a:ext cx="220345" cy="221615"/>
              <a:chOff x="5026025" y="5606415"/>
              <a:chExt cx="220345" cy="221615"/>
            </a:xfrm>
          </p:grpSpPr>
          <p:sp>
            <p:nvSpPr>
              <p:cNvPr id="924" name="Freeform 1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2HgAAiCIAADsgAADPIwAAAAAAACYAAAAIAAAA//////////8="/>
                  </a:ext>
                </a:extLst>
              </p:cNvSpPr>
              <p:nvPr/>
            </p:nvSpPr>
            <p:spPr>
              <a:xfrm>
                <a:off x="5033010" y="5613400"/>
                <a:ext cx="206375" cy="207645"/>
              </a:xfrm>
              <a:custGeom>
                <a:avLst/>
                <a:gdLst/>
                <a:ahLst/>
                <a:cxnLst/>
                <a:rect l="0" t="0" r="206375" b="207645"/>
                <a:pathLst>
                  <a:path w="206375" h="207645">
                    <a:moveTo>
                      <a:pt x="43813" y="0"/>
                    </a:moveTo>
                    <a:cubicBezTo>
                      <a:pt x="162561" y="0"/>
                      <a:pt x="162561" y="0"/>
                      <a:pt x="162561" y="0"/>
                    </a:cubicBezTo>
                    <a:cubicBezTo>
                      <a:pt x="186720" y="0"/>
                      <a:pt x="206375" y="20187"/>
                      <a:pt x="206375" y="44495"/>
                    </a:cubicBezTo>
                    <a:cubicBezTo>
                      <a:pt x="206375" y="163561"/>
                      <a:pt x="206375" y="163561"/>
                      <a:pt x="206375" y="163561"/>
                    </a:cubicBezTo>
                    <a:cubicBezTo>
                      <a:pt x="206375" y="187869"/>
                      <a:pt x="186720" y="207645"/>
                      <a:pt x="162561" y="207645"/>
                    </a:cubicBezTo>
                    <a:cubicBezTo>
                      <a:pt x="43813" y="207645"/>
                      <a:pt x="43813" y="207645"/>
                      <a:pt x="43813" y="207645"/>
                    </a:cubicBezTo>
                    <a:cubicBezTo>
                      <a:pt x="20064" y="207645"/>
                      <a:pt x="0" y="187869"/>
                      <a:pt x="0" y="163561"/>
                    </a:cubicBezTo>
                    <a:cubicBezTo>
                      <a:pt x="0" y="44495"/>
                      <a:pt x="0" y="44495"/>
                      <a:pt x="0" y="44495"/>
                    </a:cubicBezTo>
                    <a:cubicBezTo>
                      <a:pt x="0" y="20187"/>
                      <a:pt x="20064" y="0"/>
                      <a:pt x="43813"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923" name="Freeform 1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HgAAfSIAAEYgAADaIwAAAAAAACYAAAAIAAAA//////////8="/>
                  </a:ext>
                </a:extLst>
              </p:cNvSpPr>
              <p:nvPr/>
            </p:nvSpPr>
            <p:spPr>
              <a:xfrm>
                <a:off x="5026025" y="5606415"/>
                <a:ext cx="220345" cy="221615"/>
              </a:xfrm>
              <a:custGeom>
                <a:avLst/>
                <a:gdLst/>
                <a:ahLst/>
                <a:cxnLst/>
                <a:rect l="0" t="0" r="220345" b="221615"/>
                <a:pathLst>
                  <a:path w="220345" h="221615">
                    <a:moveTo>
                      <a:pt x="169559" y="0"/>
                    </a:moveTo>
                    <a:cubicBezTo>
                      <a:pt x="50785" y="0"/>
                      <a:pt x="50785" y="0"/>
                      <a:pt x="50785" y="0"/>
                    </a:cubicBezTo>
                    <a:cubicBezTo>
                      <a:pt x="22935" y="0"/>
                      <a:pt x="0" y="23024"/>
                      <a:pt x="0" y="51394"/>
                    </a:cubicBezTo>
                    <a:cubicBezTo>
                      <a:pt x="0" y="170220"/>
                      <a:pt x="0" y="170220"/>
                      <a:pt x="0" y="170220"/>
                    </a:cubicBezTo>
                    <a:cubicBezTo>
                      <a:pt x="0" y="198178"/>
                      <a:pt x="22935" y="221203"/>
                      <a:pt x="50785" y="221615"/>
                    </a:cubicBezTo>
                    <a:cubicBezTo>
                      <a:pt x="169559" y="221615"/>
                      <a:pt x="169559" y="221615"/>
                      <a:pt x="169559" y="221615"/>
                    </a:cubicBezTo>
                    <a:cubicBezTo>
                      <a:pt x="197409" y="221203"/>
                      <a:pt x="220345" y="198178"/>
                      <a:pt x="220345" y="170220"/>
                    </a:cubicBezTo>
                    <a:cubicBezTo>
                      <a:pt x="220345" y="51394"/>
                      <a:pt x="220345" y="51394"/>
                      <a:pt x="220345" y="51394"/>
                    </a:cubicBezTo>
                    <a:cubicBezTo>
                      <a:pt x="220345" y="23024"/>
                      <a:pt x="197409" y="0"/>
                      <a:pt x="169559" y="0"/>
                    </a:cubicBezTo>
                    <a:close/>
                    <a:moveTo>
                      <a:pt x="50785" y="14390"/>
                    </a:moveTo>
                    <a:cubicBezTo>
                      <a:pt x="169559" y="14390"/>
                      <a:pt x="169559" y="14390"/>
                      <a:pt x="169559" y="14390"/>
                    </a:cubicBezTo>
                    <a:cubicBezTo>
                      <a:pt x="189627" y="14390"/>
                      <a:pt x="206010" y="30836"/>
                      <a:pt x="206419" y="51394"/>
                    </a:cubicBezTo>
                    <a:cubicBezTo>
                      <a:pt x="206419" y="170220"/>
                      <a:pt x="206419" y="170220"/>
                      <a:pt x="206419" y="170220"/>
                    </a:cubicBezTo>
                    <a:cubicBezTo>
                      <a:pt x="206010" y="190366"/>
                      <a:pt x="189627" y="207224"/>
                      <a:pt x="169559" y="207224"/>
                    </a:cubicBezTo>
                    <a:cubicBezTo>
                      <a:pt x="50785" y="207224"/>
                      <a:pt x="50785" y="207224"/>
                      <a:pt x="50785" y="207224"/>
                    </a:cubicBezTo>
                    <a:cubicBezTo>
                      <a:pt x="30717" y="207224"/>
                      <a:pt x="14334" y="190366"/>
                      <a:pt x="14334" y="170220"/>
                    </a:cubicBezTo>
                    <a:cubicBezTo>
                      <a:pt x="14334" y="51394"/>
                      <a:pt x="14334" y="51394"/>
                      <a:pt x="14334" y="51394"/>
                    </a:cubicBezTo>
                    <a:cubicBezTo>
                      <a:pt x="14334" y="30836"/>
                      <a:pt x="30717" y="14390"/>
                      <a:pt x="50785"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22" name="Freeform 1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KHwAA1yIAACYgAAByIwAAAAAAACYAAAAIAAAA//////////8="/>
                  </a:ext>
                </a:extLst>
              </p:cNvSpPr>
              <p:nvPr/>
            </p:nvSpPr>
            <p:spPr>
              <a:xfrm>
                <a:off x="5045710" y="5663565"/>
                <a:ext cx="180340" cy="98425"/>
              </a:xfrm>
              <a:custGeom>
                <a:avLst/>
                <a:gdLst/>
                <a:ahLst/>
                <a:cxnLst/>
                <a:rect l="0" t="0" r="180340" b="98425"/>
                <a:pathLst>
                  <a:path w="180340" h="98425">
                    <a:moveTo>
                      <a:pt x="168842" y="26568"/>
                    </a:moveTo>
                    <a:lnTo>
                      <a:pt x="131927" y="26568"/>
                    </a:lnTo>
                    <a:lnTo>
                      <a:pt x="131927" y="9057"/>
                    </a:lnTo>
                    <a:lnTo>
                      <a:pt x="115587" y="0"/>
                    </a:lnTo>
                    <a:lnTo>
                      <a:pt x="4841" y="0"/>
                    </a:lnTo>
                    <a:lnTo>
                      <a:pt x="0" y="6642"/>
                    </a:lnTo>
                    <a:lnTo>
                      <a:pt x="0" y="89971"/>
                    </a:lnTo>
                    <a:lnTo>
                      <a:pt x="45388" y="89971"/>
                    </a:lnTo>
                    <a:lnTo>
                      <a:pt x="45388" y="94801"/>
                    </a:lnTo>
                    <a:lnTo>
                      <a:pt x="45388" y="95405"/>
                    </a:lnTo>
                    <a:lnTo>
                      <a:pt x="45388" y="96009"/>
                    </a:lnTo>
                    <a:lnTo>
                      <a:pt x="45993" y="96009"/>
                    </a:lnTo>
                    <a:lnTo>
                      <a:pt x="46598" y="96614"/>
                    </a:lnTo>
                    <a:lnTo>
                      <a:pt x="47203" y="97219"/>
                    </a:lnTo>
                    <a:lnTo>
                      <a:pt x="47808" y="97219"/>
                    </a:lnTo>
                    <a:lnTo>
                      <a:pt x="48413" y="97219"/>
                    </a:lnTo>
                    <a:lnTo>
                      <a:pt x="48413" y="97821"/>
                    </a:lnTo>
                    <a:lnTo>
                      <a:pt x="49019" y="97821"/>
                    </a:lnTo>
                    <a:lnTo>
                      <a:pt x="49624" y="97821"/>
                    </a:lnTo>
                    <a:lnTo>
                      <a:pt x="50229" y="98426"/>
                    </a:lnTo>
                    <a:lnTo>
                      <a:pt x="50834" y="98426"/>
                    </a:lnTo>
                    <a:lnTo>
                      <a:pt x="51439" y="98426"/>
                    </a:lnTo>
                    <a:lnTo>
                      <a:pt x="52044" y="98426"/>
                    </a:lnTo>
                    <a:lnTo>
                      <a:pt x="52650" y="98426"/>
                    </a:lnTo>
                    <a:lnTo>
                      <a:pt x="53255" y="98426"/>
                    </a:lnTo>
                    <a:lnTo>
                      <a:pt x="53860" y="98426"/>
                    </a:lnTo>
                    <a:lnTo>
                      <a:pt x="54465" y="98426"/>
                    </a:lnTo>
                    <a:lnTo>
                      <a:pt x="162790" y="98426"/>
                    </a:lnTo>
                    <a:lnTo>
                      <a:pt x="164000" y="98426"/>
                    </a:lnTo>
                    <a:lnTo>
                      <a:pt x="164606" y="98426"/>
                    </a:lnTo>
                    <a:lnTo>
                      <a:pt x="165211" y="98426"/>
                    </a:lnTo>
                    <a:lnTo>
                      <a:pt x="165816" y="98426"/>
                    </a:lnTo>
                    <a:lnTo>
                      <a:pt x="166421" y="98426"/>
                    </a:lnTo>
                    <a:lnTo>
                      <a:pt x="167026" y="98426"/>
                    </a:lnTo>
                    <a:lnTo>
                      <a:pt x="167631" y="97821"/>
                    </a:lnTo>
                    <a:lnTo>
                      <a:pt x="168237" y="97821"/>
                    </a:lnTo>
                    <a:lnTo>
                      <a:pt x="168842" y="97821"/>
                    </a:lnTo>
                    <a:lnTo>
                      <a:pt x="168842" y="97217"/>
                    </a:lnTo>
                    <a:lnTo>
                      <a:pt x="169447" y="97217"/>
                    </a:lnTo>
                    <a:lnTo>
                      <a:pt x="170052" y="97217"/>
                    </a:lnTo>
                    <a:lnTo>
                      <a:pt x="170657" y="96612"/>
                    </a:lnTo>
                    <a:lnTo>
                      <a:pt x="171262" y="96007"/>
                    </a:lnTo>
                    <a:lnTo>
                      <a:pt x="171262" y="95405"/>
                    </a:lnTo>
                    <a:lnTo>
                      <a:pt x="171868" y="95405"/>
                    </a:lnTo>
                    <a:lnTo>
                      <a:pt x="171868" y="94801"/>
                    </a:lnTo>
                    <a:lnTo>
                      <a:pt x="171868" y="89971"/>
                    </a:lnTo>
                    <a:lnTo>
                      <a:pt x="177919" y="89971"/>
                    </a:lnTo>
                    <a:lnTo>
                      <a:pt x="178524" y="89971"/>
                    </a:lnTo>
                    <a:lnTo>
                      <a:pt x="179130" y="89971"/>
                    </a:lnTo>
                    <a:lnTo>
                      <a:pt x="179130" y="89367"/>
                    </a:lnTo>
                    <a:lnTo>
                      <a:pt x="179735" y="89367"/>
                    </a:lnTo>
                    <a:lnTo>
                      <a:pt x="179735" y="88763"/>
                    </a:lnTo>
                    <a:lnTo>
                      <a:pt x="179735" y="88159"/>
                    </a:lnTo>
                    <a:lnTo>
                      <a:pt x="180340" y="88159"/>
                    </a:lnTo>
                    <a:lnTo>
                      <a:pt x="180340" y="87555"/>
                    </a:lnTo>
                    <a:lnTo>
                      <a:pt x="180340" y="86952"/>
                    </a:lnTo>
                    <a:lnTo>
                      <a:pt x="180340" y="60383"/>
                    </a:lnTo>
                    <a:lnTo>
                      <a:pt x="170657" y="29587"/>
                    </a:lnTo>
                    <a:lnTo>
                      <a:pt x="170052" y="28982"/>
                    </a:lnTo>
                    <a:lnTo>
                      <a:pt x="170052" y="28380"/>
                    </a:lnTo>
                    <a:lnTo>
                      <a:pt x="170052" y="27776"/>
                    </a:lnTo>
                    <a:lnTo>
                      <a:pt x="169447" y="27776"/>
                    </a:lnTo>
                    <a:lnTo>
                      <a:pt x="169447" y="27172"/>
                    </a:lnTo>
                    <a:lnTo>
                      <a:pt x="168842" y="27172"/>
                    </a:lnTo>
                    <a:lnTo>
                      <a:pt x="168842" y="26568"/>
                    </a:lnTo>
                    <a:close/>
                    <a:moveTo>
                      <a:pt x="164000" y="33210"/>
                    </a:moveTo>
                    <a:lnTo>
                      <a:pt x="164606" y="33210"/>
                    </a:lnTo>
                    <a:lnTo>
                      <a:pt x="165211" y="33210"/>
                    </a:lnTo>
                    <a:lnTo>
                      <a:pt x="165211" y="33814"/>
                    </a:lnTo>
                    <a:lnTo>
                      <a:pt x="165211" y="34418"/>
                    </a:lnTo>
                    <a:lnTo>
                      <a:pt x="165816" y="34418"/>
                    </a:lnTo>
                    <a:lnTo>
                      <a:pt x="170657" y="51929"/>
                    </a:lnTo>
                    <a:lnTo>
                      <a:pt x="170657" y="52533"/>
                    </a:lnTo>
                    <a:lnTo>
                      <a:pt x="170052" y="52533"/>
                    </a:lnTo>
                    <a:lnTo>
                      <a:pt x="169447" y="52533"/>
                    </a:lnTo>
                    <a:lnTo>
                      <a:pt x="142214" y="52533"/>
                    </a:lnTo>
                    <a:lnTo>
                      <a:pt x="141609" y="52533"/>
                    </a:lnTo>
                    <a:lnTo>
                      <a:pt x="141004" y="52533"/>
                    </a:lnTo>
                    <a:lnTo>
                      <a:pt x="141004" y="51929"/>
                    </a:lnTo>
                    <a:lnTo>
                      <a:pt x="141004" y="34418"/>
                    </a:lnTo>
                    <a:lnTo>
                      <a:pt x="141004" y="33814"/>
                    </a:lnTo>
                    <a:lnTo>
                      <a:pt x="141609" y="33814"/>
                    </a:lnTo>
                    <a:lnTo>
                      <a:pt x="141609" y="33210"/>
                    </a:lnTo>
                    <a:lnTo>
                      <a:pt x="142214" y="33210"/>
                    </a:lnTo>
                    <a:lnTo>
                      <a:pt x="164000" y="3321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21" name="Oval 14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HwAAUCMAAEAfAACEIwAAAAAAACYAAAAIAAAA//////////8="/>
                  </a:ext>
                </a:extLst>
              </p:cNvSpPr>
              <p:nvPr/>
            </p:nvSpPr>
            <p:spPr>
              <a:xfrm>
                <a:off x="5047615" y="574040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20" name="Oval 1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YHwAAWiMAADUfAAB5IwAAAAAAACYAAAAIAAAA//////////8="/>
                  </a:ext>
                </a:extLst>
              </p:cNvSpPr>
              <p:nvPr/>
            </p:nvSpPr>
            <p:spPr>
              <a:xfrm>
                <a:off x="5054600" y="5746750"/>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19" name="Oval 1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bHwAAXiMAADIfAAB2IwAAAAAAACYAAAAIAAAA//////////8="/>
                  </a:ext>
                </a:extLst>
              </p:cNvSpPr>
              <p:nvPr/>
            </p:nvSpPr>
            <p:spPr>
              <a:xfrm>
                <a:off x="5056505" y="5749290"/>
                <a:ext cx="14605"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18" name="Oval 1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HwAAUCMAAHYfAACEIwAAAAAAACYAAAAIAAAA//////////8="/>
                  </a:ext>
                </a:extLst>
              </p:cNvSpPr>
              <p:nvPr/>
            </p:nvSpPr>
            <p:spPr>
              <a:xfrm>
                <a:off x="5081905" y="574040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17" name="Oval 1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OHwAAWiMAAGsfAAB5IwAAAAAAACYAAAAIAAAA//////////8="/>
                  </a:ext>
                </a:extLst>
              </p:cNvSpPr>
              <p:nvPr/>
            </p:nvSpPr>
            <p:spPr>
              <a:xfrm>
                <a:off x="5088890" y="5746750"/>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16" name="Oval 1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HwAAXiMAAGgfAAB2IwAAAAAAACYAAAAIAAAA//////////8="/>
                  </a:ext>
                </a:extLst>
              </p:cNvSpPr>
              <p:nvPr/>
            </p:nvSpPr>
            <p:spPr>
              <a:xfrm>
                <a:off x="5090795" y="5749290"/>
                <a:ext cx="14605"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15" name="Oval 1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HwAAVyMAAAogAACDIwAAAAAAACYAAAAIAAAA//////////8="/>
                  </a:ext>
                </a:extLst>
              </p:cNvSpPr>
              <p:nvPr/>
            </p:nvSpPr>
            <p:spPr>
              <a:xfrm>
                <a:off x="5181600" y="5744845"/>
                <a:ext cx="2667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14" name="Oval 1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oHwAAYSMAAAIgAAB7IwAAAAAAACYAAAAIAAAA//////////8="/>
                  </a:ext>
                </a:extLst>
              </p:cNvSpPr>
              <p:nvPr/>
            </p:nvSpPr>
            <p:spPr>
              <a:xfrm>
                <a:off x="5186680" y="5751195"/>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13" name="Oval 1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HwAAZCMAAP8fAAB4IwAAAAAAACYAAAAIAAAA//////////8="/>
                  </a:ext>
                </a:extLst>
              </p:cNvSpPr>
              <p:nvPr/>
            </p:nvSpPr>
            <p:spPr>
              <a:xfrm>
                <a:off x="5188585" y="5753100"/>
                <a:ext cx="12700"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grpSp>
          <p:nvGrpSpPr>
            <p:cNvPr id="899" name="Group 14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EeAADjJAAAPSAAAEAmAAAAAAAAJgAAAAgAAAD/////AAAAAA=="/>
                </a:ext>
              </a:extLst>
            </p:cNvGrpSpPr>
            <p:nvPr/>
          </p:nvGrpSpPr>
          <p:grpSpPr>
            <a:xfrm>
              <a:off x="5019675" y="5996305"/>
              <a:ext cx="220980" cy="221615"/>
              <a:chOff x="5019675" y="5996305"/>
              <a:chExt cx="220980" cy="221615"/>
            </a:xfrm>
          </p:grpSpPr>
          <p:sp>
            <p:nvSpPr>
              <p:cNvPr id="911" name="Freeform 1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sHgAA7SQAADIgAAA1JgAAAAAAACYAAAAIAAAA//////////8="/>
                  </a:ext>
                </a:extLst>
              </p:cNvSpPr>
              <p:nvPr/>
            </p:nvSpPr>
            <p:spPr>
              <a:xfrm>
                <a:off x="5026660" y="6002655"/>
                <a:ext cx="207010" cy="208280"/>
              </a:xfrm>
              <a:custGeom>
                <a:avLst/>
                <a:gdLst/>
                <a:ahLst/>
                <a:cxnLst/>
                <a:rect l="0" t="0" r="207010" b="208280"/>
                <a:pathLst>
                  <a:path w="207010" h="208280">
                    <a:moveTo>
                      <a:pt x="43949" y="0"/>
                    </a:moveTo>
                    <a:cubicBezTo>
                      <a:pt x="163061" y="0"/>
                      <a:pt x="163061" y="0"/>
                      <a:pt x="163061" y="0"/>
                    </a:cubicBezTo>
                    <a:cubicBezTo>
                      <a:pt x="187295" y="0"/>
                      <a:pt x="207010" y="20249"/>
                      <a:pt x="207010" y="44631"/>
                    </a:cubicBezTo>
                    <a:cubicBezTo>
                      <a:pt x="207010" y="164062"/>
                      <a:pt x="207010" y="164062"/>
                      <a:pt x="207010" y="164062"/>
                    </a:cubicBezTo>
                    <a:cubicBezTo>
                      <a:pt x="207010" y="188444"/>
                      <a:pt x="187295" y="208280"/>
                      <a:pt x="163061" y="208280"/>
                    </a:cubicBezTo>
                    <a:cubicBezTo>
                      <a:pt x="43949" y="208280"/>
                      <a:pt x="43949" y="208280"/>
                      <a:pt x="43949" y="208280"/>
                    </a:cubicBezTo>
                    <a:cubicBezTo>
                      <a:pt x="20126" y="208280"/>
                      <a:pt x="0" y="188444"/>
                      <a:pt x="0" y="164062"/>
                    </a:cubicBezTo>
                    <a:cubicBezTo>
                      <a:pt x="0" y="44631"/>
                      <a:pt x="0" y="44631"/>
                      <a:pt x="0" y="44631"/>
                    </a:cubicBezTo>
                    <a:cubicBezTo>
                      <a:pt x="0" y="20249"/>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910" name="Freeform 1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HgAA4yQAAD0gAABAJgAAAAAAACYAAAAIAAAA//////////8="/>
                  </a:ext>
                </a:extLst>
              </p:cNvSpPr>
              <p:nvPr/>
            </p:nvSpPr>
            <p:spPr>
              <a:xfrm>
                <a:off x="5019675" y="5996305"/>
                <a:ext cx="220980" cy="221615"/>
              </a:xfrm>
              <a:custGeom>
                <a:avLst/>
                <a:gdLst/>
                <a:ahLst/>
                <a:cxnLst/>
                <a:rect l="0" t="0" r="220980" b="221615"/>
                <a:pathLst>
                  <a:path w="220980" h="221615">
                    <a:moveTo>
                      <a:pt x="170048" y="0"/>
                    </a:moveTo>
                    <a:cubicBezTo>
                      <a:pt x="50932" y="0"/>
                      <a:pt x="50932" y="0"/>
                      <a:pt x="50932" y="0"/>
                    </a:cubicBezTo>
                    <a:cubicBezTo>
                      <a:pt x="23002" y="0"/>
                      <a:pt x="0" y="23024"/>
                      <a:pt x="0" y="51394"/>
                    </a:cubicBezTo>
                    <a:cubicBezTo>
                      <a:pt x="0" y="170220"/>
                      <a:pt x="0" y="170220"/>
                      <a:pt x="0" y="170220"/>
                    </a:cubicBezTo>
                    <a:cubicBezTo>
                      <a:pt x="0" y="198178"/>
                      <a:pt x="23002" y="221203"/>
                      <a:pt x="50932" y="221615"/>
                    </a:cubicBezTo>
                    <a:cubicBezTo>
                      <a:pt x="170048" y="221615"/>
                      <a:pt x="170048" y="221615"/>
                      <a:pt x="170048" y="221615"/>
                    </a:cubicBezTo>
                    <a:cubicBezTo>
                      <a:pt x="197978" y="221203"/>
                      <a:pt x="220980" y="198178"/>
                      <a:pt x="220980" y="170220"/>
                    </a:cubicBezTo>
                    <a:cubicBezTo>
                      <a:pt x="220980" y="51394"/>
                      <a:pt x="220980" y="51394"/>
                      <a:pt x="220980" y="51394"/>
                    </a:cubicBezTo>
                    <a:cubicBezTo>
                      <a:pt x="220980" y="23024"/>
                      <a:pt x="197978" y="0"/>
                      <a:pt x="170048" y="0"/>
                    </a:cubicBezTo>
                    <a:close/>
                    <a:moveTo>
                      <a:pt x="50932" y="14390"/>
                    </a:moveTo>
                    <a:cubicBezTo>
                      <a:pt x="170048" y="14390"/>
                      <a:pt x="170048" y="14390"/>
                      <a:pt x="170048" y="14390"/>
                    </a:cubicBezTo>
                    <a:cubicBezTo>
                      <a:pt x="190174" y="14390"/>
                      <a:pt x="206604" y="30836"/>
                      <a:pt x="207015" y="51394"/>
                    </a:cubicBezTo>
                    <a:cubicBezTo>
                      <a:pt x="207015" y="170220"/>
                      <a:pt x="207015" y="170220"/>
                      <a:pt x="207015" y="170220"/>
                    </a:cubicBezTo>
                    <a:cubicBezTo>
                      <a:pt x="206604" y="190366"/>
                      <a:pt x="190174" y="207224"/>
                      <a:pt x="170048" y="207224"/>
                    </a:cubicBezTo>
                    <a:cubicBezTo>
                      <a:pt x="50932" y="207224"/>
                      <a:pt x="50932" y="207224"/>
                      <a:pt x="50932" y="207224"/>
                    </a:cubicBezTo>
                    <a:cubicBezTo>
                      <a:pt x="30806" y="207224"/>
                      <a:pt x="14376" y="190366"/>
                      <a:pt x="14376" y="170220"/>
                    </a:cubicBezTo>
                    <a:cubicBezTo>
                      <a:pt x="14376" y="51394"/>
                      <a:pt x="14376" y="51394"/>
                      <a:pt x="14376" y="51394"/>
                    </a:cubicBezTo>
                    <a:cubicBezTo>
                      <a:pt x="14376" y="30836"/>
                      <a:pt x="30806" y="14390"/>
                      <a:pt x="50932"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09" name="Freeform 1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HwAAPSUAAB0gAADYJQAAAAAAACYAAAAIAAAA//////////8="/>
                  </a:ext>
                </a:extLst>
              </p:cNvSpPr>
              <p:nvPr/>
            </p:nvSpPr>
            <p:spPr>
              <a:xfrm>
                <a:off x="5039360" y="6053455"/>
                <a:ext cx="180975" cy="98425"/>
              </a:xfrm>
              <a:custGeom>
                <a:avLst/>
                <a:gdLst/>
                <a:ahLst/>
                <a:cxnLst/>
                <a:rect l="0" t="0" r="180975" b="98425"/>
                <a:pathLst>
                  <a:path w="180975" h="98425">
                    <a:moveTo>
                      <a:pt x="169436" y="26568"/>
                    </a:moveTo>
                    <a:lnTo>
                      <a:pt x="132391" y="26568"/>
                    </a:lnTo>
                    <a:lnTo>
                      <a:pt x="132391" y="9057"/>
                    </a:lnTo>
                    <a:lnTo>
                      <a:pt x="115994" y="0"/>
                    </a:lnTo>
                    <a:lnTo>
                      <a:pt x="4858" y="0"/>
                    </a:lnTo>
                    <a:lnTo>
                      <a:pt x="0" y="6038"/>
                    </a:lnTo>
                    <a:lnTo>
                      <a:pt x="0" y="89971"/>
                    </a:lnTo>
                    <a:lnTo>
                      <a:pt x="45547" y="89971"/>
                    </a:lnTo>
                    <a:lnTo>
                      <a:pt x="45547" y="94198"/>
                    </a:lnTo>
                    <a:lnTo>
                      <a:pt x="45547" y="94801"/>
                    </a:lnTo>
                    <a:lnTo>
                      <a:pt x="45547" y="95405"/>
                    </a:lnTo>
                    <a:lnTo>
                      <a:pt x="45547" y="96009"/>
                    </a:lnTo>
                    <a:lnTo>
                      <a:pt x="46154" y="96009"/>
                    </a:lnTo>
                    <a:lnTo>
                      <a:pt x="46761" y="96616"/>
                    </a:lnTo>
                    <a:lnTo>
                      <a:pt x="47369" y="97217"/>
                    </a:lnTo>
                    <a:lnTo>
                      <a:pt x="47976" y="97217"/>
                    </a:lnTo>
                    <a:lnTo>
                      <a:pt x="48583" y="97217"/>
                    </a:lnTo>
                    <a:lnTo>
                      <a:pt x="48583" y="97821"/>
                    </a:lnTo>
                    <a:lnTo>
                      <a:pt x="49191" y="97821"/>
                    </a:lnTo>
                    <a:lnTo>
                      <a:pt x="49798" y="97821"/>
                    </a:lnTo>
                    <a:lnTo>
                      <a:pt x="50405" y="98428"/>
                    </a:lnTo>
                    <a:lnTo>
                      <a:pt x="51013" y="98428"/>
                    </a:lnTo>
                    <a:lnTo>
                      <a:pt x="51620" y="98428"/>
                    </a:lnTo>
                    <a:lnTo>
                      <a:pt x="52227" y="98428"/>
                    </a:lnTo>
                    <a:lnTo>
                      <a:pt x="52834" y="98428"/>
                    </a:lnTo>
                    <a:lnTo>
                      <a:pt x="53442" y="98428"/>
                    </a:lnTo>
                    <a:lnTo>
                      <a:pt x="54049" y="98428"/>
                    </a:lnTo>
                    <a:lnTo>
                      <a:pt x="54656" y="98428"/>
                    </a:lnTo>
                    <a:lnTo>
                      <a:pt x="163363" y="98428"/>
                    </a:lnTo>
                    <a:lnTo>
                      <a:pt x="164577" y="98428"/>
                    </a:lnTo>
                    <a:lnTo>
                      <a:pt x="165185" y="98428"/>
                    </a:lnTo>
                    <a:lnTo>
                      <a:pt x="165792" y="98428"/>
                    </a:lnTo>
                    <a:lnTo>
                      <a:pt x="166399" y="98428"/>
                    </a:lnTo>
                    <a:lnTo>
                      <a:pt x="167007" y="98428"/>
                    </a:lnTo>
                    <a:lnTo>
                      <a:pt x="167614" y="98428"/>
                    </a:lnTo>
                    <a:lnTo>
                      <a:pt x="168221" y="97821"/>
                    </a:lnTo>
                    <a:lnTo>
                      <a:pt x="168829" y="97821"/>
                    </a:lnTo>
                    <a:lnTo>
                      <a:pt x="169436" y="97821"/>
                    </a:lnTo>
                    <a:lnTo>
                      <a:pt x="169436" y="97217"/>
                    </a:lnTo>
                    <a:lnTo>
                      <a:pt x="170043" y="97217"/>
                    </a:lnTo>
                    <a:lnTo>
                      <a:pt x="170650" y="97217"/>
                    </a:lnTo>
                    <a:lnTo>
                      <a:pt x="171258" y="96609"/>
                    </a:lnTo>
                    <a:lnTo>
                      <a:pt x="171865" y="96009"/>
                    </a:lnTo>
                    <a:lnTo>
                      <a:pt x="171865" y="95405"/>
                    </a:lnTo>
                    <a:lnTo>
                      <a:pt x="172472" y="95405"/>
                    </a:lnTo>
                    <a:lnTo>
                      <a:pt x="172472" y="94801"/>
                    </a:lnTo>
                    <a:lnTo>
                      <a:pt x="172472" y="94198"/>
                    </a:lnTo>
                    <a:lnTo>
                      <a:pt x="172472" y="89971"/>
                    </a:lnTo>
                    <a:lnTo>
                      <a:pt x="178545" y="89971"/>
                    </a:lnTo>
                    <a:lnTo>
                      <a:pt x="179153" y="89971"/>
                    </a:lnTo>
                    <a:lnTo>
                      <a:pt x="179760" y="89971"/>
                    </a:lnTo>
                    <a:lnTo>
                      <a:pt x="179760" y="89367"/>
                    </a:lnTo>
                    <a:lnTo>
                      <a:pt x="180367" y="89367"/>
                    </a:lnTo>
                    <a:lnTo>
                      <a:pt x="180367" y="88763"/>
                    </a:lnTo>
                    <a:lnTo>
                      <a:pt x="180367" y="88159"/>
                    </a:lnTo>
                    <a:lnTo>
                      <a:pt x="180975" y="88159"/>
                    </a:lnTo>
                    <a:lnTo>
                      <a:pt x="180975" y="87555"/>
                    </a:lnTo>
                    <a:lnTo>
                      <a:pt x="180975" y="86952"/>
                    </a:lnTo>
                    <a:lnTo>
                      <a:pt x="180975" y="60383"/>
                    </a:lnTo>
                    <a:lnTo>
                      <a:pt x="171258" y="29587"/>
                    </a:lnTo>
                    <a:lnTo>
                      <a:pt x="170650" y="28979"/>
                    </a:lnTo>
                    <a:lnTo>
                      <a:pt x="170650" y="27776"/>
                    </a:lnTo>
                    <a:lnTo>
                      <a:pt x="170043" y="27776"/>
                    </a:lnTo>
                    <a:lnTo>
                      <a:pt x="170043" y="27172"/>
                    </a:lnTo>
                    <a:lnTo>
                      <a:pt x="169436" y="27172"/>
                    </a:lnTo>
                    <a:lnTo>
                      <a:pt x="169436" y="26568"/>
                    </a:lnTo>
                    <a:close/>
                    <a:moveTo>
                      <a:pt x="164577" y="33210"/>
                    </a:moveTo>
                    <a:lnTo>
                      <a:pt x="165185" y="33210"/>
                    </a:lnTo>
                    <a:lnTo>
                      <a:pt x="165792" y="33210"/>
                    </a:lnTo>
                    <a:lnTo>
                      <a:pt x="165792" y="33814"/>
                    </a:lnTo>
                    <a:lnTo>
                      <a:pt x="165792" y="34418"/>
                    </a:lnTo>
                    <a:lnTo>
                      <a:pt x="166399" y="34418"/>
                    </a:lnTo>
                    <a:lnTo>
                      <a:pt x="171258" y="51929"/>
                    </a:lnTo>
                    <a:lnTo>
                      <a:pt x="171258" y="52533"/>
                    </a:lnTo>
                    <a:lnTo>
                      <a:pt x="170650" y="52533"/>
                    </a:lnTo>
                    <a:lnTo>
                      <a:pt x="170043" y="52533"/>
                    </a:lnTo>
                    <a:lnTo>
                      <a:pt x="142715" y="52533"/>
                    </a:lnTo>
                    <a:lnTo>
                      <a:pt x="142107" y="52533"/>
                    </a:lnTo>
                    <a:lnTo>
                      <a:pt x="141500" y="52533"/>
                    </a:lnTo>
                    <a:lnTo>
                      <a:pt x="141500" y="51929"/>
                    </a:lnTo>
                    <a:lnTo>
                      <a:pt x="141500" y="34418"/>
                    </a:lnTo>
                    <a:lnTo>
                      <a:pt x="141500" y="33814"/>
                    </a:lnTo>
                    <a:lnTo>
                      <a:pt x="142107" y="33814"/>
                    </a:lnTo>
                    <a:lnTo>
                      <a:pt x="142107" y="33210"/>
                    </a:lnTo>
                    <a:lnTo>
                      <a:pt x="142715" y="33210"/>
                    </a:lnTo>
                    <a:lnTo>
                      <a:pt x="164577" y="3321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08" name="Oval 1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HwAAtiUAADYfAADqJQAAAAAAACYAAAAIAAAA//////////8="/>
                  </a:ext>
                </a:extLst>
              </p:cNvSpPr>
              <p:nvPr/>
            </p:nvSpPr>
            <p:spPr>
              <a:xfrm>
                <a:off x="5041265" y="613029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07" name="Oval 1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HwAAwCUAACsfAADfJQAAAAAAACYAAAAIAAAA//////////8="/>
                  </a:ext>
                </a:extLst>
              </p:cNvSpPr>
              <p:nvPr/>
            </p:nvSpPr>
            <p:spPr>
              <a:xfrm>
                <a:off x="5048250" y="6136640"/>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06" name="Oval 1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LI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RHwAAxCUAACkfAADcJQAAAAAAACYAAAAIAAAA//////////8="/>
                  </a:ext>
                </a:extLst>
              </p:cNvSpPr>
              <p:nvPr/>
            </p:nvSpPr>
            <p:spPr>
              <a:xfrm>
                <a:off x="5050155" y="6139180"/>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05" name="Oval 1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TI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6HwAAtiUAAGwfAADqJQAAAAAAACYAAAAIAAAA//////////8="/>
                  </a:ext>
                </a:extLst>
              </p:cNvSpPr>
              <p:nvPr/>
            </p:nvSpPr>
            <p:spPr>
              <a:xfrm>
                <a:off x="5076190" y="6130290"/>
                <a:ext cx="3175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04" name="Oval 1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z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EHwAAwCUAAGIfAADfJQAAAAAAACYAAAAIAAAA//////////8="/>
                  </a:ext>
                </a:extLst>
              </p:cNvSpPr>
              <p:nvPr/>
            </p:nvSpPr>
            <p:spPr>
              <a:xfrm>
                <a:off x="5082540" y="613664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03" name="Oval 1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HHwAAxCUAAF8fAADcJQAAAAAAACYAAAAIAAAA//////////8="/>
                  </a:ext>
                </a:extLst>
              </p:cNvSpPr>
              <p:nvPr/>
            </p:nvSpPr>
            <p:spPr>
              <a:xfrm>
                <a:off x="5084445" y="6139180"/>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02" name="Oval 1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XHwAAvSUAAAEgAADpJQAAAAAAACYAAAAIAAAA//////////8="/>
                  </a:ext>
                </a:extLst>
              </p:cNvSpPr>
              <p:nvPr/>
            </p:nvSpPr>
            <p:spPr>
              <a:xfrm>
                <a:off x="5175885" y="6134735"/>
                <a:ext cx="2667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01" name="Oval 1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fHwAAxyUAAPgfAADhJQAAAAAAACYAAAAIAAAA//////////8="/>
                  </a:ext>
                </a:extLst>
              </p:cNvSpPr>
              <p:nvPr/>
            </p:nvSpPr>
            <p:spPr>
              <a:xfrm>
                <a:off x="5180965" y="6141085"/>
                <a:ext cx="1587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00" name="Oval 1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HwAAyiUAAPUfAADeJQAAAAAAACYAAAAIAAAA//////////8="/>
                  </a:ext>
                </a:extLst>
              </p:cNvSpPr>
              <p:nvPr/>
            </p:nvSpPr>
            <p:spPr>
              <a:xfrm>
                <a:off x="5182235" y="6142990"/>
                <a:ext cx="12700"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898" name="Line 16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nEFAE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2MAAAWQoAALIxAABaCgAAAAAAACYAAAAIAAAA//////////8="/>
                </a:ext>
              </a:extLst>
            </p:cNvSpPr>
            <p:nvPr/>
          </p:nvSpPr>
          <p:spPr>
            <a:xfrm>
              <a:off x="7959090" y="1682115"/>
              <a:ext cx="1193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97" name="Freeform 1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7MQAAPgoAAAIyAAB1CgAAAAAAACYAAAAIAAAA//////////8="/>
                </a:ext>
              </a:extLst>
            </p:cNvSpPr>
            <p:nvPr/>
          </p:nvSpPr>
          <p:spPr>
            <a:xfrm>
              <a:off x="8084185" y="1664970"/>
              <a:ext cx="45085" cy="34925"/>
            </a:xfrm>
            <a:custGeom>
              <a:avLst/>
              <a:gdLst/>
              <a:ahLst/>
              <a:cxnLst/>
              <a:rect l="0" t="0" r="45085" b="34925"/>
              <a:pathLst>
                <a:path w="45085" h="34925">
                  <a:moveTo>
                    <a:pt x="45085" y="17166"/>
                  </a:moveTo>
                  <a:lnTo>
                    <a:pt x="0" y="0"/>
                  </a:lnTo>
                  <a:lnTo>
                    <a:pt x="0" y="34925"/>
                  </a:lnTo>
                  <a:lnTo>
                    <a:pt x="45085" y="17166"/>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96" name="Line 16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yMAAA2wwAAMg0AADbDAAAAAAAACYAAAAIAAAA//////////8="/>
                </a:ext>
              </a:extLst>
            </p:cNvSpPr>
            <p:nvPr/>
          </p:nvSpPr>
          <p:spPr>
            <a:xfrm>
              <a:off x="7915910" y="2089785"/>
              <a:ext cx="664210"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95" name="Freeform 1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INAAAvgwAAA01AAD3DAAAAAAAACYAAAAIAAAA//////////8="/>
                </a:ext>
              </a:extLst>
            </p:cNvSpPr>
            <p:nvPr/>
          </p:nvSpPr>
          <p:spPr>
            <a:xfrm>
              <a:off x="8580120" y="2071370"/>
              <a:ext cx="43815" cy="36195"/>
            </a:xfrm>
            <a:custGeom>
              <a:avLst/>
              <a:gdLst/>
              <a:ahLst/>
              <a:cxnLst/>
              <a:rect l="0" t="0" r="43815" b="36195"/>
              <a:pathLst>
                <a:path w="43815" h="36195">
                  <a:moveTo>
                    <a:pt x="43815" y="18404"/>
                  </a:moveTo>
                  <a:lnTo>
                    <a:pt x="0" y="0"/>
                  </a:lnTo>
                  <a:lnTo>
                    <a:pt x="0" y="36195"/>
                  </a:lnTo>
                  <a:lnTo>
                    <a:pt x="4381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94" name="Rectangle 16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wAAEgYAAAYtAABrBwAAAAAAACYAAAAIAAAA//////////8="/>
                </a:ext>
              </a:extLst>
            </p:cNvSpPr>
            <p:nvPr/>
          </p:nvSpPr>
          <p:spPr>
            <a:xfrm>
              <a:off x="7099935" y="986790"/>
              <a:ext cx="219075" cy="219075"/>
            </a:xfrm>
            <a:prstGeom prst="rect">
              <a:avLst/>
            </a:prstGeom>
            <a:noFill/>
            <a:ln>
              <a:noFill/>
            </a:ln>
            <a:effectLst/>
          </p:spPr>
          <p:txBody>
            <a:bodyPr vert="horz" wrap="square" lIns="91440" tIns="45720" rIns="91440" bIns="45720" numCol="1" spcCol="215900" anchor="t"/>
            <a:lstStyle/>
            <a:p>
              <a:pPr>
                <a:defRPr lang="en-us"/>
              </a:pPr>
              <a:endParaRPr/>
            </a:p>
          </p:txBody>
        </p:sp>
        <p:sp>
          <p:nvSpPr>
            <p:cNvPr id="893" name="Rectangle 16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pLwAAEgYAAIEwAABrBwAAAAAAACYAAAAIAAAA//////////8="/>
                </a:ext>
              </a:extLst>
            </p:cNvSpPr>
            <p:nvPr/>
          </p:nvSpPr>
          <p:spPr>
            <a:xfrm>
              <a:off x="7666355" y="98679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876" name="Group 16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4vAAAKBgAA7jAAAGsHAAAAAAAAJgAAAAgAAAD/////AAAAAA=="/>
                </a:ext>
              </a:extLst>
            </p:cNvGrpSpPr>
            <p:nvPr/>
          </p:nvGrpSpPr>
          <p:grpSpPr>
            <a:xfrm>
              <a:off x="7730490" y="981710"/>
              <a:ext cx="223520" cy="224155"/>
              <a:chOff x="7730490" y="981710"/>
              <a:chExt cx="223520" cy="224155"/>
            </a:xfrm>
          </p:grpSpPr>
          <p:sp>
            <p:nvSpPr>
              <p:cNvPr id="892" name="Freeform 1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CZLwAAFgYAAOIwAABgBwAAAAAAACYAAAAIAAAA//////////8="/>
                  </a:ext>
                </a:extLst>
              </p:cNvSpPr>
              <p:nvPr/>
            </p:nvSpPr>
            <p:spPr>
              <a:xfrm>
                <a:off x="7737475" y="989330"/>
                <a:ext cx="208915" cy="209550"/>
              </a:xfrm>
              <a:custGeom>
                <a:avLst/>
                <a:gdLst/>
                <a:ahLst/>
                <a:cxnLst/>
                <a:rect l="0" t="0" r="208915" b="209550"/>
                <a:pathLst>
                  <a:path w="208915" h="209550">
                    <a:moveTo>
                      <a:pt x="44767" y="0"/>
                    </a:moveTo>
                    <a:lnTo>
                      <a:pt x="164147" y="0"/>
                    </a:lnTo>
                    <a:cubicBezTo>
                      <a:pt x="189018" y="0"/>
                      <a:pt x="208915" y="19957"/>
                      <a:pt x="208915" y="44904"/>
                    </a:cubicBezTo>
                    <a:lnTo>
                      <a:pt x="208915" y="164646"/>
                    </a:lnTo>
                    <a:cubicBezTo>
                      <a:pt x="208915" y="189593"/>
                      <a:pt x="189018" y="209550"/>
                      <a:pt x="164147" y="209550"/>
                    </a:cubicBezTo>
                    <a:lnTo>
                      <a:pt x="44767" y="209550"/>
                    </a:lnTo>
                    <a:cubicBezTo>
                      <a:pt x="19896" y="209550"/>
                      <a:pt x="0" y="189593"/>
                      <a:pt x="0" y="164646"/>
                    </a:cubicBezTo>
                    <a:lnTo>
                      <a:pt x="0" y="44904"/>
                    </a:lnTo>
                    <a:cubicBezTo>
                      <a:pt x="0" y="19957"/>
                      <a:pt x="19896" y="0"/>
                      <a:pt x="44767"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891" name="Freeform 1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9LwAAIgYAAH4wAACwBgAAAAAAACYAAAAIAAAA//////////8="/>
                  </a:ext>
                </a:extLst>
              </p:cNvSpPr>
              <p:nvPr/>
            </p:nvSpPr>
            <p:spPr>
              <a:xfrm>
                <a:off x="7800975" y="996950"/>
                <a:ext cx="81915" cy="90170"/>
              </a:xfrm>
              <a:custGeom>
                <a:avLst/>
                <a:gdLst/>
                <a:ahLst/>
                <a:cxnLst/>
                <a:rect l="0" t="0" r="81915" b="90170"/>
                <a:pathLst>
                  <a:path w="81915" h="90170">
                    <a:moveTo>
                      <a:pt x="55851" y="87700"/>
                    </a:moveTo>
                    <a:lnTo>
                      <a:pt x="64539" y="49408"/>
                    </a:lnTo>
                    <a:cubicBezTo>
                      <a:pt x="64539" y="48173"/>
                      <a:pt x="65780" y="46938"/>
                      <a:pt x="65780" y="46938"/>
                    </a:cubicBezTo>
                    <a:cubicBezTo>
                      <a:pt x="67021" y="38291"/>
                      <a:pt x="63297" y="30880"/>
                      <a:pt x="58333" y="27175"/>
                    </a:cubicBezTo>
                    <a:cubicBezTo>
                      <a:pt x="47163" y="16058"/>
                      <a:pt x="34751" y="16058"/>
                      <a:pt x="23581" y="27175"/>
                    </a:cubicBezTo>
                    <a:cubicBezTo>
                      <a:pt x="18617" y="30880"/>
                      <a:pt x="14893" y="38291"/>
                      <a:pt x="16134" y="46938"/>
                    </a:cubicBezTo>
                    <a:cubicBezTo>
                      <a:pt x="17375" y="46938"/>
                      <a:pt x="17375" y="48173"/>
                      <a:pt x="17375" y="49408"/>
                    </a:cubicBezTo>
                    <a:lnTo>
                      <a:pt x="26063" y="87700"/>
                    </a:lnTo>
                    <a:lnTo>
                      <a:pt x="11170" y="90170"/>
                    </a:lnTo>
                    <a:lnTo>
                      <a:pt x="2482" y="51879"/>
                    </a:lnTo>
                    <a:cubicBezTo>
                      <a:pt x="2482" y="50643"/>
                      <a:pt x="1241" y="49408"/>
                      <a:pt x="1241" y="48173"/>
                    </a:cubicBezTo>
                    <a:cubicBezTo>
                      <a:pt x="0" y="34586"/>
                      <a:pt x="4964" y="24704"/>
                      <a:pt x="12411" y="17293"/>
                    </a:cubicBezTo>
                    <a:cubicBezTo>
                      <a:pt x="31028" y="0"/>
                      <a:pt x="50886" y="0"/>
                      <a:pt x="69503" y="17293"/>
                    </a:cubicBezTo>
                    <a:cubicBezTo>
                      <a:pt x="76950" y="24704"/>
                      <a:pt x="81915" y="34586"/>
                      <a:pt x="80673" y="48173"/>
                    </a:cubicBezTo>
                    <a:cubicBezTo>
                      <a:pt x="80673" y="49408"/>
                      <a:pt x="80673" y="50643"/>
                      <a:pt x="79432" y="51879"/>
                    </a:cubicBezTo>
                    <a:lnTo>
                      <a:pt x="70744" y="90170"/>
                    </a:lnTo>
                    <a:lnTo>
                      <a:pt x="55851" y="8770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890" name="Rectangle 17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LwAAbQYAAJowAAC9BgAAAAAAACYAAAAIAAAA//////////8="/>
                  </a:ext>
                </a:extLst>
              </p:cNvSpPr>
              <p:nvPr/>
            </p:nvSpPr>
            <p:spPr>
              <a:xfrm>
                <a:off x="7782560" y="1044575"/>
                <a:ext cx="118110" cy="5080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889" name="Freeform 1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LwAAIgYAAIAwAAC1BgAAAAAAACYAAAAIAAAA//////////8="/>
                  </a:ext>
                </a:extLst>
              </p:cNvSpPr>
              <p:nvPr/>
            </p:nvSpPr>
            <p:spPr>
              <a:xfrm>
                <a:off x="7800975" y="996950"/>
                <a:ext cx="83185" cy="93345"/>
              </a:xfrm>
              <a:custGeom>
                <a:avLst/>
                <a:gdLst/>
                <a:ahLst/>
                <a:cxnLst/>
                <a:rect l="0" t="0" r="83185" b="93345"/>
                <a:pathLst>
                  <a:path w="83185" h="93345">
                    <a:moveTo>
                      <a:pt x="54628" y="87122"/>
                    </a:moveTo>
                    <a:lnTo>
                      <a:pt x="63319" y="48539"/>
                    </a:lnTo>
                    <a:lnTo>
                      <a:pt x="67044" y="49784"/>
                    </a:lnTo>
                    <a:lnTo>
                      <a:pt x="57112" y="88366"/>
                    </a:lnTo>
                    <a:lnTo>
                      <a:pt x="54628" y="87122"/>
                    </a:lnTo>
                    <a:close/>
                    <a:moveTo>
                      <a:pt x="63319" y="48539"/>
                    </a:moveTo>
                    <a:lnTo>
                      <a:pt x="63319" y="47294"/>
                    </a:lnTo>
                    <a:lnTo>
                      <a:pt x="65803" y="47294"/>
                    </a:lnTo>
                    <a:lnTo>
                      <a:pt x="64561" y="49784"/>
                    </a:lnTo>
                    <a:lnTo>
                      <a:pt x="63319" y="48542"/>
                    </a:lnTo>
                    <a:close/>
                    <a:moveTo>
                      <a:pt x="65803" y="47294"/>
                    </a:moveTo>
                    <a:lnTo>
                      <a:pt x="64561" y="51028"/>
                    </a:lnTo>
                    <a:lnTo>
                      <a:pt x="65803" y="47294"/>
                    </a:lnTo>
                    <a:close/>
                    <a:moveTo>
                      <a:pt x="67044" y="49784"/>
                    </a:moveTo>
                    <a:lnTo>
                      <a:pt x="65803" y="51025"/>
                    </a:lnTo>
                    <a:lnTo>
                      <a:pt x="64561" y="51025"/>
                    </a:lnTo>
                    <a:lnTo>
                      <a:pt x="64561" y="49784"/>
                    </a:lnTo>
                    <a:lnTo>
                      <a:pt x="67044" y="49784"/>
                    </a:lnTo>
                    <a:close/>
                    <a:moveTo>
                      <a:pt x="63319" y="48539"/>
                    </a:moveTo>
                    <a:lnTo>
                      <a:pt x="67044" y="49784"/>
                    </a:lnTo>
                    <a:lnTo>
                      <a:pt x="63319" y="48539"/>
                    </a:lnTo>
                    <a:close/>
                    <a:moveTo>
                      <a:pt x="63319" y="48539"/>
                    </a:moveTo>
                    <a:lnTo>
                      <a:pt x="64561" y="49781"/>
                    </a:lnTo>
                    <a:lnTo>
                      <a:pt x="63319" y="48539"/>
                    </a:lnTo>
                    <a:close/>
                    <a:moveTo>
                      <a:pt x="63319" y="48539"/>
                    </a:moveTo>
                    <a:cubicBezTo>
                      <a:pt x="63319" y="48539"/>
                      <a:pt x="63319" y="48539"/>
                      <a:pt x="63319" y="48539"/>
                    </a:cubicBezTo>
                    <a:lnTo>
                      <a:pt x="67044" y="49784"/>
                    </a:lnTo>
                    <a:cubicBezTo>
                      <a:pt x="67044" y="49784"/>
                      <a:pt x="67044" y="49784"/>
                      <a:pt x="67044" y="49784"/>
                    </a:cubicBezTo>
                    <a:lnTo>
                      <a:pt x="63319" y="48539"/>
                    </a:lnTo>
                    <a:close/>
                    <a:moveTo>
                      <a:pt x="63319" y="48539"/>
                    </a:moveTo>
                    <a:lnTo>
                      <a:pt x="64561" y="48539"/>
                    </a:lnTo>
                    <a:lnTo>
                      <a:pt x="63319" y="48539"/>
                    </a:lnTo>
                    <a:close/>
                    <a:moveTo>
                      <a:pt x="63319" y="48539"/>
                    </a:moveTo>
                    <a:cubicBezTo>
                      <a:pt x="63319" y="48539"/>
                      <a:pt x="63319" y="48539"/>
                      <a:pt x="63319" y="48539"/>
                    </a:cubicBezTo>
                    <a:lnTo>
                      <a:pt x="67044" y="48539"/>
                    </a:lnTo>
                    <a:cubicBezTo>
                      <a:pt x="67044" y="49784"/>
                      <a:pt x="67044" y="49784"/>
                      <a:pt x="67044" y="49784"/>
                    </a:cubicBezTo>
                    <a:lnTo>
                      <a:pt x="63319" y="48539"/>
                    </a:lnTo>
                    <a:close/>
                    <a:moveTo>
                      <a:pt x="67044" y="48539"/>
                    </a:moveTo>
                    <a:lnTo>
                      <a:pt x="67044" y="47294"/>
                    </a:lnTo>
                    <a:lnTo>
                      <a:pt x="67044" y="48539"/>
                    </a:lnTo>
                    <a:lnTo>
                      <a:pt x="64561" y="48539"/>
                    </a:lnTo>
                    <a:lnTo>
                      <a:pt x="67044" y="48539"/>
                    </a:lnTo>
                    <a:close/>
                    <a:moveTo>
                      <a:pt x="63319" y="48539"/>
                    </a:moveTo>
                    <a:cubicBezTo>
                      <a:pt x="63319" y="47294"/>
                      <a:pt x="63319" y="47294"/>
                      <a:pt x="63319" y="46050"/>
                    </a:cubicBezTo>
                    <a:lnTo>
                      <a:pt x="67044" y="47294"/>
                    </a:lnTo>
                    <a:cubicBezTo>
                      <a:pt x="67044" y="47294"/>
                      <a:pt x="67044" y="48539"/>
                      <a:pt x="67044" y="48539"/>
                    </a:cubicBezTo>
                    <a:lnTo>
                      <a:pt x="63319" y="48539"/>
                    </a:lnTo>
                    <a:close/>
                    <a:moveTo>
                      <a:pt x="63319" y="46050"/>
                    </a:moveTo>
                    <a:lnTo>
                      <a:pt x="67044" y="47294"/>
                    </a:lnTo>
                    <a:lnTo>
                      <a:pt x="63319" y="46050"/>
                    </a:lnTo>
                    <a:close/>
                    <a:moveTo>
                      <a:pt x="63319" y="46050"/>
                    </a:moveTo>
                    <a:cubicBezTo>
                      <a:pt x="63319" y="44805"/>
                      <a:pt x="64561" y="44805"/>
                      <a:pt x="64561" y="43561"/>
                    </a:cubicBezTo>
                    <a:lnTo>
                      <a:pt x="67044" y="43561"/>
                    </a:lnTo>
                    <a:cubicBezTo>
                      <a:pt x="67044" y="44805"/>
                      <a:pt x="67044" y="46050"/>
                      <a:pt x="67044" y="47294"/>
                    </a:cubicBezTo>
                    <a:lnTo>
                      <a:pt x="63319" y="46050"/>
                    </a:lnTo>
                    <a:close/>
                    <a:moveTo>
                      <a:pt x="64561" y="43561"/>
                    </a:moveTo>
                    <a:cubicBezTo>
                      <a:pt x="64561" y="42316"/>
                      <a:pt x="63319" y="41071"/>
                      <a:pt x="63319" y="39827"/>
                    </a:cubicBezTo>
                    <a:lnTo>
                      <a:pt x="67044" y="39827"/>
                    </a:lnTo>
                    <a:cubicBezTo>
                      <a:pt x="67044" y="41071"/>
                      <a:pt x="67044" y="42316"/>
                      <a:pt x="67044" y="43561"/>
                    </a:cubicBezTo>
                    <a:lnTo>
                      <a:pt x="64561" y="43561"/>
                    </a:lnTo>
                    <a:close/>
                    <a:moveTo>
                      <a:pt x="63319" y="39827"/>
                    </a:moveTo>
                    <a:cubicBezTo>
                      <a:pt x="63319" y="34848"/>
                      <a:pt x="60836" y="31115"/>
                      <a:pt x="57112" y="28625"/>
                    </a:cubicBezTo>
                    <a:lnTo>
                      <a:pt x="59595" y="26142"/>
                    </a:lnTo>
                    <a:cubicBezTo>
                      <a:pt x="63319" y="29870"/>
                      <a:pt x="65803" y="33604"/>
                      <a:pt x="67044" y="39827"/>
                    </a:cubicBezTo>
                    <a:lnTo>
                      <a:pt x="63319" y="39827"/>
                    </a:lnTo>
                    <a:close/>
                    <a:moveTo>
                      <a:pt x="57112" y="28625"/>
                    </a:moveTo>
                    <a:lnTo>
                      <a:pt x="58353" y="27384"/>
                    </a:lnTo>
                    <a:lnTo>
                      <a:pt x="57112" y="28625"/>
                    </a:lnTo>
                    <a:close/>
                    <a:moveTo>
                      <a:pt x="57112" y="28625"/>
                    </a:moveTo>
                    <a:lnTo>
                      <a:pt x="59595" y="26142"/>
                    </a:lnTo>
                    <a:lnTo>
                      <a:pt x="57112" y="28625"/>
                    </a:lnTo>
                    <a:close/>
                    <a:moveTo>
                      <a:pt x="59595" y="26136"/>
                    </a:moveTo>
                    <a:lnTo>
                      <a:pt x="58353" y="27378"/>
                    </a:lnTo>
                    <a:lnTo>
                      <a:pt x="59595" y="26136"/>
                    </a:lnTo>
                    <a:close/>
                    <a:moveTo>
                      <a:pt x="57112" y="28625"/>
                    </a:moveTo>
                    <a:cubicBezTo>
                      <a:pt x="55870" y="26136"/>
                      <a:pt x="54628" y="24892"/>
                      <a:pt x="53387" y="24892"/>
                    </a:cubicBezTo>
                    <a:lnTo>
                      <a:pt x="54628" y="21158"/>
                    </a:lnTo>
                    <a:cubicBezTo>
                      <a:pt x="55870" y="22402"/>
                      <a:pt x="58353" y="23647"/>
                      <a:pt x="59595" y="26136"/>
                    </a:cubicBezTo>
                    <a:lnTo>
                      <a:pt x="57112" y="28619"/>
                    </a:lnTo>
                    <a:close/>
                    <a:moveTo>
                      <a:pt x="53387" y="24892"/>
                    </a:moveTo>
                    <a:cubicBezTo>
                      <a:pt x="50904" y="23647"/>
                      <a:pt x="49662" y="22402"/>
                      <a:pt x="48421" y="22402"/>
                    </a:cubicBezTo>
                    <a:lnTo>
                      <a:pt x="49662" y="18669"/>
                    </a:lnTo>
                    <a:cubicBezTo>
                      <a:pt x="50904" y="19913"/>
                      <a:pt x="53387" y="21158"/>
                      <a:pt x="54628" y="21158"/>
                    </a:cubicBezTo>
                    <a:lnTo>
                      <a:pt x="53387" y="24892"/>
                    </a:lnTo>
                    <a:close/>
                    <a:moveTo>
                      <a:pt x="48421" y="22402"/>
                    </a:moveTo>
                    <a:cubicBezTo>
                      <a:pt x="40971" y="18669"/>
                      <a:pt x="32280" y="21158"/>
                      <a:pt x="24831" y="28625"/>
                    </a:cubicBezTo>
                    <a:lnTo>
                      <a:pt x="22348" y="26142"/>
                    </a:lnTo>
                    <a:cubicBezTo>
                      <a:pt x="31039" y="17424"/>
                      <a:pt x="40971" y="14935"/>
                      <a:pt x="49662" y="18669"/>
                    </a:cubicBezTo>
                    <a:lnTo>
                      <a:pt x="48421" y="22402"/>
                    </a:lnTo>
                    <a:close/>
                    <a:moveTo>
                      <a:pt x="22348" y="26136"/>
                    </a:moveTo>
                    <a:lnTo>
                      <a:pt x="23589" y="27377"/>
                    </a:lnTo>
                    <a:lnTo>
                      <a:pt x="22348" y="26136"/>
                    </a:lnTo>
                    <a:close/>
                    <a:moveTo>
                      <a:pt x="24831" y="28625"/>
                    </a:moveTo>
                    <a:lnTo>
                      <a:pt x="22348" y="26142"/>
                    </a:lnTo>
                    <a:lnTo>
                      <a:pt x="24831" y="28625"/>
                    </a:lnTo>
                    <a:close/>
                    <a:moveTo>
                      <a:pt x="24831" y="28625"/>
                    </a:moveTo>
                    <a:lnTo>
                      <a:pt x="24831" y="27381"/>
                    </a:lnTo>
                    <a:lnTo>
                      <a:pt x="24831" y="28625"/>
                    </a:lnTo>
                    <a:lnTo>
                      <a:pt x="23589" y="27383"/>
                    </a:lnTo>
                    <a:lnTo>
                      <a:pt x="24831" y="28625"/>
                    </a:lnTo>
                    <a:close/>
                    <a:moveTo>
                      <a:pt x="24831" y="28625"/>
                    </a:moveTo>
                    <a:cubicBezTo>
                      <a:pt x="23589" y="28625"/>
                      <a:pt x="23589" y="29870"/>
                      <a:pt x="22348" y="29870"/>
                    </a:cubicBezTo>
                    <a:lnTo>
                      <a:pt x="19865" y="27387"/>
                    </a:lnTo>
                    <a:cubicBezTo>
                      <a:pt x="21106" y="27381"/>
                      <a:pt x="21106" y="26136"/>
                      <a:pt x="22348" y="26136"/>
                    </a:cubicBezTo>
                    <a:lnTo>
                      <a:pt x="24831" y="28619"/>
                    </a:lnTo>
                    <a:close/>
                    <a:moveTo>
                      <a:pt x="22348" y="29870"/>
                    </a:moveTo>
                    <a:cubicBezTo>
                      <a:pt x="22348" y="31115"/>
                      <a:pt x="21106" y="31115"/>
                      <a:pt x="21106" y="32359"/>
                    </a:cubicBezTo>
                    <a:lnTo>
                      <a:pt x="18623" y="29876"/>
                    </a:lnTo>
                    <a:cubicBezTo>
                      <a:pt x="18623" y="29870"/>
                      <a:pt x="19865" y="28625"/>
                      <a:pt x="19865" y="27381"/>
                    </a:cubicBezTo>
                    <a:lnTo>
                      <a:pt x="22348" y="29864"/>
                    </a:lnTo>
                    <a:close/>
                    <a:moveTo>
                      <a:pt x="21106" y="32359"/>
                    </a:moveTo>
                    <a:cubicBezTo>
                      <a:pt x="18623" y="36093"/>
                      <a:pt x="17381" y="41071"/>
                      <a:pt x="18623" y="46050"/>
                    </a:cubicBezTo>
                    <a:lnTo>
                      <a:pt x="14898" y="47294"/>
                    </a:lnTo>
                    <a:cubicBezTo>
                      <a:pt x="13657" y="39827"/>
                      <a:pt x="16140" y="34848"/>
                      <a:pt x="18623" y="29870"/>
                    </a:cubicBezTo>
                    <a:lnTo>
                      <a:pt x="21106" y="32353"/>
                    </a:lnTo>
                    <a:close/>
                    <a:moveTo>
                      <a:pt x="18623" y="46050"/>
                    </a:moveTo>
                    <a:lnTo>
                      <a:pt x="14898" y="47294"/>
                    </a:lnTo>
                    <a:lnTo>
                      <a:pt x="18623" y="46050"/>
                    </a:lnTo>
                    <a:close/>
                    <a:moveTo>
                      <a:pt x="18623" y="46050"/>
                    </a:moveTo>
                    <a:cubicBezTo>
                      <a:pt x="18623" y="47294"/>
                      <a:pt x="18623" y="47294"/>
                      <a:pt x="18623" y="47294"/>
                    </a:cubicBezTo>
                    <a:lnTo>
                      <a:pt x="14898" y="47294"/>
                    </a:lnTo>
                    <a:cubicBezTo>
                      <a:pt x="14898" y="47294"/>
                      <a:pt x="14898" y="47294"/>
                      <a:pt x="14898" y="47294"/>
                    </a:cubicBezTo>
                    <a:lnTo>
                      <a:pt x="18623" y="46050"/>
                    </a:lnTo>
                    <a:close/>
                    <a:moveTo>
                      <a:pt x="18623" y="47294"/>
                    </a:moveTo>
                    <a:cubicBezTo>
                      <a:pt x="18623" y="47294"/>
                      <a:pt x="18623" y="47294"/>
                      <a:pt x="18623" y="47294"/>
                    </a:cubicBezTo>
                    <a:lnTo>
                      <a:pt x="14898" y="47294"/>
                    </a:lnTo>
                    <a:cubicBezTo>
                      <a:pt x="14898" y="47294"/>
                      <a:pt x="14898" y="47294"/>
                      <a:pt x="14898" y="47294"/>
                    </a:cubicBezTo>
                    <a:lnTo>
                      <a:pt x="18623" y="47294"/>
                    </a:lnTo>
                    <a:close/>
                    <a:moveTo>
                      <a:pt x="18623" y="47294"/>
                    </a:moveTo>
                    <a:cubicBezTo>
                      <a:pt x="18623" y="47294"/>
                      <a:pt x="18623" y="48539"/>
                      <a:pt x="18623" y="48539"/>
                    </a:cubicBezTo>
                    <a:lnTo>
                      <a:pt x="16140" y="49784"/>
                    </a:lnTo>
                    <a:cubicBezTo>
                      <a:pt x="14898" y="48539"/>
                      <a:pt x="14898" y="48539"/>
                      <a:pt x="14898" y="47294"/>
                    </a:cubicBezTo>
                    <a:lnTo>
                      <a:pt x="18623" y="47294"/>
                    </a:lnTo>
                    <a:close/>
                    <a:moveTo>
                      <a:pt x="17381" y="51028"/>
                    </a:moveTo>
                    <a:lnTo>
                      <a:pt x="16140" y="51028"/>
                    </a:lnTo>
                    <a:lnTo>
                      <a:pt x="16140" y="49784"/>
                    </a:lnTo>
                    <a:lnTo>
                      <a:pt x="17381" y="49784"/>
                    </a:lnTo>
                    <a:lnTo>
                      <a:pt x="17381" y="51028"/>
                    </a:lnTo>
                    <a:close/>
                    <a:moveTo>
                      <a:pt x="17381" y="47294"/>
                    </a:moveTo>
                    <a:lnTo>
                      <a:pt x="17381" y="51028"/>
                    </a:lnTo>
                    <a:lnTo>
                      <a:pt x="17381" y="47294"/>
                    </a:lnTo>
                    <a:close/>
                    <a:moveTo>
                      <a:pt x="17381" y="47294"/>
                    </a:moveTo>
                    <a:lnTo>
                      <a:pt x="18623" y="47294"/>
                    </a:lnTo>
                    <a:lnTo>
                      <a:pt x="18623" y="48539"/>
                    </a:lnTo>
                    <a:lnTo>
                      <a:pt x="17381" y="49781"/>
                    </a:lnTo>
                    <a:lnTo>
                      <a:pt x="17381" y="47294"/>
                    </a:lnTo>
                    <a:close/>
                    <a:moveTo>
                      <a:pt x="18623" y="48539"/>
                    </a:moveTo>
                    <a:lnTo>
                      <a:pt x="27314" y="87122"/>
                    </a:lnTo>
                    <a:lnTo>
                      <a:pt x="24831" y="88366"/>
                    </a:lnTo>
                    <a:lnTo>
                      <a:pt x="16140" y="49784"/>
                    </a:lnTo>
                    <a:lnTo>
                      <a:pt x="18623" y="48539"/>
                    </a:lnTo>
                    <a:close/>
                    <a:moveTo>
                      <a:pt x="27314" y="87122"/>
                    </a:moveTo>
                    <a:lnTo>
                      <a:pt x="28556" y="89611"/>
                    </a:lnTo>
                    <a:lnTo>
                      <a:pt x="26072" y="89611"/>
                    </a:lnTo>
                    <a:lnTo>
                      <a:pt x="26072" y="88366"/>
                    </a:lnTo>
                    <a:lnTo>
                      <a:pt x="27314" y="87124"/>
                    </a:lnTo>
                    <a:close/>
                    <a:moveTo>
                      <a:pt x="26072" y="89611"/>
                    </a:moveTo>
                    <a:lnTo>
                      <a:pt x="11174" y="92100"/>
                    </a:lnTo>
                    <a:lnTo>
                      <a:pt x="11174" y="89611"/>
                    </a:lnTo>
                    <a:lnTo>
                      <a:pt x="26072" y="85877"/>
                    </a:lnTo>
                    <a:lnTo>
                      <a:pt x="26072" y="89611"/>
                    </a:lnTo>
                    <a:close/>
                    <a:moveTo>
                      <a:pt x="11174" y="92100"/>
                    </a:moveTo>
                    <a:lnTo>
                      <a:pt x="9932" y="93342"/>
                    </a:lnTo>
                    <a:lnTo>
                      <a:pt x="9932" y="90855"/>
                    </a:lnTo>
                    <a:lnTo>
                      <a:pt x="11174" y="90855"/>
                    </a:lnTo>
                    <a:lnTo>
                      <a:pt x="11174" y="92100"/>
                    </a:lnTo>
                    <a:close/>
                    <a:moveTo>
                      <a:pt x="9932" y="90855"/>
                    </a:moveTo>
                    <a:lnTo>
                      <a:pt x="1241" y="52273"/>
                    </a:lnTo>
                    <a:lnTo>
                      <a:pt x="3724" y="52273"/>
                    </a:lnTo>
                    <a:lnTo>
                      <a:pt x="12415" y="90855"/>
                    </a:lnTo>
                    <a:lnTo>
                      <a:pt x="9932" y="90855"/>
                    </a:lnTo>
                    <a:close/>
                    <a:moveTo>
                      <a:pt x="1241" y="52273"/>
                    </a:moveTo>
                    <a:lnTo>
                      <a:pt x="0" y="52273"/>
                    </a:lnTo>
                    <a:lnTo>
                      <a:pt x="2483" y="52273"/>
                    </a:lnTo>
                    <a:lnTo>
                      <a:pt x="1241" y="52273"/>
                    </a:lnTo>
                    <a:close/>
                    <a:moveTo>
                      <a:pt x="0" y="52273"/>
                    </a:moveTo>
                    <a:lnTo>
                      <a:pt x="3724" y="52273"/>
                    </a:lnTo>
                    <a:lnTo>
                      <a:pt x="0" y="52273"/>
                    </a:lnTo>
                    <a:close/>
                    <a:moveTo>
                      <a:pt x="3724" y="52273"/>
                    </a:moveTo>
                    <a:lnTo>
                      <a:pt x="2483" y="52273"/>
                    </a:lnTo>
                    <a:lnTo>
                      <a:pt x="3724" y="52273"/>
                    </a:lnTo>
                    <a:close/>
                    <a:moveTo>
                      <a:pt x="1241" y="52273"/>
                    </a:moveTo>
                    <a:lnTo>
                      <a:pt x="3724" y="52273"/>
                    </a:lnTo>
                    <a:lnTo>
                      <a:pt x="1241" y="52273"/>
                    </a:lnTo>
                    <a:close/>
                    <a:moveTo>
                      <a:pt x="1241" y="52273"/>
                    </a:moveTo>
                    <a:lnTo>
                      <a:pt x="2483" y="52273"/>
                    </a:lnTo>
                    <a:lnTo>
                      <a:pt x="1241" y="52273"/>
                    </a:lnTo>
                    <a:close/>
                    <a:moveTo>
                      <a:pt x="1241" y="52273"/>
                    </a:moveTo>
                    <a:cubicBezTo>
                      <a:pt x="0" y="52273"/>
                      <a:pt x="0" y="52273"/>
                      <a:pt x="0" y="52273"/>
                    </a:cubicBezTo>
                    <a:lnTo>
                      <a:pt x="3724" y="51028"/>
                    </a:lnTo>
                    <a:cubicBezTo>
                      <a:pt x="3724" y="51028"/>
                      <a:pt x="3724" y="52273"/>
                      <a:pt x="3724" y="52273"/>
                    </a:cubicBezTo>
                    <a:lnTo>
                      <a:pt x="1241" y="52273"/>
                    </a:lnTo>
                    <a:close/>
                    <a:moveTo>
                      <a:pt x="0" y="52273"/>
                    </a:moveTo>
                    <a:cubicBezTo>
                      <a:pt x="0" y="52273"/>
                      <a:pt x="0" y="52273"/>
                      <a:pt x="0" y="51028"/>
                    </a:cubicBezTo>
                    <a:lnTo>
                      <a:pt x="3724" y="51028"/>
                    </a:lnTo>
                    <a:cubicBezTo>
                      <a:pt x="3724" y="51028"/>
                      <a:pt x="3724" y="51028"/>
                      <a:pt x="3724" y="51028"/>
                    </a:cubicBezTo>
                    <a:lnTo>
                      <a:pt x="0" y="52273"/>
                    </a:lnTo>
                    <a:close/>
                    <a:moveTo>
                      <a:pt x="0" y="51028"/>
                    </a:moveTo>
                    <a:cubicBezTo>
                      <a:pt x="0" y="51028"/>
                      <a:pt x="0" y="49784"/>
                      <a:pt x="0" y="48539"/>
                    </a:cubicBezTo>
                    <a:lnTo>
                      <a:pt x="3724" y="48539"/>
                    </a:lnTo>
                    <a:cubicBezTo>
                      <a:pt x="3724" y="49784"/>
                      <a:pt x="3724" y="49784"/>
                      <a:pt x="3724" y="51028"/>
                    </a:cubicBezTo>
                    <a:lnTo>
                      <a:pt x="0" y="51028"/>
                    </a:lnTo>
                    <a:close/>
                    <a:moveTo>
                      <a:pt x="0" y="48539"/>
                    </a:moveTo>
                    <a:lnTo>
                      <a:pt x="3724" y="48539"/>
                    </a:lnTo>
                    <a:lnTo>
                      <a:pt x="0" y="48539"/>
                    </a:lnTo>
                    <a:close/>
                    <a:moveTo>
                      <a:pt x="0" y="48539"/>
                    </a:moveTo>
                    <a:cubicBezTo>
                      <a:pt x="0" y="47294"/>
                      <a:pt x="0" y="44805"/>
                      <a:pt x="0" y="43561"/>
                    </a:cubicBezTo>
                    <a:lnTo>
                      <a:pt x="2483" y="43561"/>
                    </a:lnTo>
                    <a:cubicBezTo>
                      <a:pt x="2483" y="44805"/>
                      <a:pt x="2483" y="46050"/>
                      <a:pt x="3724" y="48539"/>
                    </a:cubicBezTo>
                    <a:lnTo>
                      <a:pt x="0" y="48539"/>
                    </a:lnTo>
                    <a:close/>
                    <a:moveTo>
                      <a:pt x="0" y="43561"/>
                    </a:moveTo>
                    <a:cubicBezTo>
                      <a:pt x="0" y="41071"/>
                      <a:pt x="0" y="39827"/>
                      <a:pt x="0" y="37338"/>
                    </a:cubicBezTo>
                    <a:lnTo>
                      <a:pt x="3724" y="38582"/>
                    </a:lnTo>
                    <a:cubicBezTo>
                      <a:pt x="2483" y="39827"/>
                      <a:pt x="2483" y="41071"/>
                      <a:pt x="2483" y="43561"/>
                    </a:cubicBezTo>
                    <a:lnTo>
                      <a:pt x="0" y="43561"/>
                    </a:lnTo>
                    <a:close/>
                    <a:moveTo>
                      <a:pt x="0" y="37338"/>
                    </a:moveTo>
                    <a:cubicBezTo>
                      <a:pt x="1241" y="28625"/>
                      <a:pt x="4966" y="21158"/>
                      <a:pt x="11174" y="16179"/>
                    </a:cubicBezTo>
                    <a:lnTo>
                      <a:pt x="13657" y="18662"/>
                    </a:lnTo>
                    <a:cubicBezTo>
                      <a:pt x="8690" y="23647"/>
                      <a:pt x="3724" y="29870"/>
                      <a:pt x="3724" y="38582"/>
                    </a:cubicBezTo>
                    <a:lnTo>
                      <a:pt x="0" y="37338"/>
                    </a:lnTo>
                    <a:close/>
                    <a:moveTo>
                      <a:pt x="13657" y="18669"/>
                    </a:moveTo>
                    <a:lnTo>
                      <a:pt x="12415" y="17427"/>
                    </a:lnTo>
                    <a:lnTo>
                      <a:pt x="13657" y="18669"/>
                    </a:lnTo>
                    <a:close/>
                    <a:moveTo>
                      <a:pt x="11174" y="16179"/>
                    </a:moveTo>
                    <a:lnTo>
                      <a:pt x="13657" y="18662"/>
                    </a:lnTo>
                    <a:lnTo>
                      <a:pt x="11174" y="16179"/>
                    </a:lnTo>
                    <a:close/>
                    <a:moveTo>
                      <a:pt x="11174" y="16179"/>
                    </a:moveTo>
                    <a:lnTo>
                      <a:pt x="12415" y="17420"/>
                    </a:lnTo>
                    <a:lnTo>
                      <a:pt x="11174" y="16179"/>
                    </a:lnTo>
                    <a:close/>
                    <a:moveTo>
                      <a:pt x="11174" y="16179"/>
                    </a:moveTo>
                    <a:cubicBezTo>
                      <a:pt x="13657" y="13690"/>
                      <a:pt x="16140" y="11201"/>
                      <a:pt x="19865" y="9956"/>
                    </a:cubicBezTo>
                    <a:lnTo>
                      <a:pt x="21106" y="12446"/>
                    </a:lnTo>
                    <a:cubicBezTo>
                      <a:pt x="18623" y="13690"/>
                      <a:pt x="16140" y="16179"/>
                      <a:pt x="13657" y="18669"/>
                    </a:cubicBezTo>
                    <a:lnTo>
                      <a:pt x="11174" y="16186"/>
                    </a:lnTo>
                    <a:close/>
                    <a:moveTo>
                      <a:pt x="19865" y="9956"/>
                    </a:moveTo>
                    <a:cubicBezTo>
                      <a:pt x="22348" y="7467"/>
                      <a:pt x="24831" y="6223"/>
                      <a:pt x="27314" y="4978"/>
                    </a:cubicBezTo>
                    <a:lnTo>
                      <a:pt x="28556" y="8712"/>
                    </a:lnTo>
                    <a:cubicBezTo>
                      <a:pt x="26072" y="8712"/>
                      <a:pt x="23589" y="11201"/>
                      <a:pt x="21106" y="12446"/>
                    </a:cubicBezTo>
                    <a:lnTo>
                      <a:pt x="19865" y="9956"/>
                    </a:lnTo>
                    <a:close/>
                    <a:moveTo>
                      <a:pt x="27314" y="4978"/>
                    </a:moveTo>
                    <a:cubicBezTo>
                      <a:pt x="42213" y="0"/>
                      <a:pt x="57112" y="2489"/>
                      <a:pt x="70769" y="16179"/>
                    </a:cubicBezTo>
                    <a:lnTo>
                      <a:pt x="68286" y="18662"/>
                    </a:lnTo>
                    <a:cubicBezTo>
                      <a:pt x="55870" y="6223"/>
                      <a:pt x="42213" y="2489"/>
                      <a:pt x="28556" y="8712"/>
                    </a:cubicBezTo>
                    <a:lnTo>
                      <a:pt x="27314" y="4978"/>
                    </a:lnTo>
                    <a:close/>
                    <a:moveTo>
                      <a:pt x="68286" y="18669"/>
                    </a:moveTo>
                    <a:lnTo>
                      <a:pt x="69527" y="17428"/>
                    </a:lnTo>
                    <a:lnTo>
                      <a:pt x="68286" y="18669"/>
                    </a:lnTo>
                    <a:close/>
                    <a:moveTo>
                      <a:pt x="70769" y="16179"/>
                    </a:moveTo>
                    <a:lnTo>
                      <a:pt x="68286" y="18662"/>
                    </a:lnTo>
                    <a:lnTo>
                      <a:pt x="70769" y="16179"/>
                    </a:lnTo>
                    <a:close/>
                    <a:moveTo>
                      <a:pt x="70769" y="16179"/>
                    </a:moveTo>
                    <a:lnTo>
                      <a:pt x="69527" y="17421"/>
                    </a:lnTo>
                    <a:lnTo>
                      <a:pt x="70769" y="16179"/>
                    </a:lnTo>
                    <a:close/>
                    <a:moveTo>
                      <a:pt x="70769" y="16179"/>
                    </a:moveTo>
                    <a:cubicBezTo>
                      <a:pt x="72010" y="17424"/>
                      <a:pt x="73252" y="18669"/>
                      <a:pt x="74494" y="19913"/>
                    </a:cubicBezTo>
                    <a:lnTo>
                      <a:pt x="72010" y="21158"/>
                    </a:lnTo>
                    <a:cubicBezTo>
                      <a:pt x="70769" y="19913"/>
                      <a:pt x="69527" y="19913"/>
                      <a:pt x="68286" y="18669"/>
                    </a:cubicBezTo>
                    <a:lnTo>
                      <a:pt x="70769" y="16186"/>
                    </a:lnTo>
                    <a:close/>
                    <a:moveTo>
                      <a:pt x="74494" y="19913"/>
                    </a:moveTo>
                    <a:cubicBezTo>
                      <a:pt x="74494" y="21158"/>
                      <a:pt x="75735" y="22402"/>
                      <a:pt x="76977" y="23647"/>
                    </a:cubicBezTo>
                    <a:lnTo>
                      <a:pt x="74494" y="24892"/>
                    </a:lnTo>
                    <a:cubicBezTo>
                      <a:pt x="73252" y="23647"/>
                      <a:pt x="72010" y="22402"/>
                      <a:pt x="72010" y="21158"/>
                    </a:cubicBezTo>
                    <a:lnTo>
                      <a:pt x="74494" y="19913"/>
                    </a:lnTo>
                    <a:close/>
                    <a:moveTo>
                      <a:pt x="76977" y="23647"/>
                    </a:moveTo>
                    <a:cubicBezTo>
                      <a:pt x="80701" y="29870"/>
                      <a:pt x="83185" y="38582"/>
                      <a:pt x="81943" y="48539"/>
                    </a:cubicBezTo>
                    <a:lnTo>
                      <a:pt x="79460" y="48539"/>
                    </a:lnTo>
                    <a:cubicBezTo>
                      <a:pt x="80701" y="38582"/>
                      <a:pt x="78218" y="31115"/>
                      <a:pt x="74494" y="24892"/>
                    </a:cubicBezTo>
                    <a:lnTo>
                      <a:pt x="76977" y="23647"/>
                    </a:lnTo>
                    <a:close/>
                    <a:moveTo>
                      <a:pt x="81943" y="48539"/>
                    </a:moveTo>
                    <a:lnTo>
                      <a:pt x="79460" y="48539"/>
                    </a:lnTo>
                    <a:lnTo>
                      <a:pt x="81943" y="48539"/>
                    </a:lnTo>
                    <a:close/>
                    <a:moveTo>
                      <a:pt x="81943" y="48539"/>
                    </a:moveTo>
                    <a:cubicBezTo>
                      <a:pt x="81943" y="48539"/>
                      <a:pt x="81943" y="49784"/>
                      <a:pt x="81943" y="49784"/>
                    </a:cubicBezTo>
                    <a:lnTo>
                      <a:pt x="78218" y="48539"/>
                    </a:lnTo>
                    <a:cubicBezTo>
                      <a:pt x="78218" y="48539"/>
                      <a:pt x="79460" y="48539"/>
                      <a:pt x="79460" y="48539"/>
                    </a:cubicBezTo>
                    <a:lnTo>
                      <a:pt x="81943" y="48539"/>
                    </a:lnTo>
                    <a:close/>
                    <a:moveTo>
                      <a:pt x="81943" y="49784"/>
                    </a:moveTo>
                    <a:lnTo>
                      <a:pt x="81943" y="47294"/>
                    </a:lnTo>
                    <a:lnTo>
                      <a:pt x="81943" y="49784"/>
                    </a:lnTo>
                    <a:lnTo>
                      <a:pt x="80701" y="48542"/>
                    </a:lnTo>
                    <a:lnTo>
                      <a:pt x="81943" y="49784"/>
                    </a:lnTo>
                    <a:close/>
                    <a:moveTo>
                      <a:pt x="81943" y="49784"/>
                    </a:moveTo>
                    <a:cubicBezTo>
                      <a:pt x="81943" y="49784"/>
                      <a:pt x="81943" y="49784"/>
                      <a:pt x="81943" y="49784"/>
                    </a:cubicBezTo>
                    <a:lnTo>
                      <a:pt x="78218" y="49784"/>
                    </a:lnTo>
                    <a:cubicBezTo>
                      <a:pt x="78218" y="48539"/>
                      <a:pt x="78218" y="48539"/>
                      <a:pt x="78218" y="48539"/>
                    </a:cubicBezTo>
                    <a:lnTo>
                      <a:pt x="81943" y="49784"/>
                    </a:lnTo>
                    <a:close/>
                    <a:moveTo>
                      <a:pt x="81943" y="49784"/>
                    </a:moveTo>
                    <a:cubicBezTo>
                      <a:pt x="81943" y="51028"/>
                      <a:pt x="81943" y="51028"/>
                      <a:pt x="81943" y="52273"/>
                    </a:cubicBezTo>
                    <a:lnTo>
                      <a:pt x="78218" y="52273"/>
                    </a:lnTo>
                    <a:cubicBezTo>
                      <a:pt x="78218" y="51028"/>
                      <a:pt x="78218" y="49784"/>
                      <a:pt x="78218" y="49784"/>
                    </a:cubicBezTo>
                    <a:lnTo>
                      <a:pt x="81943" y="49784"/>
                    </a:lnTo>
                    <a:close/>
                    <a:moveTo>
                      <a:pt x="78218" y="52273"/>
                    </a:moveTo>
                    <a:lnTo>
                      <a:pt x="79460" y="52273"/>
                    </a:lnTo>
                    <a:lnTo>
                      <a:pt x="78218" y="52273"/>
                    </a:lnTo>
                    <a:close/>
                    <a:moveTo>
                      <a:pt x="81943" y="52273"/>
                    </a:moveTo>
                    <a:lnTo>
                      <a:pt x="78218" y="52273"/>
                    </a:lnTo>
                    <a:lnTo>
                      <a:pt x="81943" y="52273"/>
                    </a:lnTo>
                    <a:close/>
                    <a:moveTo>
                      <a:pt x="81943" y="52273"/>
                    </a:moveTo>
                    <a:lnTo>
                      <a:pt x="79460" y="52273"/>
                    </a:lnTo>
                    <a:lnTo>
                      <a:pt x="81943" y="52273"/>
                    </a:lnTo>
                    <a:close/>
                    <a:moveTo>
                      <a:pt x="81943" y="52273"/>
                    </a:moveTo>
                    <a:lnTo>
                      <a:pt x="73252" y="90855"/>
                    </a:lnTo>
                    <a:lnTo>
                      <a:pt x="69527" y="90855"/>
                    </a:lnTo>
                    <a:lnTo>
                      <a:pt x="78218" y="52273"/>
                    </a:lnTo>
                    <a:lnTo>
                      <a:pt x="81943" y="52273"/>
                    </a:lnTo>
                    <a:close/>
                    <a:moveTo>
                      <a:pt x="73252" y="90855"/>
                    </a:moveTo>
                    <a:lnTo>
                      <a:pt x="72010" y="93345"/>
                    </a:lnTo>
                    <a:lnTo>
                      <a:pt x="70769" y="92104"/>
                    </a:lnTo>
                    <a:lnTo>
                      <a:pt x="70769" y="90855"/>
                    </a:lnTo>
                    <a:lnTo>
                      <a:pt x="73252" y="90855"/>
                    </a:lnTo>
                    <a:close/>
                    <a:moveTo>
                      <a:pt x="70769" y="92100"/>
                    </a:moveTo>
                    <a:lnTo>
                      <a:pt x="55870" y="89611"/>
                    </a:lnTo>
                    <a:lnTo>
                      <a:pt x="55870" y="85877"/>
                    </a:lnTo>
                    <a:lnTo>
                      <a:pt x="70769" y="89611"/>
                    </a:lnTo>
                    <a:lnTo>
                      <a:pt x="70769" y="92100"/>
                    </a:lnTo>
                    <a:close/>
                    <a:moveTo>
                      <a:pt x="55870" y="89611"/>
                    </a:moveTo>
                    <a:lnTo>
                      <a:pt x="54628" y="89611"/>
                    </a:lnTo>
                    <a:lnTo>
                      <a:pt x="54628" y="87122"/>
                    </a:lnTo>
                    <a:lnTo>
                      <a:pt x="55870" y="88364"/>
                    </a:lnTo>
                    <a:lnTo>
                      <a:pt x="55870" y="8961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888" name="Freeform 1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LwAACgYAAO4wAABrBwAAAAAAACYAAAAIAAAA//////////8="/>
                  </a:ext>
                </a:extLst>
              </p:cNvSpPr>
              <p:nvPr/>
            </p:nvSpPr>
            <p:spPr>
              <a:xfrm>
                <a:off x="7730490" y="981710"/>
                <a:ext cx="223520" cy="224155"/>
              </a:xfrm>
              <a:custGeom>
                <a:avLst/>
                <a:gdLst/>
                <a:ahLst/>
                <a:cxnLst/>
                <a:rect l="0" t="0" r="223520" b="224155"/>
                <a:pathLst>
                  <a:path w="223520" h="224155">
                    <a:moveTo>
                      <a:pt x="171365" y="0"/>
                    </a:moveTo>
                    <a:lnTo>
                      <a:pt x="52155" y="0"/>
                    </a:lnTo>
                    <a:cubicBezTo>
                      <a:pt x="23594" y="0"/>
                      <a:pt x="0" y="23660"/>
                      <a:pt x="0" y="52302"/>
                    </a:cubicBezTo>
                    <a:lnTo>
                      <a:pt x="0" y="171852"/>
                    </a:lnTo>
                    <a:cubicBezTo>
                      <a:pt x="0" y="200494"/>
                      <a:pt x="23594" y="222909"/>
                      <a:pt x="52155" y="224155"/>
                    </a:cubicBezTo>
                    <a:lnTo>
                      <a:pt x="171365" y="224155"/>
                    </a:lnTo>
                    <a:cubicBezTo>
                      <a:pt x="199926" y="222909"/>
                      <a:pt x="222278" y="200494"/>
                      <a:pt x="223520" y="171852"/>
                    </a:cubicBezTo>
                    <a:lnTo>
                      <a:pt x="223520" y="52302"/>
                    </a:lnTo>
                    <a:cubicBezTo>
                      <a:pt x="222278" y="23660"/>
                      <a:pt x="199926" y="0"/>
                      <a:pt x="171365" y="0"/>
                    </a:cubicBezTo>
                    <a:close/>
                    <a:moveTo>
                      <a:pt x="52155" y="14943"/>
                    </a:moveTo>
                    <a:lnTo>
                      <a:pt x="171365" y="14943"/>
                    </a:lnTo>
                    <a:cubicBezTo>
                      <a:pt x="191234" y="14943"/>
                      <a:pt x="208619" y="31132"/>
                      <a:pt x="208619" y="52302"/>
                    </a:cubicBezTo>
                    <a:lnTo>
                      <a:pt x="208619" y="171852"/>
                    </a:lnTo>
                    <a:cubicBezTo>
                      <a:pt x="208619" y="191777"/>
                      <a:pt x="191234" y="209211"/>
                      <a:pt x="171365" y="209211"/>
                    </a:cubicBezTo>
                    <a:lnTo>
                      <a:pt x="52155" y="209211"/>
                    </a:lnTo>
                    <a:cubicBezTo>
                      <a:pt x="31044" y="209211"/>
                      <a:pt x="14901" y="191777"/>
                      <a:pt x="14901" y="171852"/>
                    </a:cubicBezTo>
                    <a:lnTo>
                      <a:pt x="14901" y="52302"/>
                    </a:lnTo>
                    <a:cubicBezTo>
                      <a:pt x="14901" y="31132"/>
                      <a:pt x="31044" y="14943"/>
                      <a:pt x="52155" y="14943"/>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887" name="Freeform 1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LwAAqQYAAKUwAABKBwAAAAAAACYAAAAIAAAA//////////8="/>
                  </a:ext>
                </a:extLst>
              </p:cNvSpPr>
              <p:nvPr/>
            </p:nvSpPr>
            <p:spPr>
              <a:xfrm>
                <a:off x="7772400" y="1082675"/>
                <a:ext cx="135255" cy="102235"/>
              </a:xfrm>
              <a:custGeom>
                <a:avLst/>
                <a:gdLst/>
                <a:ahLst/>
                <a:cxnLst/>
                <a:rect l="0" t="0" r="135255" b="102235"/>
                <a:pathLst>
                  <a:path w="135255" h="102235">
                    <a:moveTo>
                      <a:pt x="135255" y="39896"/>
                    </a:moveTo>
                    <a:lnTo>
                      <a:pt x="75693" y="2493"/>
                    </a:lnTo>
                    <a:lnTo>
                      <a:pt x="62043" y="0"/>
                    </a:lnTo>
                    <a:lnTo>
                      <a:pt x="0" y="44883"/>
                    </a:lnTo>
                    <a:lnTo>
                      <a:pt x="44671" y="102235"/>
                    </a:lnTo>
                    <a:lnTo>
                      <a:pt x="65766" y="84780"/>
                    </a:lnTo>
                    <a:lnTo>
                      <a:pt x="71970" y="79793"/>
                    </a:lnTo>
                    <a:lnTo>
                      <a:pt x="79415" y="86027"/>
                    </a:lnTo>
                    <a:lnTo>
                      <a:pt x="91824" y="97247"/>
                    </a:lnTo>
                    <a:lnTo>
                      <a:pt x="135255" y="39896"/>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886" name="Freeform 1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LwAApwYAAKcwAABLBwAAAAAAACYAAAAIAAAA//////////8="/>
                  </a:ext>
                </a:extLst>
              </p:cNvSpPr>
              <p:nvPr/>
            </p:nvSpPr>
            <p:spPr>
              <a:xfrm>
                <a:off x="7771130" y="1081405"/>
                <a:ext cx="137795" cy="104140"/>
              </a:xfrm>
              <a:custGeom>
                <a:avLst/>
                <a:gdLst/>
                <a:ahLst/>
                <a:cxnLst/>
                <a:rect l="0" t="0" r="137795" b="104140"/>
                <a:pathLst>
                  <a:path w="137795" h="104140">
                    <a:moveTo>
                      <a:pt x="135312" y="42152"/>
                    </a:moveTo>
                    <a:lnTo>
                      <a:pt x="76966" y="4959"/>
                    </a:lnTo>
                    <a:lnTo>
                      <a:pt x="78207" y="1240"/>
                    </a:lnTo>
                    <a:lnTo>
                      <a:pt x="137795" y="39672"/>
                    </a:lnTo>
                    <a:lnTo>
                      <a:pt x="135312" y="42155"/>
                    </a:lnTo>
                    <a:close/>
                    <a:moveTo>
                      <a:pt x="78207" y="1240"/>
                    </a:moveTo>
                    <a:lnTo>
                      <a:pt x="76966" y="3719"/>
                    </a:lnTo>
                    <a:lnTo>
                      <a:pt x="78207" y="1240"/>
                    </a:lnTo>
                    <a:close/>
                    <a:moveTo>
                      <a:pt x="76966" y="4959"/>
                    </a:moveTo>
                    <a:lnTo>
                      <a:pt x="63311" y="3719"/>
                    </a:lnTo>
                    <a:lnTo>
                      <a:pt x="63311" y="0"/>
                    </a:lnTo>
                    <a:lnTo>
                      <a:pt x="78207" y="1240"/>
                    </a:lnTo>
                    <a:lnTo>
                      <a:pt x="76966" y="4959"/>
                    </a:lnTo>
                    <a:close/>
                    <a:moveTo>
                      <a:pt x="62069" y="0"/>
                    </a:moveTo>
                    <a:lnTo>
                      <a:pt x="63311" y="0"/>
                    </a:lnTo>
                    <a:lnTo>
                      <a:pt x="63311" y="1240"/>
                    </a:lnTo>
                    <a:lnTo>
                      <a:pt x="62069" y="-2"/>
                    </a:lnTo>
                    <a:close/>
                    <a:moveTo>
                      <a:pt x="64552" y="3719"/>
                    </a:moveTo>
                    <a:lnTo>
                      <a:pt x="2482" y="47111"/>
                    </a:lnTo>
                    <a:lnTo>
                      <a:pt x="0" y="44629"/>
                    </a:lnTo>
                    <a:lnTo>
                      <a:pt x="62069" y="0"/>
                    </a:lnTo>
                    <a:lnTo>
                      <a:pt x="64552" y="3719"/>
                    </a:lnTo>
                    <a:close/>
                    <a:moveTo>
                      <a:pt x="0" y="47111"/>
                    </a:moveTo>
                    <a:lnTo>
                      <a:pt x="0" y="44631"/>
                    </a:lnTo>
                    <a:lnTo>
                      <a:pt x="1241" y="45872"/>
                    </a:lnTo>
                    <a:lnTo>
                      <a:pt x="0" y="47113"/>
                    </a:lnTo>
                    <a:close/>
                    <a:moveTo>
                      <a:pt x="2482" y="44631"/>
                    </a:moveTo>
                    <a:lnTo>
                      <a:pt x="47173" y="101660"/>
                    </a:lnTo>
                    <a:lnTo>
                      <a:pt x="44690" y="104143"/>
                    </a:lnTo>
                    <a:lnTo>
                      <a:pt x="0" y="47111"/>
                    </a:lnTo>
                    <a:lnTo>
                      <a:pt x="2482" y="44629"/>
                    </a:lnTo>
                    <a:close/>
                    <a:moveTo>
                      <a:pt x="47173" y="104140"/>
                    </a:moveTo>
                    <a:lnTo>
                      <a:pt x="44690" y="104140"/>
                    </a:lnTo>
                    <a:lnTo>
                      <a:pt x="45931" y="102899"/>
                    </a:lnTo>
                    <a:lnTo>
                      <a:pt x="47173" y="104141"/>
                    </a:lnTo>
                    <a:close/>
                    <a:moveTo>
                      <a:pt x="45931" y="101660"/>
                    </a:moveTo>
                    <a:lnTo>
                      <a:pt x="65794" y="84304"/>
                    </a:lnTo>
                    <a:lnTo>
                      <a:pt x="68276" y="86786"/>
                    </a:lnTo>
                    <a:lnTo>
                      <a:pt x="47173" y="104140"/>
                    </a:lnTo>
                    <a:lnTo>
                      <a:pt x="45931" y="101660"/>
                    </a:lnTo>
                    <a:close/>
                    <a:moveTo>
                      <a:pt x="68276" y="86783"/>
                    </a:moveTo>
                    <a:lnTo>
                      <a:pt x="67035" y="85542"/>
                    </a:lnTo>
                    <a:lnTo>
                      <a:pt x="68276" y="86783"/>
                    </a:lnTo>
                    <a:close/>
                    <a:moveTo>
                      <a:pt x="65794" y="84304"/>
                    </a:moveTo>
                    <a:lnTo>
                      <a:pt x="72000" y="79345"/>
                    </a:lnTo>
                    <a:lnTo>
                      <a:pt x="74483" y="81828"/>
                    </a:lnTo>
                    <a:lnTo>
                      <a:pt x="68276" y="86783"/>
                    </a:lnTo>
                    <a:lnTo>
                      <a:pt x="65794" y="84301"/>
                    </a:lnTo>
                    <a:close/>
                    <a:moveTo>
                      <a:pt x="72000" y="79345"/>
                    </a:moveTo>
                    <a:lnTo>
                      <a:pt x="74483" y="79345"/>
                    </a:lnTo>
                    <a:lnTo>
                      <a:pt x="73242" y="80586"/>
                    </a:lnTo>
                    <a:lnTo>
                      <a:pt x="72000" y="79344"/>
                    </a:lnTo>
                    <a:close/>
                    <a:moveTo>
                      <a:pt x="74483" y="79345"/>
                    </a:moveTo>
                    <a:lnTo>
                      <a:pt x="81932" y="85544"/>
                    </a:lnTo>
                    <a:lnTo>
                      <a:pt x="79449" y="88027"/>
                    </a:lnTo>
                    <a:lnTo>
                      <a:pt x="72000" y="81824"/>
                    </a:lnTo>
                    <a:lnTo>
                      <a:pt x="74483" y="79341"/>
                    </a:lnTo>
                    <a:close/>
                    <a:moveTo>
                      <a:pt x="81932" y="85544"/>
                    </a:moveTo>
                    <a:lnTo>
                      <a:pt x="80690" y="86786"/>
                    </a:lnTo>
                    <a:lnTo>
                      <a:pt x="81932" y="85544"/>
                    </a:lnTo>
                    <a:close/>
                    <a:moveTo>
                      <a:pt x="81932" y="85544"/>
                    </a:moveTo>
                    <a:lnTo>
                      <a:pt x="93104" y="96716"/>
                    </a:lnTo>
                    <a:lnTo>
                      <a:pt x="91863" y="99181"/>
                    </a:lnTo>
                    <a:lnTo>
                      <a:pt x="79449" y="88023"/>
                    </a:lnTo>
                    <a:lnTo>
                      <a:pt x="81932" y="85540"/>
                    </a:lnTo>
                    <a:close/>
                    <a:moveTo>
                      <a:pt x="94346" y="97941"/>
                    </a:moveTo>
                    <a:lnTo>
                      <a:pt x="91863" y="99181"/>
                    </a:lnTo>
                    <a:lnTo>
                      <a:pt x="93104" y="97940"/>
                    </a:lnTo>
                    <a:lnTo>
                      <a:pt x="94346" y="97940"/>
                    </a:lnTo>
                    <a:close/>
                    <a:moveTo>
                      <a:pt x="90621" y="96701"/>
                    </a:moveTo>
                    <a:lnTo>
                      <a:pt x="135312" y="39672"/>
                    </a:lnTo>
                    <a:lnTo>
                      <a:pt x="137795" y="42155"/>
                    </a:lnTo>
                    <a:lnTo>
                      <a:pt x="94346" y="97941"/>
                    </a:lnTo>
                    <a:lnTo>
                      <a:pt x="90621" y="96701"/>
                    </a:lnTo>
                    <a:close/>
                    <a:moveTo>
                      <a:pt x="137795" y="39672"/>
                    </a:moveTo>
                    <a:lnTo>
                      <a:pt x="137795" y="42152"/>
                    </a:lnTo>
                    <a:lnTo>
                      <a:pt x="136553" y="40910"/>
                    </a:lnTo>
                    <a:lnTo>
                      <a:pt x="137795" y="39668"/>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885" name="Freeform 1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LwAA7AYAAB0wAABPBwAAAAAAACYAAAAIAAAA//////////8="/>
                  </a:ext>
                </a:extLst>
              </p:cNvSpPr>
              <p:nvPr/>
            </p:nvSpPr>
            <p:spPr>
              <a:xfrm>
                <a:off x="7769860" y="1125220"/>
                <a:ext cx="51435" cy="62865"/>
              </a:xfrm>
              <a:custGeom>
                <a:avLst/>
                <a:gdLst/>
                <a:ahLst/>
                <a:cxnLst/>
                <a:rect l="0" t="0" r="51435" b="62865"/>
                <a:pathLst>
                  <a:path w="51435" h="62865">
                    <a:moveTo>
                      <a:pt x="32617" y="24652"/>
                    </a:moveTo>
                    <a:cubicBezTo>
                      <a:pt x="45162" y="40677"/>
                      <a:pt x="51435" y="55469"/>
                      <a:pt x="47671" y="59167"/>
                    </a:cubicBezTo>
                    <a:cubicBezTo>
                      <a:pt x="43907" y="62865"/>
                      <a:pt x="31362" y="53003"/>
                      <a:pt x="18817" y="36979"/>
                    </a:cubicBezTo>
                    <a:cubicBezTo>
                      <a:pt x="6272" y="22187"/>
                      <a:pt x="0" y="6163"/>
                      <a:pt x="3763" y="2465"/>
                    </a:cubicBezTo>
                    <a:cubicBezTo>
                      <a:pt x="7527" y="0"/>
                      <a:pt x="20072" y="9861"/>
                      <a:pt x="32617" y="24652"/>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884" name="Freeform 1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LwAA7AYAAB4wAABPBwAAAAAAACYAAAAIAAAA//////////8="/>
                  </a:ext>
                </a:extLst>
              </p:cNvSpPr>
              <p:nvPr/>
            </p:nvSpPr>
            <p:spPr>
              <a:xfrm>
                <a:off x="7768590" y="1125220"/>
                <a:ext cx="53340" cy="62865"/>
              </a:xfrm>
              <a:custGeom>
                <a:avLst/>
                <a:gdLst/>
                <a:ahLst/>
                <a:cxnLst/>
                <a:rect l="0" t="0" r="53340" b="62865"/>
                <a:pathLst>
                  <a:path w="53340" h="62865">
                    <a:moveTo>
                      <a:pt x="34733" y="24652"/>
                    </a:moveTo>
                    <a:cubicBezTo>
                      <a:pt x="34733" y="24652"/>
                      <a:pt x="34733" y="23420"/>
                      <a:pt x="34733" y="23420"/>
                    </a:cubicBezTo>
                    <a:lnTo>
                      <a:pt x="32252" y="25901"/>
                    </a:lnTo>
                    <a:cubicBezTo>
                      <a:pt x="32252" y="25885"/>
                      <a:pt x="32252" y="25885"/>
                      <a:pt x="32252" y="25885"/>
                    </a:cubicBezTo>
                    <a:lnTo>
                      <a:pt x="34733" y="24652"/>
                    </a:lnTo>
                    <a:close/>
                    <a:moveTo>
                      <a:pt x="34733" y="23420"/>
                    </a:moveTo>
                    <a:lnTo>
                      <a:pt x="34733" y="24652"/>
                    </a:lnTo>
                    <a:lnTo>
                      <a:pt x="33493" y="24652"/>
                    </a:lnTo>
                    <a:lnTo>
                      <a:pt x="34733" y="23412"/>
                    </a:lnTo>
                    <a:close/>
                    <a:moveTo>
                      <a:pt x="34733" y="24652"/>
                    </a:moveTo>
                    <a:cubicBezTo>
                      <a:pt x="35973" y="25885"/>
                      <a:pt x="38454" y="28350"/>
                      <a:pt x="39695" y="30816"/>
                    </a:cubicBezTo>
                    <a:lnTo>
                      <a:pt x="37214" y="32048"/>
                    </a:lnTo>
                    <a:cubicBezTo>
                      <a:pt x="35973" y="30816"/>
                      <a:pt x="33493" y="28350"/>
                      <a:pt x="32252" y="25885"/>
                    </a:cubicBezTo>
                    <a:lnTo>
                      <a:pt x="34733" y="24652"/>
                    </a:lnTo>
                    <a:close/>
                    <a:moveTo>
                      <a:pt x="39695" y="30816"/>
                    </a:moveTo>
                    <a:cubicBezTo>
                      <a:pt x="40935" y="33281"/>
                      <a:pt x="42176" y="34514"/>
                      <a:pt x="43416" y="36979"/>
                    </a:cubicBezTo>
                    <a:lnTo>
                      <a:pt x="40935" y="38212"/>
                    </a:lnTo>
                    <a:cubicBezTo>
                      <a:pt x="39695" y="36979"/>
                      <a:pt x="38454" y="34514"/>
                      <a:pt x="37214" y="32048"/>
                    </a:cubicBezTo>
                    <a:lnTo>
                      <a:pt x="39695" y="30816"/>
                    </a:lnTo>
                    <a:close/>
                    <a:moveTo>
                      <a:pt x="43416" y="36979"/>
                    </a:moveTo>
                    <a:cubicBezTo>
                      <a:pt x="50859" y="48073"/>
                      <a:pt x="53340" y="57934"/>
                      <a:pt x="49619" y="60399"/>
                    </a:cubicBezTo>
                    <a:lnTo>
                      <a:pt x="47138" y="57918"/>
                    </a:lnTo>
                    <a:cubicBezTo>
                      <a:pt x="49619" y="56701"/>
                      <a:pt x="47138" y="48073"/>
                      <a:pt x="40935" y="38212"/>
                    </a:cubicBezTo>
                    <a:lnTo>
                      <a:pt x="43416" y="36979"/>
                    </a:lnTo>
                    <a:close/>
                    <a:moveTo>
                      <a:pt x="49619" y="60399"/>
                    </a:moveTo>
                    <a:cubicBezTo>
                      <a:pt x="49619" y="60399"/>
                      <a:pt x="49619" y="60399"/>
                      <a:pt x="49619" y="60399"/>
                    </a:cubicBezTo>
                    <a:lnTo>
                      <a:pt x="47138" y="57918"/>
                    </a:lnTo>
                    <a:cubicBezTo>
                      <a:pt x="47138" y="57934"/>
                      <a:pt x="47138" y="57934"/>
                      <a:pt x="47138" y="57934"/>
                    </a:cubicBezTo>
                    <a:lnTo>
                      <a:pt x="49619" y="60415"/>
                    </a:lnTo>
                    <a:close/>
                    <a:moveTo>
                      <a:pt x="49619" y="60399"/>
                    </a:moveTo>
                    <a:lnTo>
                      <a:pt x="48378" y="59158"/>
                    </a:lnTo>
                    <a:lnTo>
                      <a:pt x="49619" y="60399"/>
                    </a:lnTo>
                    <a:close/>
                    <a:moveTo>
                      <a:pt x="49619" y="60399"/>
                    </a:moveTo>
                    <a:cubicBezTo>
                      <a:pt x="47138" y="62865"/>
                      <a:pt x="43416" y="61632"/>
                      <a:pt x="38454" y="57934"/>
                    </a:cubicBezTo>
                    <a:lnTo>
                      <a:pt x="39695" y="55469"/>
                    </a:lnTo>
                    <a:cubicBezTo>
                      <a:pt x="43416" y="57934"/>
                      <a:pt x="47138" y="59167"/>
                      <a:pt x="47138" y="57934"/>
                    </a:cubicBezTo>
                    <a:lnTo>
                      <a:pt x="49619" y="60415"/>
                    </a:lnTo>
                    <a:close/>
                    <a:moveTo>
                      <a:pt x="38454" y="57934"/>
                    </a:moveTo>
                    <a:cubicBezTo>
                      <a:pt x="33493" y="55469"/>
                      <a:pt x="28531" y="50538"/>
                      <a:pt x="23569" y="44375"/>
                    </a:cubicBezTo>
                    <a:lnTo>
                      <a:pt x="26050" y="41894"/>
                    </a:lnTo>
                    <a:cubicBezTo>
                      <a:pt x="31012" y="48073"/>
                      <a:pt x="35973" y="53003"/>
                      <a:pt x="39695" y="55469"/>
                    </a:cubicBezTo>
                    <a:lnTo>
                      <a:pt x="38454" y="57934"/>
                    </a:lnTo>
                    <a:close/>
                    <a:moveTo>
                      <a:pt x="23569" y="44375"/>
                    </a:moveTo>
                    <a:cubicBezTo>
                      <a:pt x="22328" y="43142"/>
                      <a:pt x="19847" y="40677"/>
                      <a:pt x="18607" y="38212"/>
                    </a:cubicBezTo>
                    <a:lnTo>
                      <a:pt x="21088" y="35731"/>
                    </a:lnTo>
                    <a:cubicBezTo>
                      <a:pt x="22328" y="38212"/>
                      <a:pt x="24809" y="40677"/>
                      <a:pt x="26050" y="41910"/>
                    </a:cubicBezTo>
                    <a:lnTo>
                      <a:pt x="23569" y="44391"/>
                    </a:lnTo>
                    <a:close/>
                    <a:moveTo>
                      <a:pt x="18607" y="38212"/>
                    </a:moveTo>
                    <a:lnTo>
                      <a:pt x="19847" y="36972"/>
                    </a:lnTo>
                    <a:lnTo>
                      <a:pt x="18607" y="38212"/>
                    </a:lnTo>
                    <a:close/>
                    <a:moveTo>
                      <a:pt x="18607" y="38212"/>
                    </a:moveTo>
                    <a:cubicBezTo>
                      <a:pt x="18607" y="38212"/>
                      <a:pt x="18607" y="38212"/>
                      <a:pt x="18607" y="38212"/>
                    </a:cubicBezTo>
                    <a:lnTo>
                      <a:pt x="21088" y="35731"/>
                    </a:lnTo>
                    <a:cubicBezTo>
                      <a:pt x="21088" y="36979"/>
                      <a:pt x="21088" y="35746"/>
                      <a:pt x="21088" y="35746"/>
                    </a:cubicBezTo>
                    <a:lnTo>
                      <a:pt x="18607" y="38227"/>
                    </a:lnTo>
                    <a:close/>
                    <a:moveTo>
                      <a:pt x="18607" y="38212"/>
                    </a:moveTo>
                    <a:lnTo>
                      <a:pt x="19847" y="36972"/>
                    </a:lnTo>
                    <a:lnTo>
                      <a:pt x="18607" y="38212"/>
                    </a:lnTo>
                    <a:close/>
                    <a:moveTo>
                      <a:pt x="18607" y="38212"/>
                    </a:moveTo>
                    <a:cubicBezTo>
                      <a:pt x="16126" y="35746"/>
                      <a:pt x="14886" y="33281"/>
                      <a:pt x="13645" y="32048"/>
                    </a:cubicBezTo>
                    <a:lnTo>
                      <a:pt x="16126" y="29567"/>
                    </a:lnTo>
                    <a:cubicBezTo>
                      <a:pt x="17367" y="32048"/>
                      <a:pt x="19847" y="34514"/>
                      <a:pt x="21088" y="35746"/>
                    </a:cubicBezTo>
                    <a:lnTo>
                      <a:pt x="18607" y="38227"/>
                    </a:lnTo>
                    <a:close/>
                    <a:moveTo>
                      <a:pt x="13645" y="32048"/>
                    </a:moveTo>
                    <a:cubicBezTo>
                      <a:pt x="12405" y="29583"/>
                      <a:pt x="11164" y="27118"/>
                      <a:pt x="9924" y="25885"/>
                    </a:cubicBezTo>
                    <a:lnTo>
                      <a:pt x="12405" y="23404"/>
                    </a:lnTo>
                    <a:cubicBezTo>
                      <a:pt x="13645" y="25885"/>
                      <a:pt x="14886" y="27118"/>
                      <a:pt x="16126" y="29583"/>
                    </a:cubicBezTo>
                    <a:lnTo>
                      <a:pt x="13645" y="32064"/>
                    </a:lnTo>
                    <a:close/>
                    <a:moveTo>
                      <a:pt x="9924" y="25885"/>
                    </a:moveTo>
                    <a:cubicBezTo>
                      <a:pt x="2481" y="14791"/>
                      <a:pt x="0" y="4930"/>
                      <a:pt x="3721" y="1232"/>
                    </a:cubicBezTo>
                    <a:lnTo>
                      <a:pt x="6202" y="3713"/>
                    </a:lnTo>
                    <a:cubicBezTo>
                      <a:pt x="3721" y="6163"/>
                      <a:pt x="6202" y="13559"/>
                      <a:pt x="12405" y="23420"/>
                    </a:cubicBezTo>
                    <a:lnTo>
                      <a:pt x="9924" y="25901"/>
                    </a:lnTo>
                    <a:close/>
                    <a:moveTo>
                      <a:pt x="3721" y="1232"/>
                    </a:moveTo>
                    <a:cubicBezTo>
                      <a:pt x="3721" y="1232"/>
                      <a:pt x="3721" y="1232"/>
                      <a:pt x="3721" y="1232"/>
                    </a:cubicBezTo>
                    <a:lnTo>
                      <a:pt x="6202" y="3713"/>
                    </a:lnTo>
                    <a:cubicBezTo>
                      <a:pt x="6202" y="3697"/>
                      <a:pt x="6202" y="3697"/>
                      <a:pt x="6202" y="3697"/>
                    </a:cubicBezTo>
                    <a:lnTo>
                      <a:pt x="3721" y="1216"/>
                    </a:lnTo>
                    <a:close/>
                    <a:moveTo>
                      <a:pt x="6202" y="3697"/>
                    </a:moveTo>
                    <a:lnTo>
                      <a:pt x="4962" y="2457"/>
                    </a:lnTo>
                    <a:lnTo>
                      <a:pt x="6202" y="3697"/>
                    </a:lnTo>
                    <a:close/>
                    <a:moveTo>
                      <a:pt x="3721" y="1232"/>
                    </a:moveTo>
                    <a:cubicBezTo>
                      <a:pt x="6202" y="0"/>
                      <a:pt x="9924" y="1232"/>
                      <a:pt x="14886" y="3697"/>
                    </a:cubicBezTo>
                    <a:lnTo>
                      <a:pt x="12405" y="7395"/>
                    </a:lnTo>
                    <a:cubicBezTo>
                      <a:pt x="9924" y="4930"/>
                      <a:pt x="6202" y="3697"/>
                      <a:pt x="6202" y="3697"/>
                    </a:cubicBezTo>
                    <a:lnTo>
                      <a:pt x="3721" y="1216"/>
                    </a:lnTo>
                    <a:close/>
                    <a:moveTo>
                      <a:pt x="14886" y="3697"/>
                    </a:moveTo>
                    <a:cubicBezTo>
                      <a:pt x="18607" y="7395"/>
                      <a:pt x="24809" y="12326"/>
                      <a:pt x="29771" y="17257"/>
                    </a:cubicBezTo>
                    <a:lnTo>
                      <a:pt x="27290" y="19738"/>
                    </a:lnTo>
                    <a:cubicBezTo>
                      <a:pt x="22328" y="14791"/>
                      <a:pt x="17367" y="9861"/>
                      <a:pt x="12405" y="7395"/>
                    </a:cubicBezTo>
                    <a:lnTo>
                      <a:pt x="14886" y="3697"/>
                    </a:lnTo>
                    <a:close/>
                    <a:moveTo>
                      <a:pt x="29771" y="17257"/>
                    </a:moveTo>
                    <a:cubicBezTo>
                      <a:pt x="31012" y="19722"/>
                      <a:pt x="33493" y="22187"/>
                      <a:pt x="34733" y="24652"/>
                    </a:cubicBezTo>
                    <a:lnTo>
                      <a:pt x="32252" y="25885"/>
                    </a:lnTo>
                    <a:cubicBezTo>
                      <a:pt x="31012" y="23420"/>
                      <a:pt x="28531" y="22187"/>
                      <a:pt x="27290" y="19722"/>
                    </a:cubicBezTo>
                    <a:lnTo>
                      <a:pt x="29771" y="17241"/>
                    </a:lnTo>
                    <a:close/>
                    <a:moveTo>
                      <a:pt x="34733" y="24652"/>
                    </a:moveTo>
                    <a:lnTo>
                      <a:pt x="33493" y="24652"/>
                    </a:lnTo>
                    <a:lnTo>
                      <a:pt x="34733" y="24652"/>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883" name="Freeform 1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0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ZMAAA5AYAAKswAABGBwAAAAAAACYAAAAIAAAA//////////8="/>
                  </a:ext>
                </a:extLst>
              </p:cNvSpPr>
              <p:nvPr/>
            </p:nvSpPr>
            <p:spPr>
              <a:xfrm>
                <a:off x="7859395" y="1120140"/>
                <a:ext cx="52070" cy="62230"/>
              </a:xfrm>
              <a:custGeom>
                <a:avLst/>
                <a:gdLst/>
                <a:ahLst/>
                <a:cxnLst/>
                <a:rect l="0" t="0" r="52070" b="62230"/>
                <a:pathLst>
                  <a:path w="52070" h="62230">
                    <a:moveTo>
                      <a:pt x="33474" y="36093"/>
                    </a:moveTo>
                    <a:cubicBezTo>
                      <a:pt x="22316" y="52273"/>
                      <a:pt x="8678" y="62230"/>
                      <a:pt x="4959" y="59741"/>
                    </a:cubicBezTo>
                    <a:cubicBezTo>
                      <a:pt x="0" y="57252"/>
                      <a:pt x="6199" y="42316"/>
                      <a:pt x="18596" y="26137"/>
                    </a:cubicBezTo>
                    <a:cubicBezTo>
                      <a:pt x="30994" y="9957"/>
                      <a:pt x="43392" y="0"/>
                      <a:pt x="48351" y="2489"/>
                    </a:cubicBezTo>
                    <a:cubicBezTo>
                      <a:pt x="52070" y="4978"/>
                      <a:pt x="45871" y="19914"/>
                      <a:pt x="33474" y="36093"/>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882" name="Freeform 1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bMAAA4gYAAKkwAABIBwAAAAAAACYAAAAIAAAA//////////8="/>
                  </a:ext>
                </a:extLst>
              </p:cNvSpPr>
              <p:nvPr/>
            </p:nvSpPr>
            <p:spPr>
              <a:xfrm>
                <a:off x="7860665" y="1118870"/>
                <a:ext cx="49530" cy="64770"/>
              </a:xfrm>
              <a:custGeom>
                <a:avLst/>
                <a:gdLst/>
                <a:ahLst/>
                <a:cxnLst/>
                <a:rect l="0" t="0" r="49530" b="64770"/>
                <a:pathLst>
                  <a:path w="49530" h="64770">
                    <a:moveTo>
                      <a:pt x="33433" y="38613"/>
                    </a:moveTo>
                    <a:lnTo>
                      <a:pt x="30956" y="36136"/>
                    </a:lnTo>
                    <a:lnTo>
                      <a:pt x="33433" y="38613"/>
                    </a:lnTo>
                    <a:close/>
                    <a:moveTo>
                      <a:pt x="33433" y="38613"/>
                    </a:moveTo>
                    <a:cubicBezTo>
                      <a:pt x="32195" y="41104"/>
                      <a:pt x="30956" y="42350"/>
                      <a:pt x="28480" y="44841"/>
                    </a:cubicBezTo>
                    <a:lnTo>
                      <a:pt x="26003" y="42364"/>
                    </a:lnTo>
                    <a:cubicBezTo>
                      <a:pt x="28480" y="41104"/>
                      <a:pt x="29718" y="38613"/>
                      <a:pt x="30956" y="36122"/>
                    </a:cubicBezTo>
                    <a:lnTo>
                      <a:pt x="33433" y="38599"/>
                    </a:lnTo>
                    <a:close/>
                    <a:moveTo>
                      <a:pt x="28480" y="44841"/>
                    </a:moveTo>
                    <a:cubicBezTo>
                      <a:pt x="27242" y="47332"/>
                      <a:pt x="26003" y="48578"/>
                      <a:pt x="23527" y="51069"/>
                    </a:cubicBezTo>
                    <a:lnTo>
                      <a:pt x="21050" y="48592"/>
                    </a:lnTo>
                    <a:cubicBezTo>
                      <a:pt x="23527" y="46086"/>
                      <a:pt x="24765" y="44841"/>
                      <a:pt x="26003" y="42350"/>
                    </a:cubicBezTo>
                    <a:lnTo>
                      <a:pt x="28480" y="44827"/>
                    </a:lnTo>
                    <a:close/>
                    <a:moveTo>
                      <a:pt x="23527" y="51069"/>
                    </a:moveTo>
                    <a:cubicBezTo>
                      <a:pt x="14859" y="59788"/>
                      <a:pt x="6191" y="64770"/>
                      <a:pt x="2477" y="62279"/>
                    </a:cubicBezTo>
                    <a:lnTo>
                      <a:pt x="3715" y="59788"/>
                    </a:lnTo>
                    <a:cubicBezTo>
                      <a:pt x="6191" y="61033"/>
                      <a:pt x="13621" y="56051"/>
                      <a:pt x="21050" y="48578"/>
                    </a:cubicBezTo>
                    <a:lnTo>
                      <a:pt x="23527" y="51055"/>
                    </a:lnTo>
                    <a:close/>
                    <a:moveTo>
                      <a:pt x="3715" y="59788"/>
                    </a:moveTo>
                    <a:lnTo>
                      <a:pt x="3715" y="61033"/>
                    </a:lnTo>
                    <a:lnTo>
                      <a:pt x="3715" y="59788"/>
                    </a:lnTo>
                    <a:close/>
                    <a:moveTo>
                      <a:pt x="2477" y="62279"/>
                    </a:moveTo>
                    <a:cubicBezTo>
                      <a:pt x="2477" y="62279"/>
                      <a:pt x="2477" y="62279"/>
                      <a:pt x="2477" y="62279"/>
                    </a:cubicBezTo>
                    <a:lnTo>
                      <a:pt x="3715" y="59788"/>
                    </a:lnTo>
                    <a:cubicBezTo>
                      <a:pt x="3715" y="59788"/>
                      <a:pt x="3715" y="59788"/>
                      <a:pt x="3715" y="59788"/>
                    </a:cubicBezTo>
                    <a:lnTo>
                      <a:pt x="2477" y="62279"/>
                    </a:lnTo>
                    <a:close/>
                    <a:moveTo>
                      <a:pt x="2477" y="62279"/>
                    </a:moveTo>
                    <a:cubicBezTo>
                      <a:pt x="0" y="61033"/>
                      <a:pt x="0" y="56051"/>
                      <a:pt x="1238" y="51069"/>
                    </a:cubicBezTo>
                    <a:lnTo>
                      <a:pt x="4953" y="52314"/>
                    </a:lnTo>
                    <a:cubicBezTo>
                      <a:pt x="3715" y="56051"/>
                      <a:pt x="3715" y="58542"/>
                      <a:pt x="3715" y="59788"/>
                    </a:cubicBezTo>
                    <a:lnTo>
                      <a:pt x="2477" y="62279"/>
                    </a:lnTo>
                    <a:close/>
                    <a:moveTo>
                      <a:pt x="1238" y="51069"/>
                    </a:moveTo>
                    <a:cubicBezTo>
                      <a:pt x="3715" y="46086"/>
                      <a:pt x="7430" y="39858"/>
                      <a:pt x="11144" y="32385"/>
                    </a:cubicBezTo>
                    <a:lnTo>
                      <a:pt x="13621" y="34862"/>
                    </a:lnTo>
                    <a:cubicBezTo>
                      <a:pt x="9906" y="41104"/>
                      <a:pt x="6191" y="47332"/>
                      <a:pt x="4953" y="52314"/>
                    </a:cubicBezTo>
                    <a:lnTo>
                      <a:pt x="1238" y="51069"/>
                    </a:lnTo>
                    <a:close/>
                    <a:moveTo>
                      <a:pt x="11144" y="32385"/>
                    </a:moveTo>
                    <a:cubicBezTo>
                      <a:pt x="12383" y="31139"/>
                      <a:pt x="14859" y="28648"/>
                      <a:pt x="16097" y="26157"/>
                    </a:cubicBezTo>
                    <a:lnTo>
                      <a:pt x="18574" y="28634"/>
                    </a:lnTo>
                    <a:cubicBezTo>
                      <a:pt x="17336" y="29894"/>
                      <a:pt x="14859" y="32385"/>
                      <a:pt x="13621" y="34876"/>
                    </a:cubicBezTo>
                    <a:lnTo>
                      <a:pt x="11144" y="32399"/>
                    </a:lnTo>
                    <a:close/>
                    <a:moveTo>
                      <a:pt x="16097" y="26157"/>
                    </a:moveTo>
                    <a:lnTo>
                      <a:pt x="18574" y="28634"/>
                    </a:lnTo>
                    <a:lnTo>
                      <a:pt x="16097" y="26157"/>
                    </a:lnTo>
                    <a:close/>
                    <a:moveTo>
                      <a:pt x="16097" y="26157"/>
                    </a:moveTo>
                    <a:cubicBezTo>
                      <a:pt x="17336" y="23666"/>
                      <a:pt x="19812" y="21175"/>
                      <a:pt x="21050" y="19929"/>
                    </a:cubicBezTo>
                    <a:lnTo>
                      <a:pt x="23527" y="22406"/>
                    </a:lnTo>
                    <a:cubicBezTo>
                      <a:pt x="22289" y="23666"/>
                      <a:pt x="19812" y="26157"/>
                      <a:pt x="18574" y="28648"/>
                    </a:cubicBezTo>
                    <a:lnTo>
                      <a:pt x="16097" y="26171"/>
                    </a:lnTo>
                    <a:close/>
                    <a:moveTo>
                      <a:pt x="21050" y="19929"/>
                    </a:moveTo>
                    <a:cubicBezTo>
                      <a:pt x="22289" y="17438"/>
                      <a:pt x="24765" y="16193"/>
                      <a:pt x="26003" y="13701"/>
                    </a:cubicBezTo>
                    <a:lnTo>
                      <a:pt x="28480" y="16178"/>
                    </a:lnTo>
                    <a:cubicBezTo>
                      <a:pt x="27242" y="18684"/>
                      <a:pt x="24765" y="19929"/>
                      <a:pt x="23527" y="22420"/>
                    </a:cubicBezTo>
                    <a:lnTo>
                      <a:pt x="21050" y="19943"/>
                    </a:lnTo>
                    <a:close/>
                    <a:moveTo>
                      <a:pt x="26003" y="13701"/>
                    </a:moveTo>
                    <a:cubicBezTo>
                      <a:pt x="35909" y="4982"/>
                      <a:pt x="43339" y="0"/>
                      <a:pt x="47054" y="2491"/>
                    </a:cubicBezTo>
                    <a:lnTo>
                      <a:pt x="45815" y="4982"/>
                    </a:lnTo>
                    <a:cubicBezTo>
                      <a:pt x="43339" y="3737"/>
                      <a:pt x="37148" y="8719"/>
                      <a:pt x="28480" y="16193"/>
                    </a:cubicBezTo>
                    <a:lnTo>
                      <a:pt x="26003" y="13716"/>
                    </a:lnTo>
                    <a:close/>
                    <a:moveTo>
                      <a:pt x="45815" y="4982"/>
                    </a:moveTo>
                    <a:lnTo>
                      <a:pt x="47054" y="3743"/>
                    </a:lnTo>
                    <a:lnTo>
                      <a:pt x="45815" y="4982"/>
                    </a:lnTo>
                    <a:close/>
                    <a:moveTo>
                      <a:pt x="47054" y="2491"/>
                    </a:moveTo>
                    <a:cubicBezTo>
                      <a:pt x="47054" y="2491"/>
                      <a:pt x="48292" y="2491"/>
                      <a:pt x="48292" y="2491"/>
                    </a:cubicBezTo>
                    <a:lnTo>
                      <a:pt x="45815" y="4968"/>
                    </a:lnTo>
                    <a:cubicBezTo>
                      <a:pt x="45815" y="4982"/>
                      <a:pt x="45815" y="4982"/>
                      <a:pt x="45815" y="4982"/>
                    </a:cubicBezTo>
                    <a:lnTo>
                      <a:pt x="47054" y="2491"/>
                    </a:lnTo>
                    <a:close/>
                    <a:moveTo>
                      <a:pt x="48292" y="2491"/>
                    </a:moveTo>
                    <a:cubicBezTo>
                      <a:pt x="49530" y="3737"/>
                      <a:pt x="49530" y="8719"/>
                      <a:pt x="48292" y="13701"/>
                    </a:cubicBezTo>
                    <a:lnTo>
                      <a:pt x="44577" y="12456"/>
                    </a:lnTo>
                    <a:cubicBezTo>
                      <a:pt x="47054" y="8719"/>
                      <a:pt x="47054" y="6228"/>
                      <a:pt x="45815" y="4982"/>
                    </a:cubicBezTo>
                    <a:lnTo>
                      <a:pt x="48292" y="2505"/>
                    </a:lnTo>
                    <a:close/>
                    <a:moveTo>
                      <a:pt x="48292" y="13701"/>
                    </a:moveTo>
                    <a:cubicBezTo>
                      <a:pt x="45815" y="18684"/>
                      <a:pt x="43339" y="24912"/>
                      <a:pt x="38386" y="32385"/>
                    </a:cubicBezTo>
                    <a:lnTo>
                      <a:pt x="35909" y="29908"/>
                    </a:lnTo>
                    <a:cubicBezTo>
                      <a:pt x="39624" y="23666"/>
                      <a:pt x="43339" y="17438"/>
                      <a:pt x="44577" y="12456"/>
                    </a:cubicBezTo>
                    <a:lnTo>
                      <a:pt x="48292" y="13701"/>
                    </a:lnTo>
                    <a:close/>
                    <a:moveTo>
                      <a:pt x="38386" y="32385"/>
                    </a:moveTo>
                    <a:cubicBezTo>
                      <a:pt x="37148" y="33631"/>
                      <a:pt x="35909" y="36122"/>
                      <a:pt x="33433" y="38613"/>
                    </a:cubicBezTo>
                    <a:lnTo>
                      <a:pt x="30956" y="36136"/>
                    </a:lnTo>
                    <a:cubicBezTo>
                      <a:pt x="33433" y="33631"/>
                      <a:pt x="34671" y="32385"/>
                      <a:pt x="35909" y="29894"/>
                    </a:cubicBezTo>
                    <a:lnTo>
                      <a:pt x="38386" y="3237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881" name="Freeform 1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AAA6gYAAE8wAAAmBwAAAAAAACYAAAAIAAAA//////////8="/>
                  </a:ext>
                </a:extLst>
              </p:cNvSpPr>
              <p:nvPr/>
            </p:nvSpPr>
            <p:spPr>
              <a:xfrm>
                <a:off x="7842250" y="1123950"/>
                <a:ext cx="10795" cy="38100"/>
              </a:xfrm>
              <a:custGeom>
                <a:avLst/>
                <a:gdLst/>
                <a:ahLst/>
                <a:cxnLst/>
                <a:rect l="0" t="0" r="10795" b="38100"/>
                <a:pathLst>
                  <a:path w="10795" h="38100">
                    <a:moveTo>
                      <a:pt x="10795" y="1229"/>
                    </a:moveTo>
                    <a:lnTo>
                      <a:pt x="3598" y="38100"/>
                    </a:lnTo>
                    <a:lnTo>
                      <a:pt x="0" y="36871"/>
                    </a:lnTo>
                    <a:lnTo>
                      <a:pt x="7196" y="0"/>
                    </a:lnTo>
                    <a:lnTo>
                      <a:pt x="10795" y="122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880" name="Freeform 1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MAAA7AYAAKEwAAAdBwAAAAAAACYAAAAIAAAA//////////8="/>
                  </a:ext>
                </a:extLst>
              </p:cNvSpPr>
              <p:nvPr/>
            </p:nvSpPr>
            <p:spPr>
              <a:xfrm>
                <a:off x="7887970" y="1125220"/>
                <a:ext cx="17145" cy="31115"/>
              </a:xfrm>
              <a:custGeom>
                <a:avLst/>
                <a:gdLst/>
                <a:ahLst/>
                <a:cxnLst/>
                <a:rect l="0" t="0" r="17145" b="31115"/>
                <a:pathLst>
                  <a:path w="17145" h="31115">
                    <a:moveTo>
                      <a:pt x="6123" y="6223"/>
                    </a:moveTo>
                    <a:lnTo>
                      <a:pt x="8572" y="8712"/>
                    </a:lnTo>
                    <a:lnTo>
                      <a:pt x="6123" y="6223"/>
                    </a:lnTo>
                    <a:close/>
                    <a:moveTo>
                      <a:pt x="6123" y="6223"/>
                    </a:moveTo>
                    <a:cubicBezTo>
                      <a:pt x="7347" y="4978"/>
                      <a:pt x="7347" y="4978"/>
                      <a:pt x="8572" y="4978"/>
                    </a:cubicBezTo>
                    <a:lnTo>
                      <a:pt x="11021" y="7467"/>
                    </a:lnTo>
                    <a:cubicBezTo>
                      <a:pt x="9797" y="7467"/>
                      <a:pt x="9797" y="7467"/>
                      <a:pt x="8572" y="8712"/>
                    </a:cubicBezTo>
                    <a:lnTo>
                      <a:pt x="6123" y="6223"/>
                    </a:lnTo>
                    <a:close/>
                    <a:moveTo>
                      <a:pt x="8572" y="4978"/>
                    </a:moveTo>
                    <a:cubicBezTo>
                      <a:pt x="8572" y="3733"/>
                      <a:pt x="9797" y="3733"/>
                      <a:pt x="9797" y="3733"/>
                    </a:cubicBezTo>
                    <a:lnTo>
                      <a:pt x="12246" y="6223"/>
                    </a:lnTo>
                    <a:cubicBezTo>
                      <a:pt x="11021" y="6223"/>
                      <a:pt x="11021" y="6223"/>
                      <a:pt x="11021" y="7467"/>
                    </a:cubicBezTo>
                    <a:lnTo>
                      <a:pt x="8572" y="4978"/>
                    </a:lnTo>
                    <a:close/>
                    <a:moveTo>
                      <a:pt x="9797" y="3733"/>
                    </a:moveTo>
                    <a:cubicBezTo>
                      <a:pt x="12246" y="1244"/>
                      <a:pt x="14695" y="0"/>
                      <a:pt x="15920" y="1244"/>
                    </a:cubicBezTo>
                    <a:lnTo>
                      <a:pt x="14695" y="3733"/>
                    </a:lnTo>
                    <a:cubicBezTo>
                      <a:pt x="13471" y="3733"/>
                      <a:pt x="13471" y="4978"/>
                      <a:pt x="12246" y="6223"/>
                    </a:cubicBezTo>
                    <a:lnTo>
                      <a:pt x="9797" y="3733"/>
                    </a:lnTo>
                    <a:close/>
                    <a:moveTo>
                      <a:pt x="15920" y="1244"/>
                    </a:moveTo>
                    <a:lnTo>
                      <a:pt x="15920" y="2489"/>
                    </a:lnTo>
                    <a:lnTo>
                      <a:pt x="15920" y="1244"/>
                    </a:lnTo>
                    <a:close/>
                    <a:moveTo>
                      <a:pt x="15920" y="1244"/>
                    </a:moveTo>
                    <a:lnTo>
                      <a:pt x="14695" y="3733"/>
                    </a:lnTo>
                    <a:lnTo>
                      <a:pt x="15920" y="1244"/>
                    </a:lnTo>
                    <a:close/>
                    <a:moveTo>
                      <a:pt x="14695" y="3733"/>
                    </a:moveTo>
                    <a:lnTo>
                      <a:pt x="15920" y="2489"/>
                    </a:lnTo>
                    <a:lnTo>
                      <a:pt x="14695" y="3733"/>
                    </a:lnTo>
                    <a:close/>
                    <a:moveTo>
                      <a:pt x="15920" y="1244"/>
                    </a:moveTo>
                    <a:cubicBezTo>
                      <a:pt x="17145" y="1244"/>
                      <a:pt x="17145" y="2489"/>
                      <a:pt x="17145" y="3733"/>
                    </a:cubicBezTo>
                    <a:lnTo>
                      <a:pt x="13471" y="3733"/>
                    </a:lnTo>
                    <a:cubicBezTo>
                      <a:pt x="13471" y="3733"/>
                      <a:pt x="14695" y="3733"/>
                      <a:pt x="14695" y="3733"/>
                    </a:cubicBezTo>
                    <a:lnTo>
                      <a:pt x="15920" y="1244"/>
                    </a:lnTo>
                    <a:close/>
                    <a:moveTo>
                      <a:pt x="13471" y="3733"/>
                    </a:moveTo>
                    <a:lnTo>
                      <a:pt x="15920" y="3733"/>
                    </a:lnTo>
                    <a:lnTo>
                      <a:pt x="13471" y="3733"/>
                    </a:lnTo>
                    <a:close/>
                    <a:moveTo>
                      <a:pt x="17145" y="3733"/>
                    </a:moveTo>
                    <a:cubicBezTo>
                      <a:pt x="17145" y="4978"/>
                      <a:pt x="17145" y="6223"/>
                      <a:pt x="15920" y="7467"/>
                    </a:cubicBezTo>
                    <a:lnTo>
                      <a:pt x="13471" y="6223"/>
                    </a:lnTo>
                    <a:cubicBezTo>
                      <a:pt x="13471" y="4978"/>
                      <a:pt x="13471" y="3733"/>
                      <a:pt x="13471" y="3733"/>
                    </a:cubicBezTo>
                    <a:lnTo>
                      <a:pt x="17145" y="3733"/>
                    </a:lnTo>
                    <a:close/>
                    <a:moveTo>
                      <a:pt x="15920" y="7467"/>
                    </a:moveTo>
                    <a:cubicBezTo>
                      <a:pt x="13471" y="12446"/>
                      <a:pt x="8572" y="22402"/>
                      <a:pt x="2449" y="31115"/>
                    </a:cubicBezTo>
                    <a:lnTo>
                      <a:pt x="0" y="28625"/>
                    </a:lnTo>
                    <a:cubicBezTo>
                      <a:pt x="6123" y="21158"/>
                      <a:pt x="11021" y="11201"/>
                      <a:pt x="13471" y="6223"/>
                    </a:cubicBezTo>
                    <a:lnTo>
                      <a:pt x="15920" y="7467"/>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879" name="Freeform 1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LwAAHgcAABUwAABEBwAAAAAAACYAAAAIAAAA//////////8="/>
                  </a:ext>
                </a:extLst>
              </p:cNvSpPr>
              <p:nvPr/>
            </p:nvSpPr>
            <p:spPr>
              <a:xfrm>
                <a:off x="7790180" y="1156970"/>
                <a:ext cx="26035" cy="24130"/>
              </a:xfrm>
              <a:custGeom>
                <a:avLst/>
                <a:gdLst/>
                <a:ahLst/>
                <a:cxnLst/>
                <a:rect l="0" t="0" r="26035" b="24130"/>
                <a:pathLst>
                  <a:path w="26035" h="24130">
                    <a:moveTo>
                      <a:pt x="22315" y="12700"/>
                    </a:moveTo>
                    <a:lnTo>
                      <a:pt x="19836" y="13970"/>
                    </a:lnTo>
                    <a:lnTo>
                      <a:pt x="22315" y="12700"/>
                    </a:lnTo>
                    <a:close/>
                    <a:moveTo>
                      <a:pt x="19836" y="13970"/>
                    </a:moveTo>
                    <a:lnTo>
                      <a:pt x="21075" y="13970"/>
                    </a:lnTo>
                    <a:lnTo>
                      <a:pt x="19836" y="13970"/>
                    </a:lnTo>
                    <a:close/>
                    <a:moveTo>
                      <a:pt x="22315" y="12700"/>
                    </a:moveTo>
                    <a:cubicBezTo>
                      <a:pt x="22315" y="13970"/>
                      <a:pt x="23555" y="13970"/>
                      <a:pt x="23555" y="15240"/>
                    </a:cubicBezTo>
                    <a:lnTo>
                      <a:pt x="21075" y="16510"/>
                    </a:lnTo>
                    <a:cubicBezTo>
                      <a:pt x="19836" y="15240"/>
                      <a:pt x="19836" y="15240"/>
                      <a:pt x="19836" y="13970"/>
                    </a:cubicBezTo>
                    <a:lnTo>
                      <a:pt x="22315" y="12700"/>
                    </a:lnTo>
                    <a:close/>
                    <a:moveTo>
                      <a:pt x="23555" y="15240"/>
                    </a:moveTo>
                    <a:cubicBezTo>
                      <a:pt x="23555" y="15240"/>
                      <a:pt x="23555" y="16510"/>
                      <a:pt x="24795" y="16510"/>
                    </a:cubicBezTo>
                    <a:lnTo>
                      <a:pt x="21075" y="17780"/>
                    </a:lnTo>
                    <a:cubicBezTo>
                      <a:pt x="21075" y="17780"/>
                      <a:pt x="21075" y="16510"/>
                      <a:pt x="21075" y="16510"/>
                    </a:cubicBezTo>
                    <a:lnTo>
                      <a:pt x="23555" y="15240"/>
                    </a:lnTo>
                    <a:close/>
                    <a:moveTo>
                      <a:pt x="21075" y="17780"/>
                    </a:moveTo>
                    <a:lnTo>
                      <a:pt x="22315" y="17780"/>
                    </a:lnTo>
                    <a:lnTo>
                      <a:pt x="21075" y="17780"/>
                    </a:lnTo>
                    <a:close/>
                    <a:moveTo>
                      <a:pt x="24795" y="16510"/>
                    </a:moveTo>
                    <a:cubicBezTo>
                      <a:pt x="26035" y="20320"/>
                      <a:pt x="26035" y="22860"/>
                      <a:pt x="24795" y="24130"/>
                    </a:cubicBezTo>
                    <a:lnTo>
                      <a:pt x="22315" y="21590"/>
                    </a:lnTo>
                    <a:cubicBezTo>
                      <a:pt x="23555" y="20320"/>
                      <a:pt x="22315" y="20320"/>
                      <a:pt x="21075" y="17780"/>
                    </a:cubicBezTo>
                    <a:lnTo>
                      <a:pt x="24795" y="16510"/>
                    </a:lnTo>
                    <a:close/>
                    <a:moveTo>
                      <a:pt x="24795" y="24130"/>
                    </a:moveTo>
                    <a:lnTo>
                      <a:pt x="23555" y="22860"/>
                    </a:lnTo>
                    <a:lnTo>
                      <a:pt x="24795" y="24130"/>
                    </a:lnTo>
                    <a:close/>
                    <a:moveTo>
                      <a:pt x="24795" y="24130"/>
                    </a:moveTo>
                    <a:lnTo>
                      <a:pt x="22315" y="21590"/>
                    </a:lnTo>
                    <a:lnTo>
                      <a:pt x="24795" y="24130"/>
                    </a:lnTo>
                    <a:close/>
                    <a:moveTo>
                      <a:pt x="24795" y="24130"/>
                    </a:moveTo>
                    <a:cubicBezTo>
                      <a:pt x="23555" y="24130"/>
                      <a:pt x="22315" y="24130"/>
                      <a:pt x="21075" y="24130"/>
                    </a:cubicBezTo>
                    <a:lnTo>
                      <a:pt x="23555" y="20320"/>
                    </a:lnTo>
                    <a:cubicBezTo>
                      <a:pt x="23555" y="20320"/>
                      <a:pt x="22315" y="21590"/>
                      <a:pt x="22315" y="21590"/>
                    </a:cubicBezTo>
                    <a:lnTo>
                      <a:pt x="24795" y="24130"/>
                    </a:lnTo>
                    <a:close/>
                    <a:moveTo>
                      <a:pt x="21075" y="24130"/>
                    </a:moveTo>
                    <a:cubicBezTo>
                      <a:pt x="21075" y="22860"/>
                      <a:pt x="19836" y="22860"/>
                      <a:pt x="18596" y="21590"/>
                    </a:cubicBezTo>
                    <a:lnTo>
                      <a:pt x="21075" y="19050"/>
                    </a:lnTo>
                    <a:cubicBezTo>
                      <a:pt x="22315" y="20320"/>
                      <a:pt x="22315" y="20320"/>
                      <a:pt x="23555" y="20320"/>
                    </a:cubicBezTo>
                    <a:lnTo>
                      <a:pt x="21075" y="24130"/>
                    </a:lnTo>
                    <a:close/>
                    <a:moveTo>
                      <a:pt x="18596" y="21590"/>
                    </a:moveTo>
                    <a:cubicBezTo>
                      <a:pt x="14877" y="19050"/>
                      <a:pt x="6198" y="10160"/>
                      <a:pt x="0" y="2540"/>
                    </a:cubicBezTo>
                    <a:lnTo>
                      <a:pt x="2479" y="0"/>
                    </a:lnTo>
                    <a:cubicBezTo>
                      <a:pt x="8678" y="7620"/>
                      <a:pt x="16116" y="16510"/>
                      <a:pt x="21075" y="19050"/>
                    </a:cubicBezTo>
                    <a:lnTo>
                      <a:pt x="18596" y="2159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878" name="Freeform 1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MAAAxQYAAD4wAAAoBwAAAAAAACYAAAAIAAAA//////////8="/>
                  </a:ext>
                </a:extLst>
              </p:cNvSpPr>
              <p:nvPr/>
            </p:nvSpPr>
            <p:spPr>
              <a:xfrm>
                <a:off x="7827010" y="1100455"/>
                <a:ext cx="15240" cy="62865"/>
              </a:xfrm>
              <a:custGeom>
                <a:avLst/>
                <a:gdLst/>
                <a:ahLst/>
                <a:cxnLst/>
                <a:rect l="0" t="0" r="15240" b="62865"/>
                <a:pathLst>
                  <a:path w="15240" h="62865">
                    <a:moveTo>
                      <a:pt x="2540" y="0"/>
                    </a:moveTo>
                    <a:lnTo>
                      <a:pt x="15240" y="62865"/>
                    </a:lnTo>
                    <a:lnTo>
                      <a:pt x="11430" y="62865"/>
                    </a:lnTo>
                    <a:lnTo>
                      <a:pt x="0" y="1232"/>
                    </a:lnTo>
                    <a:lnTo>
                      <a:pt x="2540"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877" name="Freeform 1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BnMAAACwcAAIgwAAAzBwAAAAAAACYAAAAIAAAA//////////8="/>
                  </a:ext>
                </a:extLst>
              </p:cNvSpPr>
              <p:nvPr/>
            </p:nvSpPr>
            <p:spPr>
              <a:xfrm>
                <a:off x="7868285" y="1144905"/>
                <a:ext cx="20955" cy="25400"/>
              </a:xfrm>
              <a:custGeom>
                <a:avLst/>
                <a:gdLst/>
                <a:ahLst/>
                <a:cxnLst/>
                <a:rect l="0" t="0" r="20955" b="25400"/>
                <a:pathLst>
                  <a:path w="20955" h="25400">
                    <a:moveTo>
                      <a:pt x="3697" y="20320"/>
                    </a:moveTo>
                    <a:cubicBezTo>
                      <a:pt x="0" y="13970"/>
                      <a:pt x="16024" y="2540"/>
                      <a:pt x="20955" y="0"/>
                    </a:cubicBezTo>
                    <a:cubicBezTo>
                      <a:pt x="18489" y="7620"/>
                      <a:pt x="9861" y="25400"/>
                      <a:pt x="3697" y="20320"/>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875" name="Freeform 1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oKwAApQYAAK0rAADdBgAAAAAAACYAAAAIAAAA//////////8="/>
                </a:ext>
              </a:extLst>
            </p:cNvSpPr>
            <p:nvPr/>
          </p:nvSpPr>
          <p:spPr>
            <a:xfrm>
              <a:off x="7056120" y="1080135"/>
              <a:ext cx="43815" cy="35560"/>
            </a:xfrm>
            <a:custGeom>
              <a:avLst/>
              <a:gdLst/>
              <a:ahLst/>
              <a:cxnLst/>
              <a:rect l="0" t="0" r="43815" b="35560"/>
              <a:pathLst>
                <a:path w="43815" h="35560">
                  <a:moveTo>
                    <a:pt x="43815" y="18081"/>
                  </a:moveTo>
                  <a:lnTo>
                    <a:pt x="0" y="0"/>
                  </a:lnTo>
                  <a:lnTo>
                    <a:pt x="0" y="35560"/>
                  </a:lnTo>
                  <a:lnTo>
                    <a:pt x="4381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74" name="Line 186"/>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3LQAAwgYAAA0vAADEBgAAAAAAACYAAAAIAAAA//////////8="/>
                </a:ext>
              </a:extLst>
            </p:cNvSpPr>
            <p:nvPr/>
          </p:nvSpPr>
          <p:spPr>
            <a:xfrm>
              <a:off x="7350125" y="1098550"/>
              <a:ext cx="29845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73" name="Freeform 1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LwAApQYAAFwvAADdBgAAAAAAACYAAAAIAAAA//////////8="/>
                </a:ext>
              </a:extLst>
            </p:cNvSpPr>
            <p:nvPr/>
          </p:nvSpPr>
          <p:spPr>
            <a:xfrm>
              <a:off x="7654290" y="1080135"/>
              <a:ext cx="44450" cy="35560"/>
            </a:xfrm>
            <a:custGeom>
              <a:avLst/>
              <a:gdLst/>
              <a:ahLst/>
              <a:cxnLst/>
              <a:rect l="0" t="0" r="44450" b="35560"/>
              <a:pathLst>
                <a:path w="44450" h="35560">
                  <a:moveTo>
                    <a:pt x="44450" y="18081"/>
                  </a:moveTo>
                  <a:lnTo>
                    <a:pt x="0" y="0"/>
                  </a:lnTo>
                  <a:lnTo>
                    <a:pt x="0" y="35560"/>
                  </a:lnTo>
                  <a:lnTo>
                    <a:pt x="44450"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72" name="Line 18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JQAAvQgAAM8nAAC+CAAAAAAAACYAAAAIAAAA//////////8="/>
                </a:ext>
              </a:extLst>
            </p:cNvSpPr>
            <p:nvPr/>
          </p:nvSpPr>
          <p:spPr>
            <a:xfrm>
              <a:off x="6123940" y="1420495"/>
              <a:ext cx="34734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71" name="Freeform 1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uJwAAoAgAAPQnAADXCAAAAAAAACYAAAAIAAAA//////////8="/>
                </a:ext>
              </a:extLst>
            </p:cNvSpPr>
            <p:nvPr/>
          </p:nvSpPr>
          <p:spPr>
            <a:xfrm>
              <a:off x="6450330" y="1402080"/>
              <a:ext cx="44450" cy="34925"/>
            </a:xfrm>
            <a:custGeom>
              <a:avLst/>
              <a:gdLst/>
              <a:ahLst/>
              <a:cxnLst/>
              <a:rect l="0" t="0" r="44450" b="34925"/>
              <a:pathLst>
                <a:path w="44450" h="34925">
                  <a:moveTo>
                    <a:pt x="44450" y="17758"/>
                  </a:moveTo>
                  <a:lnTo>
                    <a:pt x="0" y="0"/>
                  </a:lnTo>
                  <a:lnTo>
                    <a:pt x="0" y="34925"/>
                  </a:lnTo>
                  <a:lnTo>
                    <a:pt x="44450" y="17758"/>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70" name="Freeform 1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TKQAAvQgAAMgqAAC+DAAAAAAAACYAAAAIAAAA//////////8="/>
                </a:ext>
              </a:extLst>
            </p:cNvSpPr>
            <p:nvPr/>
          </p:nvSpPr>
          <p:spPr>
            <a:xfrm>
              <a:off x="6717665" y="1420495"/>
              <a:ext cx="236855" cy="650875"/>
            </a:xfrm>
            <a:custGeom>
              <a:avLst/>
              <a:gdLst/>
              <a:ahLst/>
              <a:cxnLst/>
              <a:rect l="0" t="0" r="236855" b="650875"/>
              <a:pathLst>
                <a:path w="236855" h="650875">
                  <a:moveTo>
                    <a:pt x="0" y="0"/>
                  </a:moveTo>
                  <a:cubicBezTo>
                    <a:pt x="117325" y="0"/>
                    <a:pt x="117325" y="650875"/>
                    <a:pt x="236855" y="65087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69" name="Freeform 1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LAAAvgwAAM4sAAD3DAAAAAAAACYAAAAIAAAA//////////8="/>
                </a:ext>
              </a:extLst>
            </p:cNvSpPr>
            <p:nvPr/>
          </p:nvSpPr>
          <p:spPr>
            <a:xfrm>
              <a:off x="7239000" y="2071370"/>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68" name="Rectangle 19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JgAAbQQAAKcnAADEBQAAAAAAACYAAAAIAAAA//////////8="/>
                </a:ext>
              </a:extLst>
            </p:cNvSpPr>
            <p:nvPr/>
          </p:nvSpPr>
          <p:spPr>
            <a:xfrm>
              <a:off x="6228080" y="719455"/>
              <a:ext cx="217805" cy="217805"/>
            </a:xfrm>
            <a:prstGeom prst="rect">
              <a:avLst/>
            </a:prstGeom>
            <a:noFill/>
            <a:ln>
              <a:noFill/>
            </a:ln>
            <a:effectLst/>
          </p:spPr>
          <p:txBody>
            <a:bodyPr vert="horz" wrap="square" lIns="91440" tIns="45720" rIns="91440" bIns="45720" numCol="1" spcCol="215900" anchor="t"/>
            <a:lstStyle/>
            <a:p>
              <a:pPr>
                <a:defRPr lang="en-us"/>
              </a:pPr>
              <a:endParaRPr/>
            </a:p>
          </p:txBody>
        </p:sp>
        <p:sp>
          <p:nvSpPr>
            <p:cNvPr id="867" name="Freeform 1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bJQAAXQQAAGsmAAA9CAAAAAAAACYAAAAIAAAA//////////8="/>
                </a:ext>
              </a:extLst>
            </p:cNvSpPr>
            <p:nvPr/>
          </p:nvSpPr>
          <p:spPr>
            <a:xfrm>
              <a:off x="6113145" y="709295"/>
              <a:ext cx="132080" cy="629920"/>
            </a:xfrm>
            <a:custGeom>
              <a:avLst/>
              <a:gdLst/>
              <a:ahLst/>
              <a:cxnLst/>
              <a:rect l="0" t="0" r="132080" b="629920"/>
              <a:pathLst>
                <a:path w="132080" h="629920">
                  <a:moveTo>
                    <a:pt x="0" y="629920"/>
                  </a:moveTo>
                  <a:cubicBezTo>
                    <a:pt x="66040" y="629920"/>
                    <a:pt x="66040" y="0"/>
                    <a:pt x="1320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66" name="Freeform 1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lJgAAPwQAAKwmAAB2BAAAAAAAACYAAAAIAAAA//////////8="/>
                </a:ext>
              </a:extLst>
            </p:cNvSpPr>
            <p:nvPr/>
          </p:nvSpPr>
          <p:spPr>
            <a:xfrm>
              <a:off x="6241415" y="690245"/>
              <a:ext cx="45085" cy="34925"/>
            </a:xfrm>
            <a:custGeom>
              <a:avLst/>
              <a:gdLst/>
              <a:ahLst/>
              <a:cxnLst/>
              <a:rect l="0" t="0" r="45085" b="34925"/>
              <a:pathLst>
                <a:path w="45085" h="34925">
                  <a:moveTo>
                    <a:pt x="45085" y="17166"/>
                  </a:moveTo>
                  <a:lnTo>
                    <a:pt x="0" y="0"/>
                  </a:lnTo>
                  <a:lnTo>
                    <a:pt x="0" y="34925"/>
                  </a:lnTo>
                  <a:lnTo>
                    <a:pt x="45085" y="17166"/>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65" name="Line 19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aIQAAvQgAAOUjAAC+CAAAAAAAACYAAAAIAAAA//////////8="/>
                </a:ext>
              </a:extLst>
            </p:cNvSpPr>
            <p:nvPr/>
          </p:nvSpPr>
          <p:spPr>
            <a:xfrm>
              <a:off x="5380990" y="1420495"/>
              <a:ext cx="45402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64" name="Freeform 1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EIwAAoAgAAAskAADXCAAAAAAAACYAAAAIAAAA//////////8="/>
                </a:ext>
              </a:extLst>
            </p:cNvSpPr>
            <p:nvPr/>
          </p:nvSpPr>
          <p:spPr>
            <a:xfrm>
              <a:off x="5814060" y="1402080"/>
              <a:ext cx="45085" cy="34925"/>
            </a:xfrm>
            <a:custGeom>
              <a:avLst/>
              <a:gdLst/>
              <a:ahLst/>
              <a:cxnLst/>
              <a:rect l="0" t="0" r="45085" b="34925"/>
              <a:pathLst>
                <a:path w="45085" h="34925">
                  <a:moveTo>
                    <a:pt x="45085" y="17758"/>
                  </a:moveTo>
                  <a:lnTo>
                    <a:pt x="0" y="0"/>
                  </a:lnTo>
                  <a:lnTo>
                    <a:pt x="0" y="34925"/>
                  </a:lnTo>
                  <a:lnTo>
                    <a:pt x="45085" y="17758"/>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63" name="Freeform 1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aIQAAvQgAAPYqAADVDAAAAAAAACYAAAAIAAAA//////////8="/>
                </a:ext>
              </a:extLst>
            </p:cNvSpPr>
            <p:nvPr/>
          </p:nvSpPr>
          <p:spPr>
            <a:xfrm>
              <a:off x="5380990" y="1420495"/>
              <a:ext cx="1602740" cy="665480"/>
            </a:xfrm>
            <a:custGeom>
              <a:avLst/>
              <a:gdLst/>
              <a:ahLst/>
              <a:cxnLst/>
              <a:rect l="0" t="0" r="1602740" b="665480"/>
              <a:pathLst>
                <a:path w="1602740" h="665480">
                  <a:moveTo>
                    <a:pt x="0" y="0"/>
                  </a:moveTo>
                  <a:cubicBezTo>
                    <a:pt x="799541" y="0"/>
                    <a:pt x="799541" y="665480"/>
                    <a:pt x="1602740" y="66548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62" name="Freeform 1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LAAAvgwAAM4sAAD3DAAAAAAAACYAAAAIAAAA//////////8="/>
                </a:ext>
              </a:extLst>
            </p:cNvSpPr>
            <p:nvPr/>
          </p:nvSpPr>
          <p:spPr>
            <a:xfrm>
              <a:off x="7239000" y="2071370"/>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61" name="Line 19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nIQAA2wwAAAorAADbDAAAAAAAACYAAAAIAAAA//////////8="/>
                </a:ext>
              </a:extLst>
            </p:cNvSpPr>
            <p:nvPr/>
          </p:nvSpPr>
          <p:spPr>
            <a:xfrm>
              <a:off x="5389245" y="2089785"/>
              <a:ext cx="160718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60" name="Freeform 2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LQAAjAoAAA0vAADVDAAAAAAAACYAAAAIAAAA//////////8="/>
                </a:ext>
              </a:extLst>
            </p:cNvSpPr>
            <p:nvPr/>
          </p:nvSpPr>
          <p:spPr>
            <a:xfrm>
              <a:off x="7439660" y="1714500"/>
              <a:ext cx="208915" cy="371475"/>
            </a:xfrm>
            <a:custGeom>
              <a:avLst/>
              <a:gdLst/>
              <a:ahLst/>
              <a:cxnLst/>
              <a:rect l="0" t="0" r="208915" b="371475"/>
              <a:pathLst>
                <a:path w="208915" h="371475">
                  <a:moveTo>
                    <a:pt x="0" y="371475"/>
                  </a:moveTo>
                  <a:cubicBezTo>
                    <a:pt x="104901" y="371475"/>
                    <a:pt x="104901" y="0"/>
                    <a:pt x="20891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59" name="Freeform 2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NLwAAcAoAAFMvAACoCgAAAAAAACYAAAAIAAAA//////////8="/>
                </a:ext>
              </a:extLst>
            </p:cNvSpPr>
            <p:nvPr/>
          </p:nvSpPr>
          <p:spPr>
            <a:xfrm>
              <a:off x="7648575" y="1696720"/>
              <a:ext cx="44450" cy="35560"/>
            </a:xfrm>
            <a:custGeom>
              <a:avLst/>
              <a:gdLst/>
              <a:ahLst/>
              <a:cxnLst/>
              <a:rect l="0" t="0" r="44450" b="35560"/>
              <a:pathLst>
                <a:path w="44450" h="35560">
                  <a:moveTo>
                    <a:pt x="44450" y="17479"/>
                  </a:moveTo>
                  <a:lnTo>
                    <a:pt x="0" y="0"/>
                  </a:lnTo>
                  <a:lnTo>
                    <a:pt x="0" y="35560"/>
                  </a:lnTo>
                  <a:lnTo>
                    <a:pt x="44450" y="17479"/>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58" name="Line 20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3LQAA1QwAAA0vAADbDAAAAAAAACYAAAAIAAAA//////////8="/>
                </a:ext>
              </a:extLst>
            </p:cNvSpPr>
            <p:nvPr/>
          </p:nvSpPr>
          <p:spPr>
            <a:xfrm>
              <a:off x="7350125" y="2085975"/>
              <a:ext cx="298450" cy="381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57" name="Freeform 2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NLwAAvgwAAFMvAAD3DAAAAAAAACYAAAAIAAAA//////////8="/>
                </a:ext>
              </a:extLst>
            </p:cNvSpPr>
            <p:nvPr/>
          </p:nvSpPr>
          <p:spPr>
            <a:xfrm>
              <a:off x="7648575" y="2071370"/>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56" name="Rectangle 20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LI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0JwAADAgAAEspAABlCQAAAAAAACYAAAAIAAAA//////////8="/>
                </a:ext>
              </a:extLst>
            </p:cNvSpPr>
            <p:nvPr/>
          </p:nvSpPr>
          <p:spPr>
            <a:xfrm>
              <a:off x="6494780" y="1308100"/>
              <a:ext cx="217805" cy="219075"/>
            </a:xfrm>
            <a:prstGeom prst="rect">
              <a:avLst/>
            </a:prstGeom>
            <a:noFill/>
            <a:ln>
              <a:noFill/>
            </a:ln>
            <a:effectLst/>
          </p:spPr>
          <p:txBody>
            <a:bodyPr vert="horz" wrap="square" lIns="91440" tIns="45720" rIns="91440" bIns="45720" numCol="1" spcCol="215900" anchor="t"/>
            <a:lstStyle/>
            <a:p>
              <a:pPr>
                <a:defRPr lang="en-us"/>
              </a:pPr>
              <a:endParaRPr/>
            </a:p>
          </p:txBody>
        </p:sp>
        <p:sp>
          <p:nvSpPr>
            <p:cNvPr id="855" name="Line 20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XI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fKgAAuxUAAFYwAAC8FQAAAAAAACYAAAAIAAAA//////////8="/>
                </a:ext>
              </a:extLst>
            </p:cNvSpPr>
            <p:nvPr/>
          </p:nvSpPr>
          <p:spPr>
            <a:xfrm>
              <a:off x="6847205" y="3532505"/>
              <a:ext cx="101028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54" name="Freeform 2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aMAAAoBUAAKAwAADZFQAAAAAAACYAAAAIAAAA//////////8="/>
                </a:ext>
              </a:extLst>
            </p:cNvSpPr>
            <p:nvPr/>
          </p:nvSpPr>
          <p:spPr>
            <a:xfrm>
              <a:off x="7860030" y="3515360"/>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53" name="Rectangle 20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XLgAAKxYAAK8vAACDFwAAAAAAACYAAAAIAAAA//////////8="/>
                </a:ext>
              </a:extLst>
            </p:cNvSpPr>
            <p:nvPr/>
          </p:nvSpPr>
          <p:spPr>
            <a:xfrm>
              <a:off x="7533005" y="3603625"/>
              <a:ext cx="218440" cy="218440"/>
            </a:xfrm>
            <a:prstGeom prst="rect">
              <a:avLst/>
            </a:prstGeom>
            <a:noFill/>
            <a:ln>
              <a:noFill/>
            </a:ln>
            <a:effectLst/>
          </p:spPr>
          <p:txBody>
            <a:bodyPr vert="horz" wrap="square" lIns="91440" tIns="45720" rIns="91440" bIns="45720" numCol="1" spcCol="215900" anchor="t"/>
            <a:lstStyle/>
            <a:p>
              <a:pPr>
                <a:defRPr lang="en-us"/>
              </a:pPr>
              <a:endParaRPr/>
            </a:p>
          </p:txBody>
        </p:sp>
        <p:sp>
          <p:nvSpPr>
            <p:cNvPr id="852" name="Line 208"/>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LwAAKBgAAH8zAAAsGAAAAAAAACYAAAAIAAAA//////////8="/>
                </a:ext>
              </a:extLst>
            </p:cNvSpPr>
            <p:nvPr/>
          </p:nvSpPr>
          <p:spPr>
            <a:xfrm flipV="1">
              <a:off x="7780020" y="3926840"/>
              <a:ext cx="591185" cy="2540"/>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a:p>
          </p:txBody>
        </p:sp>
        <p:sp>
          <p:nvSpPr>
            <p:cNvPr id="851" name="Freeform 2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sMwAABxgAALIzAABAGAAAAAAAACYAAAAIAAAA//////////8="/>
                </a:ext>
              </a:extLst>
            </p:cNvSpPr>
            <p:nvPr/>
          </p:nvSpPr>
          <p:spPr>
            <a:xfrm>
              <a:off x="8359140" y="3905885"/>
              <a:ext cx="44450" cy="36195"/>
            </a:xfrm>
            <a:custGeom>
              <a:avLst/>
              <a:gdLst/>
              <a:ahLst/>
              <a:cxnLst/>
              <a:rect l="0" t="0" r="44450" b="36195"/>
              <a:pathLst>
                <a:path w="44450" h="36195">
                  <a:moveTo>
                    <a:pt x="44450" y="17790"/>
                  </a:moveTo>
                  <a:lnTo>
                    <a:pt x="0" y="0"/>
                  </a:lnTo>
                  <a:lnTo>
                    <a:pt x="0" y="36195"/>
                  </a:lnTo>
                  <a:lnTo>
                    <a:pt x="4445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50" name="Freeform 210"/>
            <p:cNvSpPr>
              <a:extLst>
                <a:ext uri="smNativeData">
                  <pr:smNativeData xmlns:pr="smNativeData" xmlns:p14="http://schemas.microsoft.com/office/powerpoint/2010/main" xmlns="" val="SMDATA_13_6L0uXhMAAAAlAAAACw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2KgAAHxgAAKkuAACxGQAAAAAAACYAAAAIAAAA//////////8="/>
                </a:ext>
              </a:extLst>
            </p:cNvSpPr>
            <p:nvPr/>
          </p:nvSpPr>
          <p:spPr>
            <a:xfrm flipV="1">
              <a:off x="6983730" y="3921125"/>
              <a:ext cx="601345" cy="255270"/>
            </a:xfrm>
            <a:custGeom>
              <a:avLst/>
              <a:gdLst/>
              <a:ahLst/>
              <a:cxnLst/>
              <a:rect l="0" t="0" r="601345" b="255270"/>
              <a:pathLst>
                <a:path w="601345" h="255270">
                  <a:moveTo>
                    <a:pt x="0" y="0"/>
                  </a:moveTo>
                  <a:cubicBezTo>
                    <a:pt x="300956" y="0"/>
                    <a:pt x="300956" y="255270"/>
                    <a:pt x="601345" y="255270"/>
                  </a:cubicBezTo>
                </a:path>
              </a:pathLst>
            </a:cu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a:p>
          </p:txBody>
        </p:sp>
        <p:sp>
          <p:nvSpPr>
            <p:cNvPr id="849" name="Freeform 2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YLgAABxgAAN8uAABAGAAAAAAAACYAAAAIAAAA//////////8="/>
                </a:ext>
              </a:extLst>
            </p:cNvSpPr>
            <p:nvPr/>
          </p:nvSpPr>
          <p:spPr>
            <a:xfrm>
              <a:off x="7574280" y="3905885"/>
              <a:ext cx="45085" cy="36195"/>
            </a:xfrm>
            <a:custGeom>
              <a:avLst/>
              <a:gdLst/>
              <a:ahLst/>
              <a:cxnLst/>
              <a:rect l="0" t="0" r="45085" b="36195"/>
              <a:pathLst>
                <a:path w="45085" h="36195">
                  <a:moveTo>
                    <a:pt x="45085" y="17790"/>
                  </a:moveTo>
                  <a:lnTo>
                    <a:pt x="0" y="0"/>
                  </a:lnTo>
                  <a:lnTo>
                    <a:pt x="0" y="36195"/>
                  </a:lnTo>
                  <a:lnTo>
                    <a:pt x="4508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48" name="Freeform 2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JgAA9hIAAIEqAACXFQAAAAAAACYAAAAIAAAA//////////8="/>
                </a:ext>
              </a:extLst>
            </p:cNvSpPr>
            <p:nvPr/>
          </p:nvSpPr>
          <p:spPr>
            <a:xfrm>
              <a:off x="6200775" y="3082290"/>
              <a:ext cx="708660" cy="427355"/>
            </a:xfrm>
            <a:custGeom>
              <a:avLst/>
              <a:gdLst/>
              <a:ahLst/>
              <a:cxnLst/>
              <a:rect l="0" t="0" r="708660" b="427355"/>
              <a:pathLst>
                <a:path w="708660" h="427355">
                  <a:moveTo>
                    <a:pt x="0" y="427355"/>
                  </a:moveTo>
                  <a:cubicBezTo>
                    <a:pt x="351710" y="427355"/>
                    <a:pt x="351710" y="0"/>
                    <a:pt x="70866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47" name="Freeform 2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JgAAlxUAAHooAADeFQAAAAAAACYAAAAIAAAA//////////8="/>
                </a:ext>
              </a:extLst>
            </p:cNvSpPr>
            <p:nvPr/>
          </p:nvSpPr>
          <p:spPr>
            <a:xfrm>
              <a:off x="6200775" y="3509645"/>
              <a:ext cx="379095" cy="45085"/>
            </a:xfrm>
            <a:custGeom>
              <a:avLst/>
              <a:gdLst/>
              <a:ahLst/>
              <a:cxnLst/>
              <a:rect l="0" t="0" r="379095" b="45085"/>
              <a:pathLst>
                <a:path w="379095" h="45085">
                  <a:moveTo>
                    <a:pt x="0" y="0"/>
                  </a:moveTo>
                  <a:cubicBezTo>
                    <a:pt x="187125" y="0"/>
                    <a:pt x="187125" y="45085"/>
                    <a:pt x="379095" y="4508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46" name="Freeform 2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vKAAAwRUAAHUoAAD6FQAAAAAAACYAAAAIAAAA//////////8="/>
                </a:ext>
              </a:extLst>
            </p:cNvSpPr>
            <p:nvPr/>
          </p:nvSpPr>
          <p:spPr>
            <a:xfrm>
              <a:off x="6532245" y="353631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45" name="Freeform 2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JgAAlxUAAGsmAAD8GQAAAAAAACYAAAAIAAAA//////////8="/>
                </a:ext>
              </a:extLst>
            </p:cNvSpPr>
            <p:nvPr/>
          </p:nvSpPr>
          <p:spPr>
            <a:xfrm>
              <a:off x="6200775" y="3509645"/>
              <a:ext cx="44450" cy="714375"/>
            </a:xfrm>
            <a:custGeom>
              <a:avLst/>
              <a:gdLst/>
              <a:ahLst/>
              <a:cxnLst/>
              <a:rect l="0" t="0" r="44450" b="714375"/>
              <a:pathLst>
                <a:path w="44450" h="714375">
                  <a:moveTo>
                    <a:pt x="0" y="0"/>
                  </a:moveTo>
                  <a:cubicBezTo>
                    <a:pt x="22225" y="0"/>
                    <a:pt x="22225" y="714375"/>
                    <a:pt x="44450" y="71437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44" name="Freeform 2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rJgAA3xkAALImAAAYGgAAAAAAACYAAAAIAAAA//////////8="/>
                </a:ext>
              </a:extLst>
            </p:cNvSpPr>
            <p:nvPr/>
          </p:nvSpPr>
          <p:spPr>
            <a:xfrm>
              <a:off x="6245225" y="42056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43" name="Line 21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IKAAA/BkAAOsoAAD9GQAAAAAAACYAAAAIAAAA//////////8="/>
                </a:ext>
              </a:extLst>
            </p:cNvSpPr>
            <p:nvPr/>
          </p:nvSpPr>
          <p:spPr>
            <a:xfrm>
              <a:off x="6548120" y="4224020"/>
              <a:ext cx="10350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42" name="Freeform 2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yKAAA3xkAADgpAAAYGgAAAAAAACYAAAAIAAAA//////////8="/>
                </a:ext>
              </a:extLst>
            </p:cNvSpPr>
            <p:nvPr/>
          </p:nvSpPr>
          <p:spPr>
            <a:xfrm>
              <a:off x="6656070" y="420560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41" name="Rectangle 21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GgAAeyEAAEAcAADUIgAAAAAAACYAAAAIAAAA//////////8="/>
                </a:ext>
              </a:extLst>
            </p:cNvSpPr>
            <p:nvPr/>
          </p:nvSpPr>
          <p:spPr>
            <a:xfrm>
              <a:off x="4373880" y="5442585"/>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sp>
          <p:nvSpPr>
            <p:cNvPr id="840" name="Freeform 2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0FQAAvQgAAGYbAAD0EgAAAAAAACYAAAAIAAAA//////////8="/>
                </a:ext>
              </a:extLst>
            </p:cNvSpPr>
            <p:nvPr/>
          </p:nvSpPr>
          <p:spPr>
            <a:xfrm>
              <a:off x="3487420" y="1420495"/>
              <a:ext cx="966470" cy="1660525"/>
            </a:xfrm>
            <a:custGeom>
              <a:avLst/>
              <a:gdLst/>
              <a:ahLst/>
              <a:cxnLst/>
              <a:rect l="0" t="0" r="966470" b="1660525"/>
              <a:pathLst>
                <a:path w="966470" h="1660525">
                  <a:moveTo>
                    <a:pt x="0" y="1660525"/>
                  </a:moveTo>
                  <a:cubicBezTo>
                    <a:pt x="485353" y="1660525"/>
                    <a:pt x="485353" y="0"/>
                    <a:pt x="96647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9" name="Freeform 2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mGwAAoAgAAKwbAADXCAAAAAAAACYAAAAIAAAA//////////8="/>
                </a:ext>
              </a:extLst>
            </p:cNvSpPr>
            <p:nvPr/>
          </p:nvSpPr>
          <p:spPr>
            <a:xfrm>
              <a:off x="4453890" y="1402080"/>
              <a:ext cx="44450" cy="34925"/>
            </a:xfrm>
            <a:custGeom>
              <a:avLst/>
              <a:gdLst/>
              <a:ahLst/>
              <a:cxnLst/>
              <a:rect l="0" t="0" r="44450" b="34925"/>
              <a:pathLst>
                <a:path w="44450" h="34925">
                  <a:moveTo>
                    <a:pt x="44450" y="17758"/>
                  </a:moveTo>
                  <a:lnTo>
                    <a:pt x="0" y="0"/>
                  </a:lnTo>
                  <a:lnTo>
                    <a:pt x="0" y="34925"/>
                  </a:lnTo>
                  <a:lnTo>
                    <a:pt x="44450" y="17758"/>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8" name="Freeform 2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mGwAAvgwAAKwbAAD3DAAAAAAAACYAAAAIAAAA//////////8="/>
                </a:ext>
              </a:extLst>
            </p:cNvSpPr>
            <p:nvPr/>
          </p:nvSpPr>
          <p:spPr>
            <a:xfrm>
              <a:off x="4453890" y="2071370"/>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7" name="Line 22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0FQAA9BIAAIMZAAD1EgAAAAAAACYAAAAIAAAA//////////8="/>
                </a:ext>
              </a:extLst>
            </p:cNvSpPr>
            <p:nvPr/>
          </p:nvSpPr>
          <p:spPr>
            <a:xfrm>
              <a:off x="3487420" y="3081020"/>
              <a:ext cx="65976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6" name="Freeform 2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dGQAA2BIAAKIZAAAQEwAAAAAAACYAAAAIAAAA//////////8="/>
                </a:ext>
              </a:extLst>
            </p:cNvSpPr>
            <p:nvPr/>
          </p:nvSpPr>
          <p:spPr>
            <a:xfrm>
              <a:off x="4123055" y="3063240"/>
              <a:ext cx="43815" cy="35560"/>
            </a:xfrm>
            <a:custGeom>
              <a:avLst/>
              <a:gdLst/>
              <a:ahLst/>
              <a:cxnLst/>
              <a:rect l="0" t="0" r="43815" b="35560"/>
              <a:pathLst>
                <a:path w="43815" h="35560">
                  <a:moveTo>
                    <a:pt x="43815" y="18081"/>
                  </a:moveTo>
                  <a:lnTo>
                    <a:pt x="0" y="0"/>
                  </a:lnTo>
                  <a:lnTo>
                    <a:pt x="0" y="35560"/>
                  </a:lnTo>
                  <a:lnTo>
                    <a:pt x="4381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5" name="Freeform 2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FQAA+hIAAGYZAAD9FgAAAAAAACYAAAAIAAAA//////////8="/>
                </a:ext>
              </a:extLst>
            </p:cNvSpPr>
            <p:nvPr/>
          </p:nvSpPr>
          <p:spPr>
            <a:xfrm>
              <a:off x="3469640" y="3084830"/>
              <a:ext cx="659130" cy="652145"/>
            </a:xfrm>
            <a:custGeom>
              <a:avLst/>
              <a:gdLst/>
              <a:ahLst/>
              <a:cxnLst/>
              <a:rect l="0" t="0" r="659130" b="652145"/>
              <a:pathLst>
                <a:path w="659130" h="652145">
                  <a:moveTo>
                    <a:pt x="0" y="0"/>
                  </a:moveTo>
                  <a:cubicBezTo>
                    <a:pt x="329868" y="0"/>
                    <a:pt x="329868" y="652145"/>
                    <a:pt x="659130" y="65214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4" name="Freeform 2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DGQAA2xYAAMgZAAASFwAAAAAAACYAAAAIAAAA//////////8="/>
                </a:ext>
              </a:extLst>
            </p:cNvSpPr>
            <p:nvPr/>
          </p:nvSpPr>
          <p:spPr>
            <a:xfrm>
              <a:off x="4147185" y="3715385"/>
              <a:ext cx="43815" cy="34925"/>
            </a:xfrm>
            <a:custGeom>
              <a:avLst/>
              <a:gdLst/>
              <a:ahLst/>
              <a:cxnLst/>
              <a:rect l="0" t="0" r="43815" b="34925"/>
              <a:pathLst>
                <a:path w="43815" h="34925">
                  <a:moveTo>
                    <a:pt x="43815" y="17758"/>
                  </a:moveTo>
                  <a:lnTo>
                    <a:pt x="0" y="0"/>
                  </a:lnTo>
                  <a:lnTo>
                    <a:pt x="0" y="34925"/>
                  </a:lnTo>
                  <a:lnTo>
                    <a:pt x="43815" y="17758"/>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3" name="Freeform 2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mGwAAoAgAAKwbAADXCAAAAAAAACYAAAAIAAAA//////////8="/>
                </a:ext>
              </a:extLst>
            </p:cNvSpPr>
            <p:nvPr/>
          </p:nvSpPr>
          <p:spPr>
            <a:xfrm>
              <a:off x="4453890" y="1402080"/>
              <a:ext cx="44450" cy="34925"/>
            </a:xfrm>
            <a:custGeom>
              <a:avLst/>
              <a:gdLst/>
              <a:ahLst/>
              <a:cxnLst/>
              <a:rect l="0" t="0" r="44450" b="34925"/>
              <a:pathLst>
                <a:path w="44450" h="34925">
                  <a:moveTo>
                    <a:pt x="44450" y="17758"/>
                  </a:moveTo>
                  <a:lnTo>
                    <a:pt x="0" y="0"/>
                  </a:lnTo>
                  <a:lnTo>
                    <a:pt x="0" y="34925"/>
                  </a:lnTo>
                  <a:lnTo>
                    <a:pt x="44450" y="17758"/>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2" name="Freeform 2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CFQAA9hYAAIMZAACTGwAAAAAAACYAAAAIAAAA//////////8="/>
                </a:ext>
              </a:extLst>
            </p:cNvSpPr>
            <p:nvPr/>
          </p:nvSpPr>
          <p:spPr>
            <a:xfrm>
              <a:off x="3496310" y="3732530"/>
              <a:ext cx="650875" cy="749935"/>
            </a:xfrm>
            <a:custGeom>
              <a:avLst/>
              <a:gdLst/>
              <a:ahLst/>
              <a:cxnLst/>
              <a:rect l="0" t="0" r="650875" b="749935"/>
              <a:pathLst>
                <a:path w="650875" h="749935">
                  <a:moveTo>
                    <a:pt x="0" y="749935"/>
                  </a:moveTo>
                  <a:cubicBezTo>
                    <a:pt x="325437" y="749935"/>
                    <a:pt x="325437" y="0"/>
                    <a:pt x="65087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1" name="Freeform 2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DGQAA2xYAAMgZAAASFwAAAAAAACYAAAAIAAAA//////////8="/>
                </a:ext>
              </a:extLst>
            </p:cNvSpPr>
            <p:nvPr/>
          </p:nvSpPr>
          <p:spPr>
            <a:xfrm>
              <a:off x="4147185" y="3715385"/>
              <a:ext cx="43815" cy="34925"/>
            </a:xfrm>
            <a:custGeom>
              <a:avLst/>
              <a:gdLst/>
              <a:ahLst/>
              <a:cxnLst/>
              <a:rect l="0" t="0" r="43815" b="34925"/>
              <a:pathLst>
                <a:path w="43815" h="34925">
                  <a:moveTo>
                    <a:pt x="43815" y="17758"/>
                  </a:moveTo>
                  <a:lnTo>
                    <a:pt x="0" y="0"/>
                  </a:lnTo>
                  <a:lnTo>
                    <a:pt x="0" y="34925"/>
                  </a:lnTo>
                  <a:lnTo>
                    <a:pt x="43815" y="17758"/>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0" name="Freeform 2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CFQAAkxsAAKIaAAArIgAAAAAAACYAAAAIAAAA//////////8="/>
                </a:ext>
              </a:extLst>
            </p:cNvSpPr>
            <p:nvPr/>
          </p:nvSpPr>
          <p:spPr>
            <a:xfrm>
              <a:off x="3496310" y="4482465"/>
              <a:ext cx="833120" cy="1071880"/>
            </a:xfrm>
            <a:custGeom>
              <a:avLst/>
              <a:gdLst/>
              <a:ahLst/>
              <a:cxnLst/>
              <a:rect l="0" t="0" r="833120" b="1071880"/>
              <a:pathLst>
                <a:path w="833120" h="1071880">
                  <a:moveTo>
                    <a:pt x="0" y="0"/>
                  </a:moveTo>
                  <a:cubicBezTo>
                    <a:pt x="418376" y="0"/>
                    <a:pt x="418376" y="1071880"/>
                    <a:pt x="833120" y="107188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9" name="Freeform 2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gAADyIAAOgaAABIIgAAAAAAACYAAAAIAAAA//////////8="/>
                </a:ext>
              </a:extLst>
            </p:cNvSpPr>
            <p:nvPr/>
          </p:nvSpPr>
          <p:spPr>
            <a:xfrm>
              <a:off x="4329430" y="5536565"/>
              <a:ext cx="44450" cy="36195"/>
            </a:xfrm>
            <a:custGeom>
              <a:avLst/>
              <a:gdLst/>
              <a:ahLst/>
              <a:cxnLst/>
              <a:rect l="0" t="0" r="44450" b="36195"/>
              <a:pathLst>
                <a:path w="44450" h="36195">
                  <a:moveTo>
                    <a:pt x="44450" y="17790"/>
                  </a:moveTo>
                  <a:lnTo>
                    <a:pt x="0" y="0"/>
                  </a:lnTo>
                  <a:lnTo>
                    <a:pt x="0" y="36195"/>
                  </a:lnTo>
                  <a:lnTo>
                    <a:pt x="4445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8" name="Freeform 2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0FQAA9BIAAKIaAACIHwAAAAAAACYAAAAIAAAA//////////8="/>
                </a:ext>
              </a:extLst>
            </p:cNvSpPr>
            <p:nvPr/>
          </p:nvSpPr>
          <p:spPr>
            <a:xfrm>
              <a:off x="3487420" y="3081020"/>
              <a:ext cx="842010" cy="2044700"/>
            </a:xfrm>
            <a:custGeom>
              <a:avLst/>
              <a:gdLst/>
              <a:ahLst/>
              <a:cxnLst/>
              <a:rect l="0" t="0" r="842010" b="2044700"/>
              <a:pathLst>
                <a:path w="842010" h="2044700">
                  <a:moveTo>
                    <a:pt x="0" y="0"/>
                  </a:moveTo>
                  <a:cubicBezTo>
                    <a:pt x="423124" y="0"/>
                    <a:pt x="423124" y="2044700"/>
                    <a:pt x="842010" y="204470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7" name="Freeform 2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gAAbB8AAOgaAACkHwAAAAAAACYAAAAIAAAA//////////8="/>
                </a:ext>
              </a:extLst>
            </p:cNvSpPr>
            <p:nvPr/>
          </p:nvSpPr>
          <p:spPr>
            <a:xfrm>
              <a:off x="4329430" y="5107940"/>
              <a:ext cx="44450" cy="35560"/>
            </a:xfrm>
            <a:custGeom>
              <a:avLst/>
              <a:gdLst/>
              <a:ahLst/>
              <a:cxnLst/>
              <a:rect l="0" t="0" r="44450" b="35560"/>
              <a:pathLst>
                <a:path w="44450" h="35560">
                  <a:moveTo>
                    <a:pt x="44450" y="17479"/>
                  </a:moveTo>
                  <a:lnTo>
                    <a:pt x="0" y="0"/>
                  </a:lnTo>
                  <a:lnTo>
                    <a:pt x="0" y="35560"/>
                  </a:lnTo>
                  <a:lnTo>
                    <a:pt x="44450" y="17479"/>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6" name="Freeform 2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CFQAAkxsAAKkaAAB4JQAAAAAAACYAAAAIAAAA//////////8="/>
                </a:ext>
              </a:extLst>
            </p:cNvSpPr>
            <p:nvPr/>
          </p:nvSpPr>
          <p:spPr>
            <a:xfrm>
              <a:off x="3496310" y="4482465"/>
              <a:ext cx="837565" cy="1608455"/>
            </a:xfrm>
            <a:custGeom>
              <a:avLst/>
              <a:gdLst/>
              <a:ahLst/>
              <a:cxnLst/>
              <a:rect l="0" t="0" r="837565" b="1608455"/>
              <a:pathLst>
                <a:path w="837565" h="1608455">
                  <a:moveTo>
                    <a:pt x="0" y="0"/>
                  </a:moveTo>
                  <a:cubicBezTo>
                    <a:pt x="420608" y="0"/>
                    <a:pt x="420608" y="1608455"/>
                    <a:pt x="837565" y="160845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5" name="Freeform 2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gAAWiUAAOgaAACTJQAAAAAAACYAAAAIAAAA//////////8="/>
                </a:ext>
              </a:extLst>
            </p:cNvSpPr>
            <p:nvPr/>
          </p:nvSpPr>
          <p:spPr>
            <a:xfrm>
              <a:off x="4329430" y="6071870"/>
              <a:ext cx="44450" cy="36195"/>
            </a:xfrm>
            <a:custGeom>
              <a:avLst/>
              <a:gdLst/>
              <a:ahLst/>
              <a:cxnLst/>
              <a:rect l="0" t="0" r="44450" b="36195"/>
              <a:pathLst>
                <a:path w="44450" h="36195">
                  <a:moveTo>
                    <a:pt x="44450" y="17790"/>
                  </a:moveTo>
                  <a:lnTo>
                    <a:pt x="0" y="0"/>
                  </a:lnTo>
                  <a:lnTo>
                    <a:pt x="0" y="36195"/>
                  </a:lnTo>
                  <a:lnTo>
                    <a:pt x="4445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4" name="Freeform 2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0FQAA9BIAAKIaAAArIgAAAAAAACYAAAAIAAAA//////////8="/>
                </a:ext>
              </a:extLst>
            </p:cNvSpPr>
            <p:nvPr/>
          </p:nvSpPr>
          <p:spPr>
            <a:xfrm>
              <a:off x="3487420" y="3081020"/>
              <a:ext cx="842010" cy="2473325"/>
            </a:xfrm>
            <a:custGeom>
              <a:avLst/>
              <a:gdLst/>
              <a:ahLst/>
              <a:cxnLst/>
              <a:rect l="0" t="0" r="842010" b="2473325"/>
              <a:pathLst>
                <a:path w="842010" h="2473325">
                  <a:moveTo>
                    <a:pt x="0" y="0"/>
                  </a:moveTo>
                  <a:cubicBezTo>
                    <a:pt x="423124" y="0"/>
                    <a:pt x="423124" y="2473325"/>
                    <a:pt x="842010" y="247332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3" name="Freeform 2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gAADyIAAOgaAABIIgAAAAAAACYAAAAIAAAA//////////8="/>
                </a:ext>
              </a:extLst>
            </p:cNvSpPr>
            <p:nvPr/>
          </p:nvSpPr>
          <p:spPr>
            <a:xfrm>
              <a:off x="4329430" y="5536565"/>
              <a:ext cx="44450" cy="36195"/>
            </a:xfrm>
            <a:custGeom>
              <a:avLst/>
              <a:gdLst/>
              <a:ahLst/>
              <a:cxnLst/>
              <a:rect l="0" t="0" r="44450" b="36195"/>
              <a:pathLst>
                <a:path w="44450" h="36195">
                  <a:moveTo>
                    <a:pt x="44450" y="17790"/>
                  </a:moveTo>
                  <a:lnTo>
                    <a:pt x="0" y="0"/>
                  </a:lnTo>
                  <a:lnTo>
                    <a:pt x="0" y="36195"/>
                  </a:lnTo>
                  <a:lnTo>
                    <a:pt x="4445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2" name="Line 23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wGwAA9BIAAEAdAAD1EgAAAAAAACYAAAAIAAAA//////////8="/>
                </a:ext>
              </a:extLst>
            </p:cNvSpPr>
            <p:nvPr/>
          </p:nvSpPr>
          <p:spPr>
            <a:xfrm>
              <a:off x="4460240" y="3081020"/>
              <a:ext cx="29464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1" name="Freeform 2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HQAA2BIAAGEdAAAQEwAAAAAAACYAAAAIAAAA//////////8="/>
                </a:ext>
              </a:extLst>
            </p:cNvSpPr>
            <p:nvPr/>
          </p:nvSpPr>
          <p:spPr>
            <a:xfrm>
              <a:off x="4732020" y="3063240"/>
              <a:ext cx="43815" cy="35560"/>
            </a:xfrm>
            <a:custGeom>
              <a:avLst/>
              <a:gdLst/>
              <a:ahLst/>
              <a:cxnLst/>
              <a:rect l="0" t="0" r="43815" b="35560"/>
              <a:pathLst>
                <a:path w="43815" h="35560">
                  <a:moveTo>
                    <a:pt x="43815" y="18081"/>
                  </a:moveTo>
                  <a:lnTo>
                    <a:pt x="0" y="0"/>
                  </a:lnTo>
                  <a:lnTo>
                    <a:pt x="0" y="35560"/>
                  </a:lnTo>
                  <a:lnTo>
                    <a:pt x="4381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0" name="Line 24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iGwAAKRcAAAodAAAqFwAAAAAAACYAAAAIAAAA//////////8="/>
                </a:ext>
              </a:extLst>
            </p:cNvSpPr>
            <p:nvPr/>
          </p:nvSpPr>
          <p:spPr>
            <a:xfrm>
              <a:off x="4491990" y="3764915"/>
              <a:ext cx="22860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9" name="Freeform 2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THQAADRcAAFgdAABFFwAAAAAAACYAAAAIAAAA//////////8="/>
                </a:ext>
              </a:extLst>
            </p:cNvSpPr>
            <p:nvPr/>
          </p:nvSpPr>
          <p:spPr>
            <a:xfrm>
              <a:off x="4726305" y="3747135"/>
              <a:ext cx="43815" cy="35560"/>
            </a:xfrm>
            <a:custGeom>
              <a:avLst/>
              <a:gdLst/>
              <a:ahLst/>
              <a:cxnLst/>
              <a:rect l="0" t="0" r="43815" b="35560"/>
              <a:pathLst>
                <a:path w="43815" h="35560">
                  <a:moveTo>
                    <a:pt x="43815" y="18081"/>
                  </a:moveTo>
                  <a:lnTo>
                    <a:pt x="0" y="0"/>
                  </a:lnTo>
                  <a:lnTo>
                    <a:pt x="0" y="35560"/>
                  </a:lnTo>
                  <a:lnTo>
                    <a:pt x="4381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8" name="Freeform 2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bHgAA9BIAAMwgAACXFQAAAAAAACYAAAAIAAAA//////////8="/>
                </a:ext>
              </a:extLst>
            </p:cNvSpPr>
            <p:nvPr/>
          </p:nvSpPr>
          <p:spPr>
            <a:xfrm>
              <a:off x="4975225" y="3081020"/>
              <a:ext cx="356235" cy="428625"/>
            </a:xfrm>
            <a:custGeom>
              <a:avLst/>
              <a:gdLst/>
              <a:ahLst/>
              <a:cxnLst/>
              <a:rect l="0" t="0" r="356235" b="428625"/>
              <a:pathLst>
                <a:path w="356235" h="428625">
                  <a:moveTo>
                    <a:pt x="0" y="0"/>
                  </a:moveTo>
                  <a:cubicBezTo>
                    <a:pt x="178419" y="0"/>
                    <a:pt x="178419" y="428625"/>
                    <a:pt x="356235" y="42862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7" name="Freeform 2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MIAAAehUAABMhAACzFQAAAAAAACYAAAAIAAAA//////////8="/>
                </a:ext>
              </a:extLst>
            </p:cNvSpPr>
            <p:nvPr/>
          </p:nvSpPr>
          <p:spPr>
            <a:xfrm>
              <a:off x="5331460" y="349123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6" name="Freeform 2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MIAAAehUAABMhAACzFQAAAAAAACYAAAAIAAAA//////////8="/>
                </a:ext>
              </a:extLst>
            </p:cNvSpPr>
            <p:nvPr/>
          </p:nvSpPr>
          <p:spPr>
            <a:xfrm>
              <a:off x="5331460" y="349123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5" name="Line 24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HQAAvQgAAHUfAAC+CAAAAAAAACYAAAAIAAAA//////////8="/>
                </a:ext>
              </a:extLst>
            </p:cNvSpPr>
            <p:nvPr/>
          </p:nvSpPr>
          <p:spPr>
            <a:xfrm>
              <a:off x="4721225" y="1420495"/>
              <a:ext cx="39243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4" name="Freeform 2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1HwAAoAgAALofAADXCAAAAAAAACYAAAAIAAAA//////////8="/>
                </a:ext>
              </a:extLst>
            </p:cNvSpPr>
            <p:nvPr/>
          </p:nvSpPr>
          <p:spPr>
            <a:xfrm>
              <a:off x="5113655" y="1402080"/>
              <a:ext cx="43815" cy="34925"/>
            </a:xfrm>
            <a:custGeom>
              <a:avLst/>
              <a:gdLst/>
              <a:ahLst/>
              <a:cxnLst/>
              <a:rect l="0" t="0" r="43815" b="34925"/>
              <a:pathLst>
                <a:path w="43815" h="34925">
                  <a:moveTo>
                    <a:pt x="43815" y="17758"/>
                  </a:moveTo>
                  <a:lnTo>
                    <a:pt x="0" y="0"/>
                  </a:lnTo>
                  <a:lnTo>
                    <a:pt x="0" y="34925"/>
                  </a:lnTo>
                  <a:lnTo>
                    <a:pt x="43815" y="17758"/>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3" name="Line 24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HQAA2wwAAJkgAADdDAAAAAAAACYAAAAIAAAA//////////8="/>
                </a:ext>
              </a:extLst>
            </p:cNvSpPr>
            <p:nvPr/>
          </p:nvSpPr>
          <p:spPr>
            <a:xfrm>
              <a:off x="4721225" y="2089785"/>
              <a:ext cx="57785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2" name="Freeform 2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HIAAAvgwAAM4gAAD3DAAAAAAAACYAAAAIAAAA//////////8="/>
                </a:ext>
              </a:extLst>
            </p:cNvSpPr>
            <p:nvPr/>
          </p:nvSpPr>
          <p:spPr>
            <a:xfrm>
              <a:off x="5287645" y="207137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1" name="Freeform 2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zIgAAehUAAPgiAAC0FQAAAAAAACYAAAAIAAAA//////////8="/>
                </a:ext>
              </a:extLst>
            </p:cNvSpPr>
            <p:nvPr/>
          </p:nvSpPr>
          <p:spPr>
            <a:xfrm>
              <a:off x="5640705" y="3491230"/>
              <a:ext cx="43815" cy="36830"/>
            </a:xfrm>
            <a:custGeom>
              <a:avLst/>
              <a:gdLst/>
              <a:ahLst/>
              <a:cxnLst/>
              <a:rect l="0" t="0" r="43815" b="36830"/>
              <a:pathLst>
                <a:path w="43815" h="36830">
                  <a:moveTo>
                    <a:pt x="43815" y="18103"/>
                  </a:moveTo>
                  <a:lnTo>
                    <a:pt x="0" y="0"/>
                  </a:lnTo>
                  <a:lnTo>
                    <a:pt x="0" y="36830"/>
                  </a:lnTo>
                  <a:lnTo>
                    <a:pt x="4381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0" name="Freeform 2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nJAAAehUAAK0kAACzFQAAAAAAACYAAAAIAAAA//////////8="/>
                </a:ext>
              </a:extLst>
            </p:cNvSpPr>
            <p:nvPr/>
          </p:nvSpPr>
          <p:spPr>
            <a:xfrm>
              <a:off x="5917565" y="3491230"/>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09" name="Freeform 2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0FQAA9BIAAJsYAAD5GgAAAAAAACYAAAAIAAAA//////////8="/>
                </a:ext>
              </a:extLst>
            </p:cNvSpPr>
            <p:nvPr/>
          </p:nvSpPr>
          <p:spPr>
            <a:xfrm>
              <a:off x="3487420" y="3081020"/>
              <a:ext cx="512445" cy="1303655"/>
            </a:xfrm>
            <a:custGeom>
              <a:avLst/>
              <a:gdLst/>
              <a:ahLst/>
              <a:cxnLst/>
              <a:rect l="0" t="0" r="512445" b="1303655"/>
              <a:pathLst>
                <a:path w="512445" h="1303655">
                  <a:moveTo>
                    <a:pt x="0" y="0"/>
                  </a:moveTo>
                  <a:cubicBezTo>
                    <a:pt x="258645" y="0"/>
                    <a:pt x="258645" y="1303655"/>
                    <a:pt x="512445" y="130365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08" name="Freeform 2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bGAAA3RoAAOEYAAAWGwAAAAAAACYAAAAIAAAA//////////8="/>
                </a:ext>
              </a:extLst>
            </p:cNvSpPr>
            <p:nvPr/>
          </p:nvSpPr>
          <p:spPr>
            <a:xfrm>
              <a:off x="3999865" y="4366895"/>
              <a:ext cx="44450" cy="36195"/>
            </a:xfrm>
            <a:custGeom>
              <a:avLst/>
              <a:gdLst/>
              <a:ahLst/>
              <a:cxnLst/>
              <a:rect l="0" t="0" r="44450" b="36195"/>
              <a:pathLst>
                <a:path w="44450" h="36195">
                  <a:moveTo>
                    <a:pt x="44450" y="17790"/>
                  </a:moveTo>
                  <a:lnTo>
                    <a:pt x="0" y="0"/>
                  </a:lnTo>
                  <a:lnTo>
                    <a:pt x="0" y="36195"/>
                  </a:lnTo>
                  <a:lnTo>
                    <a:pt x="4445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07" name="Rectangle 25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yKAAAmxsAAAkqAADyHAAAAAAAACYAAAAIAAAA//////////8="/>
                </a:ext>
              </a:extLst>
            </p:cNvSpPr>
            <p:nvPr/>
          </p:nvSpPr>
          <p:spPr>
            <a:xfrm>
              <a:off x="6615430" y="4487545"/>
              <a:ext cx="217805" cy="217805"/>
            </a:xfrm>
            <a:prstGeom prst="rect">
              <a:avLst/>
            </a:prstGeom>
            <a:noFill/>
            <a:ln>
              <a:noFill/>
            </a:ln>
            <a:effectLst/>
          </p:spPr>
          <p:txBody>
            <a:bodyPr vert="horz" wrap="square" lIns="91440" tIns="45720" rIns="91440" bIns="45720" numCol="1" spcCol="215900" anchor="t"/>
            <a:lstStyle/>
            <a:p>
              <a:pPr>
                <a:defRPr lang="en-us"/>
              </a:pPr>
              <a:endParaRPr/>
            </a:p>
          </p:txBody>
        </p:sp>
        <p:sp>
          <p:nvSpPr>
            <p:cNvPr id="806" name="Freeform 2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LI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JgAAlxUAAKEoAACBHQAAAAAAACYAAAAIAAAA//////////8="/>
                </a:ext>
              </a:extLst>
            </p:cNvSpPr>
            <p:nvPr/>
          </p:nvSpPr>
          <p:spPr>
            <a:xfrm>
              <a:off x="6200775" y="3509645"/>
              <a:ext cx="403860" cy="1286510"/>
            </a:xfrm>
            <a:custGeom>
              <a:avLst/>
              <a:gdLst/>
              <a:ahLst/>
              <a:cxnLst/>
              <a:rect l="0" t="0" r="403860" b="1286510"/>
              <a:pathLst>
                <a:path w="403860" h="1286510">
                  <a:moveTo>
                    <a:pt x="0" y="0"/>
                  </a:moveTo>
                  <a:cubicBezTo>
                    <a:pt x="199617" y="0"/>
                    <a:pt x="199617" y="1286510"/>
                    <a:pt x="403860" y="128651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05" name="Freeform 2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fI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6KAAAXB0AAMAoAACUHQAAAAAAACYAAAAIAAAA//////////8="/>
                </a:ext>
              </a:extLst>
            </p:cNvSpPr>
            <p:nvPr/>
          </p:nvSpPr>
          <p:spPr>
            <a:xfrm>
              <a:off x="6579870" y="4772660"/>
              <a:ext cx="44450" cy="35560"/>
            </a:xfrm>
            <a:custGeom>
              <a:avLst/>
              <a:gdLst/>
              <a:ahLst/>
              <a:cxnLst/>
              <a:rect l="0" t="0" r="44450" b="35560"/>
              <a:pathLst>
                <a:path w="44450" h="35560">
                  <a:moveTo>
                    <a:pt x="44450" y="17479"/>
                  </a:moveTo>
                  <a:lnTo>
                    <a:pt x="0" y="0"/>
                  </a:lnTo>
                  <a:lnTo>
                    <a:pt x="0" y="35560"/>
                  </a:lnTo>
                  <a:lnTo>
                    <a:pt x="44450" y="17479"/>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04" name="Rectangle 25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3I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AAALRUAABcqAACGFgAAAAAAACYAAAAIAAAA//////////8="/>
                </a:ext>
              </a:extLst>
            </p:cNvSpPr>
            <p:nvPr/>
          </p:nvSpPr>
          <p:spPr>
            <a:xfrm>
              <a:off x="6623685" y="3442335"/>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sp>
          <p:nvSpPr>
            <p:cNvPr id="803" name="Rectangle 25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MQAALRUAAGUyAACGFgAAAAAAACYAAAAIAAAA//////////8="/>
                </a:ext>
              </a:extLst>
            </p:cNvSpPr>
            <p:nvPr/>
          </p:nvSpPr>
          <p:spPr>
            <a:xfrm>
              <a:off x="7973695" y="3442335"/>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sp>
          <p:nvSpPr>
            <p:cNvPr id="802" name="Freeform 2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XLgAA3xkAAJ0uAAAYGgAAAAAAACYAAAAIAAAA//////////8="/>
                </a:ext>
              </a:extLst>
            </p:cNvSpPr>
            <p:nvPr/>
          </p:nvSpPr>
          <p:spPr>
            <a:xfrm>
              <a:off x="7533005" y="420560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01" name="Rectangle 25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VLwAAkxkAAN8vAABfGgAAAAAAACYAAAAIAAAA//////////8="/>
                </a:ext>
              </a:extLst>
            </p:cNvSpPr>
            <p:nvPr/>
          </p:nvSpPr>
          <p:spPr>
            <a:xfrm>
              <a:off x="7653655" y="4157345"/>
              <a:ext cx="128270" cy="12954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788" name="Group 26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YvAACUGQAA5i8AAGMaAAAAAAAAJgAAAAgAAAD/////AAAAAA=="/>
                </a:ext>
              </a:extLst>
            </p:cNvGrpSpPr>
            <p:nvPr/>
          </p:nvGrpSpPr>
          <p:grpSpPr>
            <a:xfrm>
              <a:off x="7654290" y="4157980"/>
              <a:ext cx="132080" cy="131445"/>
              <a:chOff x="7654290" y="4157980"/>
              <a:chExt cx="132080" cy="131445"/>
            </a:xfrm>
          </p:grpSpPr>
          <p:sp>
            <p:nvSpPr>
              <p:cNvPr id="800" name="Freeform 2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dLwAAmxkAAN8vAABcGgAAAAAAACYAAAAIAAAA//////////8="/>
                  </a:ext>
                </a:extLst>
              </p:cNvSpPr>
              <p:nvPr/>
            </p:nvSpPr>
            <p:spPr>
              <a:xfrm>
                <a:off x="7658735" y="4162425"/>
                <a:ext cx="123190" cy="122555"/>
              </a:xfrm>
              <a:custGeom>
                <a:avLst/>
                <a:gdLst/>
                <a:ahLst/>
                <a:cxnLst/>
                <a:rect l="0" t="0" r="123190" b="122555"/>
                <a:pathLst>
                  <a:path w="123190" h="122555">
                    <a:moveTo>
                      <a:pt x="26153" y="0"/>
                    </a:moveTo>
                    <a:cubicBezTo>
                      <a:pt x="97037" y="0"/>
                      <a:pt x="97037" y="0"/>
                      <a:pt x="97037" y="0"/>
                    </a:cubicBezTo>
                    <a:cubicBezTo>
                      <a:pt x="111458" y="0"/>
                      <a:pt x="123190" y="11915"/>
                      <a:pt x="123190" y="26261"/>
                    </a:cubicBezTo>
                    <a:cubicBezTo>
                      <a:pt x="123190" y="96536"/>
                      <a:pt x="123190" y="96536"/>
                      <a:pt x="123190" y="96536"/>
                    </a:cubicBezTo>
                    <a:cubicBezTo>
                      <a:pt x="123190" y="110883"/>
                      <a:pt x="111458" y="122555"/>
                      <a:pt x="97037" y="122555"/>
                    </a:cubicBezTo>
                    <a:cubicBezTo>
                      <a:pt x="26153" y="122555"/>
                      <a:pt x="26153" y="122555"/>
                      <a:pt x="26153" y="122555"/>
                    </a:cubicBezTo>
                    <a:cubicBezTo>
                      <a:pt x="11977" y="122555"/>
                      <a:pt x="0" y="110883"/>
                      <a:pt x="0" y="96536"/>
                    </a:cubicBezTo>
                    <a:cubicBezTo>
                      <a:pt x="0" y="26261"/>
                      <a:pt x="0" y="26261"/>
                      <a:pt x="0" y="26261"/>
                    </a:cubicBezTo>
                    <a:cubicBezTo>
                      <a:pt x="0" y="11915"/>
                      <a:pt x="11977" y="0"/>
                      <a:pt x="26153"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799" name="Freeform 2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WLwAAlBkAAOYvAABjGgAAAAAAACYAAAAIAAAA//////////8="/>
                  </a:ext>
                </a:extLst>
              </p:cNvSpPr>
              <p:nvPr/>
            </p:nvSpPr>
            <p:spPr>
              <a:xfrm>
                <a:off x="7654290" y="4157980"/>
                <a:ext cx="132080" cy="131445"/>
              </a:xfrm>
              <a:custGeom>
                <a:avLst/>
                <a:gdLst/>
                <a:ahLst/>
                <a:cxnLst/>
                <a:rect l="0" t="0" r="132080" b="131445"/>
                <a:pathLst>
                  <a:path w="132080" h="131445">
                    <a:moveTo>
                      <a:pt x="101638" y="0"/>
                    </a:moveTo>
                    <a:cubicBezTo>
                      <a:pt x="30442" y="0"/>
                      <a:pt x="30442" y="0"/>
                      <a:pt x="30442" y="0"/>
                    </a:cubicBezTo>
                    <a:cubicBezTo>
                      <a:pt x="13748" y="0"/>
                      <a:pt x="0" y="13656"/>
                      <a:pt x="0" y="30483"/>
                    </a:cubicBezTo>
                    <a:cubicBezTo>
                      <a:pt x="0" y="100961"/>
                      <a:pt x="0" y="100961"/>
                      <a:pt x="0" y="100961"/>
                    </a:cubicBezTo>
                    <a:cubicBezTo>
                      <a:pt x="0" y="117544"/>
                      <a:pt x="13748" y="131201"/>
                      <a:pt x="30442" y="131445"/>
                    </a:cubicBezTo>
                    <a:cubicBezTo>
                      <a:pt x="101638" y="131445"/>
                      <a:pt x="101638" y="131445"/>
                      <a:pt x="101638" y="131445"/>
                    </a:cubicBezTo>
                    <a:cubicBezTo>
                      <a:pt x="118332" y="131201"/>
                      <a:pt x="132080" y="117544"/>
                      <a:pt x="132080" y="100961"/>
                    </a:cubicBezTo>
                    <a:cubicBezTo>
                      <a:pt x="132080" y="30483"/>
                      <a:pt x="132080" y="30483"/>
                      <a:pt x="132080" y="30483"/>
                    </a:cubicBezTo>
                    <a:cubicBezTo>
                      <a:pt x="132080" y="13656"/>
                      <a:pt x="118332" y="0"/>
                      <a:pt x="101638" y="0"/>
                    </a:cubicBezTo>
                    <a:close/>
                    <a:moveTo>
                      <a:pt x="30442" y="8535"/>
                    </a:moveTo>
                    <a:cubicBezTo>
                      <a:pt x="101638" y="8535"/>
                      <a:pt x="101638" y="8535"/>
                      <a:pt x="101638" y="8535"/>
                    </a:cubicBezTo>
                    <a:cubicBezTo>
                      <a:pt x="113667" y="8535"/>
                      <a:pt x="123487" y="18290"/>
                      <a:pt x="123733" y="30483"/>
                    </a:cubicBezTo>
                    <a:cubicBezTo>
                      <a:pt x="123733" y="100961"/>
                      <a:pt x="123733" y="100961"/>
                      <a:pt x="123733" y="100961"/>
                    </a:cubicBezTo>
                    <a:cubicBezTo>
                      <a:pt x="123487" y="112911"/>
                      <a:pt x="113667" y="122909"/>
                      <a:pt x="101638" y="122909"/>
                    </a:cubicBezTo>
                    <a:cubicBezTo>
                      <a:pt x="30442" y="122909"/>
                      <a:pt x="30442" y="122909"/>
                      <a:pt x="30442" y="122909"/>
                    </a:cubicBezTo>
                    <a:cubicBezTo>
                      <a:pt x="18413" y="122909"/>
                      <a:pt x="8593" y="112911"/>
                      <a:pt x="8593" y="100961"/>
                    </a:cubicBezTo>
                    <a:cubicBezTo>
                      <a:pt x="8593" y="30483"/>
                      <a:pt x="8593" y="30483"/>
                      <a:pt x="8593" y="30483"/>
                    </a:cubicBezTo>
                    <a:cubicBezTo>
                      <a:pt x="8593" y="18290"/>
                      <a:pt x="18413" y="8535"/>
                      <a:pt x="30442" y="8535"/>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798" name="Freeform 2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Y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pLwAAyRkAANIvAAAmGgAAAAAAACYAAAAIAAAA//////////8="/>
                  </a:ext>
                </a:extLst>
              </p:cNvSpPr>
              <p:nvPr/>
            </p:nvSpPr>
            <p:spPr>
              <a:xfrm>
                <a:off x="7666355" y="4191635"/>
                <a:ext cx="107315" cy="59055"/>
              </a:xfrm>
              <a:custGeom>
                <a:avLst/>
                <a:gdLst/>
                <a:ahLst/>
                <a:cxnLst/>
                <a:rect l="0" t="0" r="107315" b="59055"/>
                <a:pathLst>
                  <a:path w="107315" h="59055">
                    <a:moveTo>
                      <a:pt x="100683" y="16270"/>
                    </a:moveTo>
                    <a:lnTo>
                      <a:pt x="78979" y="16270"/>
                    </a:lnTo>
                    <a:lnTo>
                      <a:pt x="78979" y="5423"/>
                    </a:lnTo>
                    <a:lnTo>
                      <a:pt x="68729" y="0"/>
                    </a:lnTo>
                    <a:lnTo>
                      <a:pt x="3014" y="0"/>
                    </a:lnTo>
                    <a:lnTo>
                      <a:pt x="0" y="3615"/>
                    </a:lnTo>
                    <a:lnTo>
                      <a:pt x="0" y="53631"/>
                    </a:lnTo>
                    <a:lnTo>
                      <a:pt x="26527" y="53631"/>
                    </a:lnTo>
                    <a:lnTo>
                      <a:pt x="26527" y="56644"/>
                    </a:lnTo>
                    <a:lnTo>
                      <a:pt x="26527" y="57247"/>
                    </a:lnTo>
                    <a:lnTo>
                      <a:pt x="27130" y="57247"/>
                    </a:lnTo>
                    <a:lnTo>
                      <a:pt x="27130" y="57849"/>
                    </a:lnTo>
                    <a:lnTo>
                      <a:pt x="27733" y="57849"/>
                    </a:lnTo>
                    <a:lnTo>
                      <a:pt x="28335" y="57849"/>
                    </a:lnTo>
                    <a:lnTo>
                      <a:pt x="28335" y="58452"/>
                    </a:lnTo>
                    <a:lnTo>
                      <a:pt x="28938" y="58452"/>
                    </a:lnTo>
                    <a:lnTo>
                      <a:pt x="29541" y="58452"/>
                    </a:lnTo>
                    <a:lnTo>
                      <a:pt x="29541" y="59055"/>
                    </a:lnTo>
                    <a:lnTo>
                      <a:pt x="30144" y="59055"/>
                    </a:lnTo>
                    <a:lnTo>
                      <a:pt x="30747" y="59055"/>
                    </a:lnTo>
                    <a:lnTo>
                      <a:pt x="31350" y="59055"/>
                    </a:lnTo>
                    <a:lnTo>
                      <a:pt x="31953" y="59055"/>
                    </a:lnTo>
                    <a:lnTo>
                      <a:pt x="32556" y="59055"/>
                    </a:lnTo>
                    <a:lnTo>
                      <a:pt x="97065" y="59055"/>
                    </a:lnTo>
                    <a:lnTo>
                      <a:pt x="97668" y="59055"/>
                    </a:lnTo>
                    <a:lnTo>
                      <a:pt x="98271" y="59055"/>
                    </a:lnTo>
                    <a:lnTo>
                      <a:pt x="98874" y="59055"/>
                    </a:lnTo>
                    <a:lnTo>
                      <a:pt x="99477" y="59055"/>
                    </a:lnTo>
                    <a:lnTo>
                      <a:pt x="100080" y="58452"/>
                    </a:lnTo>
                    <a:lnTo>
                      <a:pt x="100683" y="58452"/>
                    </a:lnTo>
                    <a:lnTo>
                      <a:pt x="101286" y="58452"/>
                    </a:lnTo>
                    <a:lnTo>
                      <a:pt x="101286" y="57849"/>
                    </a:lnTo>
                    <a:lnTo>
                      <a:pt x="101888" y="57849"/>
                    </a:lnTo>
                    <a:lnTo>
                      <a:pt x="102491" y="57246"/>
                    </a:lnTo>
                    <a:lnTo>
                      <a:pt x="102491" y="56644"/>
                    </a:lnTo>
                    <a:lnTo>
                      <a:pt x="102491" y="53631"/>
                    </a:lnTo>
                    <a:lnTo>
                      <a:pt x="106109" y="53631"/>
                    </a:lnTo>
                    <a:lnTo>
                      <a:pt x="106712" y="53631"/>
                    </a:lnTo>
                    <a:lnTo>
                      <a:pt x="107315" y="53631"/>
                    </a:lnTo>
                    <a:lnTo>
                      <a:pt x="107315" y="53028"/>
                    </a:lnTo>
                    <a:lnTo>
                      <a:pt x="107315" y="52426"/>
                    </a:lnTo>
                    <a:lnTo>
                      <a:pt x="107315" y="36156"/>
                    </a:lnTo>
                    <a:lnTo>
                      <a:pt x="101888" y="18078"/>
                    </a:lnTo>
                    <a:lnTo>
                      <a:pt x="101888" y="17475"/>
                    </a:lnTo>
                    <a:lnTo>
                      <a:pt x="101286" y="17475"/>
                    </a:lnTo>
                    <a:lnTo>
                      <a:pt x="101286" y="16872"/>
                    </a:lnTo>
                    <a:lnTo>
                      <a:pt x="101286" y="16270"/>
                    </a:lnTo>
                    <a:lnTo>
                      <a:pt x="100683" y="16270"/>
                    </a:lnTo>
                    <a:close/>
                    <a:moveTo>
                      <a:pt x="97668" y="19885"/>
                    </a:moveTo>
                    <a:lnTo>
                      <a:pt x="98271" y="19885"/>
                    </a:lnTo>
                    <a:lnTo>
                      <a:pt x="98271" y="20488"/>
                    </a:lnTo>
                    <a:lnTo>
                      <a:pt x="98874" y="20488"/>
                    </a:lnTo>
                    <a:lnTo>
                      <a:pt x="101888" y="31335"/>
                    </a:lnTo>
                    <a:lnTo>
                      <a:pt x="101286" y="31335"/>
                    </a:lnTo>
                    <a:lnTo>
                      <a:pt x="85007" y="31335"/>
                    </a:lnTo>
                    <a:lnTo>
                      <a:pt x="84405" y="31335"/>
                    </a:lnTo>
                    <a:lnTo>
                      <a:pt x="83802" y="31335"/>
                    </a:lnTo>
                    <a:lnTo>
                      <a:pt x="83802" y="20488"/>
                    </a:lnTo>
                    <a:lnTo>
                      <a:pt x="84405" y="20488"/>
                    </a:lnTo>
                    <a:lnTo>
                      <a:pt x="84405" y="19885"/>
                    </a:lnTo>
                    <a:lnTo>
                      <a:pt x="85007" y="19885"/>
                    </a:lnTo>
                    <a:lnTo>
                      <a:pt x="97668" y="19885"/>
                    </a:ln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97" name="Oval 2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LwAAERoAAEgvAAAwGgAAAAAAACYAAAAIAAAA//////////8="/>
                  </a:ext>
                </a:extLst>
              </p:cNvSpPr>
              <p:nvPr/>
            </p:nvSpPr>
            <p:spPr>
              <a:xfrm>
                <a:off x="7666990" y="4237355"/>
                <a:ext cx="19050"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96" name="Oval 2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LwAAFxoAAEMvAAApGgAAAAAAACYAAAAIAAAA//////////8="/>
                  </a:ext>
                </a:extLst>
              </p:cNvSpPr>
              <p:nvPr/>
            </p:nvSpPr>
            <p:spPr>
              <a:xfrm>
                <a:off x="7671435" y="4241165"/>
                <a:ext cx="11430"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95" name="Oval 2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LwAAGRoAAEEvAAAnGgAAAAAAACYAAAAIAAAA//////////8="/>
                  </a:ext>
                </a:extLst>
              </p:cNvSpPr>
              <p:nvPr/>
            </p:nvSpPr>
            <p:spPr>
              <a:xfrm>
                <a:off x="7672070" y="4242435"/>
                <a:ext cx="9525" cy="889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94" name="Oval 26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LwAAERoAAGkvAAAwGgAAAAAAACYAAAAIAAAA//////////8="/>
                  </a:ext>
                </a:extLst>
              </p:cNvSpPr>
              <p:nvPr/>
            </p:nvSpPr>
            <p:spPr>
              <a:xfrm>
                <a:off x="7687945" y="4237355"/>
                <a:ext cx="19050"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93" name="Oval 26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zB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RLwAAFxoAAGMvAAApGgAAAAAAACYAAAAIAAAA//////////8="/>
                  </a:ext>
                </a:extLst>
              </p:cNvSpPr>
              <p:nvPr/>
            </p:nvSpPr>
            <p:spPr>
              <a:xfrm>
                <a:off x="7691755" y="4241165"/>
                <a:ext cx="11430"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92" name="Oval 2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TLwAAGRoAAGEvAAAnGgAAAAAAACYAAAAIAAAA//////////8="/>
                  </a:ext>
                </a:extLst>
              </p:cNvSpPr>
              <p:nvPr/>
            </p:nvSpPr>
            <p:spPr>
              <a:xfrm>
                <a:off x="7693025" y="4242435"/>
                <a:ext cx="8890" cy="889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91" name="Oval 2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LwAAFRoAAMIvAAAwGgAAAAAAACYAAAAIAAAA//////////8="/>
                  </a:ext>
                </a:extLst>
              </p:cNvSpPr>
              <p:nvPr/>
            </p:nvSpPr>
            <p:spPr>
              <a:xfrm>
                <a:off x="7747000" y="4239895"/>
                <a:ext cx="16510" cy="1714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90" name="Oval 2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uLwAAGxoAALwvAAAqGgAAAAAAACYAAAAIAAAA//////////8="/>
                  </a:ext>
                </a:extLst>
              </p:cNvSpPr>
              <p:nvPr/>
            </p:nvSpPr>
            <p:spPr>
              <a:xfrm>
                <a:off x="7750810" y="4243705"/>
                <a:ext cx="8890" cy="952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89" name="Oval 2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HD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LwAAHRoAALsvAAApGgAAAAAAACYAAAAIAAAA//////////8="/>
                  </a:ext>
                </a:extLst>
              </p:cNvSpPr>
              <p:nvPr/>
            </p:nvSpPr>
            <p:spPr>
              <a:xfrm>
                <a:off x="7751445" y="4244975"/>
                <a:ext cx="7620" cy="76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787" name="Rectangle 27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8AAAAW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wAAAH9/fwAAAAADzMzMAMDA/wB/f38AAAAAAAAAAAAAAAAAAAAAAAAAAAAhAAAAGAAAABQAAAAeLwAAnRkAANUvAABUGgAAAAAAACYAAAAIAAAA//////////8="/>
                </a:ext>
              </a:extLst>
            </p:cNvSpPr>
            <p:nvPr/>
          </p:nvSpPr>
          <p:spPr>
            <a:xfrm>
              <a:off x="7659370" y="4163695"/>
              <a:ext cx="116205" cy="116205"/>
            </a:xfrm>
            <a:prstGeom prst="rect">
              <a:avLst/>
            </a:prstGeom>
            <a:noFill/>
            <a:ln w="13970" cap="flat" cmpd="sng" algn="ctr">
              <a:solidFill>
                <a:srgbClr val="FF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86" name="Rectangle 27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LwAAdBoAABwvAAAEHAAAACAAACYAAAAIAAAA//////////8="/>
                </a:ext>
              </a:extLst>
            </p:cNvSpPr>
            <p:nvPr/>
          </p:nvSpPr>
          <p:spPr>
            <a:xfrm>
              <a:off x="7644130" y="4300220"/>
              <a:ext cx="13970" cy="25400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785" name="Line 27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KwAA/BkAAM8uAAD9GQAAAAAAACYAAAAIAAAA//////////8="/>
                </a:ext>
              </a:extLst>
            </p:cNvSpPr>
            <p:nvPr/>
          </p:nvSpPr>
          <p:spPr>
            <a:xfrm>
              <a:off x="7053580" y="4224020"/>
              <a:ext cx="55562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84" name="Freeform 2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PLgAA3xkAABUvAAAYGgAAAAAAACYAAAAIAAAA//////////8="/>
                </a:ext>
              </a:extLst>
            </p:cNvSpPr>
            <p:nvPr/>
          </p:nvSpPr>
          <p:spPr>
            <a:xfrm>
              <a:off x="7609205" y="420560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83" name="Line 27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mLwAA/BkAAKQwAAD9GQAAAAAAACYAAAAIAAAA//////////8="/>
                </a:ext>
              </a:extLst>
            </p:cNvSpPr>
            <p:nvPr/>
          </p:nvSpPr>
          <p:spPr>
            <a:xfrm>
              <a:off x="7786370" y="4224020"/>
              <a:ext cx="12065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82" name="Freeform 2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kMAAA3xkAAOswAAAYGgAAAAAAACYAAAAIAAAA//////////8="/>
                </a:ext>
              </a:extLst>
            </p:cNvSpPr>
            <p:nvPr/>
          </p:nvSpPr>
          <p:spPr>
            <a:xfrm>
              <a:off x="7907020" y="42056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81" name="Line 27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8LwAA/BkAAKQwAAD9GQAAAAAAACYAAAAIAAAA//////////8="/>
                </a:ext>
              </a:extLst>
            </p:cNvSpPr>
            <p:nvPr/>
          </p:nvSpPr>
          <p:spPr>
            <a:xfrm>
              <a:off x="7800340" y="4224020"/>
              <a:ext cx="1066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80" name="Freeform 2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kMAAA3xkAAOswAAAYGgAAAAAAACYAAAAIAAAA//////////8="/>
                </a:ext>
              </a:extLst>
            </p:cNvSpPr>
            <p:nvPr/>
          </p:nvSpPr>
          <p:spPr>
            <a:xfrm>
              <a:off x="7907020" y="42056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79" name="Freeform 2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ZLQAA3QwAAAYvAAA2DwAAAAAAACYAAAAIAAAA//////////8="/>
                </a:ext>
              </a:extLst>
            </p:cNvSpPr>
            <p:nvPr/>
          </p:nvSpPr>
          <p:spPr>
            <a:xfrm>
              <a:off x="7452995" y="2091055"/>
              <a:ext cx="191135" cy="381635"/>
            </a:xfrm>
            <a:custGeom>
              <a:avLst/>
              <a:gdLst/>
              <a:ahLst/>
              <a:cxnLst/>
              <a:rect l="0" t="0" r="191135" b="381635"/>
              <a:pathLst>
                <a:path w="191135" h="381635">
                  <a:moveTo>
                    <a:pt x="0" y="0"/>
                  </a:moveTo>
                  <a:cubicBezTo>
                    <a:pt x="95974" y="0"/>
                    <a:pt x="95974" y="381635"/>
                    <a:pt x="191135" y="38163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78" name="Freeform 2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NLwAADg8AAFMvAABGDwAAAAAAACYAAAAIAAAA//////////8="/>
                </a:ext>
              </a:extLst>
            </p:cNvSpPr>
            <p:nvPr/>
          </p:nvSpPr>
          <p:spPr>
            <a:xfrm>
              <a:off x="7648575" y="2447290"/>
              <a:ext cx="44450" cy="35560"/>
            </a:xfrm>
            <a:custGeom>
              <a:avLst/>
              <a:gdLst/>
              <a:ahLst/>
              <a:cxnLst/>
              <a:rect l="0" t="0" r="44450" b="35560"/>
              <a:pathLst>
                <a:path w="44450" h="35560">
                  <a:moveTo>
                    <a:pt x="44450" y="17479"/>
                  </a:moveTo>
                  <a:lnTo>
                    <a:pt x="0" y="0"/>
                  </a:lnTo>
                  <a:lnTo>
                    <a:pt x="0" y="35560"/>
                  </a:lnTo>
                  <a:lnTo>
                    <a:pt x="44450" y="17479"/>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77" name="Line 28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LMAAAKQ8AAIgxAAAqDwAAAAAAACYAAAAIAAAA//////////8="/>
                </a:ext>
              </a:extLst>
            </p:cNvSpPr>
            <p:nvPr/>
          </p:nvSpPr>
          <p:spPr>
            <a:xfrm>
              <a:off x="7931785" y="2464435"/>
              <a:ext cx="12001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76" name="Freeform 2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OMQAADg8AANYxAABGDwAAAAAAACYAAAAIAAAA//////////8="/>
                </a:ext>
              </a:extLst>
            </p:cNvSpPr>
            <p:nvPr/>
          </p:nvSpPr>
          <p:spPr>
            <a:xfrm>
              <a:off x="8055610" y="2447290"/>
              <a:ext cx="45720" cy="35560"/>
            </a:xfrm>
            <a:custGeom>
              <a:avLst/>
              <a:gdLst/>
              <a:ahLst/>
              <a:cxnLst/>
              <a:rect l="0" t="0" r="45720" b="35560"/>
              <a:pathLst>
                <a:path w="45720" h="35560">
                  <a:moveTo>
                    <a:pt x="45720" y="17479"/>
                  </a:moveTo>
                  <a:lnTo>
                    <a:pt x="0" y="0"/>
                  </a:lnTo>
                  <a:lnTo>
                    <a:pt x="0" y="35560"/>
                  </a:lnTo>
                  <a:lnTo>
                    <a:pt x="45720" y="17479"/>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75" name="Rectangle 28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TLwAA3AkAAKswAAA0CwAAAAAAACYAAAAIAAAA//////////8="/>
                </a:ext>
              </a:extLst>
            </p:cNvSpPr>
            <p:nvPr/>
          </p:nvSpPr>
          <p:spPr>
            <a:xfrm>
              <a:off x="7693025" y="1602740"/>
              <a:ext cx="218440" cy="21844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762" name="Group 28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8vAAB4CQAA2zAAANUKAAAAAAAAJgAAAAgAAAD/////AAAAAA=="/>
                </a:ext>
              </a:extLst>
            </p:cNvGrpSpPr>
            <p:nvPr/>
          </p:nvGrpSpPr>
          <p:grpSpPr>
            <a:xfrm>
              <a:off x="7720965" y="1539240"/>
              <a:ext cx="220980" cy="221615"/>
              <a:chOff x="7720965" y="1539240"/>
              <a:chExt cx="220980" cy="221615"/>
            </a:xfrm>
          </p:grpSpPr>
          <p:sp>
            <p:nvSpPr>
              <p:cNvPr id="774" name="Freeform 2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KLwAAggkAANAwAADKCgAAAAAAACYAAAAIAAAA//////////8="/>
                  </a:ext>
                </a:extLst>
              </p:cNvSpPr>
              <p:nvPr/>
            </p:nvSpPr>
            <p:spPr>
              <a:xfrm>
                <a:off x="7727950" y="1545590"/>
                <a:ext cx="207010" cy="208280"/>
              </a:xfrm>
              <a:custGeom>
                <a:avLst/>
                <a:gdLst/>
                <a:ahLst/>
                <a:cxnLst/>
                <a:rect l="0" t="0" r="207010" b="208280"/>
                <a:pathLst>
                  <a:path w="207010" h="208280">
                    <a:moveTo>
                      <a:pt x="43949" y="0"/>
                    </a:moveTo>
                    <a:cubicBezTo>
                      <a:pt x="163061" y="0"/>
                      <a:pt x="163061" y="0"/>
                      <a:pt x="163061" y="0"/>
                    </a:cubicBezTo>
                    <a:cubicBezTo>
                      <a:pt x="187295" y="0"/>
                      <a:pt x="207010" y="20249"/>
                      <a:pt x="207010" y="44631"/>
                    </a:cubicBezTo>
                    <a:cubicBezTo>
                      <a:pt x="207010" y="164062"/>
                      <a:pt x="207010" y="164062"/>
                      <a:pt x="207010" y="164062"/>
                    </a:cubicBezTo>
                    <a:cubicBezTo>
                      <a:pt x="207010" y="188444"/>
                      <a:pt x="187295" y="208280"/>
                      <a:pt x="163061" y="208280"/>
                    </a:cubicBezTo>
                    <a:cubicBezTo>
                      <a:pt x="43949" y="208280"/>
                      <a:pt x="43949" y="208280"/>
                      <a:pt x="43949" y="208280"/>
                    </a:cubicBezTo>
                    <a:cubicBezTo>
                      <a:pt x="20126" y="208280"/>
                      <a:pt x="0" y="188444"/>
                      <a:pt x="0" y="164062"/>
                    </a:cubicBezTo>
                    <a:cubicBezTo>
                      <a:pt x="0" y="44631"/>
                      <a:pt x="0" y="44631"/>
                      <a:pt x="0" y="44631"/>
                    </a:cubicBezTo>
                    <a:cubicBezTo>
                      <a:pt x="0" y="20249"/>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773" name="Freeform 2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wAAeAkAANswAADVCgAAAAAAACYAAAAIAAAA//////////8="/>
                  </a:ext>
                </a:extLst>
              </p:cNvSpPr>
              <p:nvPr/>
            </p:nvSpPr>
            <p:spPr>
              <a:xfrm>
                <a:off x="7720965" y="1539240"/>
                <a:ext cx="220980" cy="221615"/>
              </a:xfrm>
              <a:custGeom>
                <a:avLst/>
                <a:gdLst/>
                <a:ahLst/>
                <a:cxnLst/>
                <a:rect l="0" t="0" r="220980" b="221615"/>
                <a:pathLst>
                  <a:path w="220980" h="221615">
                    <a:moveTo>
                      <a:pt x="170048" y="0"/>
                    </a:moveTo>
                    <a:cubicBezTo>
                      <a:pt x="50932" y="0"/>
                      <a:pt x="50932" y="0"/>
                      <a:pt x="50932" y="0"/>
                    </a:cubicBezTo>
                    <a:cubicBezTo>
                      <a:pt x="23002" y="0"/>
                      <a:pt x="0" y="23024"/>
                      <a:pt x="0" y="51394"/>
                    </a:cubicBezTo>
                    <a:cubicBezTo>
                      <a:pt x="0" y="170220"/>
                      <a:pt x="0" y="170220"/>
                      <a:pt x="0" y="170220"/>
                    </a:cubicBezTo>
                    <a:cubicBezTo>
                      <a:pt x="0" y="198178"/>
                      <a:pt x="23002" y="221203"/>
                      <a:pt x="50932" y="221615"/>
                    </a:cubicBezTo>
                    <a:cubicBezTo>
                      <a:pt x="170048" y="221615"/>
                      <a:pt x="170048" y="221615"/>
                      <a:pt x="170048" y="221615"/>
                    </a:cubicBezTo>
                    <a:cubicBezTo>
                      <a:pt x="197978" y="221203"/>
                      <a:pt x="220980" y="198178"/>
                      <a:pt x="220980" y="170220"/>
                    </a:cubicBezTo>
                    <a:cubicBezTo>
                      <a:pt x="220980" y="51394"/>
                      <a:pt x="220980" y="51394"/>
                      <a:pt x="220980" y="51394"/>
                    </a:cubicBezTo>
                    <a:cubicBezTo>
                      <a:pt x="220980" y="23024"/>
                      <a:pt x="197978" y="0"/>
                      <a:pt x="170048" y="0"/>
                    </a:cubicBezTo>
                    <a:close/>
                    <a:moveTo>
                      <a:pt x="50932" y="14390"/>
                    </a:moveTo>
                    <a:cubicBezTo>
                      <a:pt x="170048" y="14390"/>
                      <a:pt x="170048" y="14390"/>
                      <a:pt x="170048" y="14390"/>
                    </a:cubicBezTo>
                    <a:cubicBezTo>
                      <a:pt x="190174" y="14390"/>
                      <a:pt x="206604" y="30836"/>
                      <a:pt x="207015" y="51394"/>
                    </a:cubicBezTo>
                    <a:cubicBezTo>
                      <a:pt x="207015" y="170220"/>
                      <a:pt x="207015" y="170220"/>
                      <a:pt x="207015" y="170220"/>
                    </a:cubicBezTo>
                    <a:cubicBezTo>
                      <a:pt x="206604" y="190366"/>
                      <a:pt x="190174" y="207224"/>
                      <a:pt x="170048" y="207224"/>
                    </a:cubicBezTo>
                    <a:cubicBezTo>
                      <a:pt x="50932" y="207224"/>
                      <a:pt x="50932" y="207224"/>
                      <a:pt x="50932" y="207224"/>
                    </a:cubicBezTo>
                    <a:cubicBezTo>
                      <a:pt x="30806" y="207224"/>
                      <a:pt x="14376" y="190366"/>
                      <a:pt x="14376" y="170220"/>
                    </a:cubicBezTo>
                    <a:cubicBezTo>
                      <a:pt x="14376" y="51394"/>
                      <a:pt x="14376" y="51394"/>
                      <a:pt x="14376" y="51394"/>
                    </a:cubicBezTo>
                    <a:cubicBezTo>
                      <a:pt x="14376" y="30836"/>
                      <a:pt x="30806" y="14390"/>
                      <a:pt x="50932"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772" name="Freeform 2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fLwAA0gkAALowAABtCgAAAAAAACYAAAAIAAAA//////////8="/>
                  </a:ext>
                </a:extLst>
              </p:cNvSpPr>
              <p:nvPr/>
            </p:nvSpPr>
            <p:spPr>
              <a:xfrm>
                <a:off x="7741285" y="1596390"/>
                <a:ext cx="179705" cy="98425"/>
              </a:xfrm>
              <a:custGeom>
                <a:avLst/>
                <a:gdLst/>
                <a:ahLst/>
                <a:cxnLst/>
                <a:rect l="0" t="0" r="179705" b="98425"/>
                <a:pathLst>
                  <a:path w="179705" h="98425">
                    <a:moveTo>
                      <a:pt x="168208" y="26568"/>
                    </a:moveTo>
                    <a:lnTo>
                      <a:pt x="131904" y="26568"/>
                    </a:lnTo>
                    <a:lnTo>
                      <a:pt x="131904" y="9057"/>
                    </a:lnTo>
                    <a:lnTo>
                      <a:pt x="114962" y="0"/>
                    </a:lnTo>
                    <a:lnTo>
                      <a:pt x="4840" y="0"/>
                    </a:lnTo>
                    <a:lnTo>
                      <a:pt x="0" y="6038"/>
                    </a:lnTo>
                    <a:lnTo>
                      <a:pt x="0" y="89971"/>
                    </a:lnTo>
                    <a:lnTo>
                      <a:pt x="45380" y="89971"/>
                    </a:lnTo>
                    <a:lnTo>
                      <a:pt x="45380" y="94198"/>
                    </a:lnTo>
                    <a:lnTo>
                      <a:pt x="45380" y="94801"/>
                    </a:lnTo>
                    <a:lnTo>
                      <a:pt x="45380" y="95405"/>
                    </a:lnTo>
                    <a:lnTo>
                      <a:pt x="45380" y="96009"/>
                    </a:lnTo>
                    <a:lnTo>
                      <a:pt x="45985" y="96009"/>
                    </a:lnTo>
                    <a:lnTo>
                      <a:pt x="46590" y="96614"/>
                    </a:lnTo>
                    <a:lnTo>
                      <a:pt x="47195" y="96614"/>
                    </a:lnTo>
                    <a:lnTo>
                      <a:pt x="47800" y="97219"/>
                    </a:lnTo>
                    <a:lnTo>
                      <a:pt x="48405" y="97824"/>
                    </a:lnTo>
                    <a:lnTo>
                      <a:pt x="49010" y="97824"/>
                    </a:lnTo>
                    <a:lnTo>
                      <a:pt x="49615" y="97824"/>
                    </a:lnTo>
                    <a:lnTo>
                      <a:pt x="50220" y="97824"/>
                    </a:lnTo>
                    <a:lnTo>
                      <a:pt x="50825" y="97824"/>
                    </a:lnTo>
                    <a:lnTo>
                      <a:pt x="51430" y="97824"/>
                    </a:lnTo>
                    <a:lnTo>
                      <a:pt x="52035" y="98429"/>
                    </a:lnTo>
                    <a:lnTo>
                      <a:pt x="52640" y="98429"/>
                    </a:lnTo>
                    <a:lnTo>
                      <a:pt x="53245" y="98429"/>
                    </a:lnTo>
                    <a:lnTo>
                      <a:pt x="53850" y="98429"/>
                    </a:lnTo>
                    <a:lnTo>
                      <a:pt x="54456" y="98429"/>
                    </a:lnTo>
                    <a:lnTo>
                      <a:pt x="162158" y="98429"/>
                    </a:lnTo>
                    <a:lnTo>
                      <a:pt x="162763" y="98429"/>
                    </a:lnTo>
                    <a:lnTo>
                      <a:pt x="163368" y="98429"/>
                    </a:lnTo>
                    <a:lnTo>
                      <a:pt x="163973" y="98429"/>
                    </a:lnTo>
                    <a:lnTo>
                      <a:pt x="164578" y="98429"/>
                    </a:lnTo>
                    <a:lnTo>
                      <a:pt x="165183" y="97824"/>
                    </a:lnTo>
                    <a:lnTo>
                      <a:pt x="165788" y="97824"/>
                    </a:lnTo>
                    <a:lnTo>
                      <a:pt x="166393" y="97824"/>
                    </a:lnTo>
                    <a:lnTo>
                      <a:pt x="166998" y="97824"/>
                    </a:lnTo>
                    <a:lnTo>
                      <a:pt x="167603" y="97824"/>
                    </a:lnTo>
                    <a:lnTo>
                      <a:pt x="168208" y="97824"/>
                    </a:lnTo>
                    <a:lnTo>
                      <a:pt x="168208" y="97217"/>
                    </a:lnTo>
                    <a:lnTo>
                      <a:pt x="168813" y="97217"/>
                    </a:lnTo>
                    <a:lnTo>
                      <a:pt x="169418" y="97217"/>
                    </a:lnTo>
                    <a:lnTo>
                      <a:pt x="170023" y="96612"/>
                    </a:lnTo>
                    <a:lnTo>
                      <a:pt x="170628" y="96612"/>
                    </a:lnTo>
                    <a:lnTo>
                      <a:pt x="171234" y="96006"/>
                    </a:lnTo>
                    <a:lnTo>
                      <a:pt x="171234" y="95405"/>
                    </a:lnTo>
                    <a:lnTo>
                      <a:pt x="171839" y="95405"/>
                    </a:lnTo>
                    <a:lnTo>
                      <a:pt x="171839" y="94801"/>
                    </a:lnTo>
                    <a:lnTo>
                      <a:pt x="171839" y="94198"/>
                    </a:lnTo>
                    <a:lnTo>
                      <a:pt x="171839" y="89971"/>
                    </a:lnTo>
                    <a:lnTo>
                      <a:pt x="177889" y="89971"/>
                    </a:lnTo>
                    <a:lnTo>
                      <a:pt x="178494" y="89971"/>
                    </a:lnTo>
                    <a:lnTo>
                      <a:pt x="178494" y="89367"/>
                    </a:lnTo>
                    <a:lnTo>
                      <a:pt x="179099" y="89367"/>
                    </a:lnTo>
                    <a:lnTo>
                      <a:pt x="179705" y="89367"/>
                    </a:lnTo>
                    <a:lnTo>
                      <a:pt x="179705" y="88763"/>
                    </a:lnTo>
                    <a:lnTo>
                      <a:pt x="179705" y="88159"/>
                    </a:lnTo>
                    <a:lnTo>
                      <a:pt x="179705" y="87555"/>
                    </a:lnTo>
                    <a:lnTo>
                      <a:pt x="179705" y="86952"/>
                    </a:lnTo>
                    <a:lnTo>
                      <a:pt x="179705" y="60383"/>
                    </a:lnTo>
                    <a:lnTo>
                      <a:pt x="170628" y="29587"/>
                    </a:lnTo>
                    <a:lnTo>
                      <a:pt x="170628" y="28984"/>
                    </a:lnTo>
                    <a:lnTo>
                      <a:pt x="170023" y="28984"/>
                    </a:lnTo>
                    <a:lnTo>
                      <a:pt x="170023" y="27776"/>
                    </a:lnTo>
                    <a:lnTo>
                      <a:pt x="169418" y="27776"/>
                    </a:lnTo>
                    <a:lnTo>
                      <a:pt x="169418" y="27172"/>
                    </a:lnTo>
                    <a:lnTo>
                      <a:pt x="168813" y="27172"/>
                    </a:lnTo>
                    <a:lnTo>
                      <a:pt x="168813" y="26568"/>
                    </a:lnTo>
                    <a:lnTo>
                      <a:pt x="168208" y="26568"/>
                    </a:lnTo>
                    <a:close/>
                    <a:moveTo>
                      <a:pt x="163973" y="33210"/>
                    </a:moveTo>
                    <a:lnTo>
                      <a:pt x="164578" y="33210"/>
                    </a:lnTo>
                    <a:lnTo>
                      <a:pt x="164578" y="33814"/>
                    </a:lnTo>
                    <a:lnTo>
                      <a:pt x="165183" y="33814"/>
                    </a:lnTo>
                    <a:lnTo>
                      <a:pt x="165183" y="34418"/>
                    </a:lnTo>
                    <a:lnTo>
                      <a:pt x="165788" y="34418"/>
                    </a:lnTo>
                    <a:lnTo>
                      <a:pt x="170628" y="51929"/>
                    </a:lnTo>
                    <a:lnTo>
                      <a:pt x="170023" y="51929"/>
                    </a:lnTo>
                    <a:lnTo>
                      <a:pt x="170023" y="52533"/>
                    </a:lnTo>
                    <a:lnTo>
                      <a:pt x="169418" y="52533"/>
                    </a:lnTo>
                    <a:lnTo>
                      <a:pt x="142190" y="52533"/>
                    </a:lnTo>
                    <a:lnTo>
                      <a:pt x="141585" y="52533"/>
                    </a:lnTo>
                    <a:lnTo>
                      <a:pt x="140980" y="52533"/>
                    </a:lnTo>
                    <a:lnTo>
                      <a:pt x="140980" y="51929"/>
                    </a:lnTo>
                    <a:lnTo>
                      <a:pt x="140375" y="51929"/>
                    </a:lnTo>
                    <a:lnTo>
                      <a:pt x="140375" y="34418"/>
                    </a:lnTo>
                    <a:lnTo>
                      <a:pt x="140980" y="34418"/>
                    </a:lnTo>
                    <a:lnTo>
                      <a:pt x="140980" y="33814"/>
                    </a:lnTo>
                    <a:lnTo>
                      <a:pt x="141585" y="33814"/>
                    </a:lnTo>
                    <a:lnTo>
                      <a:pt x="141585" y="33210"/>
                    </a:lnTo>
                    <a:lnTo>
                      <a:pt x="142190" y="33210"/>
                    </a:lnTo>
                    <a:lnTo>
                      <a:pt x="163973" y="3321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71" name="Oval 2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LwAASwoAANQvAAB+CgAAAAAAACYAAAAIAAAA//////////8="/>
                  </a:ext>
                </a:extLst>
              </p:cNvSpPr>
              <p:nvPr/>
            </p:nvSpPr>
            <p:spPr>
              <a:xfrm>
                <a:off x="7742555" y="1673225"/>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70" name="Oval 2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LwAAVQoAAMovAAB0CgAAAAAAACYAAAAIAAAA//////////8="/>
                  </a:ext>
                </a:extLst>
              </p:cNvSpPr>
              <p:nvPr/>
            </p:nvSpPr>
            <p:spPr>
              <a:xfrm>
                <a:off x="7749540" y="167957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69" name="Oval 2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LwAAWAoAAMYvAABxCgAAAAAAACYAAAAIAAAA//////////8="/>
                  </a:ext>
                </a:extLst>
              </p:cNvSpPr>
              <p:nvPr/>
            </p:nvSpPr>
            <p:spPr>
              <a:xfrm>
                <a:off x="7751445" y="168148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68" name="Oval 2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LwAASwoAAAswAAB+CgAAAAAAACYAAAAIAAAA//////////8="/>
                  </a:ext>
                </a:extLst>
              </p:cNvSpPr>
              <p:nvPr/>
            </p:nvSpPr>
            <p:spPr>
              <a:xfrm>
                <a:off x="7777480" y="1673225"/>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67" name="Oval 2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LwAAVQoAAAAwAAB0CgAAAAAAACYAAAAIAAAA//////////8="/>
                  </a:ext>
                </a:extLst>
              </p:cNvSpPr>
              <p:nvPr/>
            </p:nvSpPr>
            <p:spPr>
              <a:xfrm>
                <a:off x="7783830" y="167957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66" name="Oval 2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LwAAWAoAAP0vAABxCgAAAAAAACYAAAAIAAAA//////////8="/>
                  </a:ext>
                </a:extLst>
              </p:cNvSpPr>
              <p:nvPr/>
            </p:nvSpPr>
            <p:spPr>
              <a:xfrm>
                <a:off x="7785735" y="168148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65" name="Oval 2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1MAAAUgoAAJ8wAAB+CgAAAAAAACYAAAAIAAAA//////////8="/>
                  </a:ext>
                </a:extLst>
              </p:cNvSpPr>
              <p:nvPr/>
            </p:nvSpPr>
            <p:spPr>
              <a:xfrm>
                <a:off x="7877175" y="1677670"/>
                <a:ext cx="2667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64" name="Oval 2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bD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9MAAAXAoAAJcwAAB2CgAAAAAAACYAAAAIAAAA//////////8="/>
                  </a:ext>
                </a:extLst>
              </p:cNvSpPr>
              <p:nvPr/>
            </p:nvSpPr>
            <p:spPr>
              <a:xfrm>
                <a:off x="7882255" y="168402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63" name="Oval 2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AMAAAXwoAAJQwAABzCgAAAAAAACYAAAAIAAAA//////////8="/>
                  </a:ext>
                </a:extLst>
              </p:cNvSpPr>
              <p:nvPr/>
            </p:nvSpPr>
            <p:spPr>
              <a:xfrm>
                <a:off x="7884160" y="1685925"/>
                <a:ext cx="12700"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761" name="Rectangle 29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sGwAADAgAAAQdAABlCQAAAAAAACYAAAAIAAAA//////////8="/>
                </a:ext>
              </a:extLst>
            </p:cNvSpPr>
            <p:nvPr/>
          </p:nvSpPr>
          <p:spPr>
            <a:xfrm>
              <a:off x="4498340" y="130810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747" name="Group 30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wbAAAMCAAACx0AAGsJAAAAAAAAJgAAAAgAAAD/////AAAAAA=="/>
                </a:ext>
              </a:extLst>
            </p:cNvGrpSpPr>
            <p:nvPr/>
          </p:nvGrpSpPr>
          <p:grpSpPr>
            <a:xfrm>
              <a:off x="4498340" y="1308100"/>
              <a:ext cx="222885" cy="222885"/>
              <a:chOff x="4498340" y="1308100"/>
              <a:chExt cx="222885" cy="222885"/>
            </a:xfrm>
          </p:grpSpPr>
          <p:sp>
            <p:nvSpPr>
              <p:cNvPr id="760" name="Freeform 3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sGwAADAgAAAsdAABrCQAAAAAAACYAAAAIAAAA//////////8="/>
                  </a:ext>
                </a:extLst>
              </p:cNvSpPr>
              <p:nvPr/>
            </p:nvSpPr>
            <p:spPr>
              <a:xfrm>
                <a:off x="4498340" y="1308100"/>
                <a:ext cx="222885" cy="222885"/>
              </a:xfrm>
              <a:custGeom>
                <a:avLst/>
                <a:gdLst/>
                <a:ahLst/>
                <a:cxnLst/>
                <a:rect l="0" t="0" r="222885" b="222885"/>
                <a:pathLst>
                  <a:path w="222885" h="222885">
                    <a:moveTo>
                      <a:pt x="170878" y="0"/>
                    </a:moveTo>
                    <a:lnTo>
                      <a:pt x="52006" y="0"/>
                    </a:lnTo>
                    <a:cubicBezTo>
                      <a:pt x="23526" y="0"/>
                      <a:pt x="0" y="22413"/>
                      <a:pt x="0" y="51051"/>
                    </a:cubicBezTo>
                    <a:lnTo>
                      <a:pt x="0" y="171833"/>
                    </a:lnTo>
                    <a:cubicBezTo>
                      <a:pt x="0" y="199226"/>
                      <a:pt x="23526" y="222885"/>
                      <a:pt x="52006" y="222885"/>
                    </a:cubicBezTo>
                    <a:lnTo>
                      <a:pt x="170878" y="222885"/>
                    </a:lnTo>
                    <a:cubicBezTo>
                      <a:pt x="199358" y="222885"/>
                      <a:pt x="222885" y="199226"/>
                      <a:pt x="222885" y="171833"/>
                    </a:cubicBezTo>
                    <a:lnTo>
                      <a:pt x="222885" y="51051"/>
                    </a:lnTo>
                    <a:cubicBezTo>
                      <a:pt x="222885" y="22413"/>
                      <a:pt x="199358" y="0"/>
                      <a:pt x="170878" y="0"/>
                    </a:cubicBez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759" name="Freeform 3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DEGwAAIggAAPMcAABTCQAAAAAAACYAAAAIAAAA//////////8="/>
                  </a:ext>
                </a:extLst>
              </p:cNvSpPr>
              <p:nvPr/>
            </p:nvSpPr>
            <p:spPr>
              <a:xfrm>
                <a:off x="4513580" y="1322070"/>
                <a:ext cx="192405" cy="193675"/>
              </a:xfrm>
              <a:custGeom>
                <a:avLst/>
                <a:gdLst/>
                <a:ahLst/>
                <a:cxnLst/>
                <a:rect l="0" t="0" r="192405" b="193675"/>
                <a:pathLst>
                  <a:path w="192405" h="193675">
                    <a:moveTo>
                      <a:pt x="37000" y="0"/>
                    </a:moveTo>
                    <a:lnTo>
                      <a:pt x="155404" y="0"/>
                    </a:lnTo>
                    <a:cubicBezTo>
                      <a:pt x="176371" y="0"/>
                      <a:pt x="192405" y="17381"/>
                      <a:pt x="192405" y="37245"/>
                    </a:cubicBezTo>
                    <a:lnTo>
                      <a:pt x="192405" y="157671"/>
                    </a:lnTo>
                    <a:cubicBezTo>
                      <a:pt x="192405" y="177535"/>
                      <a:pt x="176371" y="193675"/>
                      <a:pt x="155404" y="193675"/>
                    </a:cubicBezTo>
                    <a:lnTo>
                      <a:pt x="37000" y="193675"/>
                    </a:lnTo>
                    <a:cubicBezTo>
                      <a:pt x="16033" y="193675"/>
                      <a:pt x="0" y="177535"/>
                      <a:pt x="0" y="157671"/>
                    </a:cubicBezTo>
                    <a:lnTo>
                      <a:pt x="0" y="37245"/>
                    </a:lnTo>
                    <a:cubicBezTo>
                      <a:pt x="0" y="17381"/>
                      <a:pt x="16033" y="0"/>
                      <a:pt x="370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a:p>
            </p:txBody>
          </p:sp>
          <p:sp>
            <p:nvSpPr>
              <p:cNvPr id="758" name="Freeform 3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fGwAAJggAANwcAAAoCQAAAAAAACYAAAAIAAAA//////////8="/>
                  </a:ext>
                </a:extLst>
              </p:cNvSpPr>
              <p:nvPr/>
            </p:nvSpPr>
            <p:spPr>
              <a:xfrm>
                <a:off x="4530725" y="1324610"/>
                <a:ext cx="160655" cy="163830"/>
              </a:xfrm>
              <a:custGeom>
                <a:avLst/>
                <a:gdLst/>
                <a:ahLst/>
                <a:cxnLst/>
                <a:rect l="0" t="0" r="160655" b="163830"/>
                <a:pathLst>
                  <a:path w="160655" h="163830">
                    <a:moveTo>
                      <a:pt x="96393" y="14894"/>
                    </a:moveTo>
                    <a:cubicBezTo>
                      <a:pt x="61790" y="42199"/>
                      <a:pt x="137174" y="80674"/>
                      <a:pt x="145825" y="101773"/>
                    </a:cubicBezTo>
                    <a:cubicBezTo>
                      <a:pt x="153240" y="120390"/>
                      <a:pt x="156947" y="134043"/>
                      <a:pt x="154475" y="143972"/>
                    </a:cubicBezTo>
                    <a:cubicBezTo>
                      <a:pt x="154475" y="147695"/>
                      <a:pt x="160655" y="158865"/>
                      <a:pt x="159419" y="158865"/>
                    </a:cubicBezTo>
                    <a:cubicBezTo>
                      <a:pt x="158183" y="160107"/>
                      <a:pt x="147061" y="160107"/>
                      <a:pt x="143353" y="161348"/>
                    </a:cubicBezTo>
                    <a:cubicBezTo>
                      <a:pt x="135938" y="163830"/>
                      <a:pt x="124816" y="162589"/>
                      <a:pt x="108751" y="162589"/>
                    </a:cubicBezTo>
                    <a:cubicBezTo>
                      <a:pt x="106279" y="162589"/>
                      <a:pt x="71676" y="163830"/>
                      <a:pt x="44489" y="162589"/>
                    </a:cubicBezTo>
                    <a:cubicBezTo>
                      <a:pt x="32131" y="162589"/>
                      <a:pt x="22244" y="163830"/>
                      <a:pt x="16065" y="161348"/>
                    </a:cubicBezTo>
                    <a:cubicBezTo>
                      <a:pt x="12358" y="160107"/>
                      <a:pt x="1235" y="163830"/>
                      <a:pt x="1235" y="162589"/>
                    </a:cubicBezTo>
                    <a:cubicBezTo>
                      <a:pt x="0" y="161348"/>
                      <a:pt x="6179" y="155142"/>
                      <a:pt x="8650" y="153901"/>
                    </a:cubicBezTo>
                    <a:cubicBezTo>
                      <a:pt x="13593" y="140248"/>
                      <a:pt x="16065" y="127837"/>
                      <a:pt x="14829" y="114185"/>
                    </a:cubicBezTo>
                    <a:cubicBezTo>
                      <a:pt x="14829" y="105497"/>
                      <a:pt x="14829" y="96809"/>
                      <a:pt x="23480" y="86880"/>
                    </a:cubicBezTo>
                    <a:cubicBezTo>
                      <a:pt x="49432" y="55851"/>
                      <a:pt x="111222" y="38475"/>
                      <a:pt x="55611" y="38475"/>
                    </a:cubicBezTo>
                    <a:cubicBezTo>
                      <a:pt x="48196" y="38475"/>
                      <a:pt x="75384" y="0"/>
                      <a:pt x="96393" y="14894"/>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757" name="Freeform 3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w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dGwAALwgAAN4cAAAqCQAAAAAAACYAAAAIAAAA//////////8="/>
                  </a:ext>
                </a:extLst>
              </p:cNvSpPr>
              <p:nvPr/>
            </p:nvSpPr>
            <p:spPr>
              <a:xfrm>
                <a:off x="4529455" y="1330325"/>
                <a:ext cx="163195" cy="159385"/>
              </a:xfrm>
              <a:custGeom>
                <a:avLst/>
                <a:gdLst/>
                <a:ahLst/>
                <a:cxnLst/>
                <a:rect l="0" t="0" r="163195" b="159385"/>
                <a:pathLst>
                  <a:path w="163195" h="159385">
                    <a:moveTo>
                      <a:pt x="98906" y="9961"/>
                    </a:moveTo>
                    <a:cubicBezTo>
                      <a:pt x="86542" y="19923"/>
                      <a:pt x="89015" y="31129"/>
                      <a:pt x="97669" y="43581"/>
                    </a:cubicBezTo>
                    <a:lnTo>
                      <a:pt x="95197" y="44827"/>
                    </a:lnTo>
                    <a:cubicBezTo>
                      <a:pt x="85306" y="32375"/>
                      <a:pt x="82833" y="18677"/>
                      <a:pt x="97669" y="7471"/>
                    </a:cubicBezTo>
                    <a:lnTo>
                      <a:pt x="98906" y="9961"/>
                    </a:lnTo>
                    <a:close/>
                    <a:moveTo>
                      <a:pt x="97669" y="43581"/>
                    </a:moveTo>
                    <a:cubicBezTo>
                      <a:pt x="105087" y="52298"/>
                      <a:pt x="114978" y="61014"/>
                      <a:pt x="124868" y="69730"/>
                    </a:cubicBezTo>
                    <a:lnTo>
                      <a:pt x="122396" y="72202"/>
                    </a:lnTo>
                    <a:cubicBezTo>
                      <a:pt x="112505" y="63504"/>
                      <a:pt x="102615" y="54788"/>
                      <a:pt x="95197" y="44827"/>
                    </a:cubicBezTo>
                    <a:lnTo>
                      <a:pt x="97669" y="43581"/>
                    </a:lnTo>
                    <a:close/>
                    <a:moveTo>
                      <a:pt x="124868" y="69730"/>
                    </a:moveTo>
                    <a:cubicBezTo>
                      <a:pt x="135995" y="79692"/>
                      <a:pt x="145886" y="87163"/>
                      <a:pt x="148359" y="94634"/>
                    </a:cubicBezTo>
                    <a:lnTo>
                      <a:pt x="145886" y="95880"/>
                    </a:lnTo>
                    <a:cubicBezTo>
                      <a:pt x="142177" y="89654"/>
                      <a:pt x="133523" y="80937"/>
                      <a:pt x="122396" y="72221"/>
                    </a:cubicBezTo>
                    <a:lnTo>
                      <a:pt x="124868" y="69749"/>
                    </a:lnTo>
                    <a:close/>
                    <a:moveTo>
                      <a:pt x="148359" y="94634"/>
                    </a:moveTo>
                    <a:cubicBezTo>
                      <a:pt x="152068" y="104596"/>
                      <a:pt x="155777" y="113312"/>
                      <a:pt x="157013" y="119538"/>
                    </a:cubicBezTo>
                    <a:lnTo>
                      <a:pt x="153304" y="120783"/>
                    </a:lnTo>
                    <a:cubicBezTo>
                      <a:pt x="152068" y="113312"/>
                      <a:pt x="149595" y="105841"/>
                      <a:pt x="145886" y="95880"/>
                    </a:cubicBezTo>
                    <a:lnTo>
                      <a:pt x="148359" y="94634"/>
                    </a:lnTo>
                    <a:close/>
                    <a:moveTo>
                      <a:pt x="157013" y="119538"/>
                    </a:moveTo>
                    <a:cubicBezTo>
                      <a:pt x="158249" y="127009"/>
                      <a:pt x="158249" y="133235"/>
                      <a:pt x="157013" y="138216"/>
                    </a:cubicBezTo>
                    <a:lnTo>
                      <a:pt x="154540" y="138216"/>
                    </a:lnTo>
                    <a:cubicBezTo>
                      <a:pt x="155777" y="133235"/>
                      <a:pt x="154540" y="128255"/>
                      <a:pt x="153304" y="120783"/>
                    </a:cubicBezTo>
                    <a:lnTo>
                      <a:pt x="157013" y="119538"/>
                    </a:lnTo>
                    <a:close/>
                    <a:moveTo>
                      <a:pt x="154540" y="138216"/>
                    </a:moveTo>
                    <a:lnTo>
                      <a:pt x="155777" y="138216"/>
                    </a:lnTo>
                    <a:lnTo>
                      <a:pt x="154540" y="138216"/>
                    </a:lnTo>
                    <a:close/>
                    <a:moveTo>
                      <a:pt x="158249" y="138216"/>
                    </a:moveTo>
                    <a:cubicBezTo>
                      <a:pt x="158249" y="138216"/>
                      <a:pt x="158249" y="138216"/>
                      <a:pt x="158249" y="138216"/>
                    </a:cubicBezTo>
                    <a:lnTo>
                      <a:pt x="154540" y="138216"/>
                    </a:lnTo>
                    <a:cubicBezTo>
                      <a:pt x="154540" y="138216"/>
                      <a:pt x="154540" y="138216"/>
                      <a:pt x="154540" y="138216"/>
                    </a:cubicBezTo>
                    <a:lnTo>
                      <a:pt x="158249" y="138216"/>
                    </a:lnTo>
                    <a:close/>
                    <a:moveTo>
                      <a:pt x="154540" y="138216"/>
                    </a:moveTo>
                    <a:lnTo>
                      <a:pt x="155777" y="138216"/>
                    </a:lnTo>
                    <a:lnTo>
                      <a:pt x="154540" y="138216"/>
                    </a:lnTo>
                    <a:close/>
                    <a:moveTo>
                      <a:pt x="158249" y="138216"/>
                    </a:moveTo>
                    <a:cubicBezTo>
                      <a:pt x="157013" y="140707"/>
                      <a:pt x="159486" y="143197"/>
                      <a:pt x="160722" y="146933"/>
                    </a:cubicBezTo>
                    <a:lnTo>
                      <a:pt x="157013" y="148178"/>
                    </a:lnTo>
                    <a:cubicBezTo>
                      <a:pt x="155777" y="144442"/>
                      <a:pt x="154540" y="140707"/>
                      <a:pt x="154540" y="138216"/>
                    </a:cubicBezTo>
                    <a:lnTo>
                      <a:pt x="158249" y="138216"/>
                    </a:lnTo>
                    <a:close/>
                    <a:moveTo>
                      <a:pt x="160722" y="146933"/>
                    </a:moveTo>
                    <a:cubicBezTo>
                      <a:pt x="161958" y="150668"/>
                      <a:pt x="163195" y="154404"/>
                      <a:pt x="161958" y="154404"/>
                    </a:cubicBezTo>
                    <a:lnTo>
                      <a:pt x="159486" y="151932"/>
                    </a:lnTo>
                    <a:cubicBezTo>
                      <a:pt x="160722" y="151913"/>
                      <a:pt x="158249" y="150668"/>
                      <a:pt x="157013" y="148178"/>
                    </a:cubicBezTo>
                    <a:lnTo>
                      <a:pt x="160722" y="146933"/>
                    </a:lnTo>
                    <a:close/>
                    <a:moveTo>
                      <a:pt x="159486" y="151913"/>
                    </a:moveTo>
                    <a:lnTo>
                      <a:pt x="160722" y="153149"/>
                    </a:lnTo>
                    <a:lnTo>
                      <a:pt x="159486" y="151913"/>
                    </a:lnTo>
                    <a:close/>
                    <a:moveTo>
                      <a:pt x="161958" y="154404"/>
                    </a:moveTo>
                    <a:cubicBezTo>
                      <a:pt x="161958" y="154404"/>
                      <a:pt x="161958" y="154404"/>
                      <a:pt x="161958" y="154404"/>
                    </a:cubicBezTo>
                    <a:lnTo>
                      <a:pt x="159486" y="153159"/>
                    </a:lnTo>
                    <a:cubicBezTo>
                      <a:pt x="159486" y="153159"/>
                      <a:pt x="159486" y="153159"/>
                      <a:pt x="159486" y="151913"/>
                    </a:cubicBezTo>
                    <a:lnTo>
                      <a:pt x="161958" y="154385"/>
                    </a:lnTo>
                    <a:close/>
                    <a:moveTo>
                      <a:pt x="161958" y="154404"/>
                    </a:moveTo>
                    <a:lnTo>
                      <a:pt x="160722" y="153168"/>
                    </a:lnTo>
                    <a:lnTo>
                      <a:pt x="161958" y="154404"/>
                    </a:lnTo>
                    <a:close/>
                    <a:moveTo>
                      <a:pt x="161958" y="154404"/>
                    </a:moveTo>
                    <a:cubicBezTo>
                      <a:pt x="160722" y="155649"/>
                      <a:pt x="158249" y="155649"/>
                      <a:pt x="153304" y="155649"/>
                    </a:cubicBezTo>
                    <a:lnTo>
                      <a:pt x="153304" y="153159"/>
                    </a:lnTo>
                    <a:cubicBezTo>
                      <a:pt x="157013" y="153159"/>
                      <a:pt x="159486" y="153159"/>
                      <a:pt x="159486" y="153159"/>
                    </a:cubicBezTo>
                    <a:lnTo>
                      <a:pt x="161958" y="154404"/>
                    </a:lnTo>
                    <a:close/>
                    <a:moveTo>
                      <a:pt x="153304" y="155649"/>
                    </a:moveTo>
                    <a:cubicBezTo>
                      <a:pt x="149595" y="155649"/>
                      <a:pt x="145886" y="156894"/>
                      <a:pt x="144650" y="156894"/>
                    </a:cubicBezTo>
                    <a:lnTo>
                      <a:pt x="143413" y="153159"/>
                    </a:lnTo>
                    <a:cubicBezTo>
                      <a:pt x="145886" y="153159"/>
                      <a:pt x="149595" y="153159"/>
                      <a:pt x="153304" y="153159"/>
                    </a:cubicBezTo>
                    <a:lnTo>
                      <a:pt x="153304" y="155649"/>
                    </a:lnTo>
                    <a:close/>
                    <a:moveTo>
                      <a:pt x="144650" y="156894"/>
                    </a:moveTo>
                    <a:cubicBezTo>
                      <a:pt x="139704" y="158139"/>
                      <a:pt x="132286" y="158139"/>
                      <a:pt x="122396" y="158139"/>
                    </a:cubicBezTo>
                    <a:lnTo>
                      <a:pt x="122396" y="154404"/>
                    </a:lnTo>
                    <a:cubicBezTo>
                      <a:pt x="132286" y="155649"/>
                      <a:pt x="138468" y="155649"/>
                      <a:pt x="143413" y="153159"/>
                    </a:cubicBezTo>
                    <a:lnTo>
                      <a:pt x="144650" y="156894"/>
                    </a:lnTo>
                    <a:close/>
                    <a:moveTo>
                      <a:pt x="122396" y="158139"/>
                    </a:moveTo>
                    <a:cubicBezTo>
                      <a:pt x="118687" y="158139"/>
                      <a:pt x="114978" y="158139"/>
                      <a:pt x="110032" y="158139"/>
                    </a:cubicBezTo>
                    <a:lnTo>
                      <a:pt x="110032" y="154404"/>
                    </a:lnTo>
                    <a:cubicBezTo>
                      <a:pt x="114978" y="154404"/>
                      <a:pt x="118687" y="154404"/>
                      <a:pt x="122396" y="154404"/>
                    </a:cubicBezTo>
                    <a:lnTo>
                      <a:pt x="122396" y="158139"/>
                    </a:lnTo>
                    <a:close/>
                    <a:moveTo>
                      <a:pt x="110032" y="158139"/>
                    </a:moveTo>
                    <a:lnTo>
                      <a:pt x="110032" y="154404"/>
                    </a:lnTo>
                    <a:lnTo>
                      <a:pt x="110032" y="158139"/>
                    </a:lnTo>
                    <a:close/>
                    <a:moveTo>
                      <a:pt x="110032" y="158139"/>
                    </a:moveTo>
                    <a:cubicBezTo>
                      <a:pt x="110032" y="158139"/>
                      <a:pt x="107560" y="158139"/>
                      <a:pt x="103851" y="158139"/>
                    </a:cubicBezTo>
                    <a:lnTo>
                      <a:pt x="103851" y="154404"/>
                    </a:lnTo>
                    <a:cubicBezTo>
                      <a:pt x="107560" y="154404"/>
                      <a:pt x="110032" y="154404"/>
                      <a:pt x="110032" y="154404"/>
                    </a:cubicBezTo>
                    <a:lnTo>
                      <a:pt x="110032" y="158139"/>
                    </a:lnTo>
                    <a:close/>
                    <a:moveTo>
                      <a:pt x="103851" y="158139"/>
                    </a:moveTo>
                    <a:cubicBezTo>
                      <a:pt x="92724" y="158139"/>
                      <a:pt x="66761" y="159385"/>
                      <a:pt x="45744" y="158139"/>
                    </a:cubicBezTo>
                    <a:lnTo>
                      <a:pt x="45744" y="155649"/>
                    </a:lnTo>
                    <a:cubicBezTo>
                      <a:pt x="66761" y="155649"/>
                      <a:pt x="92724" y="155649"/>
                      <a:pt x="103851" y="154404"/>
                    </a:cubicBezTo>
                    <a:lnTo>
                      <a:pt x="103851" y="158139"/>
                    </a:lnTo>
                    <a:close/>
                    <a:moveTo>
                      <a:pt x="45744" y="158139"/>
                    </a:moveTo>
                    <a:lnTo>
                      <a:pt x="45744" y="155649"/>
                    </a:lnTo>
                    <a:lnTo>
                      <a:pt x="45744" y="158139"/>
                    </a:lnTo>
                    <a:close/>
                    <a:moveTo>
                      <a:pt x="45744" y="155649"/>
                    </a:moveTo>
                    <a:lnTo>
                      <a:pt x="45744" y="156894"/>
                    </a:lnTo>
                    <a:lnTo>
                      <a:pt x="45744" y="155649"/>
                    </a:lnTo>
                    <a:close/>
                    <a:moveTo>
                      <a:pt x="45744" y="158139"/>
                    </a:moveTo>
                    <a:cubicBezTo>
                      <a:pt x="42035" y="158139"/>
                      <a:pt x="38326" y="158139"/>
                      <a:pt x="35853" y="158139"/>
                    </a:cubicBezTo>
                    <a:lnTo>
                      <a:pt x="35853" y="155649"/>
                    </a:lnTo>
                    <a:cubicBezTo>
                      <a:pt x="38326" y="155649"/>
                      <a:pt x="42035" y="155649"/>
                      <a:pt x="45744" y="155649"/>
                    </a:cubicBezTo>
                    <a:lnTo>
                      <a:pt x="45744" y="158139"/>
                    </a:lnTo>
                    <a:close/>
                    <a:moveTo>
                      <a:pt x="35853" y="158139"/>
                    </a:moveTo>
                    <a:cubicBezTo>
                      <a:pt x="27199" y="158139"/>
                      <a:pt x="21017" y="159385"/>
                      <a:pt x="16072" y="156894"/>
                    </a:cubicBezTo>
                    <a:lnTo>
                      <a:pt x="17308" y="154404"/>
                    </a:lnTo>
                    <a:cubicBezTo>
                      <a:pt x="21017" y="155649"/>
                      <a:pt x="28435" y="155649"/>
                      <a:pt x="35853" y="155649"/>
                    </a:cubicBezTo>
                    <a:lnTo>
                      <a:pt x="35853" y="158139"/>
                    </a:lnTo>
                    <a:close/>
                    <a:moveTo>
                      <a:pt x="16072" y="156894"/>
                    </a:moveTo>
                    <a:lnTo>
                      <a:pt x="17308" y="154404"/>
                    </a:lnTo>
                    <a:lnTo>
                      <a:pt x="16072" y="156894"/>
                    </a:lnTo>
                    <a:close/>
                    <a:moveTo>
                      <a:pt x="17308" y="154404"/>
                    </a:moveTo>
                    <a:lnTo>
                      <a:pt x="17308" y="155649"/>
                    </a:lnTo>
                    <a:lnTo>
                      <a:pt x="17308" y="154404"/>
                    </a:lnTo>
                    <a:close/>
                    <a:moveTo>
                      <a:pt x="16072" y="156894"/>
                    </a:moveTo>
                    <a:cubicBezTo>
                      <a:pt x="14835" y="156894"/>
                      <a:pt x="12363" y="158139"/>
                      <a:pt x="8654" y="158139"/>
                    </a:cubicBezTo>
                    <a:lnTo>
                      <a:pt x="8654" y="154404"/>
                    </a:lnTo>
                    <a:cubicBezTo>
                      <a:pt x="12363" y="154404"/>
                      <a:pt x="14835" y="153159"/>
                      <a:pt x="17308" y="154404"/>
                    </a:cubicBezTo>
                    <a:lnTo>
                      <a:pt x="16072" y="156894"/>
                    </a:lnTo>
                    <a:close/>
                    <a:moveTo>
                      <a:pt x="8654" y="154404"/>
                    </a:moveTo>
                    <a:lnTo>
                      <a:pt x="3708" y="155649"/>
                    </a:lnTo>
                    <a:lnTo>
                      <a:pt x="8654" y="154404"/>
                    </a:lnTo>
                    <a:lnTo>
                      <a:pt x="8654" y="156894"/>
                    </a:lnTo>
                    <a:lnTo>
                      <a:pt x="8654" y="154404"/>
                    </a:lnTo>
                    <a:close/>
                    <a:moveTo>
                      <a:pt x="8654" y="158139"/>
                    </a:moveTo>
                    <a:cubicBezTo>
                      <a:pt x="4945" y="159385"/>
                      <a:pt x="1236" y="159385"/>
                      <a:pt x="1236" y="156894"/>
                    </a:cubicBezTo>
                    <a:lnTo>
                      <a:pt x="3708" y="156894"/>
                    </a:lnTo>
                    <a:cubicBezTo>
                      <a:pt x="3708" y="156894"/>
                      <a:pt x="6181" y="155649"/>
                      <a:pt x="8654" y="154404"/>
                    </a:cubicBezTo>
                    <a:lnTo>
                      <a:pt x="8654" y="158139"/>
                    </a:lnTo>
                    <a:close/>
                    <a:moveTo>
                      <a:pt x="1236" y="156894"/>
                    </a:moveTo>
                    <a:lnTo>
                      <a:pt x="1236" y="158139"/>
                    </a:lnTo>
                    <a:lnTo>
                      <a:pt x="1236" y="156894"/>
                    </a:lnTo>
                    <a:lnTo>
                      <a:pt x="2472" y="156894"/>
                    </a:lnTo>
                    <a:lnTo>
                      <a:pt x="1236" y="156894"/>
                    </a:lnTo>
                    <a:close/>
                    <a:moveTo>
                      <a:pt x="1236" y="156894"/>
                    </a:moveTo>
                    <a:lnTo>
                      <a:pt x="3708" y="156894"/>
                    </a:lnTo>
                    <a:lnTo>
                      <a:pt x="1236" y="156894"/>
                    </a:lnTo>
                    <a:close/>
                    <a:moveTo>
                      <a:pt x="1236" y="156894"/>
                    </a:moveTo>
                    <a:lnTo>
                      <a:pt x="0" y="156894"/>
                    </a:lnTo>
                    <a:lnTo>
                      <a:pt x="1236" y="156894"/>
                    </a:lnTo>
                    <a:lnTo>
                      <a:pt x="2472" y="156894"/>
                    </a:lnTo>
                    <a:lnTo>
                      <a:pt x="1236" y="156894"/>
                    </a:lnTo>
                    <a:close/>
                    <a:moveTo>
                      <a:pt x="1236" y="156894"/>
                    </a:moveTo>
                    <a:cubicBezTo>
                      <a:pt x="0" y="155649"/>
                      <a:pt x="3708" y="150668"/>
                      <a:pt x="7417" y="148178"/>
                    </a:cubicBezTo>
                    <a:lnTo>
                      <a:pt x="9890" y="150651"/>
                    </a:lnTo>
                    <a:cubicBezTo>
                      <a:pt x="7417" y="153159"/>
                      <a:pt x="3708" y="155649"/>
                      <a:pt x="3708" y="156894"/>
                    </a:cubicBezTo>
                    <a:lnTo>
                      <a:pt x="1236" y="156894"/>
                    </a:lnTo>
                    <a:close/>
                    <a:moveTo>
                      <a:pt x="7417" y="148178"/>
                    </a:moveTo>
                    <a:cubicBezTo>
                      <a:pt x="7417" y="146933"/>
                      <a:pt x="8654" y="146933"/>
                      <a:pt x="8654" y="146933"/>
                    </a:cubicBezTo>
                    <a:lnTo>
                      <a:pt x="11126" y="148178"/>
                    </a:lnTo>
                    <a:cubicBezTo>
                      <a:pt x="11126" y="149423"/>
                      <a:pt x="9890" y="149423"/>
                      <a:pt x="9890" y="150668"/>
                    </a:cubicBezTo>
                    <a:lnTo>
                      <a:pt x="7417" y="148195"/>
                    </a:lnTo>
                    <a:close/>
                    <a:moveTo>
                      <a:pt x="11126" y="148178"/>
                    </a:moveTo>
                    <a:lnTo>
                      <a:pt x="9890" y="148178"/>
                    </a:lnTo>
                    <a:lnTo>
                      <a:pt x="11126" y="148178"/>
                    </a:lnTo>
                    <a:close/>
                    <a:moveTo>
                      <a:pt x="8654" y="146933"/>
                    </a:moveTo>
                    <a:cubicBezTo>
                      <a:pt x="11126" y="140707"/>
                      <a:pt x="12363" y="134481"/>
                      <a:pt x="13599" y="128255"/>
                    </a:cubicBezTo>
                    <a:lnTo>
                      <a:pt x="17308" y="128255"/>
                    </a:lnTo>
                    <a:cubicBezTo>
                      <a:pt x="16072" y="135726"/>
                      <a:pt x="13599" y="141952"/>
                      <a:pt x="11126" y="148178"/>
                    </a:cubicBezTo>
                    <a:lnTo>
                      <a:pt x="8654" y="146933"/>
                    </a:lnTo>
                    <a:close/>
                    <a:moveTo>
                      <a:pt x="13599" y="128255"/>
                    </a:moveTo>
                    <a:cubicBezTo>
                      <a:pt x="14835" y="122029"/>
                      <a:pt x="14835" y="115803"/>
                      <a:pt x="14835" y="109577"/>
                    </a:cubicBezTo>
                    <a:lnTo>
                      <a:pt x="17308" y="108331"/>
                    </a:lnTo>
                    <a:cubicBezTo>
                      <a:pt x="18544" y="115803"/>
                      <a:pt x="18544" y="122029"/>
                      <a:pt x="17308" y="128255"/>
                    </a:cubicBezTo>
                    <a:lnTo>
                      <a:pt x="13599" y="128255"/>
                    </a:lnTo>
                    <a:close/>
                    <a:moveTo>
                      <a:pt x="14835" y="109577"/>
                    </a:moveTo>
                    <a:cubicBezTo>
                      <a:pt x="13599" y="104596"/>
                      <a:pt x="14835" y="99615"/>
                      <a:pt x="14835" y="94634"/>
                    </a:cubicBezTo>
                    <a:lnTo>
                      <a:pt x="18544" y="95880"/>
                    </a:lnTo>
                    <a:cubicBezTo>
                      <a:pt x="17308" y="100860"/>
                      <a:pt x="17308" y="104596"/>
                      <a:pt x="17308" y="108331"/>
                    </a:cubicBezTo>
                    <a:lnTo>
                      <a:pt x="14835" y="109577"/>
                    </a:lnTo>
                    <a:close/>
                    <a:moveTo>
                      <a:pt x="14835" y="94634"/>
                    </a:moveTo>
                    <a:cubicBezTo>
                      <a:pt x="16072" y="90899"/>
                      <a:pt x="18544" y="85918"/>
                      <a:pt x="23490" y="80937"/>
                    </a:cubicBezTo>
                    <a:lnTo>
                      <a:pt x="25962" y="82182"/>
                    </a:lnTo>
                    <a:cubicBezTo>
                      <a:pt x="22253" y="87163"/>
                      <a:pt x="19781" y="92144"/>
                      <a:pt x="18544" y="95880"/>
                    </a:cubicBezTo>
                    <a:lnTo>
                      <a:pt x="14835" y="94634"/>
                    </a:lnTo>
                    <a:close/>
                    <a:moveTo>
                      <a:pt x="25962" y="82182"/>
                    </a:moveTo>
                    <a:lnTo>
                      <a:pt x="24726" y="80946"/>
                    </a:lnTo>
                    <a:lnTo>
                      <a:pt x="25962" y="82182"/>
                    </a:lnTo>
                    <a:close/>
                    <a:moveTo>
                      <a:pt x="23490" y="80937"/>
                    </a:moveTo>
                    <a:lnTo>
                      <a:pt x="25962" y="82182"/>
                    </a:lnTo>
                    <a:lnTo>
                      <a:pt x="23490" y="80937"/>
                    </a:lnTo>
                    <a:close/>
                    <a:moveTo>
                      <a:pt x="23490" y="80937"/>
                    </a:moveTo>
                    <a:lnTo>
                      <a:pt x="24726" y="80937"/>
                    </a:lnTo>
                    <a:lnTo>
                      <a:pt x="23490" y="80937"/>
                    </a:lnTo>
                    <a:close/>
                    <a:moveTo>
                      <a:pt x="23490" y="80937"/>
                    </a:moveTo>
                    <a:cubicBezTo>
                      <a:pt x="33380" y="68485"/>
                      <a:pt x="49453" y="58524"/>
                      <a:pt x="60579" y="49807"/>
                    </a:cubicBezTo>
                    <a:lnTo>
                      <a:pt x="63052" y="53543"/>
                    </a:lnTo>
                    <a:cubicBezTo>
                      <a:pt x="50689" y="61014"/>
                      <a:pt x="35853" y="70976"/>
                      <a:pt x="25962" y="82182"/>
                    </a:cubicBezTo>
                    <a:lnTo>
                      <a:pt x="23490" y="80937"/>
                    </a:lnTo>
                    <a:close/>
                    <a:moveTo>
                      <a:pt x="60579" y="49807"/>
                    </a:moveTo>
                    <a:cubicBezTo>
                      <a:pt x="70470" y="44827"/>
                      <a:pt x="77888" y="39846"/>
                      <a:pt x="77888" y="37355"/>
                    </a:cubicBezTo>
                    <a:lnTo>
                      <a:pt x="81597" y="37355"/>
                    </a:lnTo>
                    <a:cubicBezTo>
                      <a:pt x="81597" y="41091"/>
                      <a:pt x="72943" y="46072"/>
                      <a:pt x="63052" y="53543"/>
                    </a:cubicBezTo>
                    <a:lnTo>
                      <a:pt x="60579" y="49807"/>
                    </a:lnTo>
                    <a:close/>
                    <a:moveTo>
                      <a:pt x="77888" y="37355"/>
                    </a:moveTo>
                    <a:cubicBezTo>
                      <a:pt x="77888" y="36110"/>
                      <a:pt x="71706" y="34865"/>
                      <a:pt x="56870" y="34865"/>
                    </a:cubicBezTo>
                    <a:lnTo>
                      <a:pt x="56870" y="31129"/>
                    </a:lnTo>
                    <a:cubicBezTo>
                      <a:pt x="74179" y="31129"/>
                      <a:pt x="81597" y="33620"/>
                      <a:pt x="81597" y="37355"/>
                    </a:cubicBezTo>
                    <a:lnTo>
                      <a:pt x="77888" y="37355"/>
                    </a:lnTo>
                    <a:close/>
                    <a:moveTo>
                      <a:pt x="56870" y="34865"/>
                    </a:moveTo>
                    <a:cubicBezTo>
                      <a:pt x="55634" y="34865"/>
                      <a:pt x="54398" y="33620"/>
                      <a:pt x="54398" y="32375"/>
                    </a:cubicBezTo>
                    <a:lnTo>
                      <a:pt x="58107" y="31129"/>
                    </a:lnTo>
                    <a:cubicBezTo>
                      <a:pt x="58107" y="32375"/>
                      <a:pt x="56870" y="31129"/>
                      <a:pt x="56870" y="31129"/>
                    </a:cubicBezTo>
                    <a:lnTo>
                      <a:pt x="56870" y="34865"/>
                    </a:lnTo>
                    <a:close/>
                    <a:moveTo>
                      <a:pt x="54398" y="32375"/>
                    </a:moveTo>
                    <a:cubicBezTo>
                      <a:pt x="54398" y="31129"/>
                      <a:pt x="54398" y="27394"/>
                      <a:pt x="56870" y="23658"/>
                    </a:cubicBezTo>
                    <a:lnTo>
                      <a:pt x="60579" y="26149"/>
                    </a:lnTo>
                    <a:cubicBezTo>
                      <a:pt x="58107" y="28639"/>
                      <a:pt x="56870" y="31129"/>
                      <a:pt x="58107" y="31129"/>
                    </a:cubicBezTo>
                    <a:lnTo>
                      <a:pt x="54398" y="32375"/>
                    </a:lnTo>
                    <a:close/>
                    <a:moveTo>
                      <a:pt x="56870" y="23658"/>
                    </a:moveTo>
                    <a:cubicBezTo>
                      <a:pt x="59343" y="21168"/>
                      <a:pt x="61816" y="17432"/>
                      <a:pt x="66761" y="13697"/>
                    </a:cubicBezTo>
                    <a:lnTo>
                      <a:pt x="67997" y="16187"/>
                    </a:lnTo>
                    <a:cubicBezTo>
                      <a:pt x="64288" y="18677"/>
                      <a:pt x="61816" y="22413"/>
                      <a:pt x="60579" y="26149"/>
                    </a:cubicBezTo>
                    <a:lnTo>
                      <a:pt x="56870" y="23658"/>
                    </a:lnTo>
                    <a:close/>
                    <a:moveTo>
                      <a:pt x="66761" y="13697"/>
                    </a:moveTo>
                    <a:cubicBezTo>
                      <a:pt x="75415" y="4980"/>
                      <a:pt x="87779" y="0"/>
                      <a:pt x="98906" y="7471"/>
                    </a:cubicBezTo>
                    <a:lnTo>
                      <a:pt x="97669" y="9961"/>
                    </a:lnTo>
                    <a:cubicBezTo>
                      <a:pt x="87779" y="3735"/>
                      <a:pt x="76652" y="8716"/>
                      <a:pt x="67997" y="16187"/>
                    </a:cubicBezTo>
                    <a:lnTo>
                      <a:pt x="66761" y="13697"/>
                    </a:lnTo>
                    <a:close/>
                    <a:moveTo>
                      <a:pt x="98906" y="7471"/>
                    </a:moveTo>
                    <a:lnTo>
                      <a:pt x="101378" y="8716"/>
                    </a:lnTo>
                    <a:lnTo>
                      <a:pt x="98906" y="9961"/>
                    </a:lnTo>
                    <a:lnTo>
                      <a:pt x="97669" y="8724"/>
                    </a:lnTo>
                    <a:lnTo>
                      <a:pt x="98906" y="7471"/>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756" name="Freeform 3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EHAAAPwgAAG8cAABdCAAAAAAAACYAAAAIAAAA//////////8="/>
                  </a:ext>
                </a:extLst>
              </p:cNvSpPr>
              <p:nvPr/>
            </p:nvSpPr>
            <p:spPr>
              <a:xfrm>
                <a:off x="4594860" y="1340485"/>
                <a:ext cx="27305" cy="19050"/>
              </a:xfrm>
              <a:custGeom>
                <a:avLst/>
                <a:gdLst/>
                <a:ahLst/>
                <a:cxnLst/>
                <a:rect l="0" t="0" r="27305" b="19050"/>
                <a:pathLst>
                  <a:path w="27305" h="19050">
                    <a:moveTo>
                      <a:pt x="0" y="15240"/>
                    </a:moveTo>
                    <a:cubicBezTo>
                      <a:pt x="1241" y="15240"/>
                      <a:pt x="2482" y="13970"/>
                      <a:pt x="3723" y="12700"/>
                    </a:cubicBezTo>
                    <a:lnTo>
                      <a:pt x="6205" y="15240"/>
                    </a:lnTo>
                    <a:cubicBezTo>
                      <a:pt x="4964" y="16510"/>
                      <a:pt x="3723" y="17780"/>
                      <a:pt x="1241" y="19050"/>
                    </a:cubicBezTo>
                    <a:lnTo>
                      <a:pt x="0" y="15240"/>
                    </a:lnTo>
                    <a:close/>
                    <a:moveTo>
                      <a:pt x="3723" y="12700"/>
                    </a:moveTo>
                    <a:cubicBezTo>
                      <a:pt x="6205" y="10160"/>
                      <a:pt x="8687" y="8890"/>
                      <a:pt x="12411" y="7620"/>
                    </a:cubicBezTo>
                    <a:lnTo>
                      <a:pt x="13652" y="11430"/>
                    </a:lnTo>
                    <a:cubicBezTo>
                      <a:pt x="9929" y="11430"/>
                      <a:pt x="7446" y="12700"/>
                      <a:pt x="6205" y="15240"/>
                    </a:cubicBezTo>
                    <a:lnTo>
                      <a:pt x="3723" y="12700"/>
                    </a:lnTo>
                    <a:close/>
                    <a:moveTo>
                      <a:pt x="12411" y="7620"/>
                    </a:moveTo>
                    <a:cubicBezTo>
                      <a:pt x="16134" y="7620"/>
                      <a:pt x="17375" y="5080"/>
                      <a:pt x="19858" y="3810"/>
                    </a:cubicBezTo>
                    <a:lnTo>
                      <a:pt x="22340" y="6350"/>
                    </a:lnTo>
                    <a:cubicBezTo>
                      <a:pt x="19858" y="8890"/>
                      <a:pt x="17375" y="10160"/>
                      <a:pt x="13652" y="11430"/>
                    </a:cubicBezTo>
                    <a:lnTo>
                      <a:pt x="12411" y="7620"/>
                    </a:lnTo>
                    <a:close/>
                    <a:moveTo>
                      <a:pt x="22340" y="6350"/>
                    </a:moveTo>
                    <a:lnTo>
                      <a:pt x="27305" y="1270"/>
                    </a:lnTo>
                    <a:lnTo>
                      <a:pt x="22340" y="6350"/>
                    </a:lnTo>
                    <a:lnTo>
                      <a:pt x="21099" y="5080"/>
                    </a:lnTo>
                    <a:lnTo>
                      <a:pt x="22340" y="6350"/>
                    </a:lnTo>
                    <a:close/>
                    <a:moveTo>
                      <a:pt x="19858" y="3810"/>
                    </a:moveTo>
                    <a:cubicBezTo>
                      <a:pt x="19858" y="2540"/>
                      <a:pt x="19858" y="3810"/>
                      <a:pt x="21099" y="2540"/>
                    </a:cubicBezTo>
                    <a:lnTo>
                      <a:pt x="23581" y="5080"/>
                    </a:lnTo>
                    <a:cubicBezTo>
                      <a:pt x="22340" y="6350"/>
                      <a:pt x="23581" y="5080"/>
                      <a:pt x="22340" y="6350"/>
                    </a:cubicBezTo>
                    <a:lnTo>
                      <a:pt x="19858" y="3810"/>
                    </a:lnTo>
                    <a:close/>
                    <a:moveTo>
                      <a:pt x="23581" y="5080"/>
                    </a:moveTo>
                    <a:lnTo>
                      <a:pt x="22340" y="3810"/>
                    </a:lnTo>
                    <a:lnTo>
                      <a:pt x="23581" y="5080"/>
                    </a:lnTo>
                    <a:close/>
                    <a:moveTo>
                      <a:pt x="19858" y="2540"/>
                    </a:moveTo>
                    <a:cubicBezTo>
                      <a:pt x="21099" y="2540"/>
                      <a:pt x="21099" y="1270"/>
                      <a:pt x="21099" y="0"/>
                    </a:cubicBezTo>
                    <a:lnTo>
                      <a:pt x="24822" y="1270"/>
                    </a:lnTo>
                    <a:cubicBezTo>
                      <a:pt x="24822" y="2540"/>
                      <a:pt x="24822" y="3810"/>
                      <a:pt x="23581" y="5080"/>
                    </a:cubicBezTo>
                    <a:lnTo>
                      <a:pt x="19858" y="2540"/>
                    </a:lnTo>
                    <a:close/>
                    <a:moveTo>
                      <a:pt x="21099" y="0"/>
                    </a:moveTo>
                    <a:cubicBezTo>
                      <a:pt x="21099" y="0"/>
                      <a:pt x="21099" y="1270"/>
                      <a:pt x="21099" y="0"/>
                    </a:cubicBezTo>
                    <a:lnTo>
                      <a:pt x="24822" y="1270"/>
                    </a:lnTo>
                    <a:cubicBezTo>
                      <a:pt x="24822" y="1270"/>
                      <a:pt x="24822" y="1270"/>
                      <a:pt x="24822" y="1270"/>
                    </a:cubicBezTo>
                    <a:lnTo>
                      <a:pt x="21099" y="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755" name="Freeform 3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zI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EHAAAcAgAAGMcAACfCAAAAAAAACYAAAAIAAAA//////////8="/>
                  </a:ext>
                </a:extLst>
              </p:cNvSpPr>
              <p:nvPr/>
            </p:nvSpPr>
            <p:spPr>
              <a:xfrm>
                <a:off x="4594860" y="1371600"/>
                <a:ext cx="19685" cy="29845"/>
              </a:xfrm>
              <a:custGeom>
                <a:avLst/>
                <a:gdLst/>
                <a:ahLst/>
                <a:cxnLst/>
                <a:rect l="0" t="0" r="19685" b="29845"/>
                <a:pathLst>
                  <a:path w="19685" h="29845">
                    <a:moveTo>
                      <a:pt x="0" y="27357"/>
                    </a:moveTo>
                    <a:lnTo>
                      <a:pt x="17224" y="0"/>
                    </a:lnTo>
                    <a:lnTo>
                      <a:pt x="19685" y="2487"/>
                    </a:lnTo>
                    <a:lnTo>
                      <a:pt x="2460" y="29845"/>
                    </a:lnTo>
                    <a:lnTo>
                      <a:pt x="0" y="27357"/>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754" name="Freeform 3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nHAAAeggAAHscAAChCAAAAAAAACYAAAAIAAAA//////////8="/>
                  </a:ext>
                </a:extLst>
              </p:cNvSpPr>
              <p:nvPr/>
            </p:nvSpPr>
            <p:spPr>
              <a:xfrm>
                <a:off x="4617085" y="1377950"/>
                <a:ext cx="12700" cy="24765"/>
              </a:xfrm>
              <a:custGeom>
                <a:avLst/>
                <a:gdLst/>
                <a:ahLst/>
                <a:cxnLst/>
                <a:rect l="0" t="0" r="12700" b="24765"/>
                <a:pathLst>
                  <a:path w="12700" h="24765">
                    <a:moveTo>
                      <a:pt x="10160" y="24765"/>
                    </a:moveTo>
                    <a:lnTo>
                      <a:pt x="0" y="1238"/>
                    </a:lnTo>
                    <a:lnTo>
                      <a:pt x="2540" y="0"/>
                    </a:lnTo>
                    <a:lnTo>
                      <a:pt x="12700" y="23526"/>
                    </a:lnTo>
                    <a:lnTo>
                      <a:pt x="10160" y="24765"/>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753" name="Freeform 3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SHAAAcAgAAGMcAACKCAAAAAAAACYAAAAIAAAA//////////8="/>
                  </a:ext>
                </a:extLst>
              </p:cNvSpPr>
              <p:nvPr/>
            </p:nvSpPr>
            <p:spPr>
              <a:xfrm>
                <a:off x="4603750" y="1371600"/>
                <a:ext cx="10795" cy="16510"/>
              </a:xfrm>
              <a:custGeom>
                <a:avLst/>
                <a:gdLst/>
                <a:ahLst/>
                <a:cxnLst/>
                <a:rect l="0" t="0" r="10795" b="16510"/>
                <a:pathLst>
                  <a:path w="10795" h="16510">
                    <a:moveTo>
                      <a:pt x="0" y="13970"/>
                    </a:moveTo>
                    <a:lnTo>
                      <a:pt x="8396" y="0"/>
                    </a:lnTo>
                    <a:lnTo>
                      <a:pt x="10795" y="2540"/>
                    </a:lnTo>
                    <a:lnTo>
                      <a:pt x="2398" y="16510"/>
                    </a:lnTo>
                    <a:lnTo>
                      <a:pt x="0" y="1397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752" name="Freeform 3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WHAAAVQgAAGUcAABqCAAAAAAAACYAAAAIAAAA//////////8="/>
                  </a:ext>
                </a:extLst>
              </p:cNvSpPr>
              <p:nvPr/>
            </p:nvSpPr>
            <p:spPr>
              <a:xfrm>
                <a:off x="4606290" y="1354455"/>
                <a:ext cx="9525" cy="13335"/>
              </a:xfrm>
              <a:custGeom>
                <a:avLst/>
                <a:gdLst/>
                <a:ahLst/>
                <a:cxnLst/>
                <a:rect l="0" t="0" r="9525" b="13335"/>
                <a:pathLst>
                  <a:path w="9525" h="13335">
                    <a:moveTo>
                      <a:pt x="3571" y="0"/>
                    </a:moveTo>
                    <a:lnTo>
                      <a:pt x="9525" y="12122"/>
                    </a:lnTo>
                    <a:lnTo>
                      <a:pt x="7143" y="13335"/>
                    </a:lnTo>
                    <a:lnTo>
                      <a:pt x="0" y="2424"/>
                    </a:lnTo>
                    <a:lnTo>
                      <a:pt x="3571" y="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751" name="Freeform 3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CHAAA3ggAACccAAAZCQAAAAAAACYAAAAIAAAA//////////8="/>
                  </a:ext>
                </a:extLst>
              </p:cNvSpPr>
              <p:nvPr/>
            </p:nvSpPr>
            <p:spPr>
              <a:xfrm>
                <a:off x="4552950" y="1441450"/>
                <a:ext cx="23495" cy="37465"/>
              </a:xfrm>
              <a:custGeom>
                <a:avLst/>
                <a:gdLst/>
                <a:ahLst/>
                <a:cxnLst/>
                <a:rect l="0" t="0" r="23495" b="37465"/>
                <a:pathLst>
                  <a:path w="23495" h="37465">
                    <a:moveTo>
                      <a:pt x="2473" y="0"/>
                    </a:moveTo>
                    <a:lnTo>
                      <a:pt x="23495" y="34967"/>
                    </a:lnTo>
                    <a:lnTo>
                      <a:pt x="21021" y="37441"/>
                    </a:lnTo>
                    <a:lnTo>
                      <a:pt x="0" y="1248"/>
                    </a:lnTo>
                    <a:lnTo>
                      <a:pt x="2473" y="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750" name="Freeform 3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EHAAAsQgAACkcAADOCAAAAAAAACYAAAAIAAAA//////////8="/>
                  </a:ext>
                </a:extLst>
              </p:cNvSpPr>
              <p:nvPr/>
            </p:nvSpPr>
            <p:spPr>
              <a:xfrm>
                <a:off x="4554220" y="1412875"/>
                <a:ext cx="23495" cy="18415"/>
              </a:xfrm>
              <a:custGeom>
                <a:avLst/>
                <a:gdLst/>
                <a:ahLst/>
                <a:cxnLst/>
                <a:rect l="0" t="0" r="23495" b="18415"/>
                <a:pathLst>
                  <a:path w="23495" h="18415">
                    <a:moveTo>
                      <a:pt x="0" y="15959"/>
                    </a:moveTo>
                    <a:lnTo>
                      <a:pt x="21021" y="0"/>
                    </a:lnTo>
                    <a:lnTo>
                      <a:pt x="23495" y="2474"/>
                    </a:lnTo>
                    <a:lnTo>
                      <a:pt x="2473" y="18415"/>
                    </a:lnTo>
                    <a:lnTo>
                      <a:pt x="0" y="15942"/>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749" name="Freeform 3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DHAAA+AgAAMMcAAARCQAAAAAAACYAAAAIAAAA//////////8="/>
                  </a:ext>
                </a:extLst>
              </p:cNvSpPr>
              <p:nvPr/>
            </p:nvSpPr>
            <p:spPr>
              <a:xfrm>
                <a:off x="4634865" y="1457960"/>
                <a:ext cx="40640" cy="15875"/>
              </a:xfrm>
              <a:custGeom>
                <a:avLst/>
                <a:gdLst/>
                <a:ahLst/>
                <a:cxnLst/>
                <a:rect l="0" t="0" r="40640" b="15875"/>
                <a:pathLst>
                  <a:path w="40640" h="15875">
                    <a:moveTo>
                      <a:pt x="40640" y="2442"/>
                    </a:moveTo>
                    <a:lnTo>
                      <a:pt x="1232" y="15875"/>
                    </a:lnTo>
                    <a:lnTo>
                      <a:pt x="0" y="13432"/>
                    </a:lnTo>
                    <a:lnTo>
                      <a:pt x="40640" y="0"/>
                    </a:lnTo>
                    <a:lnTo>
                      <a:pt x="40640" y="2442"/>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748" name="Freeform 3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QHAAAsggAALscAADSCAAAAAAAACYAAAAIAAAA//////////8="/>
                  </a:ext>
                </a:extLst>
              </p:cNvSpPr>
              <p:nvPr/>
            </p:nvSpPr>
            <p:spPr>
              <a:xfrm>
                <a:off x="4643120" y="1413510"/>
                <a:ext cx="27305" cy="20320"/>
              </a:xfrm>
              <a:custGeom>
                <a:avLst/>
                <a:gdLst/>
                <a:ahLst/>
                <a:cxnLst/>
                <a:rect l="0" t="0" r="27305" b="20320"/>
                <a:pathLst>
                  <a:path w="27305" h="20320">
                    <a:moveTo>
                      <a:pt x="24822" y="20320"/>
                    </a:moveTo>
                    <a:lnTo>
                      <a:pt x="0" y="2540"/>
                    </a:lnTo>
                    <a:lnTo>
                      <a:pt x="2482" y="0"/>
                    </a:lnTo>
                    <a:lnTo>
                      <a:pt x="27305" y="16510"/>
                    </a:lnTo>
                    <a:lnTo>
                      <a:pt x="24822" y="2032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746" name="Rectangle 31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IwAA6BQAAEAkAAABFgAAAAAAACYAAAAIAAAA//////////8="/>
                </a:ext>
              </a:extLst>
            </p:cNvSpPr>
            <p:nvPr/>
          </p:nvSpPr>
          <p:spPr>
            <a:xfrm>
              <a:off x="5715000" y="3398520"/>
              <a:ext cx="177800" cy="17843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733" name="Group 31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AjAAANFQAALSQAACsWAAAAAAAAJgAAAAgAAAD/////AAAAAA=="/>
                </a:ext>
              </a:extLst>
            </p:cNvGrpSpPr>
            <p:nvPr/>
          </p:nvGrpSpPr>
          <p:grpSpPr>
            <a:xfrm>
              <a:off x="5699760" y="3422015"/>
              <a:ext cx="180975" cy="181610"/>
              <a:chOff x="5699760" y="3422015"/>
              <a:chExt cx="180975" cy="181610"/>
            </a:xfrm>
          </p:grpSpPr>
          <p:sp>
            <p:nvSpPr>
              <p:cNvPr id="745" name="Freeform 3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aIwAAFxUAACQkAAAhFgAAAAAAACYAAAAIAAAA//////////8="/>
                  </a:ext>
                </a:extLst>
              </p:cNvSpPr>
              <p:nvPr/>
            </p:nvSpPr>
            <p:spPr>
              <a:xfrm>
                <a:off x="5706110" y="3428365"/>
                <a:ext cx="168910" cy="168910"/>
              </a:xfrm>
              <a:custGeom>
                <a:avLst/>
                <a:gdLst/>
                <a:ahLst/>
                <a:cxnLst/>
                <a:rect l="0" t="0" r="168910" b="168910"/>
                <a:pathLst>
                  <a:path w="168910" h="168910">
                    <a:moveTo>
                      <a:pt x="35860" y="0"/>
                    </a:moveTo>
                    <a:cubicBezTo>
                      <a:pt x="133050" y="0"/>
                      <a:pt x="133050" y="0"/>
                      <a:pt x="133050" y="0"/>
                    </a:cubicBezTo>
                    <a:cubicBezTo>
                      <a:pt x="152823" y="0"/>
                      <a:pt x="168910" y="16422"/>
                      <a:pt x="168910" y="36195"/>
                    </a:cubicBezTo>
                    <a:cubicBezTo>
                      <a:pt x="168910" y="133050"/>
                      <a:pt x="168910" y="133050"/>
                      <a:pt x="168910" y="133050"/>
                    </a:cubicBezTo>
                    <a:cubicBezTo>
                      <a:pt x="168910" y="152823"/>
                      <a:pt x="152823" y="168910"/>
                      <a:pt x="133050" y="168910"/>
                    </a:cubicBezTo>
                    <a:cubicBezTo>
                      <a:pt x="35860" y="168910"/>
                      <a:pt x="35860" y="168910"/>
                      <a:pt x="35860" y="168910"/>
                    </a:cubicBezTo>
                    <a:cubicBezTo>
                      <a:pt x="16422" y="168910"/>
                      <a:pt x="0" y="152823"/>
                      <a:pt x="0" y="133050"/>
                    </a:cubicBezTo>
                    <a:cubicBezTo>
                      <a:pt x="0" y="36195"/>
                      <a:pt x="0" y="36195"/>
                      <a:pt x="0" y="36195"/>
                    </a:cubicBezTo>
                    <a:cubicBezTo>
                      <a:pt x="0" y="16422"/>
                      <a:pt x="16422" y="0"/>
                      <a:pt x="35860"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744" name="Freeform 3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IwAADRUAAC0kAAArFgAAAAAAACYAAAAIAAAA//////////8="/>
                  </a:ext>
                </a:extLst>
              </p:cNvSpPr>
              <p:nvPr/>
            </p:nvSpPr>
            <p:spPr>
              <a:xfrm>
                <a:off x="5699760" y="3422015"/>
                <a:ext cx="180975" cy="181610"/>
              </a:xfrm>
              <a:custGeom>
                <a:avLst/>
                <a:gdLst/>
                <a:ahLst/>
                <a:cxnLst/>
                <a:rect l="0" t="0" r="180975" b="181610"/>
                <a:pathLst>
                  <a:path w="180975" h="181610">
                    <a:moveTo>
                      <a:pt x="139263" y="0"/>
                    </a:moveTo>
                    <a:cubicBezTo>
                      <a:pt x="41711" y="0"/>
                      <a:pt x="41711" y="0"/>
                      <a:pt x="41711" y="0"/>
                    </a:cubicBezTo>
                    <a:cubicBezTo>
                      <a:pt x="18837" y="0"/>
                      <a:pt x="0" y="18869"/>
                      <a:pt x="0" y="42117"/>
                    </a:cubicBezTo>
                    <a:cubicBezTo>
                      <a:pt x="0" y="139493"/>
                      <a:pt x="0" y="139493"/>
                      <a:pt x="0" y="139493"/>
                    </a:cubicBezTo>
                    <a:cubicBezTo>
                      <a:pt x="0" y="162404"/>
                      <a:pt x="18837" y="181273"/>
                      <a:pt x="41711" y="181610"/>
                    </a:cubicBezTo>
                    <a:cubicBezTo>
                      <a:pt x="139263" y="181610"/>
                      <a:pt x="139263" y="181610"/>
                      <a:pt x="139263" y="181610"/>
                    </a:cubicBezTo>
                    <a:cubicBezTo>
                      <a:pt x="162137" y="181273"/>
                      <a:pt x="180975" y="162404"/>
                      <a:pt x="180975" y="139493"/>
                    </a:cubicBezTo>
                    <a:cubicBezTo>
                      <a:pt x="180975" y="42117"/>
                      <a:pt x="180975" y="42117"/>
                      <a:pt x="180975" y="42117"/>
                    </a:cubicBezTo>
                    <a:cubicBezTo>
                      <a:pt x="180975" y="18869"/>
                      <a:pt x="162137" y="0"/>
                      <a:pt x="139263" y="0"/>
                    </a:cubicBezTo>
                    <a:close/>
                    <a:moveTo>
                      <a:pt x="41711" y="11793"/>
                    </a:moveTo>
                    <a:cubicBezTo>
                      <a:pt x="139263" y="11793"/>
                      <a:pt x="139263" y="11793"/>
                      <a:pt x="139263" y="11793"/>
                    </a:cubicBezTo>
                    <a:cubicBezTo>
                      <a:pt x="155746" y="11793"/>
                      <a:pt x="169201" y="25270"/>
                      <a:pt x="169537" y="42117"/>
                    </a:cubicBezTo>
                    <a:cubicBezTo>
                      <a:pt x="169537" y="139493"/>
                      <a:pt x="169537" y="139493"/>
                      <a:pt x="169537" y="139493"/>
                    </a:cubicBezTo>
                    <a:cubicBezTo>
                      <a:pt x="169201" y="156003"/>
                      <a:pt x="155746" y="169817"/>
                      <a:pt x="139263" y="169817"/>
                    </a:cubicBezTo>
                    <a:cubicBezTo>
                      <a:pt x="41711" y="169817"/>
                      <a:pt x="41711" y="169817"/>
                      <a:pt x="41711" y="169817"/>
                    </a:cubicBezTo>
                    <a:cubicBezTo>
                      <a:pt x="25228" y="169817"/>
                      <a:pt x="11773" y="156003"/>
                      <a:pt x="11773" y="139493"/>
                    </a:cubicBezTo>
                    <a:cubicBezTo>
                      <a:pt x="11773" y="42117"/>
                      <a:pt x="11773" y="42117"/>
                      <a:pt x="11773" y="42117"/>
                    </a:cubicBezTo>
                    <a:cubicBezTo>
                      <a:pt x="11773" y="25270"/>
                      <a:pt x="25228" y="11793"/>
                      <a:pt x="41711" y="11793"/>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743" name="Freeform 3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8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qIwAAVxUAABIkAADWFQAAAAAAACYAAAAIAAAA//////////8="/>
                  </a:ext>
                </a:extLst>
              </p:cNvSpPr>
              <p:nvPr/>
            </p:nvSpPr>
            <p:spPr>
              <a:xfrm>
                <a:off x="5716270" y="3469005"/>
                <a:ext cx="147320" cy="80645"/>
              </a:xfrm>
              <a:custGeom>
                <a:avLst/>
                <a:gdLst/>
                <a:ahLst/>
                <a:cxnLst/>
                <a:rect l="0" t="0" r="147320" b="80645"/>
                <a:pathLst>
                  <a:path w="147320" h="80645">
                    <a:moveTo>
                      <a:pt x="138263" y="21828"/>
                    </a:moveTo>
                    <a:lnTo>
                      <a:pt x="108075" y="21828"/>
                    </a:lnTo>
                    <a:lnTo>
                      <a:pt x="108075" y="7276"/>
                    </a:lnTo>
                    <a:lnTo>
                      <a:pt x="94188" y="0"/>
                    </a:lnTo>
                    <a:lnTo>
                      <a:pt x="4226" y="0"/>
                    </a:lnTo>
                    <a:lnTo>
                      <a:pt x="0" y="4850"/>
                    </a:lnTo>
                    <a:lnTo>
                      <a:pt x="0" y="73368"/>
                    </a:lnTo>
                    <a:lnTo>
                      <a:pt x="36830" y="73368"/>
                    </a:lnTo>
                    <a:lnTo>
                      <a:pt x="36830" y="77613"/>
                    </a:lnTo>
                    <a:lnTo>
                      <a:pt x="36830" y="78219"/>
                    </a:lnTo>
                    <a:lnTo>
                      <a:pt x="37434" y="78219"/>
                    </a:lnTo>
                    <a:lnTo>
                      <a:pt x="37434" y="78825"/>
                    </a:lnTo>
                    <a:lnTo>
                      <a:pt x="38038" y="78825"/>
                    </a:lnTo>
                    <a:lnTo>
                      <a:pt x="38641" y="79428"/>
                    </a:lnTo>
                    <a:lnTo>
                      <a:pt x="39245" y="79428"/>
                    </a:lnTo>
                    <a:lnTo>
                      <a:pt x="39849" y="80032"/>
                    </a:lnTo>
                    <a:lnTo>
                      <a:pt x="40453" y="80032"/>
                    </a:lnTo>
                    <a:lnTo>
                      <a:pt x="41056" y="80032"/>
                    </a:lnTo>
                    <a:lnTo>
                      <a:pt x="41056" y="80645"/>
                    </a:lnTo>
                    <a:lnTo>
                      <a:pt x="41660" y="80645"/>
                    </a:lnTo>
                    <a:lnTo>
                      <a:pt x="42264" y="80645"/>
                    </a:lnTo>
                    <a:lnTo>
                      <a:pt x="42868" y="80645"/>
                    </a:lnTo>
                    <a:lnTo>
                      <a:pt x="43471" y="80645"/>
                    </a:lnTo>
                    <a:lnTo>
                      <a:pt x="44075" y="80645"/>
                    </a:lnTo>
                    <a:lnTo>
                      <a:pt x="44679" y="80645"/>
                    </a:lnTo>
                    <a:lnTo>
                      <a:pt x="132830" y="80645"/>
                    </a:lnTo>
                    <a:lnTo>
                      <a:pt x="133433" y="80645"/>
                    </a:lnTo>
                    <a:lnTo>
                      <a:pt x="134037" y="80645"/>
                    </a:lnTo>
                    <a:lnTo>
                      <a:pt x="134641" y="80645"/>
                    </a:lnTo>
                    <a:lnTo>
                      <a:pt x="135245" y="80645"/>
                    </a:lnTo>
                    <a:lnTo>
                      <a:pt x="135848" y="80645"/>
                    </a:lnTo>
                    <a:lnTo>
                      <a:pt x="136452" y="80645"/>
                    </a:lnTo>
                    <a:lnTo>
                      <a:pt x="137056" y="80041"/>
                    </a:lnTo>
                    <a:lnTo>
                      <a:pt x="137660" y="80041"/>
                    </a:lnTo>
                    <a:lnTo>
                      <a:pt x="138263" y="80041"/>
                    </a:lnTo>
                    <a:lnTo>
                      <a:pt x="138263" y="79432"/>
                    </a:lnTo>
                    <a:lnTo>
                      <a:pt x="138867" y="79432"/>
                    </a:lnTo>
                    <a:lnTo>
                      <a:pt x="139471" y="79432"/>
                    </a:lnTo>
                    <a:lnTo>
                      <a:pt x="139471" y="78825"/>
                    </a:lnTo>
                    <a:lnTo>
                      <a:pt x="140075" y="78825"/>
                    </a:lnTo>
                    <a:lnTo>
                      <a:pt x="140679" y="78221"/>
                    </a:lnTo>
                    <a:lnTo>
                      <a:pt x="140679" y="77613"/>
                    </a:lnTo>
                    <a:lnTo>
                      <a:pt x="140679" y="73368"/>
                    </a:lnTo>
                    <a:lnTo>
                      <a:pt x="145509" y="73368"/>
                    </a:lnTo>
                    <a:lnTo>
                      <a:pt x="146112" y="73368"/>
                    </a:lnTo>
                    <a:lnTo>
                      <a:pt x="146716" y="73368"/>
                    </a:lnTo>
                    <a:lnTo>
                      <a:pt x="146716" y="72762"/>
                    </a:lnTo>
                    <a:lnTo>
                      <a:pt x="147320" y="72762"/>
                    </a:lnTo>
                    <a:lnTo>
                      <a:pt x="147320" y="72156"/>
                    </a:lnTo>
                    <a:lnTo>
                      <a:pt x="147320" y="71549"/>
                    </a:lnTo>
                    <a:lnTo>
                      <a:pt x="147320" y="49114"/>
                    </a:lnTo>
                    <a:lnTo>
                      <a:pt x="139471" y="24254"/>
                    </a:lnTo>
                    <a:lnTo>
                      <a:pt x="139471" y="23647"/>
                    </a:lnTo>
                    <a:lnTo>
                      <a:pt x="139471" y="22435"/>
                    </a:lnTo>
                    <a:lnTo>
                      <a:pt x="138867" y="22435"/>
                    </a:lnTo>
                    <a:lnTo>
                      <a:pt x="138867" y="21828"/>
                    </a:lnTo>
                    <a:lnTo>
                      <a:pt x="138263" y="21828"/>
                    </a:lnTo>
                    <a:close/>
                    <a:moveTo>
                      <a:pt x="134641" y="27285"/>
                    </a:moveTo>
                    <a:lnTo>
                      <a:pt x="135245" y="27285"/>
                    </a:lnTo>
                    <a:lnTo>
                      <a:pt x="135245" y="27892"/>
                    </a:lnTo>
                    <a:lnTo>
                      <a:pt x="135848" y="27892"/>
                    </a:lnTo>
                    <a:lnTo>
                      <a:pt x="139471" y="42444"/>
                    </a:lnTo>
                    <a:lnTo>
                      <a:pt x="139471" y="43051"/>
                    </a:lnTo>
                    <a:lnTo>
                      <a:pt x="138867" y="43051"/>
                    </a:lnTo>
                    <a:lnTo>
                      <a:pt x="116528" y="43051"/>
                    </a:lnTo>
                    <a:lnTo>
                      <a:pt x="115924" y="43051"/>
                    </a:lnTo>
                    <a:lnTo>
                      <a:pt x="115320" y="43051"/>
                    </a:lnTo>
                    <a:lnTo>
                      <a:pt x="115320" y="42444"/>
                    </a:lnTo>
                    <a:lnTo>
                      <a:pt x="115320" y="27892"/>
                    </a:lnTo>
                    <a:lnTo>
                      <a:pt x="115320" y="27285"/>
                    </a:lnTo>
                    <a:lnTo>
                      <a:pt x="115924" y="27285"/>
                    </a:lnTo>
                    <a:lnTo>
                      <a:pt x="116528" y="27285"/>
                    </a:lnTo>
                    <a:lnTo>
                      <a:pt x="134641" y="27285"/>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42" name="Oval 31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IwAAuxUAAFYjAADkFQAAAAAAACYAAAAIAAAA//////////8="/>
                  </a:ext>
                </a:extLst>
              </p:cNvSpPr>
              <p:nvPr/>
            </p:nvSpPr>
            <p:spPr>
              <a:xfrm>
                <a:off x="5718175" y="3532505"/>
                <a:ext cx="26035" cy="260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41" name="Oval 3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1IwAAwxUAAE0jAADcFQAAAAAAACYAAAAIAAAA//////////8="/>
                  </a:ext>
                </a:extLst>
              </p:cNvSpPr>
              <p:nvPr/>
            </p:nvSpPr>
            <p:spPr>
              <a:xfrm>
                <a:off x="5723255" y="3537585"/>
                <a:ext cx="15240"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40" name="Oval 3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IwAAxRUAAEojAADZFQAAAAAAACYAAAAIAAAA//////////8="/>
                  </a:ext>
                </a:extLst>
              </p:cNvSpPr>
              <p:nvPr/>
            </p:nvSpPr>
            <p:spPr>
              <a:xfrm>
                <a:off x="5724525" y="3538855"/>
                <a:ext cx="12065"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39" name="Oval 3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IwAAuxUAAIIjAADkFQAAAAAAACYAAAAIAAAA//////////8="/>
                  </a:ext>
                </a:extLst>
              </p:cNvSpPr>
              <p:nvPr/>
            </p:nvSpPr>
            <p:spPr>
              <a:xfrm>
                <a:off x="5745480" y="3532505"/>
                <a:ext cx="26670" cy="260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38" name="Oval 3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hIwAAwxUAAHojAADcFQAAAAAAACYAAAAIAAAA//////////8="/>
                  </a:ext>
                </a:extLst>
              </p:cNvSpPr>
              <p:nvPr/>
            </p:nvSpPr>
            <p:spPr>
              <a:xfrm>
                <a:off x="5751195" y="3537585"/>
                <a:ext cx="15875"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37" name="Oval 3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IwAAxRUAAHcjAADZFQAAAAAAACYAAAAIAAAA//////////8="/>
                  </a:ext>
                </a:extLst>
              </p:cNvSpPr>
              <p:nvPr/>
            </p:nvSpPr>
            <p:spPr>
              <a:xfrm>
                <a:off x="5753100" y="3538855"/>
                <a:ext cx="12065"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36" name="Oval 3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IwAAwBUAAPsjAADkFQAAAAAAACYAAAAIAAAA//////////8="/>
                  </a:ext>
                </a:extLst>
              </p:cNvSpPr>
              <p:nvPr/>
            </p:nvSpPr>
            <p:spPr>
              <a:xfrm>
                <a:off x="5827395" y="3535680"/>
                <a:ext cx="21590" cy="2286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35" name="Oval 3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gIwAAyBUAAPUjAADdFQAAAAAAACYAAAAIAAAA//////////8="/>
                  </a:ext>
                </a:extLst>
              </p:cNvSpPr>
              <p:nvPr/>
            </p:nvSpPr>
            <p:spPr>
              <a:xfrm>
                <a:off x="5831840" y="3540760"/>
                <a:ext cx="13335"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34" name="Oval 3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jIwAAyhUAAPMjAADbFQAAAAAAACYAAAAIAAAA//////////8="/>
                  </a:ext>
                </a:extLst>
              </p:cNvSpPr>
              <p:nvPr/>
            </p:nvSpPr>
            <p:spPr>
              <a:xfrm>
                <a:off x="5833745" y="3542030"/>
                <a:ext cx="10160" cy="1079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732" name="Rectangle 32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CU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JIwAADhYAAKAjAACfFwAAAAAAACYAAAAIAAAA//////////8="/>
                </a:ext>
              </a:extLst>
            </p:cNvSpPr>
            <p:nvPr/>
          </p:nvSpPr>
          <p:spPr>
            <a:xfrm>
              <a:off x="5776595" y="3585210"/>
              <a:ext cx="14605" cy="25463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731" name="Rectangle 32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JAAA6BQAAB4mAAA/FgAAAAAAACYAAAAIAAAA//////////8="/>
                </a:ext>
              </a:extLst>
            </p:cNvSpPr>
            <p:nvPr/>
          </p:nvSpPr>
          <p:spPr>
            <a:xfrm>
              <a:off x="5977890" y="3398520"/>
              <a:ext cx="218440" cy="21780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711" name="Group 330"/>
            <p:cNvGrpSpPr>
              <a:extLst>
                <a:ext uri="smNativeData">
                  <pr:smNativeData xmlns:pr="smNativeData" xmlns:p14="http://schemas.microsoft.com/office/powerpoint/2010/main" xmlns="" val="SMDATA_7_6L0uXhMAAAAlAAAAAQAAAA8BAAAAkAAAAEgAAACQAAAASAAAAAAAAAAAAAAAAAAAABcAAAAUAAAAAAAAAAAAAAD/fwAA/38AAAAAAAAJAAAABAAAAP////8MAAAAEAAAAAAAAAAAAAAAAAAAAAAAAAAfAAAAVAAAAAAAAAAAAAAAAAAAAAAAAAAAAAAAAAAAAAAAAAAAAAAAAAAAAAAAAAAAAAAAAAAAAAAAAAAAAAAAAAAAAAAAAAAAAAAAAAAAAAAAAAAAAAAAAAAAACEAAAAYAAAAFAAAAMYkAADnFAAAJSYAAEYWAAAAAAAAJgAAAAgAAAD/////AAAAAA=="/>
                </a:ext>
              </a:extLst>
            </p:cNvGrpSpPr>
            <p:nvPr/>
          </p:nvGrpSpPr>
          <p:grpSpPr>
            <a:xfrm>
              <a:off x="5977890" y="3397885"/>
              <a:ext cx="222885" cy="222885"/>
              <a:chOff x="5977890" y="3397885"/>
              <a:chExt cx="222885" cy="222885"/>
            </a:xfrm>
          </p:grpSpPr>
          <p:sp>
            <p:nvSpPr>
              <p:cNvPr id="730" name="Freeform 3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JAAA5xQAACUmAABGFgAAAAAAACYAAAAIAAAA//////////8="/>
                  </a:ext>
                </a:extLst>
              </p:cNvSpPr>
              <p:nvPr/>
            </p:nvSpPr>
            <p:spPr>
              <a:xfrm>
                <a:off x="5977890" y="3397885"/>
                <a:ext cx="222885" cy="222885"/>
              </a:xfrm>
              <a:custGeom>
                <a:avLst/>
                <a:gdLst/>
                <a:ahLst/>
                <a:cxnLst/>
                <a:rect l="0" t="0" r="222885" b="222885"/>
                <a:pathLst>
                  <a:path w="222885" h="222885">
                    <a:moveTo>
                      <a:pt x="170878" y="0"/>
                    </a:moveTo>
                    <a:lnTo>
                      <a:pt x="52006" y="0"/>
                    </a:lnTo>
                    <a:cubicBezTo>
                      <a:pt x="23526" y="0"/>
                      <a:pt x="0" y="23526"/>
                      <a:pt x="0" y="52006"/>
                    </a:cubicBezTo>
                    <a:lnTo>
                      <a:pt x="0" y="170878"/>
                    </a:lnTo>
                    <a:cubicBezTo>
                      <a:pt x="0" y="199358"/>
                      <a:pt x="23526" y="222885"/>
                      <a:pt x="52006" y="222885"/>
                    </a:cubicBezTo>
                    <a:lnTo>
                      <a:pt x="170878" y="222885"/>
                    </a:lnTo>
                    <a:cubicBezTo>
                      <a:pt x="199358" y="222885"/>
                      <a:pt x="222885" y="199358"/>
                      <a:pt x="222885" y="170878"/>
                    </a:cubicBezTo>
                    <a:lnTo>
                      <a:pt x="222885" y="52006"/>
                    </a:lnTo>
                    <a:cubicBezTo>
                      <a:pt x="222885" y="23526"/>
                      <a:pt x="199358" y="0"/>
                      <a:pt x="170878"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729" name="Freeform 3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DdJAAA/xQAAA4mAAAvFgAAAAAAACYAAAAIAAAA//////////8="/>
                  </a:ext>
                </a:extLst>
              </p:cNvSpPr>
              <p:nvPr/>
            </p:nvSpPr>
            <p:spPr>
              <a:xfrm>
                <a:off x="5992495" y="3413125"/>
                <a:ext cx="193675" cy="193040"/>
              </a:xfrm>
              <a:custGeom>
                <a:avLst/>
                <a:gdLst/>
                <a:ahLst/>
                <a:cxnLst/>
                <a:rect l="0" t="0" r="193675" b="193040"/>
                <a:pathLst>
                  <a:path w="193675" h="193040">
                    <a:moveTo>
                      <a:pt x="37245" y="0"/>
                    </a:moveTo>
                    <a:lnTo>
                      <a:pt x="156429" y="0"/>
                    </a:lnTo>
                    <a:cubicBezTo>
                      <a:pt x="177535" y="0"/>
                      <a:pt x="193675" y="16087"/>
                      <a:pt x="193675" y="37123"/>
                    </a:cubicBezTo>
                    <a:lnTo>
                      <a:pt x="193675" y="155917"/>
                    </a:lnTo>
                    <a:cubicBezTo>
                      <a:pt x="193675" y="176953"/>
                      <a:pt x="177535" y="193040"/>
                      <a:pt x="156429" y="193040"/>
                    </a:cubicBezTo>
                    <a:lnTo>
                      <a:pt x="37245" y="193040"/>
                    </a:lnTo>
                    <a:cubicBezTo>
                      <a:pt x="16139" y="193040"/>
                      <a:pt x="0" y="176953"/>
                      <a:pt x="0" y="155917"/>
                    </a:cubicBezTo>
                    <a:lnTo>
                      <a:pt x="0" y="37123"/>
                    </a:lnTo>
                    <a:cubicBezTo>
                      <a:pt x="0" y="16087"/>
                      <a:pt x="16139" y="0"/>
                      <a:pt x="37245" y="0"/>
                    </a:cubicBezTo>
                    <a:close/>
                  </a:path>
                </a:pathLst>
              </a:custGeom>
              <a:solidFill>
                <a:srgbClr val="3DB0A9"/>
              </a:solidFill>
              <a:ln>
                <a:noFill/>
              </a:ln>
              <a:effectLst/>
            </p:spPr>
            <p:txBody>
              <a:bodyPr vert="horz" wrap="square" lIns="91440" tIns="45720" rIns="91440" bIns="45720" numCol="1" spcCol="215900" anchor="t"/>
              <a:lstStyle/>
              <a:p>
                <a:pPr>
                  <a:defRPr lang="en-us"/>
                </a:pPr>
                <a:endParaRPr/>
              </a:p>
            </p:txBody>
          </p:sp>
          <p:sp>
            <p:nvSpPr>
              <p:cNvPr id="728" name="Oval 3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2JQAALxUAAOElAABaFQAAAAAAACYAAAAIAAAA//////////8="/>
                  </a:ext>
                </a:extLst>
              </p:cNvSpPr>
              <p:nvPr/>
            </p:nvSpPr>
            <p:spPr>
              <a:xfrm>
                <a:off x="6130290" y="344360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27" name="Freeform 3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JJQAAZRUAAP4lAACoFQAAAAAAACYAAAAIAAAA//////////8="/>
                  </a:ext>
                </a:extLst>
              </p:cNvSpPr>
              <p:nvPr/>
            </p:nvSpPr>
            <p:spPr>
              <a:xfrm>
                <a:off x="6101715" y="3477895"/>
                <a:ext cx="74295" cy="42545"/>
              </a:xfrm>
              <a:custGeom>
                <a:avLst/>
                <a:gdLst/>
                <a:ahLst/>
                <a:cxnLst/>
                <a:rect l="0" t="0" r="74295" b="42545"/>
                <a:pathLst>
                  <a:path w="74295" h="42545">
                    <a:moveTo>
                      <a:pt x="74295" y="41329"/>
                    </a:moveTo>
                    <a:lnTo>
                      <a:pt x="65627" y="0"/>
                    </a:lnTo>
                    <a:lnTo>
                      <a:pt x="0" y="13371"/>
                    </a:lnTo>
                    <a:lnTo>
                      <a:pt x="2476" y="19449"/>
                    </a:lnTo>
                    <a:lnTo>
                      <a:pt x="32194" y="23095"/>
                    </a:lnTo>
                    <a:lnTo>
                      <a:pt x="37147" y="42545"/>
                    </a:lnTo>
                    <a:lnTo>
                      <a:pt x="74295" y="4132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726" name="Freeform 3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ZJAAA2hUAABImAAAEFgAAAAAAACYAAAAIAAAA//////////8="/>
                  </a:ext>
                </a:extLst>
              </p:cNvSpPr>
              <p:nvPr/>
            </p:nvSpPr>
            <p:spPr>
              <a:xfrm>
                <a:off x="5989955" y="3552190"/>
                <a:ext cx="198755" cy="26670"/>
              </a:xfrm>
              <a:custGeom>
                <a:avLst/>
                <a:gdLst/>
                <a:ahLst/>
                <a:cxnLst/>
                <a:rect l="0" t="0" r="198755" b="26670"/>
                <a:pathLst>
                  <a:path w="198755" h="26670">
                    <a:moveTo>
                      <a:pt x="185090" y="0"/>
                    </a:moveTo>
                    <a:lnTo>
                      <a:pt x="13664" y="0"/>
                    </a:lnTo>
                    <a:cubicBezTo>
                      <a:pt x="6211" y="0"/>
                      <a:pt x="0" y="6061"/>
                      <a:pt x="0" y="13335"/>
                    </a:cubicBezTo>
                    <a:cubicBezTo>
                      <a:pt x="0" y="20609"/>
                      <a:pt x="6211" y="26670"/>
                      <a:pt x="13664" y="26670"/>
                    </a:cubicBezTo>
                    <a:lnTo>
                      <a:pt x="185090" y="26670"/>
                    </a:lnTo>
                    <a:cubicBezTo>
                      <a:pt x="192543" y="26670"/>
                      <a:pt x="198755" y="20609"/>
                      <a:pt x="198755" y="13335"/>
                    </a:cubicBezTo>
                    <a:cubicBezTo>
                      <a:pt x="198755" y="6061"/>
                      <a:pt x="192543" y="0"/>
                      <a:pt x="185090" y="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725" name="Freeform 3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VJAAA1xUAABYmAAAGFgAAAAAAACYAAAAIAAAA//////////8="/>
                  </a:ext>
                </a:extLst>
              </p:cNvSpPr>
              <p:nvPr/>
            </p:nvSpPr>
            <p:spPr>
              <a:xfrm>
                <a:off x="5987415" y="3550285"/>
                <a:ext cx="203835" cy="29845"/>
              </a:xfrm>
              <a:custGeom>
                <a:avLst/>
                <a:gdLst/>
                <a:ahLst/>
                <a:cxnLst/>
                <a:rect l="0" t="0" r="203835" b="29845"/>
                <a:pathLst>
                  <a:path w="203835" h="29845">
                    <a:moveTo>
                      <a:pt x="187677" y="2487"/>
                    </a:moveTo>
                    <a:lnTo>
                      <a:pt x="16157" y="2487"/>
                    </a:lnTo>
                    <a:lnTo>
                      <a:pt x="16157" y="0"/>
                    </a:lnTo>
                    <a:lnTo>
                      <a:pt x="187677" y="0"/>
                    </a:lnTo>
                    <a:lnTo>
                      <a:pt x="187677" y="2487"/>
                    </a:lnTo>
                    <a:close/>
                    <a:moveTo>
                      <a:pt x="16157" y="2487"/>
                    </a:moveTo>
                    <a:lnTo>
                      <a:pt x="16157" y="0"/>
                    </a:lnTo>
                    <a:lnTo>
                      <a:pt x="16157" y="2487"/>
                    </a:lnTo>
                    <a:close/>
                    <a:moveTo>
                      <a:pt x="16157" y="2487"/>
                    </a:moveTo>
                    <a:cubicBezTo>
                      <a:pt x="12428" y="2487"/>
                      <a:pt x="9943" y="3730"/>
                      <a:pt x="7457" y="6217"/>
                    </a:cubicBezTo>
                    <a:lnTo>
                      <a:pt x="4971" y="3731"/>
                    </a:lnTo>
                    <a:cubicBezTo>
                      <a:pt x="7457" y="1243"/>
                      <a:pt x="11186" y="0"/>
                      <a:pt x="16157" y="0"/>
                    </a:cubicBezTo>
                    <a:lnTo>
                      <a:pt x="16157" y="2487"/>
                    </a:lnTo>
                    <a:close/>
                    <a:moveTo>
                      <a:pt x="7457" y="6217"/>
                    </a:moveTo>
                    <a:cubicBezTo>
                      <a:pt x="4971" y="8704"/>
                      <a:pt x="3728" y="11191"/>
                      <a:pt x="3728" y="14922"/>
                    </a:cubicBezTo>
                    <a:lnTo>
                      <a:pt x="0" y="14922"/>
                    </a:lnTo>
                    <a:cubicBezTo>
                      <a:pt x="0" y="9948"/>
                      <a:pt x="2485" y="6217"/>
                      <a:pt x="4971" y="3730"/>
                    </a:cubicBezTo>
                    <a:lnTo>
                      <a:pt x="7457" y="6216"/>
                    </a:lnTo>
                    <a:close/>
                    <a:moveTo>
                      <a:pt x="3728" y="14922"/>
                    </a:moveTo>
                    <a:lnTo>
                      <a:pt x="0" y="14922"/>
                    </a:lnTo>
                    <a:lnTo>
                      <a:pt x="3728" y="14922"/>
                    </a:lnTo>
                    <a:close/>
                    <a:moveTo>
                      <a:pt x="3728" y="14922"/>
                    </a:moveTo>
                    <a:lnTo>
                      <a:pt x="0" y="14922"/>
                    </a:lnTo>
                    <a:lnTo>
                      <a:pt x="3728" y="14922"/>
                    </a:lnTo>
                    <a:close/>
                    <a:moveTo>
                      <a:pt x="3728" y="14922"/>
                    </a:moveTo>
                    <a:lnTo>
                      <a:pt x="0" y="14922"/>
                    </a:lnTo>
                    <a:lnTo>
                      <a:pt x="3728" y="14922"/>
                    </a:lnTo>
                    <a:close/>
                    <a:moveTo>
                      <a:pt x="3728" y="14922"/>
                    </a:moveTo>
                    <a:cubicBezTo>
                      <a:pt x="3728" y="17409"/>
                      <a:pt x="4971" y="21140"/>
                      <a:pt x="7457" y="23627"/>
                    </a:cubicBezTo>
                    <a:lnTo>
                      <a:pt x="4971" y="24870"/>
                    </a:lnTo>
                    <a:cubicBezTo>
                      <a:pt x="2485" y="22383"/>
                      <a:pt x="0" y="18653"/>
                      <a:pt x="0" y="14922"/>
                    </a:cubicBezTo>
                    <a:lnTo>
                      <a:pt x="3728" y="14922"/>
                    </a:lnTo>
                    <a:close/>
                    <a:moveTo>
                      <a:pt x="7457" y="23627"/>
                    </a:moveTo>
                    <a:cubicBezTo>
                      <a:pt x="9943" y="24870"/>
                      <a:pt x="12428" y="26114"/>
                      <a:pt x="16157" y="26114"/>
                    </a:cubicBezTo>
                    <a:lnTo>
                      <a:pt x="16157" y="29845"/>
                    </a:lnTo>
                    <a:cubicBezTo>
                      <a:pt x="11186" y="29845"/>
                      <a:pt x="7457" y="28601"/>
                      <a:pt x="4971" y="24870"/>
                    </a:cubicBezTo>
                    <a:lnTo>
                      <a:pt x="7457" y="23627"/>
                    </a:lnTo>
                    <a:close/>
                    <a:moveTo>
                      <a:pt x="16157" y="26114"/>
                    </a:moveTo>
                    <a:lnTo>
                      <a:pt x="16157" y="29845"/>
                    </a:lnTo>
                    <a:lnTo>
                      <a:pt x="16157" y="26114"/>
                    </a:lnTo>
                    <a:close/>
                    <a:moveTo>
                      <a:pt x="16157" y="26114"/>
                    </a:moveTo>
                    <a:lnTo>
                      <a:pt x="187677" y="26114"/>
                    </a:lnTo>
                    <a:lnTo>
                      <a:pt x="187677" y="29845"/>
                    </a:lnTo>
                    <a:lnTo>
                      <a:pt x="16157" y="29845"/>
                    </a:lnTo>
                    <a:lnTo>
                      <a:pt x="16157" y="26114"/>
                    </a:lnTo>
                    <a:close/>
                    <a:moveTo>
                      <a:pt x="187677" y="26114"/>
                    </a:moveTo>
                    <a:lnTo>
                      <a:pt x="187677" y="29845"/>
                    </a:lnTo>
                    <a:lnTo>
                      <a:pt x="187677" y="26114"/>
                    </a:lnTo>
                    <a:close/>
                    <a:moveTo>
                      <a:pt x="187677" y="26114"/>
                    </a:moveTo>
                    <a:cubicBezTo>
                      <a:pt x="191406" y="26114"/>
                      <a:pt x="193891" y="24870"/>
                      <a:pt x="196377" y="23627"/>
                    </a:cubicBezTo>
                    <a:lnTo>
                      <a:pt x="198863" y="24870"/>
                    </a:lnTo>
                    <a:cubicBezTo>
                      <a:pt x="196377" y="28601"/>
                      <a:pt x="192648" y="29845"/>
                      <a:pt x="187677" y="29845"/>
                    </a:cubicBezTo>
                    <a:lnTo>
                      <a:pt x="187677" y="26114"/>
                    </a:lnTo>
                    <a:close/>
                    <a:moveTo>
                      <a:pt x="196377" y="23627"/>
                    </a:moveTo>
                    <a:cubicBezTo>
                      <a:pt x="198863" y="21140"/>
                      <a:pt x="200106" y="17409"/>
                      <a:pt x="200106" y="14922"/>
                    </a:cubicBezTo>
                    <a:lnTo>
                      <a:pt x="203835" y="14922"/>
                    </a:lnTo>
                    <a:cubicBezTo>
                      <a:pt x="203835" y="18653"/>
                      <a:pt x="201349" y="22383"/>
                      <a:pt x="198863" y="24870"/>
                    </a:cubicBezTo>
                    <a:lnTo>
                      <a:pt x="196377" y="23627"/>
                    </a:lnTo>
                    <a:close/>
                    <a:moveTo>
                      <a:pt x="200106" y="14922"/>
                    </a:moveTo>
                    <a:lnTo>
                      <a:pt x="203835" y="14922"/>
                    </a:lnTo>
                    <a:lnTo>
                      <a:pt x="200106" y="14922"/>
                    </a:lnTo>
                    <a:close/>
                    <a:moveTo>
                      <a:pt x="200106" y="14922"/>
                    </a:moveTo>
                    <a:lnTo>
                      <a:pt x="203835" y="14922"/>
                    </a:lnTo>
                    <a:lnTo>
                      <a:pt x="200106" y="14922"/>
                    </a:lnTo>
                    <a:close/>
                    <a:moveTo>
                      <a:pt x="200106" y="14922"/>
                    </a:moveTo>
                    <a:lnTo>
                      <a:pt x="203835" y="14922"/>
                    </a:lnTo>
                    <a:lnTo>
                      <a:pt x="200106" y="14922"/>
                    </a:lnTo>
                    <a:close/>
                    <a:moveTo>
                      <a:pt x="200106" y="14922"/>
                    </a:moveTo>
                    <a:cubicBezTo>
                      <a:pt x="200106" y="11191"/>
                      <a:pt x="198863" y="8704"/>
                      <a:pt x="196377" y="6217"/>
                    </a:cubicBezTo>
                    <a:lnTo>
                      <a:pt x="198863" y="3731"/>
                    </a:lnTo>
                    <a:cubicBezTo>
                      <a:pt x="201349" y="6217"/>
                      <a:pt x="203835" y="9948"/>
                      <a:pt x="203835" y="14922"/>
                    </a:cubicBezTo>
                    <a:lnTo>
                      <a:pt x="200106" y="14922"/>
                    </a:lnTo>
                    <a:close/>
                    <a:moveTo>
                      <a:pt x="196377" y="6217"/>
                    </a:moveTo>
                    <a:cubicBezTo>
                      <a:pt x="193891" y="3730"/>
                      <a:pt x="191406" y="2487"/>
                      <a:pt x="187677" y="2487"/>
                    </a:cubicBezTo>
                    <a:lnTo>
                      <a:pt x="187677" y="0"/>
                    </a:lnTo>
                    <a:cubicBezTo>
                      <a:pt x="192648" y="0"/>
                      <a:pt x="196377" y="1243"/>
                      <a:pt x="198863" y="3730"/>
                    </a:cubicBezTo>
                    <a:lnTo>
                      <a:pt x="196377" y="6216"/>
                    </a:lnTo>
                    <a:close/>
                    <a:moveTo>
                      <a:pt x="187677" y="2487"/>
                    </a:moveTo>
                    <a:lnTo>
                      <a:pt x="187677" y="0"/>
                    </a:lnTo>
                    <a:lnTo>
                      <a:pt x="187677" y="2487"/>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724" name="Oval 3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tJQAA3xUAAAomAAD+FQAAAAAAACYAAAAIAAAA//////////8="/>
                  </a:ext>
                </a:extLst>
              </p:cNvSpPr>
              <p:nvPr/>
            </p:nvSpPr>
            <p:spPr>
              <a:xfrm>
                <a:off x="6165215" y="355536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23" name="Oval 3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TJQAA3xUAALAlAAD+FQAAAAAAACYAAAAIAAAA//////////8="/>
                  </a:ext>
                </a:extLst>
              </p:cNvSpPr>
              <p:nvPr/>
            </p:nvSpPr>
            <p:spPr>
              <a:xfrm>
                <a:off x="6108065" y="355536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22" name="Oval 3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mJQAA3xUAAIMlAAD+FQAAAAAAACYAAAAIAAAA//////////8="/>
                  </a:ext>
                </a:extLst>
              </p:cNvSpPr>
              <p:nvPr/>
            </p:nvSpPr>
            <p:spPr>
              <a:xfrm>
                <a:off x="6079490" y="355536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21" name="Oval 34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5JQAA3xUAAFYlAAD+FQAAAAAAACYAAAAIAAAA//////////8="/>
                  </a:ext>
                </a:extLst>
              </p:cNvSpPr>
              <p:nvPr/>
            </p:nvSpPr>
            <p:spPr>
              <a:xfrm>
                <a:off x="6050915" y="355536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20" name="Oval 3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MJQAA3xUAACklAAD+FQAAAAAAACYAAAAIAAAA//////////8="/>
                  </a:ext>
                </a:extLst>
              </p:cNvSpPr>
              <p:nvPr/>
            </p:nvSpPr>
            <p:spPr>
              <a:xfrm>
                <a:off x="6022340" y="355536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19" name="Oval 3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fJAAA3xUAAP0kAAD+FQAAAAAAACYAAAAIAAAA//////////8="/>
                  </a:ext>
                </a:extLst>
              </p:cNvSpPr>
              <p:nvPr/>
            </p:nvSpPr>
            <p:spPr>
              <a:xfrm>
                <a:off x="5993765" y="3555365"/>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18" name="Oval 3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AJQAA3xUAAN0lAAD+FQAAAAAAACYAAAAIAAAA//////////8="/>
                  </a:ext>
                </a:extLst>
              </p:cNvSpPr>
              <p:nvPr/>
            </p:nvSpPr>
            <p:spPr>
              <a:xfrm>
                <a:off x="6136640" y="355536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17" name="Rectangle 34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mJQAAchUAAJMlAACfFQAAAAAAACYAAAAIAAAA//////////8="/>
                  </a:ext>
                </a:extLst>
              </p:cNvSpPr>
              <p:nvPr/>
            </p:nvSpPr>
            <p:spPr>
              <a:xfrm>
                <a:off x="6079490" y="3486150"/>
                <a:ext cx="28575" cy="2857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16" name="Freeform 3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JQAArhUAAPwlAADHFQAAAAAAACYAAAAIAAAA//////////8="/>
                  </a:ext>
                </a:extLst>
              </p:cNvSpPr>
              <p:nvPr/>
            </p:nvSpPr>
            <p:spPr>
              <a:xfrm>
                <a:off x="6137910" y="3524250"/>
                <a:ext cx="36830" cy="15875"/>
              </a:xfrm>
              <a:custGeom>
                <a:avLst/>
                <a:gdLst/>
                <a:ahLst/>
                <a:cxnLst/>
                <a:rect l="0" t="0" r="36830" b="15875"/>
                <a:pathLst>
                  <a:path w="36830" h="15875">
                    <a:moveTo>
                      <a:pt x="2455" y="0"/>
                    </a:moveTo>
                    <a:lnTo>
                      <a:pt x="36830" y="0"/>
                    </a:lnTo>
                    <a:lnTo>
                      <a:pt x="36830" y="15875"/>
                    </a:lnTo>
                    <a:lnTo>
                      <a:pt x="0" y="15875"/>
                    </a:lnTo>
                    <a:lnTo>
                      <a:pt x="2455"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715" name="Rectangle 34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JAAAwBUAABAmAADVFQAAAAAAACYAAAAIAAAA//////////8="/>
                  </a:ext>
                </a:extLst>
              </p:cNvSpPr>
              <p:nvPr/>
            </p:nvSpPr>
            <p:spPr>
              <a:xfrm>
                <a:off x="5991225" y="3535680"/>
                <a:ext cx="196215" cy="13335"/>
              </a:xfrm>
              <a:prstGeom prst="rect">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14" name="Freeform 3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bJAAAvhUAABImAADXFQAAAAAAACYAAAAIAAAA//////////8="/>
                  </a:ext>
                </a:extLst>
              </p:cNvSpPr>
              <p:nvPr/>
            </p:nvSpPr>
            <p:spPr>
              <a:xfrm>
                <a:off x="5991225" y="3534410"/>
                <a:ext cx="197485" cy="15875"/>
              </a:xfrm>
              <a:custGeom>
                <a:avLst/>
                <a:gdLst/>
                <a:ahLst/>
                <a:cxnLst/>
                <a:rect l="0" t="0" r="197485" b="15875"/>
                <a:pathLst>
                  <a:path w="197485" h="15875">
                    <a:moveTo>
                      <a:pt x="0" y="14653"/>
                    </a:moveTo>
                    <a:lnTo>
                      <a:pt x="196242" y="14653"/>
                    </a:lnTo>
                    <a:lnTo>
                      <a:pt x="196242" y="15875"/>
                    </a:lnTo>
                    <a:lnTo>
                      <a:pt x="0" y="15875"/>
                    </a:lnTo>
                    <a:lnTo>
                      <a:pt x="0" y="14653"/>
                    </a:lnTo>
                    <a:close/>
                    <a:moveTo>
                      <a:pt x="197485" y="14653"/>
                    </a:moveTo>
                    <a:lnTo>
                      <a:pt x="197485" y="15875"/>
                    </a:lnTo>
                    <a:lnTo>
                      <a:pt x="196242" y="15875"/>
                    </a:lnTo>
                    <a:lnTo>
                      <a:pt x="196242" y="14653"/>
                    </a:lnTo>
                    <a:lnTo>
                      <a:pt x="197485" y="14653"/>
                    </a:lnTo>
                    <a:close/>
                    <a:moveTo>
                      <a:pt x="195000" y="14653"/>
                    </a:moveTo>
                    <a:lnTo>
                      <a:pt x="195000" y="1221"/>
                    </a:lnTo>
                    <a:lnTo>
                      <a:pt x="197485" y="1221"/>
                    </a:lnTo>
                    <a:lnTo>
                      <a:pt x="197485" y="14653"/>
                    </a:lnTo>
                    <a:lnTo>
                      <a:pt x="195000" y="14653"/>
                    </a:lnTo>
                    <a:close/>
                    <a:moveTo>
                      <a:pt x="196242" y="0"/>
                    </a:moveTo>
                    <a:lnTo>
                      <a:pt x="197485" y="0"/>
                    </a:lnTo>
                    <a:lnTo>
                      <a:pt x="197485" y="1221"/>
                    </a:lnTo>
                    <a:lnTo>
                      <a:pt x="196242" y="1221"/>
                    </a:lnTo>
                    <a:lnTo>
                      <a:pt x="196242" y="0"/>
                    </a:lnTo>
                    <a:close/>
                    <a:moveTo>
                      <a:pt x="196242" y="2442"/>
                    </a:moveTo>
                    <a:lnTo>
                      <a:pt x="0" y="2442"/>
                    </a:lnTo>
                    <a:lnTo>
                      <a:pt x="0" y="0"/>
                    </a:lnTo>
                    <a:lnTo>
                      <a:pt x="196242" y="0"/>
                    </a:lnTo>
                    <a:lnTo>
                      <a:pt x="196242" y="2442"/>
                    </a:lnTo>
                    <a:close/>
                    <a:moveTo>
                      <a:pt x="0" y="1221"/>
                    </a:moveTo>
                    <a:lnTo>
                      <a:pt x="0" y="0"/>
                    </a:lnTo>
                    <a:lnTo>
                      <a:pt x="0" y="1221"/>
                    </a:lnTo>
                    <a:close/>
                    <a:moveTo>
                      <a:pt x="1242" y="1221"/>
                    </a:moveTo>
                    <a:lnTo>
                      <a:pt x="1242" y="14653"/>
                    </a:lnTo>
                    <a:lnTo>
                      <a:pt x="0" y="14653"/>
                    </a:lnTo>
                    <a:lnTo>
                      <a:pt x="0" y="1221"/>
                    </a:lnTo>
                    <a:lnTo>
                      <a:pt x="1242" y="1221"/>
                    </a:lnTo>
                    <a:close/>
                    <a:moveTo>
                      <a:pt x="0" y="15875"/>
                    </a:moveTo>
                    <a:lnTo>
                      <a:pt x="0" y="14653"/>
                    </a:lnTo>
                    <a:lnTo>
                      <a:pt x="0" y="1587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713" name="Rectangle 34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vJQAAnRUAAFwlAADLFQAAAAAAACYAAAAIAAAA//////////8="/>
                  </a:ext>
                </a:extLst>
              </p:cNvSpPr>
              <p:nvPr/>
            </p:nvSpPr>
            <p:spPr>
              <a:xfrm>
                <a:off x="6044565" y="3513455"/>
                <a:ext cx="28575"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12" name="Rectangle 3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uJAAAnRUAABslAADLFQAAAAAAACYAAAAIAAAA//////////8="/>
                  </a:ext>
                </a:extLst>
              </p:cNvSpPr>
              <p:nvPr/>
            </p:nvSpPr>
            <p:spPr>
              <a:xfrm>
                <a:off x="6003290" y="3513455"/>
                <a:ext cx="28575"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710" name="Freeform 3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zHgAAXh8AALoeAACWHwAAAAAAACYAAAAIAAAA//////////8="/>
                </a:ext>
              </a:extLst>
            </p:cNvSpPr>
            <p:nvPr/>
          </p:nvSpPr>
          <p:spPr>
            <a:xfrm>
              <a:off x="4949825" y="5099050"/>
              <a:ext cx="45085" cy="35560"/>
            </a:xfrm>
            <a:custGeom>
              <a:avLst/>
              <a:gdLst/>
              <a:ahLst/>
              <a:cxnLst/>
              <a:rect l="0" t="0" r="45085" b="35560"/>
              <a:pathLst>
                <a:path w="45085" h="35560">
                  <a:moveTo>
                    <a:pt x="45085" y="18081"/>
                  </a:moveTo>
                  <a:lnTo>
                    <a:pt x="0" y="0"/>
                  </a:lnTo>
                  <a:lnTo>
                    <a:pt x="0" y="35560"/>
                  </a:lnTo>
                  <a:lnTo>
                    <a:pt x="4508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09" name="Freeform 3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IAAAex8AAMIlAADNIAAAAAAAACYAAAAIAAAA//////////8="/>
                </a:ext>
              </a:extLst>
            </p:cNvSpPr>
            <p:nvPr/>
          </p:nvSpPr>
          <p:spPr>
            <a:xfrm>
              <a:off x="5283200" y="5117465"/>
              <a:ext cx="854710" cy="214630"/>
            </a:xfrm>
            <a:custGeom>
              <a:avLst/>
              <a:gdLst/>
              <a:ahLst/>
              <a:cxnLst/>
              <a:rect l="0" t="0" r="854710" b="214630"/>
              <a:pathLst>
                <a:path w="854710" h="214630">
                  <a:moveTo>
                    <a:pt x="0" y="0"/>
                  </a:moveTo>
                  <a:cubicBezTo>
                    <a:pt x="427355" y="0"/>
                    <a:pt x="427355" y="214630"/>
                    <a:pt x="854710" y="21463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08" name="Freeform 3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JQAAryAAAAkmAADnIAAAAAAAACYAAAAIAAAA//////////8="/>
                </a:ext>
              </a:extLst>
            </p:cNvSpPr>
            <p:nvPr/>
          </p:nvSpPr>
          <p:spPr>
            <a:xfrm>
              <a:off x="6137910" y="5313045"/>
              <a:ext cx="45085" cy="35560"/>
            </a:xfrm>
            <a:custGeom>
              <a:avLst/>
              <a:gdLst/>
              <a:ahLst/>
              <a:cxnLst/>
              <a:rect l="0" t="0" r="45085" b="35560"/>
              <a:pathLst>
                <a:path w="45085" h="35560">
                  <a:moveTo>
                    <a:pt x="45085" y="18081"/>
                  </a:moveTo>
                  <a:lnTo>
                    <a:pt x="0" y="0"/>
                  </a:lnTo>
                  <a:lnTo>
                    <a:pt x="0" y="35560"/>
                  </a:lnTo>
                  <a:lnTo>
                    <a:pt x="4508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07" name="Freeform 3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IAAAex8AAJklAADDIwAAAAAAACYAAAAIAAAA//////////8="/>
                </a:ext>
              </a:extLst>
            </p:cNvSpPr>
            <p:nvPr/>
          </p:nvSpPr>
          <p:spPr>
            <a:xfrm>
              <a:off x="5283200" y="5117465"/>
              <a:ext cx="828675" cy="695960"/>
            </a:xfrm>
            <a:custGeom>
              <a:avLst/>
              <a:gdLst/>
              <a:ahLst/>
              <a:cxnLst/>
              <a:rect l="0" t="0" r="828675" b="695960"/>
              <a:pathLst>
                <a:path w="828675" h="695960">
                  <a:moveTo>
                    <a:pt x="0" y="0"/>
                  </a:moveTo>
                  <a:cubicBezTo>
                    <a:pt x="414337" y="0"/>
                    <a:pt x="414337" y="695960"/>
                    <a:pt x="828675" y="69596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06" name="Freeform 3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LI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ZJQAApyMAAN8lAADgIwAAAAAAACYAAAAIAAAA//////////8="/>
                </a:ext>
              </a:extLst>
            </p:cNvSpPr>
            <p:nvPr/>
          </p:nvSpPr>
          <p:spPr>
            <a:xfrm>
              <a:off x="6111875" y="5795645"/>
              <a:ext cx="44450" cy="36195"/>
            </a:xfrm>
            <a:custGeom>
              <a:avLst/>
              <a:gdLst/>
              <a:ahLst/>
              <a:cxnLst/>
              <a:rect l="0" t="0" r="44450" b="36195"/>
              <a:pathLst>
                <a:path w="44450" h="36195">
                  <a:moveTo>
                    <a:pt x="44450" y="17790"/>
                  </a:moveTo>
                  <a:lnTo>
                    <a:pt x="0" y="0"/>
                  </a:lnTo>
                  <a:lnTo>
                    <a:pt x="0" y="36195"/>
                  </a:lnTo>
                  <a:lnTo>
                    <a:pt x="4445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05" name="Freeform 3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HIAAAzSAAAMIlAAAaIwAAAAAAACYAAAAIAAAA//////////8="/>
                </a:ext>
              </a:extLst>
            </p:cNvSpPr>
            <p:nvPr/>
          </p:nvSpPr>
          <p:spPr>
            <a:xfrm>
              <a:off x="5287645" y="5332095"/>
              <a:ext cx="850265" cy="374015"/>
            </a:xfrm>
            <a:custGeom>
              <a:avLst/>
              <a:gdLst/>
              <a:ahLst/>
              <a:cxnLst/>
              <a:rect l="0" t="0" r="850265" b="374015"/>
              <a:pathLst>
                <a:path w="850265" h="374015">
                  <a:moveTo>
                    <a:pt x="0" y="374015"/>
                  </a:moveTo>
                  <a:cubicBezTo>
                    <a:pt x="425132" y="374015"/>
                    <a:pt x="425132" y="0"/>
                    <a:pt x="85026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04" name="Freeform 3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I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JQAAryAAAAkmAADnIAAAAAAAACYAAAAIAAAA//////////8="/>
                </a:ext>
              </a:extLst>
            </p:cNvSpPr>
            <p:nvPr/>
          </p:nvSpPr>
          <p:spPr>
            <a:xfrm>
              <a:off x="6137910" y="5313045"/>
              <a:ext cx="45085" cy="35560"/>
            </a:xfrm>
            <a:custGeom>
              <a:avLst/>
              <a:gdLst/>
              <a:ahLst/>
              <a:cxnLst/>
              <a:rect l="0" t="0" r="45085" b="35560"/>
              <a:pathLst>
                <a:path w="45085" h="35560">
                  <a:moveTo>
                    <a:pt x="45085" y="18081"/>
                  </a:moveTo>
                  <a:lnTo>
                    <a:pt x="0" y="0"/>
                  </a:lnTo>
                  <a:lnTo>
                    <a:pt x="0" y="35560"/>
                  </a:lnTo>
                  <a:lnTo>
                    <a:pt x="4508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03" name="Freeform 3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zHgAABiMAALoeAAA/IwAAAAAAACYAAAAIAAAA//////////8="/>
                </a:ext>
              </a:extLst>
            </p:cNvSpPr>
            <p:nvPr/>
          </p:nvSpPr>
          <p:spPr>
            <a:xfrm>
              <a:off x="4949825" y="569341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02" name="Rectangle 35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KgAAHCAAAB4sAAB0IQAAAAAAACYAAAAIAAAA//////////8="/>
                </a:ext>
              </a:extLst>
            </p:cNvSpPr>
            <p:nvPr/>
          </p:nvSpPr>
          <p:spPr>
            <a:xfrm>
              <a:off x="6953250" y="5219700"/>
              <a:ext cx="218440" cy="218440"/>
            </a:xfrm>
            <a:prstGeom prst="rect">
              <a:avLst/>
            </a:prstGeom>
            <a:noFill/>
            <a:ln>
              <a:noFill/>
            </a:ln>
            <a:effectLst/>
          </p:spPr>
          <p:txBody>
            <a:bodyPr vert="horz" wrap="square" lIns="91440" tIns="45720" rIns="91440" bIns="45720" numCol="1" spcCol="215900" anchor="t"/>
            <a:lstStyle/>
            <a:p>
              <a:pPr>
                <a:defRPr lang="en-us"/>
              </a:pPr>
              <a:endParaRPr/>
            </a:p>
          </p:txBody>
        </p:sp>
        <p:sp>
          <p:nvSpPr>
            <p:cNvPr id="701" name="Rectangle 35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MQAAmxsAAFcyAADyHAAAAAAAACYAAAAIAAAA//////////8="/>
                </a:ext>
              </a:extLst>
            </p:cNvSpPr>
            <p:nvPr/>
          </p:nvSpPr>
          <p:spPr>
            <a:xfrm>
              <a:off x="7965440" y="4487545"/>
              <a:ext cx="217805" cy="21780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692" name="Group 36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AxAAC3HAAAXjIAABceAAAAAAAAJgAAAAgAAAD/////AAAAAA=="/>
                </a:ext>
              </a:extLst>
            </p:cNvGrpSpPr>
            <p:nvPr/>
          </p:nvGrpSpPr>
          <p:grpSpPr>
            <a:xfrm>
              <a:off x="7965440" y="4667885"/>
              <a:ext cx="222250" cy="223520"/>
              <a:chOff x="7965440" y="4667885"/>
              <a:chExt cx="222250" cy="223520"/>
            </a:xfrm>
          </p:grpSpPr>
          <p:sp>
            <p:nvSpPr>
              <p:cNvPr id="700" name="Freeform 3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LMQAAzBwAAFMyAAAMHgAAAAAAACYAAAAIAAAA//////////8="/>
                  </a:ext>
                </a:extLst>
              </p:cNvSpPr>
              <p:nvPr/>
            </p:nvSpPr>
            <p:spPr>
              <a:xfrm>
                <a:off x="7972425" y="4681220"/>
                <a:ext cx="208280" cy="203200"/>
              </a:xfrm>
              <a:custGeom>
                <a:avLst/>
                <a:gdLst/>
                <a:ahLst/>
                <a:cxnLst/>
                <a:rect l="0" t="0" r="208280" b="203200"/>
                <a:pathLst>
                  <a:path w="208280" h="203200">
                    <a:moveTo>
                      <a:pt x="44631" y="0"/>
                    </a:moveTo>
                    <a:lnTo>
                      <a:pt x="163649" y="0"/>
                    </a:lnTo>
                    <a:cubicBezTo>
                      <a:pt x="188444" y="0"/>
                      <a:pt x="208280" y="19352"/>
                      <a:pt x="208280" y="43543"/>
                    </a:cubicBezTo>
                    <a:lnTo>
                      <a:pt x="208280" y="159657"/>
                    </a:lnTo>
                    <a:cubicBezTo>
                      <a:pt x="208280" y="183848"/>
                      <a:pt x="188444" y="203200"/>
                      <a:pt x="163649" y="203200"/>
                    </a:cubicBezTo>
                    <a:lnTo>
                      <a:pt x="44631" y="203200"/>
                    </a:lnTo>
                    <a:cubicBezTo>
                      <a:pt x="19836" y="203200"/>
                      <a:pt x="0" y="183848"/>
                      <a:pt x="0" y="159657"/>
                    </a:cubicBezTo>
                    <a:lnTo>
                      <a:pt x="0" y="43543"/>
                    </a:lnTo>
                    <a:cubicBezTo>
                      <a:pt x="0" y="19352"/>
                      <a:pt x="19836" y="0"/>
                      <a:pt x="4463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699" name="Freeform 3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MQAAwRwAAF4yAAAXHgAAAAAAACYAAAAIAAAA//////////8="/>
                  </a:ext>
                </a:extLst>
              </p:cNvSpPr>
              <p:nvPr/>
            </p:nvSpPr>
            <p:spPr>
              <a:xfrm>
                <a:off x="7965440" y="4674235"/>
                <a:ext cx="222250" cy="217170"/>
              </a:xfrm>
              <a:custGeom>
                <a:avLst/>
                <a:gdLst/>
                <a:ahLst/>
                <a:cxnLst/>
                <a:rect l="0" t="0" r="222250" b="217170"/>
                <a:pathLst>
                  <a:path w="222250" h="217170">
                    <a:moveTo>
                      <a:pt x="170392" y="0"/>
                    </a:moveTo>
                    <a:lnTo>
                      <a:pt x="51858" y="0"/>
                    </a:lnTo>
                    <a:cubicBezTo>
                      <a:pt x="23460" y="0"/>
                      <a:pt x="0" y="22924"/>
                      <a:pt x="0" y="50673"/>
                    </a:cubicBezTo>
                    <a:lnTo>
                      <a:pt x="0" y="166497"/>
                    </a:lnTo>
                    <a:cubicBezTo>
                      <a:pt x="0" y="194247"/>
                      <a:pt x="23460" y="215964"/>
                      <a:pt x="51858" y="217170"/>
                    </a:cubicBezTo>
                    <a:lnTo>
                      <a:pt x="170392" y="217170"/>
                    </a:lnTo>
                    <a:cubicBezTo>
                      <a:pt x="198790" y="215964"/>
                      <a:pt x="221015" y="194247"/>
                      <a:pt x="222250" y="166497"/>
                    </a:cubicBezTo>
                    <a:lnTo>
                      <a:pt x="222250" y="50673"/>
                    </a:lnTo>
                    <a:cubicBezTo>
                      <a:pt x="221015" y="22924"/>
                      <a:pt x="198790" y="0"/>
                      <a:pt x="170392" y="0"/>
                    </a:cubicBezTo>
                    <a:close/>
                    <a:moveTo>
                      <a:pt x="51858" y="14478"/>
                    </a:moveTo>
                    <a:lnTo>
                      <a:pt x="170392" y="14478"/>
                    </a:lnTo>
                    <a:cubicBezTo>
                      <a:pt x="190147" y="14478"/>
                      <a:pt x="207433" y="30163"/>
                      <a:pt x="207433" y="50673"/>
                    </a:cubicBezTo>
                    <a:lnTo>
                      <a:pt x="207433" y="166497"/>
                    </a:lnTo>
                    <a:cubicBezTo>
                      <a:pt x="207433" y="185801"/>
                      <a:pt x="190147" y="202692"/>
                      <a:pt x="170392" y="202692"/>
                    </a:cubicBezTo>
                    <a:lnTo>
                      <a:pt x="51858" y="202692"/>
                    </a:lnTo>
                    <a:cubicBezTo>
                      <a:pt x="30868" y="202692"/>
                      <a:pt x="14817" y="185801"/>
                      <a:pt x="14817" y="166497"/>
                    </a:cubicBezTo>
                    <a:lnTo>
                      <a:pt x="14817" y="50673"/>
                    </a:lnTo>
                    <a:cubicBezTo>
                      <a:pt x="14817" y="30163"/>
                      <a:pt x="30868" y="14478"/>
                      <a:pt x="51858" y="14478"/>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98" name="Freeform 3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MQAA7hwAAKsxAADiHQAAAAAAACYAAAAIAAAA//////////8="/>
                  </a:ext>
                </a:extLst>
              </p:cNvSpPr>
              <p:nvPr/>
            </p:nvSpPr>
            <p:spPr>
              <a:xfrm>
                <a:off x="8023860" y="4702810"/>
                <a:ext cx="50165" cy="154940"/>
              </a:xfrm>
              <a:custGeom>
                <a:avLst/>
                <a:gdLst/>
                <a:ahLst/>
                <a:cxnLst/>
                <a:rect l="0" t="0" r="50165" b="154940"/>
                <a:pathLst>
                  <a:path w="50165" h="154940">
                    <a:moveTo>
                      <a:pt x="31811" y="35104"/>
                    </a:moveTo>
                    <a:cubicBezTo>
                      <a:pt x="34259" y="47208"/>
                      <a:pt x="40376" y="59313"/>
                      <a:pt x="40376" y="59313"/>
                    </a:cubicBezTo>
                    <a:cubicBezTo>
                      <a:pt x="46494" y="65365"/>
                      <a:pt x="48941" y="81101"/>
                      <a:pt x="48941" y="81101"/>
                    </a:cubicBezTo>
                    <a:lnTo>
                      <a:pt x="50165" y="147677"/>
                    </a:lnTo>
                    <a:cubicBezTo>
                      <a:pt x="50165" y="147677"/>
                      <a:pt x="50165" y="153730"/>
                      <a:pt x="44047" y="154940"/>
                    </a:cubicBezTo>
                    <a:cubicBezTo>
                      <a:pt x="37929" y="154940"/>
                      <a:pt x="7341" y="154940"/>
                      <a:pt x="7341" y="154940"/>
                    </a:cubicBezTo>
                    <a:cubicBezTo>
                      <a:pt x="7341" y="154940"/>
                      <a:pt x="1223" y="154940"/>
                      <a:pt x="0" y="148888"/>
                    </a:cubicBezTo>
                    <a:lnTo>
                      <a:pt x="0" y="81101"/>
                    </a:lnTo>
                    <a:cubicBezTo>
                      <a:pt x="0" y="81101"/>
                      <a:pt x="1223" y="66576"/>
                      <a:pt x="7341" y="59313"/>
                    </a:cubicBezTo>
                    <a:cubicBezTo>
                      <a:pt x="7341" y="59313"/>
                      <a:pt x="11011" y="52050"/>
                      <a:pt x="13458" y="42366"/>
                    </a:cubicBezTo>
                    <a:cubicBezTo>
                      <a:pt x="15905" y="36314"/>
                      <a:pt x="17129" y="26630"/>
                      <a:pt x="17129" y="19368"/>
                    </a:cubicBezTo>
                    <a:cubicBezTo>
                      <a:pt x="17129" y="16947"/>
                      <a:pt x="17129" y="15736"/>
                      <a:pt x="15905" y="14526"/>
                    </a:cubicBezTo>
                    <a:cubicBezTo>
                      <a:pt x="14682" y="13315"/>
                      <a:pt x="14682" y="10894"/>
                      <a:pt x="14682" y="10894"/>
                    </a:cubicBezTo>
                    <a:cubicBezTo>
                      <a:pt x="14682" y="9684"/>
                      <a:pt x="15905" y="7263"/>
                      <a:pt x="15905" y="3631"/>
                    </a:cubicBezTo>
                    <a:cubicBezTo>
                      <a:pt x="15905" y="3631"/>
                      <a:pt x="15905" y="2421"/>
                      <a:pt x="15905" y="2421"/>
                    </a:cubicBezTo>
                    <a:cubicBezTo>
                      <a:pt x="23247" y="0"/>
                      <a:pt x="26917" y="1210"/>
                      <a:pt x="29364" y="2421"/>
                    </a:cubicBezTo>
                    <a:cubicBezTo>
                      <a:pt x="30588" y="2421"/>
                      <a:pt x="30588" y="4842"/>
                      <a:pt x="30588" y="7263"/>
                    </a:cubicBezTo>
                    <a:cubicBezTo>
                      <a:pt x="31811" y="9684"/>
                      <a:pt x="31811" y="12105"/>
                      <a:pt x="30588" y="14526"/>
                    </a:cubicBezTo>
                    <a:cubicBezTo>
                      <a:pt x="29364" y="18157"/>
                      <a:pt x="30588" y="22999"/>
                      <a:pt x="31811" y="35104"/>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97" name="Freeform 3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MQAAtxwAAK0xAADjHQAAAAAAACYAAAAIAAAA//////////8="/>
                  </a:ext>
                </a:extLst>
              </p:cNvSpPr>
              <p:nvPr/>
            </p:nvSpPr>
            <p:spPr>
              <a:xfrm>
                <a:off x="8021320" y="4667885"/>
                <a:ext cx="53975" cy="190500"/>
              </a:xfrm>
              <a:custGeom>
                <a:avLst/>
                <a:gdLst/>
                <a:ahLst/>
                <a:cxnLst/>
                <a:rect l="0" t="0" r="53975" b="190500"/>
                <a:pathLst>
                  <a:path w="53975" h="190500">
                    <a:moveTo>
                      <a:pt x="35574" y="69930"/>
                    </a:moveTo>
                    <a:cubicBezTo>
                      <a:pt x="38027" y="81987"/>
                      <a:pt x="45388" y="92839"/>
                      <a:pt x="45388" y="92839"/>
                    </a:cubicBezTo>
                    <a:lnTo>
                      <a:pt x="41707" y="95250"/>
                    </a:lnTo>
                    <a:cubicBezTo>
                      <a:pt x="41707" y="94044"/>
                      <a:pt x="35574" y="83193"/>
                      <a:pt x="31894" y="71136"/>
                    </a:cubicBezTo>
                    <a:lnTo>
                      <a:pt x="35574" y="69930"/>
                    </a:lnTo>
                    <a:close/>
                    <a:moveTo>
                      <a:pt x="41707" y="95250"/>
                    </a:moveTo>
                    <a:lnTo>
                      <a:pt x="42934" y="94044"/>
                    </a:lnTo>
                    <a:lnTo>
                      <a:pt x="41707" y="95250"/>
                    </a:lnTo>
                    <a:close/>
                    <a:moveTo>
                      <a:pt x="44161" y="92839"/>
                    </a:moveTo>
                    <a:cubicBezTo>
                      <a:pt x="51521" y="100073"/>
                      <a:pt x="52748" y="115747"/>
                      <a:pt x="52748" y="115747"/>
                    </a:cubicBezTo>
                    <a:lnTo>
                      <a:pt x="50294" y="115747"/>
                    </a:lnTo>
                    <a:cubicBezTo>
                      <a:pt x="50294" y="115747"/>
                      <a:pt x="47841" y="101278"/>
                      <a:pt x="41707" y="95250"/>
                    </a:cubicBezTo>
                    <a:lnTo>
                      <a:pt x="44161" y="92839"/>
                    </a:lnTo>
                    <a:close/>
                    <a:moveTo>
                      <a:pt x="52748" y="115747"/>
                    </a:moveTo>
                    <a:lnTo>
                      <a:pt x="51521" y="115747"/>
                    </a:lnTo>
                    <a:lnTo>
                      <a:pt x="52748" y="115747"/>
                    </a:lnTo>
                    <a:close/>
                    <a:moveTo>
                      <a:pt x="52748" y="115747"/>
                    </a:moveTo>
                    <a:lnTo>
                      <a:pt x="53975" y="182060"/>
                    </a:lnTo>
                    <a:lnTo>
                      <a:pt x="50294" y="182060"/>
                    </a:lnTo>
                    <a:lnTo>
                      <a:pt x="50294" y="115747"/>
                    </a:lnTo>
                    <a:lnTo>
                      <a:pt x="52748" y="115747"/>
                    </a:lnTo>
                    <a:close/>
                    <a:moveTo>
                      <a:pt x="53975" y="182060"/>
                    </a:moveTo>
                    <a:lnTo>
                      <a:pt x="52748" y="182060"/>
                    </a:lnTo>
                    <a:lnTo>
                      <a:pt x="53975" y="182060"/>
                    </a:lnTo>
                    <a:close/>
                    <a:moveTo>
                      <a:pt x="53975" y="182060"/>
                    </a:moveTo>
                    <a:cubicBezTo>
                      <a:pt x="53975" y="182060"/>
                      <a:pt x="53975" y="189294"/>
                      <a:pt x="46614" y="190500"/>
                    </a:cubicBezTo>
                    <a:lnTo>
                      <a:pt x="46614" y="186883"/>
                    </a:lnTo>
                    <a:cubicBezTo>
                      <a:pt x="50294" y="186883"/>
                      <a:pt x="50294" y="182060"/>
                      <a:pt x="50294" y="182060"/>
                    </a:cubicBezTo>
                    <a:lnTo>
                      <a:pt x="53975" y="182060"/>
                    </a:lnTo>
                    <a:close/>
                    <a:moveTo>
                      <a:pt x="46614" y="190500"/>
                    </a:moveTo>
                    <a:cubicBezTo>
                      <a:pt x="41707" y="190500"/>
                      <a:pt x="9813" y="190500"/>
                      <a:pt x="9813" y="190500"/>
                    </a:cubicBezTo>
                    <a:lnTo>
                      <a:pt x="9813" y="188089"/>
                    </a:lnTo>
                    <a:cubicBezTo>
                      <a:pt x="9813" y="188089"/>
                      <a:pt x="40481" y="188089"/>
                      <a:pt x="46614" y="186883"/>
                    </a:cubicBezTo>
                    <a:lnTo>
                      <a:pt x="46614" y="190500"/>
                    </a:lnTo>
                    <a:close/>
                    <a:moveTo>
                      <a:pt x="9813" y="190500"/>
                    </a:moveTo>
                    <a:lnTo>
                      <a:pt x="9813" y="189294"/>
                    </a:lnTo>
                    <a:lnTo>
                      <a:pt x="9813" y="190500"/>
                    </a:lnTo>
                    <a:close/>
                    <a:moveTo>
                      <a:pt x="9813" y="190500"/>
                    </a:moveTo>
                    <a:cubicBezTo>
                      <a:pt x="9813" y="190500"/>
                      <a:pt x="1226" y="190500"/>
                      <a:pt x="1226" y="183266"/>
                    </a:cubicBezTo>
                    <a:lnTo>
                      <a:pt x="3680" y="183266"/>
                    </a:lnTo>
                    <a:cubicBezTo>
                      <a:pt x="4906" y="186883"/>
                      <a:pt x="9813" y="188089"/>
                      <a:pt x="9813" y="188089"/>
                    </a:cubicBezTo>
                    <a:lnTo>
                      <a:pt x="9813" y="190500"/>
                    </a:lnTo>
                    <a:close/>
                    <a:moveTo>
                      <a:pt x="1226" y="183266"/>
                    </a:moveTo>
                    <a:lnTo>
                      <a:pt x="2453" y="183266"/>
                    </a:lnTo>
                    <a:lnTo>
                      <a:pt x="1226" y="183266"/>
                    </a:lnTo>
                    <a:close/>
                    <a:moveTo>
                      <a:pt x="1226" y="183266"/>
                    </a:moveTo>
                    <a:lnTo>
                      <a:pt x="0" y="115747"/>
                    </a:lnTo>
                    <a:lnTo>
                      <a:pt x="3680" y="115747"/>
                    </a:lnTo>
                    <a:lnTo>
                      <a:pt x="3680" y="183266"/>
                    </a:lnTo>
                    <a:lnTo>
                      <a:pt x="1226" y="183266"/>
                    </a:lnTo>
                    <a:close/>
                    <a:moveTo>
                      <a:pt x="0" y="115747"/>
                    </a:moveTo>
                    <a:lnTo>
                      <a:pt x="2453" y="115747"/>
                    </a:lnTo>
                    <a:lnTo>
                      <a:pt x="0" y="115747"/>
                    </a:lnTo>
                    <a:close/>
                    <a:moveTo>
                      <a:pt x="0" y="115747"/>
                    </a:moveTo>
                    <a:cubicBezTo>
                      <a:pt x="0" y="115747"/>
                      <a:pt x="1226" y="100073"/>
                      <a:pt x="8586" y="92839"/>
                    </a:cubicBezTo>
                    <a:lnTo>
                      <a:pt x="11040" y="95250"/>
                    </a:lnTo>
                    <a:cubicBezTo>
                      <a:pt x="4906" y="101278"/>
                      <a:pt x="3680" y="115747"/>
                      <a:pt x="3680" y="115747"/>
                    </a:cubicBezTo>
                    <a:lnTo>
                      <a:pt x="0" y="115747"/>
                    </a:lnTo>
                    <a:close/>
                    <a:moveTo>
                      <a:pt x="11040" y="95250"/>
                    </a:moveTo>
                    <a:lnTo>
                      <a:pt x="9813" y="94044"/>
                    </a:lnTo>
                    <a:lnTo>
                      <a:pt x="11040" y="95250"/>
                    </a:lnTo>
                    <a:close/>
                    <a:moveTo>
                      <a:pt x="7360" y="92839"/>
                    </a:moveTo>
                    <a:cubicBezTo>
                      <a:pt x="7360" y="92839"/>
                      <a:pt x="12267" y="86810"/>
                      <a:pt x="14720" y="77165"/>
                    </a:cubicBezTo>
                    <a:lnTo>
                      <a:pt x="18400" y="78370"/>
                    </a:lnTo>
                    <a:cubicBezTo>
                      <a:pt x="14720" y="88016"/>
                      <a:pt x="11040" y="95250"/>
                      <a:pt x="11040" y="95250"/>
                    </a:cubicBezTo>
                    <a:lnTo>
                      <a:pt x="7360" y="92839"/>
                    </a:lnTo>
                    <a:close/>
                    <a:moveTo>
                      <a:pt x="14720" y="77165"/>
                    </a:moveTo>
                    <a:cubicBezTo>
                      <a:pt x="15947" y="73547"/>
                      <a:pt x="17173" y="69930"/>
                      <a:pt x="17173" y="66313"/>
                    </a:cubicBezTo>
                    <a:lnTo>
                      <a:pt x="20853" y="66313"/>
                    </a:lnTo>
                    <a:cubicBezTo>
                      <a:pt x="19627" y="69930"/>
                      <a:pt x="19627" y="74753"/>
                      <a:pt x="18400" y="78370"/>
                    </a:cubicBezTo>
                    <a:lnTo>
                      <a:pt x="14720" y="77165"/>
                    </a:lnTo>
                    <a:close/>
                    <a:moveTo>
                      <a:pt x="17173" y="66313"/>
                    </a:moveTo>
                    <a:cubicBezTo>
                      <a:pt x="17173" y="61491"/>
                      <a:pt x="17173" y="57873"/>
                      <a:pt x="17173" y="54256"/>
                    </a:cubicBezTo>
                    <a:lnTo>
                      <a:pt x="20853" y="54256"/>
                    </a:lnTo>
                    <a:cubicBezTo>
                      <a:pt x="20853" y="57873"/>
                      <a:pt x="20853" y="61491"/>
                      <a:pt x="20853" y="66313"/>
                    </a:cubicBezTo>
                    <a:lnTo>
                      <a:pt x="17173" y="66313"/>
                    </a:lnTo>
                    <a:close/>
                    <a:moveTo>
                      <a:pt x="17173" y="54256"/>
                    </a:moveTo>
                    <a:cubicBezTo>
                      <a:pt x="17173" y="53051"/>
                      <a:pt x="17173" y="51845"/>
                      <a:pt x="17173" y="51845"/>
                    </a:cubicBezTo>
                    <a:lnTo>
                      <a:pt x="20853" y="51845"/>
                    </a:lnTo>
                    <a:cubicBezTo>
                      <a:pt x="20853" y="51845"/>
                      <a:pt x="20853" y="53051"/>
                      <a:pt x="20853" y="54256"/>
                    </a:cubicBezTo>
                    <a:lnTo>
                      <a:pt x="17173" y="54256"/>
                    </a:lnTo>
                    <a:close/>
                    <a:moveTo>
                      <a:pt x="17173" y="51845"/>
                    </a:moveTo>
                    <a:cubicBezTo>
                      <a:pt x="17173" y="50639"/>
                      <a:pt x="17173" y="50639"/>
                      <a:pt x="17173" y="49434"/>
                    </a:cubicBezTo>
                    <a:lnTo>
                      <a:pt x="19627" y="48228"/>
                    </a:lnTo>
                    <a:cubicBezTo>
                      <a:pt x="20853" y="49434"/>
                      <a:pt x="20853" y="50639"/>
                      <a:pt x="20853" y="51845"/>
                    </a:cubicBezTo>
                    <a:lnTo>
                      <a:pt x="17173" y="51845"/>
                    </a:lnTo>
                    <a:close/>
                    <a:moveTo>
                      <a:pt x="17173" y="49434"/>
                    </a:moveTo>
                    <a:lnTo>
                      <a:pt x="15947" y="49434"/>
                    </a:lnTo>
                    <a:lnTo>
                      <a:pt x="17173" y="49434"/>
                    </a:lnTo>
                    <a:lnTo>
                      <a:pt x="18400" y="49434"/>
                    </a:lnTo>
                    <a:lnTo>
                      <a:pt x="17173" y="49434"/>
                    </a:lnTo>
                    <a:close/>
                    <a:moveTo>
                      <a:pt x="17173" y="49434"/>
                    </a:moveTo>
                    <a:lnTo>
                      <a:pt x="19627" y="48228"/>
                    </a:lnTo>
                    <a:lnTo>
                      <a:pt x="17173" y="49434"/>
                    </a:lnTo>
                    <a:close/>
                    <a:moveTo>
                      <a:pt x="17173" y="49434"/>
                    </a:moveTo>
                    <a:lnTo>
                      <a:pt x="18400" y="49434"/>
                    </a:lnTo>
                    <a:lnTo>
                      <a:pt x="17173" y="49434"/>
                    </a:lnTo>
                    <a:close/>
                    <a:moveTo>
                      <a:pt x="17173" y="49434"/>
                    </a:moveTo>
                    <a:cubicBezTo>
                      <a:pt x="15947" y="48228"/>
                      <a:pt x="15947" y="47022"/>
                      <a:pt x="15947" y="45816"/>
                    </a:cubicBezTo>
                    <a:lnTo>
                      <a:pt x="19627" y="45816"/>
                    </a:lnTo>
                    <a:cubicBezTo>
                      <a:pt x="19627" y="47022"/>
                      <a:pt x="19627" y="47022"/>
                      <a:pt x="19627" y="48228"/>
                    </a:cubicBezTo>
                    <a:lnTo>
                      <a:pt x="17173" y="49434"/>
                    </a:lnTo>
                    <a:close/>
                    <a:moveTo>
                      <a:pt x="15947" y="45816"/>
                    </a:moveTo>
                    <a:cubicBezTo>
                      <a:pt x="15947" y="45816"/>
                      <a:pt x="15947" y="45816"/>
                      <a:pt x="15947" y="45816"/>
                    </a:cubicBezTo>
                    <a:lnTo>
                      <a:pt x="19627" y="45816"/>
                    </a:lnTo>
                    <a:cubicBezTo>
                      <a:pt x="19627" y="45816"/>
                      <a:pt x="19627" y="45816"/>
                      <a:pt x="19627" y="45816"/>
                    </a:cubicBezTo>
                    <a:lnTo>
                      <a:pt x="15947" y="45816"/>
                    </a:lnTo>
                    <a:close/>
                    <a:moveTo>
                      <a:pt x="15947" y="45816"/>
                    </a:moveTo>
                    <a:lnTo>
                      <a:pt x="17173" y="45816"/>
                    </a:lnTo>
                    <a:lnTo>
                      <a:pt x="15947" y="45816"/>
                    </a:lnTo>
                    <a:close/>
                    <a:moveTo>
                      <a:pt x="15947" y="45816"/>
                    </a:moveTo>
                    <a:cubicBezTo>
                      <a:pt x="15947" y="45816"/>
                      <a:pt x="15947" y="44611"/>
                      <a:pt x="15947" y="44611"/>
                    </a:cubicBezTo>
                    <a:lnTo>
                      <a:pt x="19627" y="44611"/>
                    </a:lnTo>
                    <a:cubicBezTo>
                      <a:pt x="19627" y="44611"/>
                      <a:pt x="19627" y="45816"/>
                      <a:pt x="19627" y="45816"/>
                    </a:cubicBezTo>
                    <a:lnTo>
                      <a:pt x="15947" y="45816"/>
                    </a:lnTo>
                    <a:close/>
                    <a:moveTo>
                      <a:pt x="15947" y="44611"/>
                    </a:moveTo>
                    <a:cubicBezTo>
                      <a:pt x="15947" y="43405"/>
                      <a:pt x="15947" y="43405"/>
                      <a:pt x="15947" y="43405"/>
                    </a:cubicBezTo>
                    <a:lnTo>
                      <a:pt x="19627" y="43405"/>
                    </a:lnTo>
                    <a:cubicBezTo>
                      <a:pt x="19627" y="44611"/>
                      <a:pt x="19627" y="44611"/>
                      <a:pt x="19627" y="44611"/>
                    </a:cubicBezTo>
                    <a:lnTo>
                      <a:pt x="15947" y="44611"/>
                    </a:lnTo>
                    <a:close/>
                    <a:moveTo>
                      <a:pt x="19627" y="43405"/>
                    </a:moveTo>
                    <a:lnTo>
                      <a:pt x="18400" y="43405"/>
                    </a:lnTo>
                    <a:lnTo>
                      <a:pt x="19627" y="43405"/>
                    </a:lnTo>
                    <a:close/>
                    <a:moveTo>
                      <a:pt x="15947" y="43405"/>
                    </a:moveTo>
                    <a:cubicBezTo>
                      <a:pt x="15947" y="42199"/>
                      <a:pt x="15947" y="39788"/>
                      <a:pt x="15947" y="38582"/>
                    </a:cubicBezTo>
                    <a:lnTo>
                      <a:pt x="19627" y="39788"/>
                    </a:lnTo>
                    <a:cubicBezTo>
                      <a:pt x="19627" y="40994"/>
                      <a:pt x="19627" y="42199"/>
                      <a:pt x="19627" y="43405"/>
                    </a:cubicBezTo>
                    <a:lnTo>
                      <a:pt x="15947" y="43405"/>
                    </a:lnTo>
                    <a:close/>
                    <a:moveTo>
                      <a:pt x="15947" y="38582"/>
                    </a:moveTo>
                    <a:lnTo>
                      <a:pt x="18400" y="38582"/>
                    </a:lnTo>
                    <a:lnTo>
                      <a:pt x="15947" y="38582"/>
                    </a:lnTo>
                    <a:close/>
                    <a:moveTo>
                      <a:pt x="15947" y="38582"/>
                    </a:moveTo>
                    <a:cubicBezTo>
                      <a:pt x="15947" y="38582"/>
                      <a:pt x="17173" y="38582"/>
                      <a:pt x="17173" y="37377"/>
                    </a:cubicBezTo>
                    <a:lnTo>
                      <a:pt x="19627" y="38582"/>
                    </a:lnTo>
                    <a:cubicBezTo>
                      <a:pt x="19627" y="38582"/>
                      <a:pt x="19627" y="38582"/>
                      <a:pt x="19627" y="39788"/>
                    </a:cubicBezTo>
                    <a:lnTo>
                      <a:pt x="15947" y="38582"/>
                    </a:lnTo>
                    <a:close/>
                    <a:moveTo>
                      <a:pt x="17173" y="37377"/>
                    </a:moveTo>
                    <a:cubicBezTo>
                      <a:pt x="17173" y="36171"/>
                      <a:pt x="17173" y="36171"/>
                      <a:pt x="18400" y="36171"/>
                    </a:cubicBezTo>
                    <a:lnTo>
                      <a:pt x="19627" y="38582"/>
                    </a:lnTo>
                    <a:cubicBezTo>
                      <a:pt x="19627" y="38582"/>
                      <a:pt x="19627" y="38582"/>
                      <a:pt x="19627" y="38582"/>
                    </a:cubicBezTo>
                    <a:lnTo>
                      <a:pt x="17173" y="37377"/>
                    </a:lnTo>
                    <a:close/>
                    <a:moveTo>
                      <a:pt x="18400" y="36171"/>
                    </a:moveTo>
                    <a:cubicBezTo>
                      <a:pt x="22080" y="34965"/>
                      <a:pt x="24534" y="34965"/>
                      <a:pt x="26987" y="34965"/>
                    </a:cubicBezTo>
                    <a:lnTo>
                      <a:pt x="26987" y="37377"/>
                    </a:lnTo>
                    <a:cubicBezTo>
                      <a:pt x="24534" y="37377"/>
                      <a:pt x="22080" y="37377"/>
                      <a:pt x="19627" y="38582"/>
                    </a:cubicBezTo>
                    <a:lnTo>
                      <a:pt x="18400" y="36171"/>
                    </a:lnTo>
                    <a:close/>
                    <a:moveTo>
                      <a:pt x="26987" y="34965"/>
                    </a:moveTo>
                    <a:cubicBezTo>
                      <a:pt x="29440" y="34965"/>
                      <a:pt x="30667" y="34965"/>
                      <a:pt x="31894" y="34965"/>
                    </a:cubicBezTo>
                    <a:lnTo>
                      <a:pt x="31894" y="38582"/>
                    </a:lnTo>
                    <a:cubicBezTo>
                      <a:pt x="30667" y="38582"/>
                      <a:pt x="28214" y="37377"/>
                      <a:pt x="26987" y="37377"/>
                    </a:cubicBezTo>
                    <a:lnTo>
                      <a:pt x="26987" y="34965"/>
                    </a:lnTo>
                    <a:close/>
                    <a:moveTo>
                      <a:pt x="31894" y="34965"/>
                    </a:moveTo>
                    <a:cubicBezTo>
                      <a:pt x="34347" y="36171"/>
                      <a:pt x="34347" y="38582"/>
                      <a:pt x="34347" y="40994"/>
                    </a:cubicBezTo>
                    <a:lnTo>
                      <a:pt x="31894" y="40994"/>
                    </a:lnTo>
                    <a:cubicBezTo>
                      <a:pt x="31894" y="39788"/>
                      <a:pt x="31894" y="38582"/>
                      <a:pt x="31894" y="38582"/>
                    </a:cubicBezTo>
                    <a:lnTo>
                      <a:pt x="31894" y="34965"/>
                    </a:lnTo>
                    <a:close/>
                    <a:moveTo>
                      <a:pt x="34347" y="40994"/>
                    </a:moveTo>
                    <a:cubicBezTo>
                      <a:pt x="34347" y="40994"/>
                      <a:pt x="35574" y="42199"/>
                      <a:pt x="35574" y="42199"/>
                    </a:cubicBezTo>
                    <a:lnTo>
                      <a:pt x="31894" y="42199"/>
                    </a:lnTo>
                    <a:cubicBezTo>
                      <a:pt x="31894" y="42199"/>
                      <a:pt x="31894" y="42199"/>
                      <a:pt x="31894" y="40994"/>
                    </a:cubicBezTo>
                    <a:lnTo>
                      <a:pt x="34347" y="40994"/>
                    </a:lnTo>
                    <a:close/>
                    <a:moveTo>
                      <a:pt x="35574" y="42199"/>
                    </a:moveTo>
                    <a:lnTo>
                      <a:pt x="33121" y="42199"/>
                    </a:lnTo>
                    <a:lnTo>
                      <a:pt x="35574" y="42199"/>
                    </a:lnTo>
                    <a:close/>
                    <a:moveTo>
                      <a:pt x="35574" y="42199"/>
                    </a:moveTo>
                    <a:cubicBezTo>
                      <a:pt x="35574" y="43405"/>
                      <a:pt x="35574" y="44611"/>
                      <a:pt x="35574" y="45816"/>
                    </a:cubicBezTo>
                    <a:lnTo>
                      <a:pt x="31894" y="45816"/>
                    </a:lnTo>
                    <a:cubicBezTo>
                      <a:pt x="31894" y="44611"/>
                      <a:pt x="31894" y="43405"/>
                      <a:pt x="31894" y="42199"/>
                    </a:cubicBezTo>
                    <a:lnTo>
                      <a:pt x="35574" y="42199"/>
                    </a:lnTo>
                    <a:close/>
                    <a:moveTo>
                      <a:pt x="35574" y="45816"/>
                    </a:moveTo>
                    <a:cubicBezTo>
                      <a:pt x="35574" y="47022"/>
                      <a:pt x="35574" y="48228"/>
                      <a:pt x="34347" y="50639"/>
                    </a:cubicBezTo>
                    <a:lnTo>
                      <a:pt x="31894" y="48228"/>
                    </a:lnTo>
                    <a:cubicBezTo>
                      <a:pt x="31894" y="48228"/>
                      <a:pt x="31894" y="47022"/>
                      <a:pt x="31894" y="45816"/>
                    </a:cubicBezTo>
                    <a:lnTo>
                      <a:pt x="35574" y="45816"/>
                    </a:lnTo>
                    <a:close/>
                    <a:moveTo>
                      <a:pt x="31894" y="48228"/>
                    </a:moveTo>
                    <a:lnTo>
                      <a:pt x="52748" y="0"/>
                    </a:lnTo>
                    <a:lnTo>
                      <a:pt x="31894" y="48228"/>
                    </a:lnTo>
                    <a:lnTo>
                      <a:pt x="33121" y="49434"/>
                    </a:lnTo>
                    <a:lnTo>
                      <a:pt x="31894" y="48228"/>
                    </a:lnTo>
                    <a:close/>
                    <a:moveTo>
                      <a:pt x="34347" y="49434"/>
                    </a:moveTo>
                    <a:cubicBezTo>
                      <a:pt x="33121" y="53051"/>
                      <a:pt x="34347" y="56668"/>
                      <a:pt x="34347" y="63902"/>
                    </a:cubicBezTo>
                    <a:lnTo>
                      <a:pt x="31894" y="63902"/>
                    </a:lnTo>
                    <a:cubicBezTo>
                      <a:pt x="30667" y="56668"/>
                      <a:pt x="29440" y="51845"/>
                      <a:pt x="31894" y="48228"/>
                    </a:cubicBezTo>
                    <a:lnTo>
                      <a:pt x="34347" y="49434"/>
                    </a:lnTo>
                    <a:close/>
                    <a:moveTo>
                      <a:pt x="34347" y="63902"/>
                    </a:moveTo>
                    <a:cubicBezTo>
                      <a:pt x="35574" y="66313"/>
                      <a:pt x="35574" y="68725"/>
                      <a:pt x="35574" y="69930"/>
                    </a:cubicBezTo>
                    <a:lnTo>
                      <a:pt x="31894" y="69930"/>
                    </a:lnTo>
                    <a:cubicBezTo>
                      <a:pt x="31894" y="67519"/>
                      <a:pt x="31894" y="66313"/>
                      <a:pt x="31894" y="63902"/>
                    </a:cubicBezTo>
                    <a:lnTo>
                      <a:pt x="34347" y="63902"/>
                    </a:lnTo>
                    <a:close/>
                    <a:moveTo>
                      <a:pt x="31894" y="71136"/>
                    </a:moveTo>
                    <a:lnTo>
                      <a:pt x="31894" y="69930"/>
                    </a:lnTo>
                    <a:lnTo>
                      <a:pt x="34347" y="69930"/>
                    </a:lnTo>
                    <a:lnTo>
                      <a:pt x="31894" y="71136"/>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96" name="Freeform 3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3MQAA7hwAAAcyAADiHQAAAAAAACYAAAAIAAAA//////////8="/>
                  </a:ext>
                </a:extLst>
              </p:cNvSpPr>
              <p:nvPr/>
            </p:nvSpPr>
            <p:spPr>
              <a:xfrm>
                <a:off x="8081645" y="4702810"/>
                <a:ext cx="50800" cy="154940"/>
              </a:xfrm>
              <a:custGeom>
                <a:avLst/>
                <a:gdLst/>
                <a:ahLst/>
                <a:cxnLst/>
                <a:rect l="0" t="0" r="50800" b="154940"/>
                <a:pathLst>
                  <a:path w="50800" h="154940">
                    <a:moveTo>
                      <a:pt x="17346" y="119836"/>
                    </a:moveTo>
                    <a:cubicBezTo>
                      <a:pt x="14868" y="107732"/>
                      <a:pt x="8673" y="95627"/>
                      <a:pt x="8673" y="95627"/>
                    </a:cubicBezTo>
                    <a:cubicBezTo>
                      <a:pt x="2478" y="89575"/>
                      <a:pt x="0" y="73839"/>
                      <a:pt x="0" y="73839"/>
                    </a:cubicBezTo>
                    <a:lnTo>
                      <a:pt x="0" y="7263"/>
                    </a:lnTo>
                    <a:cubicBezTo>
                      <a:pt x="0" y="7263"/>
                      <a:pt x="0" y="1210"/>
                      <a:pt x="4956" y="1210"/>
                    </a:cubicBezTo>
                    <a:cubicBezTo>
                      <a:pt x="11151" y="0"/>
                      <a:pt x="42127" y="0"/>
                      <a:pt x="42127" y="0"/>
                    </a:cubicBezTo>
                    <a:cubicBezTo>
                      <a:pt x="42127" y="0"/>
                      <a:pt x="49561" y="0"/>
                      <a:pt x="49561" y="6052"/>
                    </a:cubicBezTo>
                    <a:lnTo>
                      <a:pt x="50800" y="73839"/>
                    </a:lnTo>
                    <a:cubicBezTo>
                      <a:pt x="50800" y="73839"/>
                      <a:pt x="48322" y="88364"/>
                      <a:pt x="43366" y="95627"/>
                    </a:cubicBezTo>
                    <a:cubicBezTo>
                      <a:pt x="43366" y="95627"/>
                      <a:pt x="38410" y="102890"/>
                      <a:pt x="35932" y="112574"/>
                    </a:cubicBezTo>
                    <a:cubicBezTo>
                      <a:pt x="33454" y="118626"/>
                      <a:pt x="33454" y="128310"/>
                      <a:pt x="33454" y="135573"/>
                    </a:cubicBezTo>
                    <a:cubicBezTo>
                      <a:pt x="33454" y="137993"/>
                      <a:pt x="33454" y="139204"/>
                      <a:pt x="33454" y="140414"/>
                    </a:cubicBezTo>
                    <a:cubicBezTo>
                      <a:pt x="34693" y="142835"/>
                      <a:pt x="34693" y="144046"/>
                      <a:pt x="34693" y="144046"/>
                    </a:cubicBezTo>
                    <a:cubicBezTo>
                      <a:pt x="34693" y="145256"/>
                      <a:pt x="34693" y="147677"/>
                      <a:pt x="33454" y="151309"/>
                    </a:cubicBezTo>
                    <a:cubicBezTo>
                      <a:pt x="33454" y="151309"/>
                      <a:pt x="33454" y="152519"/>
                      <a:pt x="33454" y="152519"/>
                    </a:cubicBezTo>
                    <a:cubicBezTo>
                      <a:pt x="27259" y="154940"/>
                      <a:pt x="22302" y="153730"/>
                      <a:pt x="19824" y="153730"/>
                    </a:cubicBezTo>
                    <a:cubicBezTo>
                      <a:pt x="18585" y="152519"/>
                      <a:pt x="18585" y="150098"/>
                      <a:pt x="18585" y="147677"/>
                    </a:cubicBezTo>
                    <a:cubicBezTo>
                      <a:pt x="18585" y="145256"/>
                      <a:pt x="17346" y="142835"/>
                      <a:pt x="18585" y="140414"/>
                    </a:cubicBezTo>
                    <a:cubicBezTo>
                      <a:pt x="21063" y="136783"/>
                      <a:pt x="19824" y="131941"/>
                      <a:pt x="17346" y="119836"/>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695" name="Freeform 3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MQAA7BwAAAkyAADjHQAAAAAAACYAAAAIAAAA//////////8="/>
                  </a:ext>
                </a:extLst>
              </p:cNvSpPr>
              <p:nvPr/>
            </p:nvSpPr>
            <p:spPr>
              <a:xfrm>
                <a:off x="8079105" y="4701540"/>
                <a:ext cx="54610" cy="156845"/>
              </a:xfrm>
              <a:custGeom>
                <a:avLst/>
                <a:gdLst/>
                <a:ahLst/>
                <a:cxnLst/>
                <a:rect l="0" t="0" r="54610" b="156845"/>
                <a:pathLst>
                  <a:path w="54610" h="156845">
                    <a:moveTo>
                      <a:pt x="18617" y="120650"/>
                    </a:moveTo>
                    <a:cubicBezTo>
                      <a:pt x="16135" y="108585"/>
                      <a:pt x="9929" y="97726"/>
                      <a:pt x="9929" y="97726"/>
                    </a:cubicBezTo>
                    <a:lnTo>
                      <a:pt x="12411" y="96520"/>
                    </a:lnTo>
                    <a:cubicBezTo>
                      <a:pt x="12411" y="96520"/>
                      <a:pt x="19858" y="107378"/>
                      <a:pt x="22340" y="120650"/>
                    </a:cubicBezTo>
                    <a:lnTo>
                      <a:pt x="18617" y="120650"/>
                    </a:lnTo>
                    <a:close/>
                    <a:moveTo>
                      <a:pt x="12411" y="95313"/>
                    </a:moveTo>
                    <a:lnTo>
                      <a:pt x="12411" y="96520"/>
                    </a:lnTo>
                    <a:lnTo>
                      <a:pt x="11170" y="96520"/>
                    </a:lnTo>
                    <a:lnTo>
                      <a:pt x="12411" y="95313"/>
                    </a:lnTo>
                    <a:close/>
                    <a:moveTo>
                      <a:pt x="9929" y="97726"/>
                    </a:moveTo>
                    <a:cubicBezTo>
                      <a:pt x="3723" y="90487"/>
                      <a:pt x="1241" y="76009"/>
                      <a:pt x="1241" y="76009"/>
                    </a:cubicBezTo>
                    <a:lnTo>
                      <a:pt x="4965" y="74803"/>
                    </a:lnTo>
                    <a:cubicBezTo>
                      <a:pt x="4965" y="74803"/>
                      <a:pt x="6206" y="89281"/>
                      <a:pt x="12411" y="95313"/>
                    </a:cubicBezTo>
                    <a:lnTo>
                      <a:pt x="9929" y="97726"/>
                    </a:lnTo>
                    <a:close/>
                    <a:moveTo>
                      <a:pt x="1241" y="76009"/>
                    </a:moveTo>
                    <a:lnTo>
                      <a:pt x="1241" y="74803"/>
                    </a:lnTo>
                    <a:lnTo>
                      <a:pt x="2482" y="74803"/>
                    </a:lnTo>
                    <a:lnTo>
                      <a:pt x="1241" y="76009"/>
                    </a:lnTo>
                    <a:close/>
                    <a:moveTo>
                      <a:pt x="1241" y="74803"/>
                    </a:moveTo>
                    <a:lnTo>
                      <a:pt x="0" y="8445"/>
                    </a:lnTo>
                    <a:lnTo>
                      <a:pt x="3723" y="8445"/>
                    </a:lnTo>
                    <a:lnTo>
                      <a:pt x="4965" y="74803"/>
                    </a:lnTo>
                    <a:lnTo>
                      <a:pt x="1241" y="74803"/>
                    </a:lnTo>
                    <a:close/>
                    <a:moveTo>
                      <a:pt x="0" y="8445"/>
                    </a:moveTo>
                    <a:lnTo>
                      <a:pt x="2482" y="8445"/>
                    </a:lnTo>
                    <a:lnTo>
                      <a:pt x="0" y="8445"/>
                    </a:lnTo>
                    <a:close/>
                    <a:moveTo>
                      <a:pt x="0" y="8445"/>
                    </a:moveTo>
                    <a:cubicBezTo>
                      <a:pt x="0" y="8445"/>
                      <a:pt x="0" y="1206"/>
                      <a:pt x="7447" y="0"/>
                    </a:cubicBezTo>
                    <a:lnTo>
                      <a:pt x="7447" y="3619"/>
                    </a:lnTo>
                    <a:cubicBezTo>
                      <a:pt x="3723" y="3619"/>
                      <a:pt x="3723" y="8445"/>
                      <a:pt x="3723" y="8445"/>
                    </a:cubicBezTo>
                    <a:lnTo>
                      <a:pt x="0" y="8445"/>
                    </a:lnTo>
                    <a:close/>
                    <a:moveTo>
                      <a:pt x="7447" y="0"/>
                    </a:moveTo>
                    <a:cubicBezTo>
                      <a:pt x="13653" y="0"/>
                      <a:pt x="44681" y="0"/>
                      <a:pt x="44681" y="0"/>
                    </a:cubicBezTo>
                    <a:lnTo>
                      <a:pt x="44681" y="3619"/>
                    </a:lnTo>
                    <a:cubicBezTo>
                      <a:pt x="44681" y="3619"/>
                      <a:pt x="13653" y="2413"/>
                      <a:pt x="7447" y="3619"/>
                    </a:cubicBezTo>
                    <a:lnTo>
                      <a:pt x="7447" y="0"/>
                    </a:lnTo>
                    <a:close/>
                    <a:moveTo>
                      <a:pt x="44681" y="0"/>
                    </a:moveTo>
                    <a:lnTo>
                      <a:pt x="44681" y="1206"/>
                    </a:lnTo>
                    <a:lnTo>
                      <a:pt x="44681" y="0"/>
                    </a:lnTo>
                    <a:close/>
                    <a:moveTo>
                      <a:pt x="44681" y="0"/>
                    </a:moveTo>
                    <a:cubicBezTo>
                      <a:pt x="44681" y="0"/>
                      <a:pt x="53369" y="0"/>
                      <a:pt x="53369" y="7239"/>
                    </a:cubicBezTo>
                    <a:lnTo>
                      <a:pt x="50887" y="8445"/>
                    </a:lnTo>
                    <a:cubicBezTo>
                      <a:pt x="49645" y="3619"/>
                      <a:pt x="44681" y="3619"/>
                      <a:pt x="44681" y="3619"/>
                    </a:cubicBezTo>
                    <a:lnTo>
                      <a:pt x="44681" y="0"/>
                    </a:lnTo>
                    <a:close/>
                    <a:moveTo>
                      <a:pt x="53369" y="7239"/>
                    </a:moveTo>
                    <a:lnTo>
                      <a:pt x="52128" y="7239"/>
                    </a:lnTo>
                    <a:lnTo>
                      <a:pt x="53369" y="7239"/>
                    </a:lnTo>
                    <a:close/>
                    <a:moveTo>
                      <a:pt x="53369" y="7239"/>
                    </a:moveTo>
                    <a:lnTo>
                      <a:pt x="54610" y="74803"/>
                    </a:lnTo>
                    <a:lnTo>
                      <a:pt x="50887" y="74803"/>
                    </a:lnTo>
                    <a:lnTo>
                      <a:pt x="50887" y="8445"/>
                    </a:lnTo>
                    <a:lnTo>
                      <a:pt x="53369" y="7239"/>
                    </a:lnTo>
                    <a:close/>
                    <a:moveTo>
                      <a:pt x="54610" y="74803"/>
                    </a:moveTo>
                    <a:lnTo>
                      <a:pt x="53369" y="74803"/>
                    </a:lnTo>
                    <a:lnTo>
                      <a:pt x="54610" y="74803"/>
                    </a:lnTo>
                    <a:close/>
                    <a:moveTo>
                      <a:pt x="54610" y="74803"/>
                    </a:moveTo>
                    <a:cubicBezTo>
                      <a:pt x="54610" y="74803"/>
                      <a:pt x="53369" y="90487"/>
                      <a:pt x="47163" y="97726"/>
                    </a:cubicBezTo>
                    <a:lnTo>
                      <a:pt x="44681" y="95313"/>
                    </a:lnTo>
                    <a:cubicBezTo>
                      <a:pt x="49645" y="89281"/>
                      <a:pt x="50887" y="74803"/>
                      <a:pt x="50887" y="74803"/>
                    </a:cubicBezTo>
                    <a:lnTo>
                      <a:pt x="54610" y="74803"/>
                    </a:lnTo>
                    <a:close/>
                    <a:moveTo>
                      <a:pt x="43440" y="95313"/>
                    </a:moveTo>
                    <a:lnTo>
                      <a:pt x="44681" y="95313"/>
                    </a:lnTo>
                    <a:lnTo>
                      <a:pt x="45922" y="96520"/>
                    </a:lnTo>
                    <a:lnTo>
                      <a:pt x="43440" y="95313"/>
                    </a:lnTo>
                    <a:close/>
                    <a:moveTo>
                      <a:pt x="47163" y="97726"/>
                    </a:moveTo>
                    <a:cubicBezTo>
                      <a:pt x="47163" y="97726"/>
                      <a:pt x="42199" y="104965"/>
                      <a:pt x="39716" y="113411"/>
                    </a:cubicBezTo>
                    <a:lnTo>
                      <a:pt x="37234" y="112204"/>
                    </a:lnTo>
                    <a:cubicBezTo>
                      <a:pt x="39716" y="103759"/>
                      <a:pt x="43440" y="95313"/>
                      <a:pt x="43440" y="95313"/>
                    </a:cubicBezTo>
                    <a:lnTo>
                      <a:pt x="47163" y="97726"/>
                    </a:lnTo>
                    <a:close/>
                    <a:moveTo>
                      <a:pt x="39716" y="113411"/>
                    </a:moveTo>
                    <a:cubicBezTo>
                      <a:pt x="38475" y="117030"/>
                      <a:pt x="38475" y="120650"/>
                      <a:pt x="37234" y="124269"/>
                    </a:cubicBezTo>
                    <a:lnTo>
                      <a:pt x="34752" y="124269"/>
                    </a:lnTo>
                    <a:cubicBezTo>
                      <a:pt x="34752" y="120650"/>
                      <a:pt x="35993" y="115824"/>
                      <a:pt x="37234" y="112204"/>
                    </a:cubicBezTo>
                    <a:lnTo>
                      <a:pt x="39716" y="113411"/>
                    </a:lnTo>
                    <a:close/>
                    <a:moveTo>
                      <a:pt x="37234" y="124269"/>
                    </a:moveTo>
                    <a:cubicBezTo>
                      <a:pt x="37234" y="129095"/>
                      <a:pt x="37234" y="132715"/>
                      <a:pt x="37234" y="136334"/>
                    </a:cubicBezTo>
                    <a:lnTo>
                      <a:pt x="33511" y="136334"/>
                    </a:lnTo>
                    <a:cubicBezTo>
                      <a:pt x="33511" y="132715"/>
                      <a:pt x="33511" y="129095"/>
                      <a:pt x="34752" y="124269"/>
                    </a:cubicBezTo>
                    <a:lnTo>
                      <a:pt x="37234" y="124269"/>
                    </a:lnTo>
                    <a:close/>
                    <a:moveTo>
                      <a:pt x="37234" y="136334"/>
                    </a:moveTo>
                    <a:cubicBezTo>
                      <a:pt x="37234" y="137541"/>
                      <a:pt x="37234" y="138747"/>
                      <a:pt x="37234" y="138747"/>
                    </a:cubicBezTo>
                    <a:lnTo>
                      <a:pt x="33511" y="139954"/>
                    </a:lnTo>
                    <a:cubicBezTo>
                      <a:pt x="33511" y="138747"/>
                      <a:pt x="33511" y="137541"/>
                      <a:pt x="33511" y="136334"/>
                    </a:cubicBezTo>
                    <a:lnTo>
                      <a:pt x="37234" y="136334"/>
                    </a:lnTo>
                    <a:close/>
                    <a:moveTo>
                      <a:pt x="37234" y="138747"/>
                    </a:moveTo>
                    <a:cubicBezTo>
                      <a:pt x="37234" y="139954"/>
                      <a:pt x="37234" y="139954"/>
                      <a:pt x="38475" y="141160"/>
                    </a:cubicBezTo>
                    <a:lnTo>
                      <a:pt x="34752" y="142367"/>
                    </a:lnTo>
                    <a:cubicBezTo>
                      <a:pt x="34752" y="141160"/>
                      <a:pt x="34752" y="139954"/>
                      <a:pt x="33511" y="139954"/>
                    </a:cubicBezTo>
                    <a:lnTo>
                      <a:pt x="37234" y="138747"/>
                    </a:lnTo>
                    <a:close/>
                    <a:moveTo>
                      <a:pt x="38475" y="141160"/>
                    </a:moveTo>
                    <a:lnTo>
                      <a:pt x="39716" y="144780"/>
                    </a:lnTo>
                    <a:lnTo>
                      <a:pt x="38475" y="141160"/>
                    </a:lnTo>
                    <a:lnTo>
                      <a:pt x="35993" y="141160"/>
                    </a:lnTo>
                    <a:lnTo>
                      <a:pt x="38475" y="141160"/>
                    </a:lnTo>
                    <a:close/>
                    <a:moveTo>
                      <a:pt x="38475" y="141160"/>
                    </a:moveTo>
                    <a:cubicBezTo>
                      <a:pt x="38475" y="141160"/>
                      <a:pt x="37234" y="141160"/>
                      <a:pt x="38475" y="141160"/>
                    </a:cubicBezTo>
                    <a:lnTo>
                      <a:pt x="34752" y="142367"/>
                    </a:lnTo>
                    <a:cubicBezTo>
                      <a:pt x="34752" y="142367"/>
                      <a:pt x="34752" y="142367"/>
                      <a:pt x="34752" y="142367"/>
                    </a:cubicBezTo>
                    <a:lnTo>
                      <a:pt x="38475" y="141160"/>
                    </a:lnTo>
                    <a:close/>
                    <a:moveTo>
                      <a:pt x="34752" y="142367"/>
                    </a:moveTo>
                    <a:lnTo>
                      <a:pt x="35993" y="141160"/>
                    </a:lnTo>
                    <a:lnTo>
                      <a:pt x="34752" y="142367"/>
                    </a:lnTo>
                    <a:close/>
                    <a:moveTo>
                      <a:pt x="38475" y="141160"/>
                    </a:moveTo>
                    <a:cubicBezTo>
                      <a:pt x="38475" y="142367"/>
                      <a:pt x="38475" y="143573"/>
                      <a:pt x="38475" y="144780"/>
                    </a:cubicBezTo>
                    <a:lnTo>
                      <a:pt x="34752" y="144780"/>
                    </a:lnTo>
                    <a:cubicBezTo>
                      <a:pt x="34752" y="143573"/>
                      <a:pt x="34752" y="143573"/>
                      <a:pt x="34752" y="142367"/>
                    </a:cubicBezTo>
                    <a:lnTo>
                      <a:pt x="38475" y="141160"/>
                    </a:lnTo>
                    <a:close/>
                    <a:moveTo>
                      <a:pt x="38475" y="144780"/>
                    </a:moveTo>
                    <a:lnTo>
                      <a:pt x="37234" y="144780"/>
                    </a:lnTo>
                    <a:lnTo>
                      <a:pt x="38475" y="144780"/>
                    </a:lnTo>
                    <a:close/>
                    <a:moveTo>
                      <a:pt x="38475" y="144780"/>
                    </a:moveTo>
                    <a:cubicBezTo>
                      <a:pt x="38475" y="144780"/>
                      <a:pt x="38475" y="144780"/>
                      <a:pt x="38475" y="144780"/>
                    </a:cubicBezTo>
                    <a:lnTo>
                      <a:pt x="35993" y="144780"/>
                    </a:lnTo>
                    <a:cubicBezTo>
                      <a:pt x="34752" y="144780"/>
                      <a:pt x="34752" y="144780"/>
                      <a:pt x="34752" y="144780"/>
                    </a:cubicBezTo>
                    <a:lnTo>
                      <a:pt x="38475" y="144780"/>
                    </a:lnTo>
                    <a:close/>
                    <a:moveTo>
                      <a:pt x="38475" y="144780"/>
                    </a:moveTo>
                    <a:lnTo>
                      <a:pt x="37234" y="144780"/>
                    </a:lnTo>
                    <a:lnTo>
                      <a:pt x="38475" y="144780"/>
                    </a:lnTo>
                    <a:close/>
                    <a:moveTo>
                      <a:pt x="38475" y="144780"/>
                    </a:moveTo>
                    <a:lnTo>
                      <a:pt x="34752" y="144780"/>
                    </a:lnTo>
                    <a:lnTo>
                      <a:pt x="38475" y="144780"/>
                    </a:lnTo>
                    <a:close/>
                    <a:moveTo>
                      <a:pt x="38475" y="144780"/>
                    </a:moveTo>
                    <a:lnTo>
                      <a:pt x="37234" y="144780"/>
                    </a:lnTo>
                    <a:lnTo>
                      <a:pt x="38475" y="144780"/>
                    </a:lnTo>
                    <a:close/>
                    <a:moveTo>
                      <a:pt x="38475" y="144780"/>
                    </a:moveTo>
                    <a:cubicBezTo>
                      <a:pt x="38475" y="145986"/>
                      <a:pt x="38475" y="145986"/>
                      <a:pt x="38475" y="147193"/>
                    </a:cubicBezTo>
                    <a:lnTo>
                      <a:pt x="34752" y="147193"/>
                    </a:lnTo>
                    <a:cubicBezTo>
                      <a:pt x="34752" y="145986"/>
                      <a:pt x="34752" y="144780"/>
                      <a:pt x="34752" y="144780"/>
                    </a:cubicBezTo>
                    <a:lnTo>
                      <a:pt x="38475" y="144780"/>
                    </a:lnTo>
                    <a:close/>
                    <a:moveTo>
                      <a:pt x="38475" y="147193"/>
                    </a:moveTo>
                    <a:cubicBezTo>
                      <a:pt x="38475" y="148399"/>
                      <a:pt x="38475" y="150812"/>
                      <a:pt x="38475" y="152019"/>
                    </a:cubicBezTo>
                    <a:lnTo>
                      <a:pt x="34752" y="152019"/>
                    </a:lnTo>
                    <a:cubicBezTo>
                      <a:pt x="34752" y="149606"/>
                      <a:pt x="34752" y="148399"/>
                      <a:pt x="34752" y="147193"/>
                    </a:cubicBezTo>
                    <a:lnTo>
                      <a:pt x="38475" y="147193"/>
                    </a:lnTo>
                    <a:close/>
                    <a:moveTo>
                      <a:pt x="38475" y="152019"/>
                    </a:moveTo>
                    <a:lnTo>
                      <a:pt x="35993" y="152019"/>
                    </a:lnTo>
                    <a:lnTo>
                      <a:pt x="38475" y="152019"/>
                    </a:lnTo>
                    <a:close/>
                    <a:moveTo>
                      <a:pt x="38475" y="152019"/>
                    </a:moveTo>
                    <a:cubicBezTo>
                      <a:pt x="38475" y="152019"/>
                      <a:pt x="38475" y="153225"/>
                      <a:pt x="38475" y="153225"/>
                    </a:cubicBezTo>
                    <a:lnTo>
                      <a:pt x="34752" y="152019"/>
                    </a:lnTo>
                    <a:cubicBezTo>
                      <a:pt x="34752" y="152019"/>
                      <a:pt x="34752" y="152019"/>
                      <a:pt x="34752" y="152019"/>
                    </a:cubicBezTo>
                    <a:lnTo>
                      <a:pt x="38475" y="152019"/>
                    </a:lnTo>
                    <a:close/>
                    <a:moveTo>
                      <a:pt x="38475" y="153225"/>
                    </a:moveTo>
                    <a:cubicBezTo>
                      <a:pt x="37234" y="154432"/>
                      <a:pt x="37234" y="154432"/>
                      <a:pt x="35993" y="154432"/>
                    </a:cubicBezTo>
                    <a:lnTo>
                      <a:pt x="34752" y="152019"/>
                    </a:lnTo>
                    <a:cubicBezTo>
                      <a:pt x="35993" y="152019"/>
                      <a:pt x="34752" y="152019"/>
                      <a:pt x="34752" y="152019"/>
                    </a:cubicBezTo>
                    <a:lnTo>
                      <a:pt x="38475" y="153225"/>
                    </a:lnTo>
                    <a:close/>
                    <a:moveTo>
                      <a:pt x="35993" y="154432"/>
                    </a:moveTo>
                    <a:cubicBezTo>
                      <a:pt x="33511" y="155638"/>
                      <a:pt x="29787" y="156845"/>
                      <a:pt x="27305" y="156845"/>
                    </a:cubicBezTo>
                    <a:lnTo>
                      <a:pt x="27305" y="153225"/>
                    </a:lnTo>
                    <a:cubicBezTo>
                      <a:pt x="29787" y="153225"/>
                      <a:pt x="32270" y="153225"/>
                      <a:pt x="34752" y="152019"/>
                    </a:cubicBezTo>
                    <a:lnTo>
                      <a:pt x="35993" y="154432"/>
                    </a:lnTo>
                    <a:close/>
                    <a:moveTo>
                      <a:pt x="27305" y="156845"/>
                    </a:moveTo>
                    <a:cubicBezTo>
                      <a:pt x="24823" y="155638"/>
                      <a:pt x="23582" y="155638"/>
                      <a:pt x="22340" y="155638"/>
                    </a:cubicBezTo>
                    <a:lnTo>
                      <a:pt x="23582" y="152019"/>
                    </a:lnTo>
                    <a:cubicBezTo>
                      <a:pt x="24823" y="152019"/>
                      <a:pt x="26064" y="153225"/>
                      <a:pt x="27305" y="153225"/>
                    </a:cubicBezTo>
                    <a:lnTo>
                      <a:pt x="27305" y="156845"/>
                    </a:lnTo>
                    <a:close/>
                    <a:moveTo>
                      <a:pt x="22340" y="155638"/>
                    </a:moveTo>
                    <a:cubicBezTo>
                      <a:pt x="19858" y="154432"/>
                      <a:pt x="19858" y="152019"/>
                      <a:pt x="19858" y="149606"/>
                    </a:cubicBezTo>
                    <a:lnTo>
                      <a:pt x="22340" y="149606"/>
                    </a:lnTo>
                    <a:cubicBezTo>
                      <a:pt x="23582" y="150812"/>
                      <a:pt x="23582" y="152019"/>
                      <a:pt x="23582" y="152019"/>
                    </a:cubicBezTo>
                    <a:lnTo>
                      <a:pt x="22340" y="155638"/>
                    </a:lnTo>
                    <a:close/>
                    <a:moveTo>
                      <a:pt x="19858" y="149606"/>
                    </a:moveTo>
                    <a:cubicBezTo>
                      <a:pt x="19858" y="149606"/>
                      <a:pt x="19858" y="148399"/>
                      <a:pt x="19858" y="148399"/>
                    </a:cubicBezTo>
                    <a:lnTo>
                      <a:pt x="22340" y="148399"/>
                    </a:lnTo>
                    <a:cubicBezTo>
                      <a:pt x="22340" y="148399"/>
                      <a:pt x="22340" y="149606"/>
                      <a:pt x="22340" y="149606"/>
                    </a:cubicBezTo>
                    <a:lnTo>
                      <a:pt x="19858" y="149606"/>
                    </a:lnTo>
                    <a:close/>
                    <a:moveTo>
                      <a:pt x="19858" y="148399"/>
                    </a:moveTo>
                    <a:lnTo>
                      <a:pt x="21099" y="148399"/>
                    </a:lnTo>
                    <a:lnTo>
                      <a:pt x="19858" y="148399"/>
                    </a:lnTo>
                    <a:close/>
                    <a:moveTo>
                      <a:pt x="19858" y="148399"/>
                    </a:moveTo>
                    <a:cubicBezTo>
                      <a:pt x="18617" y="147193"/>
                      <a:pt x="18617" y="145986"/>
                      <a:pt x="18617" y="144780"/>
                    </a:cubicBezTo>
                    <a:lnTo>
                      <a:pt x="22340" y="144780"/>
                    </a:lnTo>
                    <a:cubicBezTo>
                      <a:pt x="22340" y="145986"/>
                      <a:pt x="22340" y="147193"/>
                      <a:pt x="22340" y="148399"/>
                    </a:cubicBezTo>
                    <a:lnTo>
                      <a:pt x="19858" y="148399"/>
                    </a:lnTo>
                    <a:close/>
                    <a:moveTo>
                      <a:pt x="18617" y="144780"/>
                    </a:moveTo>
                    <a:cubicBezTo>
                      <a:pt x="18617" y="143573"/>
                      <a:pt x="19858" y="142367"/>
                      <a:pt x="19858" y="141160"/>
                    </a:cubicBezTo>
                    <a:lnTo>
                      <a:pt x="23582" y="142367"/>
                    </a:lnTo>
                    <a:cubicBezTo>
                      <a:pt x="22340" y="142367"/>
                      <a:pt x="22340" y="143573"/>
                      <a:pt x="22340" y="144780"/>
                    </a:cubicBezTo>
                    <a:lnTo>
                      <a:pt x="18617" y="144780"/>
                    </a:lnTo>
                    <a:close/>
                    <a:moveTo>
                      <a:pt x="23582" y="142367"/>
                    </a:moveTo>
                    <a:lnTo>
                      <a:pt x="17376" y="154432"/>
                    </a:lnTo>
                    <a:lnTo>
                      <a:pt x="23582" y="142367"/>
                    </a:lnTo>
                    <a:lnTo>
                      <a:pt x="21099" y="141160"/>
                    </a:lnTo>
                    <a:lnTo>
                      <a:pt x="23582" y="142367"/>
                    </a:lnTo>
                    <a:close/>
                    <a:moveTo>
                      <a:pt x="19858" y="141160"/>
                    </a:moveTo>
                    <a:cubicBezTo>
                      <a:pt x="21099" y="137541"/>
                      <a:pt x="21099" y="133921"/>
                      <a:pt x="19858" y="126682"/>
                    </a:cubicBezTo>
                    <a:lnTo>
                      <a:pt x="22340" y="126682"/>
                    </a:lnTo>
                    <a:cubicBezTo>
                      <a:pt x="23582" y="135128"/>
                      <a:pt x="24823" y="138747"/>
                      <a:pt x="23582" y="142367"/>
                    </a:cubicBezTo>
                    <a:lnTo>
                      <a:pt x="19858" y="141160"/>
                    </a:lnTo>
                    <a:close/>
                    <a:moveTo>
                      <a:pt x="19858" y="126682"/>
                    </a:moveTo>
                    <a:cubicBezTo>
                      <a:pt x="19858" y="124269"/>
                      <a:pt x="18617" y="121856"/>
                      <a:pt x="18617" y="120650"/>
                    </a:cubicBezTo>
                    <a:lnTo>
                      <a:pt x="22340" y="120650"/>
                    </a:lnTo>
                    <a:cubicBezTo>
                      <a:pt x="22340" y="123063"/>
                      <a:pt x="22340" y="124269"/>
                      <a:pt x="22340" y="126682"/>
                    </a:cubicBezTo>
                    <a:lnTo>
                      <a:pt x="19858" y="126682"/>
                    </a:lnTo>
                    <a:close/>
                    <a:moveTo>
                      <a:pt x="22340" y="120650"/>
                    </a:moveTo>
                    <a:lnTo>
                      <a:pt x="19858" y="120650"/>
                    </a:lnTo>
                    <a:lnTo>
                      <a:pt x="22340" y="12065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94" name="Freeform 3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MQAA+BwAAPsxAAD+HAAAAAAAACYAAAAIAAAA//////////8="/>
                  </a:ext>
                </a:extLst>
              </p:cNvSpPr>
              <p:nvPr/>
            </p:nvSpPr>
            <p:spPr>
              <a:xfrm>
                <a:off x="8086725" y="4709160"/>
                <a:ext cx="38100" cy="3810"/>
              </a:xfrm>
              <a:custGeom>
                <a:avLst/>
                <a:gdLst/>
                <a:ahLst/>
                <a:cxnLst/>
                <a:rect l="0" t="0" r="38100" b="3810"/>
                <a:pathLst>
                  <a:path w="38100" h="3810">
                    <a:moveTo>
                      <a:pt x="0" y="0"/>
                    </a:moveTo>
                    <a:cubicBezTo>
                      <a:pt x="14748" y="3810"/>
                      <a:pt x="24581" y="3810"/>
                      <a:pt x="38100"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93" name="Freeform 3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w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FAAAAAQAAAAAAAAAAAAAAAAAAAAAAAAAAAAAAAAAAAAAAAAAA////AH9/fwAAAAADzMzMAMDA/wB/f38AAAAAAAAAAAAAAAAAAAAAAAAAAAAhAAAAGAAAABQAAABlMQAA0h0AAJ8xAADYHQAAAAAAACYAAAAIAAAA//////////8="/>
                  </a:ext>
                </a:extLst>
              </p:cNvSpPr>
              <p:nvPr/>
            </p:nvSpPr>
            <p:spPr>
              <a:xfrm>
                <a:off x="8029575" y="4847590"/>
                <a:ext cx="36830" cy="3810"/>
              </a:xfrm>
              <a:custGeom>
                <a:avLst/>
                <a:gdLst/>
                <a:ahLst/>
                <a:cxnLst/>
                <a:rect l="0" t="0" r="36830" b="3810"/>
                <a:pathLst>
                  <a:path w="36830" h="3810">
                    <a:moveTo>
                      <a:pt x="0" y="3810"/>
                    </a:moveTo>
                    <a:cubicBezTo>
                      <a:pt x="14732" y="0"/>
                      <a:pt x="23326" y="0"/>
                      <a:pt x="36830" y="3810"/>
                    </a:cubicBezTo>
                  </a:path>
                </a:pathLst>
              </a:custGeom>
              <a:noFill/>
              <a:ln w="381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691" name="Line 36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QKgAAgB0AALkwAACBHQAAAAAAACYAAAAIAAAA//////////8="/>
                </a:ext>
              </a:extLst>
            </p:cNvSpPr>
            <p:nvPr/>
          </p:nvSpPr>
          <p:spPr>
            <a:xfrm>
              <a:off x="6837680" y="4795520"/>
              <a:ext cx="108267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90" name="Freeform 3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5MAAAah0AAAAxAACiHQAAAAAAACYAAAAIAAAA//////////8="/>
                </a:ext>
              </a:extLst>
            </p:cNvSpPr>
            <p:nvPr/>
          </p:nvSpPr>
          <p:spPr>
            <a:xfrm>
              <a:off x="7920355" y="4781550"/>
              <a:ext cx="45085" cy="35560"/>
            </a:xfrm>
            <a:custGeom>
              <a:avLst/>
              <a:gdLst/>
              <a:ahLst/>
              <a:cxnLst/>
              <a:rect l="0" t="0" r="45085" b="35560"/>
              <a:pathLst>
                <a:path w="45085" h="35560">
                  <a:moveTo>
                    <a:pt x="45085" y="17479"/>
                  </a:moveTo>
                  <a:lnTo>
                    <a:pt x="0" y="0"/>
                  </a:lnTo>
                  <a:lnTo>
                    <a:pt x="0" y="35560"/>
                  </a:lnTo>
                  <a:lnTo>
                    <a:pt x="45085" y="17479"/>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89" name="Freeform 3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6HgAAfCUAAIIeAACzJQAAAAAAACYAAAAIAAAA//////////8="/>
                </a:ext>
              </a:extLst>
            </p:cNvSpPr>
            <p:nvPr/>
          </p:nvSpPr>
          <p:spPr>
            <a:xfrm>
              <a:off x="4913630" y="6093460"/>
              <a:ext cx="45720" cy="34925"/>
            </a:xfrm>
            <a:custGeom>
              <a:avLst/>
              <a:gdLst/>
              <a:ahLst/>
              <a:cxnLst/>
              <a:rect l="0" t="0" r="45720" b="34925"/>
              <a:pathLst>
                <a:path w="45720" h="34925">
                  <a:moveTo>
                    <a:pt x="45720" y="17758"/>
                  </a:moveTo>
                  <a:lnTo>
                    <a:pt x="0" y="0"/>
                  </a:lnTo>
                  <a:lnTo>
                    <a:pt x="0" y="34925"/>
                  </a:lnTo>
                  <a:lnTo>
                    <a:pt x="45720" y="17758"/>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88" name="Freeform 3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HQAA2RoAAEodAAASGwAAAAAAACYAAAAIAAAA//////////8="/>
                </a:ext>
              </a:extLst>
            </p:cNvSpPr>
            <p:nvPr/>
          </p:nvSpPr>
          <p:spPr>
            <a:xfrm>
              <a:off x="4715510" y="436435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87" name="Freeform 3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YIAAAzSAAAMIlAACaJQAAAAAAACYAAAAIAAAA//////////8="/>
                </a:ext>
              </a:extLst>
            </p:cNvSpPr>
            <p:nvPr/>
          </p:nvSpPr>
          <p:spPr>
            <a:xfrm>
              <a:off x="5339080" y="5332095"/>
              <a:ext cx="798830" cy="780415"/>
            </a:xfrm>
            <a:custGeom>
              <a:avLst/>
              <a:gdLst/>
              <a:ahLst/>
              <a:cxnLst/>
              <a:rect l="0" t="0" r="798830" b="780415"/>
              <a:pathLst>
                <a:path w="798830" h="780415">
                  <a:moveTo>
                    <a:pt x="0" y="780415"/>
                  </a:moveTo>
                  <a:cubicBezTo>
                    <a:pt x="399415" y="780415"/>
                    <a:pt x="399415" y="0"/>
                    <a:pt x="79883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86" name="Freeform 3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JQAAryAAAAkmAADnIAAAAAAAACYAAAAIAAAA//////////8="/>
                </a:ext>
              </a:extLst>
            </p:cNvSpPr>
            <p:nvPr/>
          </p:nvSpPr>
          <p:spPr>
            <a:xfrm>
              <a:off x="6137910" y="5313045"/>
              <a:ext cx="45085" cy="35560"/>
            </a:xfrm>
            <a:custGeom>
              <a:avLst/>
              <a:gdLst/>
              <a:ahLst/>
              <a:cxnLst/>
              <a:rect l="0" t="0" r="45085" b="35560"/>
              <a:pathLst>
                <a:path w="45085" h="35560">
                  <a:moveTo>
                    <a:pt x="45085" y="18081"/>
                  </a:moveTo>
                  <a:lnTo>
                    <a:pt x="0" y="0"/>
                  </a:lnTo>
                  <a:lnTo>
                    <a:pt x="0" y="35560"/>
                  </a:lnTo>
                  <a:lnTo>
                    <a:pt x="4508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85" name="Freeform 3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ZIAAAwyMAAJklAACaJQAAAAAAACYAAAAIAAAA//////////8="/>
                </a:ext>
              </a:extLst>
            </p:cNvSpPr>
            <p:nvPr/>
          </p:nvSpPr>
          <p:spPr>
            <a:xfrm>
              <a:off x="5299075" y="5813425"/>
              <a:ext cx="812800" cy="299085"/>
            </a:xfrm>
            <a:custGeom>
              <a:avLst/>
              <a:gdLst/>
              <a:ahLst/>
              <a:cxnLst/>
              <a:rect l="0" t="0" r="812800" b="299085"/>
              <a:pathLst>
                <a:path w="812800" h="299085">
                  <a:moveTo>
                    <a:pt x="0" y="299085"/>
                  </a:moveTo>
                  <a:cubicBezTo>
                    <a:pt x="406400" y="299085"/>
                    <a:pt x="406400" y="0"/>
                    <a:pt x="81280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84" name="Freeform 3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ZJQAApyMAAN8lAADgIwAAAAAAACYAAAAIAAAA//////////8="/>
                </a:ext>
              </a:extLst>
            </p:cNvSpPr>
            <p:nvPr/>
          </p:nvSpPr>
          <p:spPr>
            <a:xfrm>
              <a:off x="6111875" y="5795645"/>
              <a:ext cx="44450" cy="36195"/>
            </a:xfrm>
            <a:custGeom>
              <a:avLst/>
              <a:gdLst/>
              <a:ahLst/>
              <a:cxnLst/>
              <a:rect l="0" t="0" r="44450" b="36195"/>
              <a:pathLst>
                <a:path w="44450" h="36195">
                  <a:moveTo>
                    <a:pt x="44450" y="17790"/>
                  </a:moveTo>
                  <a:lnTo>
                    <a:pt x="0" y="0"/>
                  </a:lnTo>
                  <a:lnTo>
                    <a:pt x="0" y="36195"/>
                  </a:lnTo>
                  <a:lnTo>
                    <a:pt x="4445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83" name="Line 37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pJwAAzSAAAIEqAADOIAAAAAAAACYAAAAIAAAA//////////8="/>
                </a:ext>
              </a:extLst>
            </p:cNvSpPr>
            <p:nvPr/>
          </p:nvSpPr>
          <p:spPr>
            <a:xfrm>
              <a:off x="6406515" y="5332095"/>
              <a:ext cx="50292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82" name="Freeform 3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BKgAAryAAAMYqAADnIAAAAAAAACYAAAAIAAAA//////////8="/>
                </a:ext>
              </a:extLst>
            </p:cNvSpPr>
            <p:nvPr/>
          </p:nvSpPr>
          <p:spPr>
            <a:xfrm>
              <a:off x="6909435" y="5313045"/>
              <a:ext cx="43815" cy="35560"/>
            </a:xfrm>
            <a:custGeom>
              <a:avLst/>
              <a:gdLst/>
              <a:ahLst/>
              <a:cxnLst/>
              <a:rect l="0" t="0" r="43815" b="35560"/>
              <a:pathLst>
                <a:path w="43815" h="35560">
                  <a:moveTo>
                    <a:pt x="43815" y="18081"/>
                  </a:moveTo>
                  <a:lnTo>
                    <a:pt x="0" y="0"/>
                  </a:lnTo>
                  <a:lnTo>
                    <a:pt x="0" y="35560"/>
                  </a:lnTo>
                  <a:lnTo>
                    <a:pt x="4381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81" name="Rectangle 37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KgAAFCMAACUsAABtJAAAAAAAACYAAAAIAAAA//////////8="/>
                </a:ext>
              </a:extLst>
            </p:cNvSpPr>
            <p:nvPr/>
          </p:nvSpPr>
          <p:spPr>
            <a:xfrm>
              <a:off x="6957695" y="570230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659" name="Group 38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0qAABfIwAALCwAAL0kAAAAAAAAJgAAAAgAAAD/////AAAAAA=="/>
                </a:ext>
              </a:extLst>
            </p:cNvGrpSpPr>
            <p:nvPr/>
          </p:nvGrpSpPr>
          <p:grpSpPr>
            <a:xfrm>
              <a:off x="6957695" y="5749925"/>
              <a:ext cx="222885" cy="222250"/>
              <a:chOff x="6957695" y="5749925"/>
              <a:chExt cx="222885" cy="222250"/>
            </a:xfrm>
          </p:grpSpPr>
          <p:sp>
            <p:nvSpPr>
              <p:cNvPr id="680" name="Freeform 3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KgAAXyMAACwsAAC9JAAAAAAAACYAAAAIAAAA//////////8="/>
                  </a:ext>
                </a:extLst>
              </p:cNvSpPr>
              <p:nvPr/>
            </p:nvSpPr>
            <p:spPr>
              <a:xfrm>
                <a:off x="6957695" y="5749925"/>
                <a:ext cx="222885" cy="222250"/>
              </a:xfrm>
              <a:custGeom>
                <a:avLst/>
                <a:gdLst/>
                <a:ahLst/>
                <a:cxnLst/>
                <a:rect l="0" t="0" r="222885" b="222250"/>
                <a:pathLst>
                  <a:path w="222885" h="222250">
                    <a:moveTo>
                      <a:pt x="171195" y="0"/>
                    </a:moveTo>
                    <a:cubicBezTo>
                      <a:pt x="51689" y="0"/>
                      <a:pt x="51689" y="0"/>
                      <a:pt x="51689" y="0"/>
                    </a:cubicBezTo>
                    <a:cubicBezTo>
                      <a:pt x="23156" y="412"/>
                      <a:pt x="0" y="23503"/>
                      <a:pt x="0" y="51542"/>
                    </a:cubicBezTo>
                    <a:cubicBezTo>
                      <a:pt x="0" y="171120"/>
                      <a:pt x="0" y="171120"/>
                      <a:pt x="0" y="171120"/>
                    </a:cubicBezTo>
                    <a:cubicBezTo>
                      <a:pt x="0" y="199159"/>
                      <a:pt x="23156" y="222250"/>
                      <a:pt x="51689" y="222250"/>
                    </a:cubicBezTo>
                    <a:cubicBezTo>
                      <a:pt x="171195" y="222250"/>
                      <a:pt x="171195" y="222250"/>
                      <a:pt x="171195" y="222250"/>
                    </a:cubicBezTo>
                    <a:cubicBezTo>
                      <a:pt x="199314" y="222250"/>
                      <a:pt x="222471" y="199159"/>
                      <a:pt x="222885" y="171120"/>
                    </a:cubicBezTo>
                    <a:cubicBezTo>
                      <a:pt x="222885" y="51542"/>
                      <a:pt x="222885" y="51542"/>
                      <a:pt x="222885" y="51542"/>
                    </a:cubicBezTo>
                    <a:cubicBezTo>
                      <a:pt x="222471" y="23503"/>
                      <a:pt x="199314" y="412"/>
                      <a:pt x="171195"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79" name="Freeform 3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DkKgAAdiMAABUsAACmJAAAAAAAACYAAAAIAAAA//////////8="/>
                  </a:ext>
                </a:extLst>
              </p:cNvSpPr>
              <p:nvPr/>
            </p:nvSpPr>
            <p:spPr>
              <a:xfrm>
                <a:off x="6972300" y="5764530"/>
                <a:ext cx="193675" cy="193040"/>
              </a:xfrm>
              <a:custGeom>
                <a:avLst/>
                <a:gdLst/>
                <a:ahLst/>
                <a:cxnLst/>
                <a:rect l="0" t="0" r="193675" b="193040"/>
                <a:pathLst>
                  <a:path w="193675" h="193040">
                    <a:moveTo>
                      <a:pt x="37165" y="0"/>
                    </a:moveTo>
                    <a:cubicBezTo>
                      <a:pt x="156509" y="0"/>
                      <a:pt x="156509" y="0"/>
                      <a:pt x="156509" y="0"/>
                    </a:cubicBezTo>
                    <a:cubicBezTo>
                      <a:pt x="176743" y="412"/>
                      <a:pt x="193675" y="16876"/>
                      <a:pt x="193675" y="37044"/>
                    </a:cubicBezTo>
                    <a:cubicBezTo>
                      <a:pt x="193675" y="156408"/>
                      <a:pt x="193675" y="156408"/>
                      <a:pt x="193675" y="156408"/>
                    </a:cubicBezTo>
                    <a:cubicBezTo>
                      <a:pt x="193675" y="176576"/>
                      <a:pt x="176743" y="193040"/>
                      <a:pt x="156509" y="193040"/>
                    </a:cubicBezTo>
                    <a:cubicBezTo>
                      <a:pt x="37165" y="193040"/>
                      <a:pt x="37165" y="193040"/>
                      <a:pt x="37165" y="193040"/>
                    </a:cubicBezTo>
                    <a:cubicBezTo>
                      <a:pt x="16518" y="193040"/>
                      <a:pt x="0" y="176576"/>
                      <a:pt x="0" y="156408"/>
                    </a:cubicBezTo>
                    <a:cubicBezTo>
                      <a:pt x="0" y="37044"/>
                      <a:pt x="0" y="37044"/>
                      <a:pt x="0" y="37044"/>
                    </a:cubicBezTo>
                    <a:cubicBezTo>
                      <a:pt x="0" y="16876"/>
                      <a:pt x="16518" y="412"/>
                      <a:pt x="37165" y="0"/>
                    </a:cubicBezTo>
                    <a:close/>
                  </a:path>
                </a:pathLst>
              </a:custGeom>
              <a:solidFill>
                <a:srgbClr val="FFF200"/>
              </a:solidFill>
              <a:ln>
                <a:noFill/>
              </a:ln>
              <a:effectLst/>
            </p:spPr>
            <p:txBody>
              <a:bodyPr vert="horz" wrap="square" lIns="91440" tIns="45720" rIns="91440" bIns="45720" numCol="1" spcCol="215900" anchor="t"/>
              <a:lstStyle/>
              <a:p>
                <a:pPr>
                  <a:defRPr lang="en-us"/>
                </a:pPr>
                <a:endParaRPr/>
              </a:p>
            </p:txBody>
          </p:sp>
          <p:sp>
            <p:nvSpPr>
              <p:cNvPr id="678" name="Freeform 3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lKgAAGiQAABUsAACSJAAAAAAAACYAAAAIAAAA//////////8="/>
                  </a:ext>
                </a:extLst>
              </p:cNvSpPr>
              <p:nvPr/>
            </p:nvSpPr>
            <p:spPr>
              <a:xfrm>
                <a:off x="6972935" y="5868670"/>
                <a:ext cx="193040" cy="76200"/>
              </a:xfrm>
              <a:custGeom>
                <a:avLst/>
                <a:gdLst/>
                <a:ahLst/>
                <a:cxnLst/>
                <a:rect l="0" t="0" r="193040" b="76200"/>
                <a:pathLst>
                  <a:path w="193040" h="76200">
                    <a:moveTo>
                      <a:pt x="12842" y="30068"/>
                    </a:moveTo>
                    <a:cubicBezTo>
                      <a:pt x="106462" y="0"/>
                      <a:pt x="106462" y="0"/>
                      <a:pt x="106462" y="0"/>
                    </a:cubicBezTo>
                    <a:cubicBezTo>
                      <a:pt x="130074" y="1236"/>
                      <a:pt x="154515" y="2471"/>
                      <a:pt x="177713" y="4119"/>
                    </a:cubicBezTo>
                    <a:cubicBezTo>
                      <a:pt x="191797" y="9062"/>
                      <a:pt x="193040" y="18947"/>
                      <a:pt x="186826" y="27185"/>
                    </a:cubicBezTo>
                    <a:cubicBezTo>
                      <a:pt x="161971" y="42837"/>
                      <a:pt x="137116" y="58489"/>
                      <a:pt x="112261" y="74141"/>
                    </a:cubicBezTo>
                    <a:cubicBezTo>
                      <a:pt x="107705" y="76200"/>
                      <a:pt x="103148" y="75788"/>
                      <a:pt x="97763" y="74141"/>
                    </a:cubicBezTo>
                    <a:cubicBezTo>
                      <a:pt x="67523" y="68374"/>
                      <a:pt x="37282" y="62608"/>
                      <a:pt x="7042" y="56841"/>
                    </a:cubicBezTo>
                    <a:cubicBezTo>
                      <a:pt x="0" y="50663"/>
                      <a:pt x="414" y="34187"/>
                      <a:pt x="12842" y="3006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77" name="Freeform 3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3KwAAyiMAAJorAABHJAAAAAAAACYAAAAIAAAA//////////8="/>
                  </a:ext>
                </a:extLst>
              </p:cNvSpPr>
              <p:nvPr/>
            </p:nvSpPr>
            <p:spPr>
              <a:xfrm>
                <a:off x="7065645" y="5817870"/>
                <a:ext cx="22225" cy="79375"/>
              </a:xfrm>
              <a:custGeom>
                <a:avLst/>
                <a:gdLst/>
                <a:ahLst/>
                <a:cxnLst/>
                <a:rect l="0" t="0" r="22225" b="79375"/>
                <a:pathLst>
                  <a:path w="22225" h="79375">
                    <a:moveTo>
                      <a:pt x="0" y="0"/>
                    </a:moveTo>
                    <a:cubicBezTo>
                      <a:pt x="0" y="0"/>
                      <a:pt x="22225" y="36005"/>
                      <a:pt x="3354" y="76101"/>
                    </a:cubicBezTo>
                    <a:cubicBezTo>
                      <a:pt x="3354" y="76510"/>
                      <a:pt x="2516" y="78556"/>
                      <a:pt x="2096" y="79375"/>
                    </a:cubicBezTo>
                    <a:cubicBezTo>
                      <a:pt x="2096" y="79375"/>
                      <a:pt x="2096" y="79375"/>
                      <a:pt x="2096" y="79375"/>
                    </a:cubicBezTo>
                    <a:cubicBezTo>
                      <a:pt x="2096" y="79375"/>
                      <a:pt x="20128" y="40096"/>
                      <a:pt x="0" y="0"/>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76" name="Freeform 3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KwAAKCQAAN4rAABSJAAAAAAAACYAAAAIAAAA//////////8="/>
                  </a:ext>
                </a:extLst>
              </p:cNvSpPr>
              <p:nvPr/>
            </p:nvSpPr>
            <p:spPr>
              <a:xfrm>
                <a:off x="7020560" y="5877560"/>
                <a:ext cx="110490" cy="26670"/>
              </a:xfrm>
              <a:custGeom>
                <a:avLst/>
                <a:gdLst/>
                <a:ahLst/>
                <a:cxnLst/>
                <a:rect l="0" t="0" r="110490" b="26670"/>
                <a:pathLst>
                  <a:path w="110490" h="26670">
                    <a:moveTo>
                      <a:pt x="110490" y="4243"/>
                    </a:moveTo>
                    <a:lnTo>
                      <a:pt x="57992" y="0"/>
                    </a:lnTo>
                    <a:lnTo>
                      <a:pt x="0" y="18184"/>
                    </a:lnTo>
                    <a:lnTo>
                      <a:pt x="64707" y="26670"/>
                    </a:lnTo>
                    <a:lnTo>
                      <a:pt x="110490" y="4243"/>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75" name="Freeform 3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9KwAAfSQAAJ0rAACMJAAAAAAAACYAAAAIAAAA//////////8="/>
                  </a:ext>
                </a:extLst>
              </p:cNvSpPr>
              <p:nvPr/>
            </p:nvSpPr>
            <p:spPr>
              <a:xfrm>
                <a:off x="7069455" y="5931535"/>
                <a:ext cx="20320" cy="9525"/>
              </a:xfrm>
              <a:custGeom>
                <a:avLst/>
                <a:gdLst/>
                <a:ahLst/>
                <a:cxnLst/>
                <a:rect l="0" t="0" r="20320" b="9525"/>
                <a:pathLst>
                  <a:path w="20320" h="9525">
                    <a:moveTo>
                      <a:pt x="0" y="3175"/>
                    </a:moveTo>
                    <a:lnTo>
                      <a:pt x="10758" y="9525"/>
                    </a:lnTo>
                    <a:lnTo>
                      <a:pt x="20320" y="-37"/>
                    </a:ln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74" name="Freeform 3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hKwAANiQAAAssAAB9JAAAAAAAACYAAAAIAAAA//////////8="/>
                  </a:ext>
                </a:extLst>
              </p:cNvSpPr>
              <p:nvPr/>
            </p:nvSpPr>
            <p:spPr>
              <a:xfrm>
                <a:off x="7092315" y="5886450"/>
                <a:ext cx="67310" cy="45085"/>
              </a:xfrm>
              <a:custGeom>
                <a:avLst/>
                <a:gdLst/>
                <a:ahLst/>
                <a:cxnLst/>
                <a:rect l="0" t="0" r="67310" b="45085"/>
                <a:pathLst>
                  <a:path w="67310" h="45085">
                    <a:moveTo>
                      <a:pt x="0" y="45085"/>
                    </a:moveTo>
                    <a:cubicBezTo>
                      <a:pt x="10803" y="37226"/>
                      <a:pt x="10803" y="37226"/>
                      <a:pt x="10803" y="37226"/>
                    </a:cubicBezTo>
                    <a:cubicBezTo>
                      <a:pt x="29500" y="27299"/>
                      <a:pt x="29500" y="27299"/>
                      <a:pt x="29500" y="27299"/>
                    </a:cubicBezTo>
                    <a:cubicBezTo>
                      <a:pt x="49859" y="15304"/>
                      <a:pt x="49859" y="15304"/>
                      <a:pt x="49859" y="15304"/>
                    </a:cubicBezTo>
                    <a:cubicBezTo>
                      <a:pt x="65233" y="4963"/>
                      <a:pt x="65233" y="4963"/>
                      <a:pt x="65233" y="4963"/>
                    </a:cubicBezTo>
                    <a:cubicBezTo>
                      <a:pt x="67310" y="0"/>
                      <a:pt x="67310" y="0"/>
                      <a:pt x="67310" y="0"/>
                    </a:cubicBezTo>
                    <a:cubicBezTo>
                      <a:pt x="56923" y="10340"/>
                      <a:pt x="45704" y="14063"/>
                      <a:pt x="30747" y="21922"/>
                    </a:cubicBezTo>
                    <a:cubicBezTo>
                      <a:pt x="24099" y="24817"/>
                      <a:pt x="12465" y="31849"/>
                      <a:pt x="415" y="42189"/>
                    </a:cubicBezTo>
                    <a:lnTo>
                      <a:pt x="0" y="45085"/>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73" name="Freeform 3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wKgAAZiQAAI4rAACNJAAAAAAAACYAAAAIAAAA//////////8="/>
                  </a:ext>
                </a:extLst>
              </p:cNvSpPr>
              <p:nvPr/>
            </p:nvSpPr>
            <p:spPr>
              <a:xfrm>
                <a:off x="6979920" y="5916930"/>
                <a:ext cx="100330" cy="24765"/>
              </a:xfrm>
              <a:custGeom>
                <a:avLst/>
                <a:gdLst/>
                <a:ahLst/>
                <a:cxnLst/>
                <a:rect l="0" t="0" r="100330" b="24765"/>
                <a:pathLst>
                  <a:path w="100330" h="24765">
                    <a:moveTo>
                      <a:pt x="0" y="0"/>
                    </a:moveTo>
                    <a:lnTo>
                      <a:pt x="8513" y="2948"/>
                    </a:lnTo>
                    <a:lnTo>
                      <a:pt x="88777" y="16510"/>
                    </a:lnTo>
                    <a:lnTo>
                      <a:pt x="100330" y="24765"/>
                    </a:lnTo>
                    <a:lnTo>
                      <a:pt x="76008" y="20047"/>
                    </a:lnTo>
                    <a:lnTo>
                      <a:pt x="13377" y="8844"/>
                    </a:lnTo>
                    <a:lnTo>
                      <a:pt x="3040" y="6486"/>
                    </a:lnTo>
                    <a:lnTo>
                      <a:pt x="0" y="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72" name="Freeform 3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KwAAfCMAAMgrAADjIwAAAAAAACYAAAAIAAAA//////////8="/>
                  </a:ext>
                </a:extLst>
              </p:cNvSpPr>
              <p:nvPr/>
            </p:nvSpPr>
            <p:spPr>
              <a:xfrm>
                <a:off x="7015480" y="5768340"/>
                <a:ext cx="101600" cy="65405"/>
              </a:xfrm>
              <a:custGeom>
                <a:avLst/>
                <a:gdLst/>
                <a:ahLst/>
                <a:cxnLst/>
                <a:rect l="0" t="0" r="101600" b="65405"/>
                <a:pathLst>
                  <a:path w="101600" h="65405">
                    <a:moveTo>
                      <a:pt x="35286" y="600"/>
                    </a:moveTo>
                    <a:lnTo>
                      <a:pt x="35895" y="9000"/>
                    </a:lnTo>
                    <a:lnTo>
                      <a:pt x="32853" y="19201"/>
                    </a:lnTo>
                    <a:lnTo>
                      <a:pt x="26160" y="19801"/>
                    </a:lnTo>
                    <a:lnTo>
                      <a:pt x="15818" y="23401"/>
                    </a:lnTo>
                    <a:lnTo>
                      <a:pt x="7301" y="28802"/>
                    </a:lnTo>
                    <a:lnTo>
                      <a:pt x="0" y="32402"/>
                    </a:lnTo>
                    <a:lnTo>
                      <a:pt x="9126" y="33002"/>
                    </a:lnTo>
                    <a:lnTo>
                      <a:pt x="17643" y="44403"/>
                    </a:lnTo>
                    <a:lnTo>
                      <a:pt x="25552" y="48003"/>
                    </a:lnTo>
                    <a:lnTo>
                      <a:pt x="24944" y="51603"/>
                    </a:lnTo>
                    <a:lnTo>
                      <a:pt x="21293" y="58804"/>
                    </a:lnTo>
                    <a:lnTo>
                      <a:pt x="18251" y="61804"/>
                    </a:lnTo>
                    <a:lnTo>
                      <a:pt x="24944" y="62404"/>
                    </a:lnTo>
                    <a:lnTo>
                      <a:pt x="33461" y="62404"/>
                    </a:lnTo>
                    <a:lnTo>
                      <a:pt x="37720" y="61804"/>
                    </a:lnTo>
                    <a:lnTo>
                      <a:pt x="43195" y="57604"/>
                    </a:lnTo>
                    <a:lnTo>
                      <a:pt x="43195" y="61804"/>
                    </a:lnTo>
                    <a:lnTo>
                      <a:pt x="51104" y="65405"/>
                    </a:lnTo>
                    <a:lnTo>
                      <a:pt x="74223" y="61804"/>
                    </a:lnTo>
                    <a:lnTo>
                      <a:pt x="90649" y="55804"/>
                    </a:lnTo>
                    <a:lnTo>
                      <a:pt x="101600" y="50403"/>
                    </a:lnTo>
                    <a:lnTo>
                      <a:pt x="85174" y="43203"/>
                    </a:lnTo>
                    <a:lnTo>
                      <a:pt x="88216" y="39002"/>
                    </a:lnTo>
                    <a:lnTo>
                      <a:pt x="88824" y="30002"/>
                    </a:lnTo>
                    <a:lnTo>
                      <a:pt x="86999" y="24601"/>
                    </a:lnTo>
                    <a:lnTo>
                      <a:pt x="85174" y="21001"/>
                    </a:lnTo>
                    <a:lnTo>
                      <a:pt x="93083" y="16801"/>
                    </a:lnTo>
                    <a:lnTo>
                      <a:pt x="96125" y="14401"/>
                    </a:lnTo>
                    <a:lnTo>
                      <a:pt x="93691" y="12000"/>
                    </a:lnTo>
                    <a:lnTo>
                      <a:pt x="88216" y="10200"/>
                    </a:lnTo>
                    <a:lnTo>
                      <a:pt x="88216" y="7200"/>
                    </a:lnTo>
                    <a:lnTo>
                      <a:pt x="85782" y="7200"/>
                    </a:lnTo>
                    <a:lnTo>
                      <a:pt x="79090" y="7800"/>
                    </a:lnTo>
                    <a:lnTo>
                      <a:pt x="68747" y="9000"/>
                    </a:lnTo>
                    <a:lnTo>
                      <a:pt x="64489" y="7800"/>
                    </a:lnTo>
                    <a:lnTo>
                      <a:pt x="55971" y="3000"/>
                    </a:lnTo>
                    <a:lnTo>
                      <a:pt x="45020" y="0"/>
                    </a:lnTo>
                    <a:lnTo>
                      <a:pt x="39545" y="0"/>
                    </a:lnTo>
                    <a:lnTo>
                      <a:pt x="35286" y="600"/>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71" name="Freeform 3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KwAAfCMAAIwrAACHIwAAAAAAACYAAAAIAAAA//////////8="/>
                  </a:ext>
                </a:extLst>
              </p:cNvSpPr>
              <p:nvPr/>
            </p:nvSpPr>
            <p:spPr>
              <a:xfrm>
                <a:off x="7049770" y="5768340"/>
                <a:ext cx="29210" cy="6985"/>
              </a:xfrm>
              <a:custGeom>
                <a:avLst/>
                <a:gdLst/>
                <a:ahLst/>
                <a:cxnLst/>
                <a:rect l="0" t="0" r="29210" b="6985"/>
                <a:pathLst>
                  <a:path w="29210" h="6985">
                    <a:moveTo>
                      <a:pt x="0" y="776"/>
                    </a:moveTo>
                    <a:cubicBezTo>
                      <a:pt x="2880" y="388"/>
                      <a:pt x="5760" y="0"/>
                      <a:pt x="8228" y="0"/>
                    </a:cubicBezTo>
                    <a:cubicBezTo>
                      <a:pt x="13576" y="388"/>
                      <a:pt x="20570" y="2716"/>
                      <a:pt x="25096" y="4656"/>
                    </a:cubicBezTo>
                    <a:cubicBezTo>
                      <a:pt x="26742" y="5432"/>
                      <a:pt x="27564" y="6208"/>
                      <a:pt x="29210" y="6985"/>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70" name="Freeform 3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KwAAfCMAAJgrAACdIwAAAAAAACYAAAAIAAAA//////////8="/>
                  </a:ext>
                </a:extLst>
              </p:cNvSpPr>
              <p:nvPr/>
            </p:nvSpPr>
            <p:spPr>
              <a:xfrm>
                <a:off x="7049770" y="5768340"/>
                <a:ext cx="36830" cy="20955"/>
              </a:xfrm>
              <a:custGeom>
                <a:avLst/>
                <a:gdLst/>
                <a:ahLst/>
                <a:cxnLst/>
                <a:rect l="0" t="0" r="36830" b="20955"/>
                <a:pathLst>
                  <a:path w="36830" h="20955">
                    <a:moveTo>
                      <a:pt x="0" y="0"/>
                    </a:moveTo>
                    <a:cubicBezTo>
                      <a:pt x="837" y="6705"/>
                      <a:pt x="1674" y="2933"/>
                      <a:pt x="5441" y="6286"/>
                    </a:cubicBezTo>
                    <a:cubicBezTo>
                      <a:pt x="6696" y="7543"/>
                      <a:pt x="7115" y="9220"/>
                      <a:pt x="7533" y="10477"/>
                    </a:cubicBezTo>
                    <a:cubicBezTo>
                      <a:pt x="8370" y="12153"/>
                      <a:pt x="8789" y="13830"/>
                      <a:pt x="9626" y="15087"/>
                    </a:cubicBezTo>
                    <a:cubicBezTo>
                      <a:pt x="10463" y="16764"/>
                      <a:pt x="11719" y="17602"/>
                      <a:pt x="12974" y="18859"/>
                    </a:cubicBezTo>
                    <a:cubicBezTo>
                      <a:pt x="14230" y="19697"/>
                      <a:pt x="15485" y="20116"/>
                      <a:pt x="17159" y="20116"/>
                    </a:cubicBezTo>
                    <a:cubicBezTo>
                      <a:pt x="18834" y="20535"/>
                      <a:pt x="20926" y="20955"/>
                      <a:pt x="22600" y="20535"/>
                    </a:cubicBezTo>
                    <a:cubicBezTo>
                      <a:pt x="27623" y="18859"/>
                      <a:pt x="32645" y="17183"/>
                      <a:pt x="36830" y="16764"/>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9" name="Freeform 3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6KwAAhiMAALQrAACQIwAAAAAAACYAAAAIAAAA//////////8="/>
                  </a:ext>
                </a:extLst>
              </p:cNvSpPr>
              <p:nvPr/>
            </p:nvSpPr>
            <p:spPr>
              <a:xfrm>
                <a:off x="7067550" y="5774690"/>
                <a:ext cx="36830" cy="6350"/>
              </a:xfrm>
              <a:custGeom>
                <a:avLst/>
                <a:gdLst/>
                <a:ahLst/>
                <a:cxnLst/>
                <a:rect l="0" t="0" r="36830" b="6350"/>
                <a:pathLst>
                  <a:path w="36830" h="6350">
                    <a:moveTo>
                      <a:pt x="0" y="6350"/>
                    </a:moveTo>
                    <a:cubicBezTo>
                      <a:pt x="4138" y="4763"/>
                      <a:pt x="7863" y="3572"/>
                      <a:pt x="11587" y="2381"/>
                    </a:cubicBezTo>
                    <a:cubicBezTo>
                      <a:pt x="17794" y="1588"/>
                      <a:pt x="24002" y="3175"/>
                      <a:pt x="29795" y="1984"/>
                    </a:cubicBezTo>
                    <a:cubicBezTo>
                      <a:pt x="31864" y="1588"/>
                      <a:pt x="33519" y="0"/>
                      <a:pt x="35589" y="794"/>
                    </a:cubicBezTo>
                    <a:cubicBezTo>
                      <a:pt x="36830" y="1191"/>
                      <a:pt x="35589" y="3175"/>
                      <a:pt x="36002" y="4366"/>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8" name="Freeform 3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PKwAAmyMAAFwrAACxIwAAAAAAACYAAAAIAAAA//////////8="/>
                  </a:ext>
                </a:extLst>
              </p:cNvSpPr>
              <p:nvPr/>
            </p:nvSpPr>
            <p:spPr>
              <a:xfrm>
                <a:off x="7040245" y="5788025"/>
                <a:ext cx="8255" cy="13970"/>
              </a:xfrm>
              <a:custGeom>
                <a:avLst/>
                <a:gdLst/>
                <a:ahLst/>
                <a:cxnLst/>
                <a:rect l="0" t="0" r="8255" b="13970"/>
                <a:pathLst>
                  <a:path w="8255" h="13970">
                    <a:moveTo>
                      <a:pt x="8255" y="0"/>
                    </a:moveTo>
                    <a:cubicBezTo>
                      <a:pt x="6191" y="2054"/>
                      <a:pt x="0" y="7396"/>
                      <a:pt x="1651" y="11094"/>
                    </a:cubicBezTo>
                    <a:cubicBezTo>
                      <a:pt x="2889" y="13970"/>
                      <a:pt x="2889" y="13970"/>
                      <a:pt x="2889" y="1397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7" name="Freeform 3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BKwAAqyMAAHArAADLIwAAAAAAACYAAAAIAAAA//////////8="/>
                  </a:ext>
                </a:extLst>
              </p:cNvSpPr>
              <p:nvPr/>
            </p:nvSpPr>
            <p:spPr>
              <a:xfrm>
                <a:off x="7031355" y="5798185"/>
                <a:ext cx="29845" cy="20320"/>
              </a:xfrm>
              <a:custGeom>
                <a:avLst/>
                <a:gdLst/>
                <a:ahLst/>
                <a:cxnLst/>
                <a:rect l="0" t="0" r="29845" b="20320"/>
                <a:pathLst>
                  <a:path w="29845" h="20320">
                    <a:moveTo>
                      <a:pt x="0" y="0"/>
                    </a:moveTo>
                    <a:cubicBezTo>
                      <a:pt x="2861" y="406"/>
                      <a:pt x="6132" y="0"/>
                      <a:pt x="8585" y="1219"/>
                    </a:cubicBezTo>
                    <a:cubicBezTo>
                      <a:pt x="11856" y="2438"/>
                      <a:pt x="19215" y="9347"/>
                      <a:pt x="21668" y="12192"/>
                    </a:cubicBezTo>
                    <a:cubicBezTo>
                      <a:pt x="22894" y="13411"/>
                      <a:pt x="22485" y="16256"/>
                      <a:pt x="24121" y="17069"/>
                    </a:cubicBezTo>
                    <a:cubicBezTo>
                      <a:pt x="29845" y="20320"/>
                      <a:pt x="29845" y="20320"/>
                      <a:pt x="29845" y="2032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6" name="Freeform 3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NKwAAnSMAALQrAADJIwAAAAAAACYAAAAIAAAA//////////8="/>
                  </a:ext>
                </a:extLst>
              </p:cNvSpPr>
              <p:nvPr/>
            </p:nvSpPr>
            <p:spPr>
              <a:xfrm>
                <a:off x="7079615" y="5789295"/>
                <a:ext cx="24765" cy="27940"/>
              </a:xfrm>
              <a:custGeom>
                <a:avLst/>
                <a:gdLst/>
                <a:ahLst/>
                <a:cxnLst/>
                <a:rect l="0" t="0" r="24765" b="27940"/>
                <a:pathLst>
                  <a:path w="24765" h="27940">
                    <a:moveTo>
                      <a:pt x="20299" y="0"/>
                    </a:moveTo>
                    <a:cubicBezTo>
                      <a:pt x="23141" y="6672"/>
                      <a:pt x="24765" y="13344"/>
                      <a:pt x="21111" y="20434"/>
                    </a:cubicBezTo>
                    <a:cubicBezTo>
                      <a:pt x="17457" y="27523"/>
                      <a:pt x="6089" y="27940"/>
                      <a:pt x="0" y="24604"/>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5" name="Freeform 3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wKwAAtCMAAJ4rAADLIwAAAAAAACYAAAAIAAAA//////////8="/>
                  </a:ext>
                </a:extLst>
              </p:cNvSpPr>
              <p:nvPr/>
            </p:nvSpPr>
            <p:spPr>
              <a:xfrm>
                <a:off x="7061200" y="5803900"/>
                <a:ext cx="29210" cy="14605"/>
              </a:xfrm>
              <a:custGeom>
                <a:avLst/>
                <a:gdLst/>
                <a:ahLst/>
                <a:cxnLst/>
                <a:rect l="0" t="0" r="29210" b="14605"/>
                <a:pathLst>
                  <a:path w="29210" h="14605">
                    <a:moveTo>
                      <a:pt x="0" y="14605"/>
                    </a:moveTo>
                    <a:cubicBezTo>
                      <a:pt x="2001" y="13793"/>
                      <a:pt x="4001" y="12982"/>
                      <a:pt x="6402" y="12170"/>
                    </a:cubicBezTo>
                    <a:cubicBezTo>
                      <a:pt x="8403" y="11359"/>
                      <a:pt x="10804" y="10953"/>
                      <a:pt x="13205" y="10548"/>
                    </a:cubicBezTo>
                    <a:cubicBezTo>
                      <a:pt x="17206" y="9736"/>
                      <a:pt x="24008" y="10142"/>
                      <a:pt x="26009" y="6085"/>
                    </a:cubicBezTo>
                    <a:cubicBezTo>
                      <a:pt x="29210" y="0"/>
                      <a:pt x="29210" y="0"/>
                      <a:pt x="29210" y="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4" name="Freeform 3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qKwAAmyMAAG4rAADKIwAAAAAAACYAAAAIAAAA//////////8="/>
                  </a:ext>
                </a:extLst>
              </p:cNvSpPr>
              <p:nvPr/>
            </p:nvSpPr>
            <p:spPr>
              <a:xfrm>
                <a:off x="7016750" y="5788025"/>
                <a:ext cx="43180" cy="29845"/>
              </a:xfrm>
              <a:custGeom>
                <a:avLst/>
                <a:gdLst/>
                <a:ahLst/>
                <a:cxnLst/>
                <a:rect l="0" t="0" r="43180" b="29845"/>
                <a:pathLst>
                  <a:path w="43180" h="29845">
                    <a:moveTo>
                      <a:pt x="30432" y="0"/>
                    </a:moveTo>
                    <a:cubicBezTo>
                      <a:pt x="25086" y="0"/>
                      <a:pt x="21384" y="817"/>
                      <a:pt x="16038" y="2861"/>
                    </a:cubicBezTo>
                    <a:cubicBezTo>
                      <a:pt x="11926" y="4906"/>
                      <a:pt x="8636" y="8585"/>
                      <a:pt x="4112" y="10629"/>
                    </a:cubicBezTo>
                    <a:cubicBezTo>
                      <a:pt x="0" y="12673"/>
                      <a:pt x="0" y="12673"/>
                      <a:pt x="0" y="12673"/>
                    </a:cubicBezTo>
                    <a:cubicBezTo>
                      <a:pt x="2467" y="13082"/>
                      <a:pt x="4524" y="12265"/>
                      <a:pt x="6580" y="13491"/>
                    </a:cubicBezTo>
                    <a:cubicBezTo>
                      <a:pt x="8636" y="14309"/>
                      <a:pt x="9870" y="17171"/>
                      <a:pt x="11515" y="18806"/>
                    </a:cubicBezTo>
                    <a:cubicBezTo>
                      <a:pt x="13571" y="21259"/>
                      <a:pt x="15216" y="23712"/>
                      <a:pt x="17683" y="25347"/>
                    </a:cubicBezTo>
                    <a:cubicBezTo>
                      <a:pt x="24674" y="29845"/>
                      <a:pt x="35366" y="29436"/>
                      <a:pt x="43180" y="29436"/>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3" name="Freeform 3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FKwAAyCMAAHcrAADiIwAAAAAAACYAAAAIAAAA//////////8="/>
                  </a:ext>
                </a:extLst>
              </p:cNvSpPr>
              <p:nvPr/>
            </p:nvSpPr>
            <p:spPr>
              <a:xfrm>
                <a:off x="7033895" y="5816600"/>
                <a:ext cx="31750" cy="16510"/>
              </a:xfrm>
              <a:custGeom>
                <a:avLst/>
                <a:gdLst/>
                <a:ahLst/>
                <a:cxnLst/>
                <a:rect l="0" t="0" r="31750" b="16510"/>
                <a:pathLst>
                  <a:path w="31750" h="16510">
                    <a:moveTo>
                      <a:pt x="7834" y="0"/>
                    </a:moveTo>
                    <a:cubicBezTo>
                      <a:pt x="7010" y="2013"/>
                      <a:pt x="6185" y="4027"/>
                      <a:pt x="5360" y="5638"/>
                    </a:cubicBezTo>
                    <a:cubicBezTo>
                      <a:pt x="3711" y="9262"/>
                      <a:pt x="2886" y="10470"/>
                      <a:pt x="0" y="13289"/>
                    </a:cubicBezTo>
                    <a:cubicBezTo>
                      <a:pt x="7010" y="14094"/>
                      <a:pt x="15256" y="16510"/>
                      <a:pt x="21029" y="12080"/>
                    </a:cubicBezTo>
                    <a:cubicBezTo>
                      <a:pt x="25565" y="9262"/>
                      <a:pt x="28451" y="4430"/>
                      <a:pt x="31750" y="403"/>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2" name="Freeform 3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qKwAAwSMAAMcrAADqIwAAAAAAACYAAAAIAAAA//////////8="/>
                  </a:ext>
                </a:extLst>
              </p:cNvSpPr>
              <p:nvPr/>
            </p:nvSpPr>
            <p:spPr>
              <a:xfrm>
                <a:off x="7057390" y="5812155"/>
                <a:ext cx="59055" cy="26035"/>
              </a:xfrm>
              <a:custGeom>
                <a:avLst/>
                <a:gdLst/>
                <a:ahLst/>
                <a:cxnLst/>
                <a:rect l="0" t="0" r="59055" b="26035"/>
                <a:pathLst>
                  <a:path w="59055" h="26035">
                    <a:moveTo>
                      <a:pt x="831" y="12810"/>
                    </a:moveTo>
                    <a:cubicBezTo>
                      <a:pt x="1247" y="14463"/>
                      <a:pt x="0" y="16530"/>
                      <a:pt x="1663" y="17769"/>
                    </a:cubicBezTo>
                    <a:cubicBezTo>
                      <a:pt x="9981" y="26035"/>
                      <a:pt x="41172" y="15703"/>
                      <a:pt x="50321" y="11571"/>
                    </a:cubicBezTo>
                    <a:cubicBezTo>
                      <a:pt x="53232" y="9918"/>
                      <a:pt x="56143" y="8678"/>
                      <a:pt x="59055" y="7025"/>
                    </a:cubicBezTo>
                    <a:cubicBezTo>
                      <a:pt x="54064" y="4959"/>
                      <a:pt x="49905" y="2892"/>
                      <a:pt x="44915" y="413"/>
                    </a:cubicBezTo>
                    <a:cubicBezTo>
                      <a:pt x="43667" y="0"/>
                      <a:pt x="43251" y="413"/>
                      <a:pt x="42003" y="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1" name="Freeform 4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KwAA7yMAAMkrAAAKJAAAAAAAACYAAAAIAAAA//////////8="/>
                  </a:ext>
                </a:extLst>
              </p:cNvSpPr>
              <p:nvPr/>
            </p:nvSpPr>
            <p:spPr>
              <a:xfrm>
                <a:off x="7076440" y="5841365"/>
                <a:ext cx="41275" cy="17145"/>
              </a:xfrm>
              <a:custGeom>
                <a:avLst/>
                <a:gdLst/>
                <a:ahLst/>
                <a:cxnLst/>
                <a:rect l="0" t="0" r="41275" b="17145"/>
                <a:pathLst>
                  <a:path w="41275" h="17145">
                    <a:moveTo>
                      <a:pt x="0" y="11562"/>
                    </a:moveTo>
                    <a:cubicBezTo>
                      <a:pt x="0" y="2392"/>
                      <a:pt x="21901" y="1594"/>
                      <a:pt x="28639" y="1594"/>
                    </a:cubicBezTo>
                    <a:cubicBezTo>
                      <a:pt x="30324" y="1594"/>
                      <a:pt x="33693" y="2791"/>
                      <a:pt x="35799" y="1196"/>
                    </a:cubicBezTo>
                    <a:cubicBezTo>
                      <a:pt x="36220" y="797"/>
                      <a:pt x="40011" y="0"/>
                      <a:pt x="41275" y="0"/>
                    </a:cubicBezTo>
                    <a:cubicBezTo>
                      <a:pt x="36642" y="3987"/>
                      <a:pt x="37905" y="9170"/>
                      <a:pt x="33693" y="13157"/>
                    </a:cubicBezTo>
                    <a:cubicBezTo>
                      <a:pt x="29903" y="17145"/>
                      <a:pt x="21901" y="16746"/>
                      <a:pt x="16846" y="15151"/>
                    </a:cubicBezTo>
                    <a:cubicBezTo>
                      <a:pt x="13477" y="14353"/>
                      <a:pt x="4211" y="8373"/>
                      <a:pt x="842" y="11164"/>
                    </a:cubicBezTo>
                    <a:cubicBezTo>
                      <a:pt x="842" y="11164"/>
                      <a:pt x="421" y="11164"/>
                      <a:pt x="0" y="11562"/>
                    </a:cubicBezTo>
                    <a:close/>
                  </a:path>
                </a:pathLst>
              </a:custGeom>
              <a:solidFill>
                <a:srgbClr val="0000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0" name="Freeform 4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KwAA9yMAAIUrAAAUJAAAAAAAACYAAAAIAAAA//////////8="/>
                  </a:ext>
                </a:extLst>
              </p:cNvSpPr>
              <p:nvPr/>
            </p:nvSpPr>
            <p:spPr>
              <a:xfrm>
                <a:off x="7036435" y="5846445"/>
                <a:ext cx="38100" cy="18415"/>
              </a:xfrm>
              <a:custGeom>
                <a:avLst/>
                <a:gdLst/>
                <a:ahLst/>
                <a:cxnLst/>
                <a:rect l="0" t="0" r="38100" b="18415"/>
                <a:pathLst>
                  <a:path w="38100" h="18415">
                    <a:moveTo>
                      <a:pt x="38100" y="12419"/>
                    </a:moveTo>
                    <a:cubicBezTo>
                      <a:pt x="38100" y="2997"/>
                      <a:pt x="18003" y="1713"/>
                      <a:pt x="11723" y="1713"/>
                    </a:cubicBezTo>
                    <a:cubicBezTo>
                      <a:pt x="10048" y="1713"/>
                      <a:pt x="6699" y="2997"/>
                      <a:pt x="5024" y="1284"/>
                    </a:cubicBezTo>
                    <a:cubicBezTo>
                      <a:pt x="4605" y="856"/>
                      <a:pt x="837" y="0"/>
                      <a:pt x="0" y="0"/>
                    </a:cubicBezTo>
                    <a:cubicBezTo>
                      <a:pt x="4187" y="4282"/>
                      <a:pt x="2931" y="9849"/>
                      <a:pt x="7118" y="14560"/>
                    </a:cubicBezTo>
                    <a:cubicBezTo>
                      <a:pt x="10467" y="18415"/>
                      <a:pt x="18003" y="17986"/>
                      <a:pt x="22609" y="16273"/>
                    </a:cubicBezTo>
                    <a:cubicBezTo>
                      <a:pt x="25540" y="15417"/>
                      <a:pt x="34332" y="8993"/>
                      <a:pt x="37263" y="11991"/>
                    </a:cubicBezTo>
                    <a:cubicBezTo>
                      <a:pt x="37681" y="11991"/>
                      <a:pt x="37681" y="12419"/>
                      <a:pt x="38100" y="12419"/>
                    </a:cubicBezTo>
                    <a:close/>
                  </a:path>
                </a:pathLst>
              </a:custGeom>
              <a:solidFill>
                <a:srgbClr val="0000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658" name="Line 40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wAAwyMAAIcqAADEIwAAAAAAACYAAAAIAAAA//////////8="/>
                </a:ext>
              </a:extLst>
            </p:cNvSpPr>
            <p:nvPr/>
          </p:nvSpPr>
          <p:spPr>
            <a:xfrm>
              <a:off x="6379210" y="5813425"/>
              <a:ext cx="53403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57" name="Freeform 4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HKgAApyMAAM0qAADgIwAAAAAAACYAAAAIAAAA//////////8="/>
                </a:ext>
              </a:extLst>
            </p:cNvSpPr>
            <p:nvPr/>
          </p:nvSpPr>
          <p:spPr>
            <a:xfrm>
              <a:off x="6913245" y="5795645"/>
              <a:ext cx="44450" cy="36195"/>
            </a:xfrm>
            <a:custGeom>
              <a:avLst/>
              <a:gdLst/>
              <a:ahLst/>
              <a:cxnLst/>
              <a:rect l="0" t="0" r="44450" b="36195"/>
              <a:pathLst>
                <a:path w="44450" h="36195">
                  <a:moveTo>
                    <a:pt x="44450" y="17790"/>
                  </a:moveTo>
                  <a:lnTo>
                    <a:pt x="0" y="0"/>
                  </a:lnTo>
                  <a:lnTo>
                    <a:pt x="0" y="36195"/>
                  </a:lnTo>
                  <a:lnTo>
                    <a:pt x="4445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56" name="Rectangle 40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LI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lKgAAmBIAABQrAABIEwAAAAAAACYAAAAIAAAA//////////8="/>
                </a:ext>
              </a:extLst>
            </p:cNvSpPr>
            <p:nvPr/>
          </p:nvSpPr>
          <p:spPr>
            <a:xfrm>
              <a:off x="6891655" y="3022600"/>
              <a:ext cx="111125" cy="111760"/>
            </a:xfrm>
            <a:prstGeom prst="rect">
              <a:avLst/>
            </a:prstGeom>
            <a:noFill/>
            <a:ln>
              <a:noFill/>
            </a:ln>
            <a:effectLst/>
          </p:spPr>
          <p:txBody>
            <a:bodyPr vert="horz" wrap="square" lIns="91440" tIns="45720" rIns="91440" bIns="45720" numCol="1" spcCol="215900" anchor="t"/>
            <a:lstStyle/>
            <a:p>
              <a:pPr>
                <a:defRPr lang="en-us"/>
              </a:pPr>
              <a:endParaRPr/>
            </a:p>
          </p:txBody>
        </p:sp>
        <p:sp>
          <p:nvSpPr>
            <p:cNvPr id="655" name="Rectangle 40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HI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yKgAAVRMAAMcqAADnFAAAACAAACYAAAAIAAAA//////////8="/>
                </a:ext>
              </a:extLst>
            </p:cNvSpPr>
            <p:nvPr/>
          </p:nvSpPr>
          <p:spPr>
            <a:xfrm>
              <a:off x="6940550" y="3142615"/>
              <a:ext cx="13335" cy="25527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654" name="Freeform 4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zI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KgAA2BIAAMsqAAAQEwAAAAAAACYAAAAIAAAA//////////8="/>
                </a:ext>
              </a:extLst>
            </p:cNvSpPr>
            <p:nvPr/>
          </p:nvSpPr>
          <p:spPr>
            <a:xfrm>
              <a:off x="6911975" y="3063240"/>
              <a:ext cx="44450" cy="35560"/>
            </a:xfrm>
            <a:custGeom>
              <a:avLst/>
              <a:gdLst/>
              <a:ahLst/>
              <a:cxnLst/>
              <a:rect l="0" t="0" r="44450" b="35560"/>
              <a:pathLst>
                <a:path w="44450" h="35560">
                  <a:moveTo>
                    <a:pt x="44450" y="18081"/>
                  </a:moveTo>
                  <a:lnTo>
                    <a:pt x="0" y="0"/>
                  </a:lnTo>
                  <a:lnTo>
                    <a:pt x="0" y="35560"/>
                  </a:lnTo>
                  <a:lnTo>
                    <a:pt x="44450"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53" name="Line 407"/>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LJ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uLAAA9RIAAOoyAAD2EgAAAAAAACYAAAAIAAAA//////////8="/>
                </a:ext>
              </a:extLst>
            </p:cNvSpPr>
            <p:nvPr/>
          </p:nvSpPr>
          <p:spPr>
            <a:xfrm flipV="1">
              <a:off x="7303770" y="3081655"/>
              <a:ext cx="972820" cy="635"/>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a:p>
          </p:txBody>
        </p:sp>
        <p:sp>
          <p:nvSpPr>
            <p:cNvPr id="652" name="Freeform 4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nJ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pMgAA2BIAAO8yAAAQEwAAAAAAACYAAAAIAAAA//////////8="/>
                </a:ext>
              </a:extLst>
            </p:cNvSpPr>
            <p:nvPr/>
          </p:nvSpPr>
          <p:spPr>
            <a:xfrm>
              <a:off x="8235315" y="3063240"/>
              <a:ext cx="44450" cy="35560"/>
            </a:xfrm>
            <a:custGeom>
              <a:avLst/>
              <a:gdLst/>
              <a:ahLst/>
              <a:cxnLst/>
              <a:rect l="0" t="0" r="44450" b="35560"/>
              <a:pathLst>
                <a:path w="44450" h="35560">
                  <a:moveTo>
                    <a:pt x="44450" y="18081"/>
                  </a:moveTo>
                  <a:lnTo>
                    <a:pt x="0" y="0"/>
                  </a:lnTo>
                  <a:lnTo>
                    <a:pt x="0" y="35560"/>
                  </a:lnTo>
                  <a:lnTo>
                    <a:pt x="44450"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51" name="Freeform 4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nGgAA3RoAAO4aAAAWGwAAAAAAACYAAAAIAAAA//////////8="/>
                </a:ext>
              </a:extLst>
            </p:cNvSpPr>
            <p:nvPr/>
          </p:nvSpPr>
          <p:spPr>
            <a:xfrm>
              <a:off x="4332605" y="4366895"/>
              <a:ext cx="45085" cy="36195"/>
            </a:xfrm>
            <a:custGeom>
              <a:avLst/>
              <a:gdLst/>
              <a:ahLst/>
              <a:cxnLst/>
              <a:rect l="0" t="0" r="45085" b="36195"/>
              <a:pathLst>
                <a:path w="45085" h="36195">
                  <a:moveTo>
                    <a:pt x="45085" y="17790"/>
                  </a:moveTo>
                  <a:lnTo>
                    <a:pt x="0" y="0"/>
                  </a:lnTo>
                  <a:lnTo>
                    <a:pt x="0" y="36195"/>
                  </a:lnTo>
                  <a:lnTo>
                    <a:pt x="4508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50" name="Freeform 4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nHwAA2RoAAG4fAAASGwAAAAAAACYAAAAIAAAA//////////8="/>
                </a:ext>
              </a:extLst>
            </p:cNvSpPr>
            <p:nvPr/>
          </p:nvSpPr>
          <p:spPr>
            <a:xfrm>
              <a:off x="5064125" y="436435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49" name="Freeform 4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xIAAAlxUAAMwgAADdGgAAAAAAACYAAAAIAAAA//////////8="/>
                </a:ext>
              </a:extLst>
            </p:cNvSpPr>
            <p:nvPr/>
          </p:nvSpPr>
          <p:spPr>
            <a:xfrm>
              <a:off x="5314315" y="3509645"/>
              <a:ext cx="17145" cy="857250"/>
            </a:xfrm>
            <a:custGeom>
              <a:avLst/>
              <a:gdLst/>
              <a:ahLst/>
              <a:cxnLst/>
              <a:rect l="0" t="0" r="17145" b="857250"/>
              <a:pathLst>
                <a:path w="17145" h="857250">
                  <a:moveTo>
                    <a:pt x="0" y="857250"/>
                  </a:moveTo>
                  <a:cubicBezTo>
                    <a:pt x="8572" y="857250"/>
                    <a:pt x="8572" y="0"/>
                    <a:pt x="1714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48" name="Freeform 4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MIAAAehUAABMhAACzFQAAAAAAACYAAAAIAAAA//////////8="/>
                </a:ext>
              </a:extLst>
            </p:cNvSpPr>
            <p:nvPr/>
          </p:nvSpPr>
          <p:spPr>
            <a:xfrm>
              <a:off x="5331460" y="349123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47" name="Rectangle 41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TLwAALAwAAKswAACDDQAAAAAAACYAAAAIAAAA//////////8="/>
                </a:ext>
              </a:extLst>
            </p:cNvSpPr>
            <p:nvPr/>
          </p:nvSpPr>
          <p:spPr>
            <a:xfrm>
              <a:off x="7693025" y="1978660"/>
              <a:ext cx="218440" cy="21780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634" name="Group 41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UvAAAsDAAAsTAAAIgNAAAAAAAAJgAAAAgAAAD/////AAAAAA=="/>
                </a:ext>
              </a:extLst>
            </p:cNvGrpSpPr>
            <p:nvPr/>
          </p:nvGrpSpPr>
          <p:grpSpPr>
            <a:xfrm>
              <a:off x="7694295" y="1978660"/>
              <a:ext cx="220980" cy="220980"/>
              <a:chOff x="7694295" y="1978660"/>
              <a:chExt cx="220980" cy="220980"/>
            </a:xfrm>
          </p:grpSpPr>
          <p:sp>
            <p:nvSpPr>
              <p:cNvPr id="646" name="Freeform 4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gLwAANwwAAKYwAAB9DQAAAAAAACYAAAAIAAAA//////////8="/>
                  </a:ext>
                </a:extLst>
              </p:cNvSpPr>
              <p:nvPr/>
            </p:nvSpPr>
            <p:spPr>
              <a:xfrm>
                <a:off x="7701280" y="1985645"/>
                <a:ext cx="207010" cy="207010"/>
              </a:xfrm>
              <a:custGeom>
                <a:avLst/>
                <a:gdLst/>
                <a:ahLst/>
                <a:cxnLst/>
                <a:rect l="0" t="0" r="207010" b="207010"/>
                <a:pathLst>
                  <a:path w="207010" h="207010">
                    <a:moveTo>
                      <a:pt x="43949" y="0"/>
                    </a:moveTo>
                    <a:cubicBezTo>
                      <a:pt x="163061" y="0"/>
                      <a:pt x="163061" y="0"/>
                      <a:pt x="163061" y="0"/>
                    </a:cubicBezTo>
                    <a:cubicBezTo>
                      <a:pt x="187295" y="0"/>
                      <a:pt x="207010" y="20126"/>
                      <a:pt x="207010" y="44359"/>
                    </a:cubicBezTo>
                    <a:cubicBezTo>
                      <a:pt x="207010" y="163061"/>
                      <a:pt x="207010" y="163061"/>
                      <a:pt x="207010" y="163061"/>
                    </a:cubicBezTo>
                    <a:cubicBezTo>
                      <a:pt x="207010" y="187295"/>
                      <a:pt x="187295" y="207010"/>
                      <a:pt x="163061" y="207010"/>
                    </a:cubicBezTo>
                    <a:cubicBezTo>
                      <a:pt x="43949" y="207010"/>
                      <a:pt x="43949" y="207010"/>
                      <a:pt x="43949" y="207010"/>
                    </a:cubicBezTo>
                    <a:cubicBezTo>
                      <a:pt x="20126" y="207010"/>
                      <a:pt x="0" y="187295"/>
                      <a:pt x="0" y="163061"/>
                    </a:cubicBezTo>
                    <a:cubicBezTo>
                      <a:pt x="0" y="44359"/>
                      <a:pt x="0" y="44359"/>
                      <a:pt x="0" y="44359"/>
                    </a:cubicBezTo>
                    <a:cubicBezTo>
                      <a:pt x="0" y="20126"/>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645" name="Freeform 4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VLwAALAwAALEwAACIDQAAAAAAACYAAAAIAAAA//////////8="/>
                  </a:ext>
                </a:extLst>
              </p:cNvSpPr>
              <p:nvPr/>
            </p:nvSpPr>
            <p:spPr>
              <a:xfrm>
                <a:off x="7694295" y="1978660"/>
                <a:ext cx="220980" cy="220980"/>
              </a:xfrm>
              <a:custGeom>
                <a:avLst/>
                <a:gdLst/>
                <a:ahLst/>
                <a:cxnLst/>
                <a:rect l="0" t="0" r="220980" b="220980"/>
                <a:pathLst>
                  <a:path w="220980" h="220980">
                    <a:moveTo>
                      <a:pt x="170048" y="0"/>
                    </a:moveTo>
                    <a:cubicBezTo>
                      <a:pt x="50932" y="0"/>
                      <a:pt x="50932" y="0"/>
                      <a:pt x="50932" y="0"/>
                    </a:cubicBezTo>
                    <a:cubicBezTo>
                      <a:pt x="23002" y="0"/>
                      <a:pt x="0" y="22959"/>
                      <a:pt x="0" y="51248"/>
                    </a:cubicBezTo>
                    <a:cubicBezTo>
                      <a:pt x="0" y="169732"/>
                      <a:pt x="0" y="169732"/>
                      <a:pt x="0" y="169732"/>
                    </a:cubicBezTo>
                    <a:cubicBezTo>
                      <a:pt x="0" y="197611"/>
                      <a:pt x="23002" y="220570"/>
                      <a:pt x="50932" y="220980"/>
                    </a:cubicBezTo>
                    <a:cubicBezTo>
                      <a:pt x="170048" y="220980"/>
                      <a:pt x="170048" y="220980"/>
                      <a:pt x="170048" y="220980"/>
                    </a:cubicBezTo>
                    <a:cubicBezTo>
                      <a:pt x="197978" y="220570"/>
                      <a:pt x="220980" y="197611"/>
                      <a:pt x="220980" y="169732"/>
                    </a:cubicBezTo>
                    <a:cubicBezTo>
                      <a:pt x="220980" y="51248"/>
                      <a:pt x="220980" y="51248"/>
                      <a:pt x="220980" y="51248"/>
                    </a:cubicBezTo>
                    <a:cubicBezTo>
                      <a:pt x="220980" y="22959"/>
                      <a:pt x="197978" y="0"/>
                      <a:pt x="170048" y="0"/>
                    </a:cubicBezTo>
                    <a:close/>
                    <a:moveTo>
                      <a:pt x="50932" y="14349"/>
                    </a:moveTo>
                    <a:cubicBezTo>
                      <a:pt x="170048" y="14349"/>
                      <a:pt x="170048" y="14349"/>
                      <a:pt x="170048" y="14349"/>
                    </a:cubicBezTo>
                    <a:cubicBezTo>
                      <a:pt x="190174" y="14349"/>
                      <a:pt x="206604" y="30749"/>
                      <a:pt x="207015" y="51248"/>
                    </a:cubicBezTo>
                    <a:cubicBezTo>
                      <a:pt x="207015" y="169732"/>
                      <a:pt x="207015" y="169732"/>
                      <a:pt x="207015" y="169732"/>
                    </a:cubicBezTo>
                    <a:cubicBezTo>
                      <a:pt x="206604" y="189821"/>
                      <a:pt x="190174" y="206631"/>
                      <a:pt x="170048" y="206631"/>
                    </a:cubicBezTo>
                    <a:cubicBezTo>
                      <a:pt x="50932" y="206631"/>
                      <a:pt x="50932" y="206631"/>
                      <a:pt x="50932" y="206631"/>
                    </a:cubicBezTo>
                    <a:cubicBezTo>
                      <a:pt x="30806" y="206631"/>
                      <a:pt x="14376" y="189821"/>
                      <a:pt x="14376" y="169732"/>
                    </a:cubicBezTo>
                    <a:cubicBezTo>
                      <a:pt x="14376" y="51248"/>
                      <a:pt x="14376" y="51248"/>
                      <a:pt x="14376" y="51248"/>
                    </a:cubicBezTo>
                    <a:cubicBezTo>
                      <a:pt x="14376" y="30749"/>
                      <a:pt x="30806" y="14349"/>
                      <a:pt x="50932" y="14349"/>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44" name="Freeform 4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LwAAhgwAAJAwAAAhDQAAAAAAACYAAAAIAAAA//////////8="/>
                  </a:ext>
                </a:extLst>
              </p:cNvSpPr>
              <p:nvPr/>
            </p:nvSpPr>
            <p:spPr>
              <a:xfrm>
                <a:off x="7714615" y="2035810"/>
                <a:ext cx="179705" cy="98425"/>
              </a:xfrm>
              <a:custGeom>
                <a:avLst/>
                <a:gdLst/>
                <a:ahLst/>
                <a:cxnLst/>
                <a:rect l="0" t="0" r="179705" b="98425"/>
                <a:pathLst>
                  <a:path w="179705" h="98425">
                    <a:moveTo>
                      <a:pt x="168208" y="26568"/>
                    </a:moveTo>
                    <a:lnTo>
                      <a:pt x="131904" y="26568"/>
                    </a:lnTo>
                    <a:lnTo>
                      <a:pt x="131904" y="9057"/>
                    </a:lnTo>
                    <a:lnTo>
                      <a:pt x="114962" y="0"/>
                    </a:lnTo>
                    <a:lnTo>
                      <a:pt x="4840" y="0"/>
                    </a:lnTo>
                    <a:lnTo>
                      <a:pt x="0" y="6038"/>
                    </a:lnTo>
                    <a:lnTo>
                      <a:pt x="0" y="89367"/>
                    </a:lnTo>
                    <a:lnTo>
                      <a:pt x="45380" y="89367"/>
                    </a:lnTo>
                    <a:lnTo>
                      <a:pt x="45380" y="94198"/>
                    </a:lnTo>
                    <a:lnTo>
                      <a:pt x="45380" y="94801"/>
                    </a:lnTo>
                    <a:lnTo>
                      <a:pt x="45380" y="95405"/>
                    </a:lnTo>
                    <a:lnTo>
                      <a:pt x="45985" y="95405"/>
                    </a:lnTo>
                    <a:lnTo>
                      <a:pt x="46590" y="96010"/>
                    </a:lnTo>
                    <a:lnTo>
                      <a:pt x="46590" y="96613"/>
                    </a:lnTo>
                    <a:lnTo>
                      <a:pt x="47195" y="96613"/>
                    </a:lnTo>
                    <a:lnTo>
                      <a:pt x="47800" y="97218"/>
                    </a:lnTo>
                    <a:lnTo>
                      <a:pt x="48405" y="97218"/>
                    </a:lnTo>
                    <a:lnTo>
                      <a:pt x="49010" y="97218"/>
                    </a:lnTo>
                    <a:lnTo>
                      <a:pt x="49615" y="97218"/>
                    </a:lnTo>
                    <a:lnTo>
                      <a:pt x="50220" y="97823"/>
                    </a:lnTo>
                    <a:lnTo>
                      <a:pt x="50825" y="97823"/>
                    </a:lnTo>
                    <a:lnTo>
                      <a:pt x="51430" y="97823"/>
                    </a:lnTo>
                    <a:lnTo>
                      <a:pt x="52035" y="98428"/>
                    </a:lnTo>
                    <a:lnTo>
                      <a:pt x="52640" y="98428"/>
                    </a:lnTo>
                    <a:lnTo>
                      <a:pt x="53245" y="98428"/>
                    </a:lnTo>
                    <a:lnTo>
                      <a:pt x="53850" y="98428"/>
                    </a:lnTo>
                    <a:lnTo>
                      <a:pt x="54456" y="98428"/>
                    </a:lnTo>
                    <a:lnTo>
                      <a:pt x="162158" y="98428"/>
                    </a:lnTo>
                    <a:lnTo>
                      <a:pt x="162763" y="98428"/>
                    </a:lnTo>
                    <a:lnTo>
                      <a:pt x="163368" y="98428"/>
                    </a:lnTo>
                    <a:lnTo>
                      <a:pt x="163973" y="98428"/>
                    </a:lnTo>
                    <a:lnTo>
                      <a:pt x="164578" y="98428"/>
                    </a:lnTo>
                    <a:lnTo>
                      <a:pt x="165183" y="97823"/>
                    </a:lnTo>
                    <a:lnTo>
                      <a:pt x="165788" y="97823"/>
                    </a:lnTo>
                    <a:lnTo>
                      <a:pt x="166393" y="97823"/>
                    </a:lnTo>
                    <a:lnTo>
                      <a:pt x="166998" y="97823"/>
                    </a:lnTo>
                    <a:lnTo>
                      <a:pt x="166998" y="97217"/>
                    </a:lnTo>
                    <a:lnTo>
                      <a:pt x="167603" y="97217"/>
                    </a:lnTo>
                    <a:lnTo>
                      <a:pt x="168208" y="97217"/>
                    </a:lnTo>
                    <a:lnTo>
                      <a:pt x="168813" y="97217"/>
                    </a:lnTo>
                    <a:lnTo>
                      <a:pt x="169418" y="97217"/>
                    </a:lnTo>
                    <a:lnTo>
                      <a:pt x="170023" y="96612"/>
                    </a:lnTo>
                    <a:lnTo>
                      <a:pt x="170628" y="96007"/>
                    </a:lnTo>
                    <a:lnTo>
                      <a:pt x="171234" y="95401"/>
                    </a:lnTo>
                    <a:lnTo>
                      <a:pt x="171234" y="94801"/>
                    </a:lnTo>
                    <a:lnTo>
                      <a:pt x="171839" y="94801"/>
                    </a:lnTo>
                    <a:lnTo>
                      <a:pt x="171839" y="94198"/>
                    </a:lnTo>
                    <a:lnTo>
                      <a:pt x="171839" y="89367"/>
                    </a:lnTo>
                    <a:lnTo>
                      <a:pt x="177889" y="89367"/>
                    </a:lnTo>
                    <a:lnTo>
                      <a:pt x="178494" y="89367"/>
                    </a:lnTo>
                    <a:lnTo>
                      <a:pt x="179099" y="89367"/>
                    </a:lnTo>
                    <a:lnTo>
                      <a:pt x="179099" y="88763"/>
                    </a:lnTo>
                    <a:lnTo>
                      <a:pt x="179705" y="88763"/>
                    </a:lnTo>
                    <a:lnTo>
                      <a:pt x="179705" y="88159"/>
                    </a:lnTo>
                    <a:lnTo>
                      <a:pt x="179705" y="87555"/>
                    </a:lnTo>
                    <a:lnTo>
                      <a:pt x="179705" y="86952"/>
                    </a:lnTo>
                    <a:lnTo>
                      <a:pt x="179705" y="59779"/>
                    </a:lnTo>
                    <a:lnTo>
                      <a:pt x="170628" y="28984"/>
                    </a:lnTo>
                    <a:lnTo>
                      <a:pt x="170023" y="28379"/>
                    </a:lnTo>
                    <a:lnTo>
                      <a:pt x="170023" y="27776"/>
                    </a:lnTo>
                    <a:lnTo>
                      <a:pt x="170023" y="27172"/>
                    </a:lnTo>
                    <a:lnTo>
                      <a:pt x="169418" y="27172"/>
                    </a:lnTo>
                    <a:lnTo>
                      <a:pt x="169418" y="26568"/>
                    </a:lnTo>
                    <a:lnTo>
                      <a:pt x="168813" y="26568"/>
                    </a:lnTo>
                    <a:lnTo>
                      <a:pt x="168208" y="26568"/>
                    </a:lnTo>
                    <a:close/>
                    <a:moveTo>
                      <a:pt x="163973" y="33210"/>
                    </a:moveTo>
                    <a:lnTo>
                      <a:pt x="164578" y="33210"/>
                    </a:lnTo>
                    <a:lnTo>
                      <a:pt x="165183" y="33210"/>
                    </a:lnTo>
                    <a:lnTo>
                      <a:pt x="165183" y="33814"/>
                    </a:lnTo>
                    <a:lnTo>
                      <a:pt x="165788" y="33814"/>
                    </a:lnTo>
                    <a:lnTo>
                      <a:pt x="165788" y="34418"/>
                    </a:lnTo>
                    <a:lnTo>
                      <a:pt x="170628" y="51325"/>
                    </a:lnTo>
                    <a:lnTo>
                      <a:pt x="170628" y="51929"/>
                    </a:lnTo>
                    <a:lnTo>
                      <a:pt x="170023" y="51929"/>
                    </a:lnTo>
                    <a:lnTo>
                      <a:pt x="170023" y="52533"/>
                    </a:lnTo>
                    <a:lnTo>
                      <a:pt x="169418" y="52533"/>
                    </a:lnTo>
                    <a:lnTo>
                      <a:pt x="142190" y="52533"/>
                    </a:lnTo>
                    <a:lnTo>
                      <a:pt x="141585" y="52533"/>
                    </a:lnTo>
                    <a:lnTo>
                      <a:pt x="140980" y="52533"/>
                    </a:lnTo>
                    <a:lnTo>
                      <a:pt x="140980" y="51929"/>
                    </a:lnTo>
                    <a:lnTo>
                      <a:pt x="140375" y="51324"/>
                    </a:lnTo>
                    <a:lnTo>
                      <a:pt x="140375" y="34418"/>
                    </a:lnTo>
                    <a:lnTo>
                      <a:pt x="140375" y="33814"/>
                    </a:lnTo>
                    <a:lnTo>
                      <a:pt x="140980" y="33814"/>
                    </a:lnTo>
                    <a:lnTo>
                      <a:pt x="140980" y="33210"/>
                    </a:lnTo>
                    <a:lnTo>
                      <a:pt x="141585" y="33210"/>
                    </a:lnTo>
                    <a:lnTo>
                      <a:pt x="142190" y="33210"/>
                    </a:lnTo>
                    <a:lnTo>
                      <a:pt x="163973" y="3321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43" name="Oval 4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3LwAA/wwAAKovAAAyDQAAAAAAACYAAAAIAAAA//////////8="/>
                  </a:ext>
                </a:extLst>
              </p:cNvSpPr>
              <p:nvPr/>
            </p:nvSpPr>
            <p:spPr>
              <a:xfrm>
                <a:off x="7715885" y="2112645"/>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42" name="Oval 41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CLwAACQ0AAKAvAAAnDQAAAAAAACYAAAAIAAAA//////////8="/>
                  </a:ext>
                </a:extLst>
              </p:cNvSpPr>
              <p:nvPr/>
            </p:nvSpPr>
            <p:spPr>
              <a:xfrm>
                <a:off x="7722870" y="2118995"/>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641" name="Oval 4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LwAADA0AAJwvAAAlDQAAAAAAACYAAAAIAAAA//////////8="/>
                  </a:ext>
                </a:extLst>
              </p:cNvSpPr>
              <p:nvPr/>
            </p:nvSpPr>
            <p:spPr>
              <a:xfrm>
                <a:off x="7724775" y="212090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40" name="Oval 4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LwAA/wwAAOEvAAAyDQAAAAAAACYAAAAIAAAA//////////8="/>
                  </a:ext>
                </a:extLst>
              </p:cNvSpPr>
              <p:nvPr/>
            </p:nvSpPr>
            <p:spPr>
              <a:xfrm>
                <a:off x="7750810" y="2112645"/>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39" name="Oval 4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4LwAACQ0AANYvAAAnDQAAAAAAACYAAAAIAAAA//////////8="/>
                  </a:ext>
                </a:extLst>
              </p:cNvSpPr>
              <p:nvPr/>
            </p:nvSpPr>
            <p:spPr>
              <a:xfrm>
                <a:off x="7757160" y="2118995"/>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638" name="Oval 4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LwAADA0AANMvAAAlDQAAAAAAACYAAAAIAAAA//////////8="/>
                  </a:ext>
                </a:extLst>
              </p:cNvSpPr>
              <p:nvPr/>
            </p:nvSpPr>
            <p:spPr>
              <a:xfrm>
                <a:off x="7759065" y="212090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37" name="Oval 4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MAAABw0AAHUwAAAxDQAAAAAAACYAAAAIAAAA//////////8="/>
                  </a:ext>
                </a:extLst>
              </p:cNvSpPr>
              <p:nvPr/>
            </p:nvSpPr>
            <p:spPr>
              <a:xfrm>
                <a:off x="7850505" y="2117725"/>
                <a:ext cx="26670" cy="2667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36" name="Oval 4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TMAAADw0AAG0wAAApDQAAAAAAACYAAAAIAAAA//////////8="/>
                  </a:ext>
                </a:extLst>
              </p:cNvSpPr>
              <p:nvPr/>
            </p:nvSpPr>
            <p:spPr>
              <a:xfrm>
                <a:off x="7855585" y="2122805"/>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635" name="Oval 4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MAAAEg0AAGowAAAnDQAAAAAAACYAAAAIAAAA//////////8="/>
                  </a:ext>
                </a:extLst>
              </p:cNvSpPr>
              <p:nvPr/>
            </p:nvSpPr>
            <p:spPr>
              <a:xfrm>
                <a:off x="7857490" y="212471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633" name="Rectangle 42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CLwAAig0AAG8xAAB1DgAAAAAAACYAAAAIAAAA//////////8="/>
                </a:ext>
              </a:extLst>
            </p:cNvSpPr>
            <p:nvPr/>
          </p:nvSpPr>
          <p:spPr>
            <a:xfrm>
              <a:off x="7641590" y="2200910"/>
              <a:ext cx="394335" cy="149225"/>
            </a:xfrm>
            <a:prstGeom prst="rect">
              <a:avLst/>
            </a:prstGeom>
            <a:noFill/>
            <a:ln>
              <a:noFill/>
            </a:ln>
            <a:effectLst/>
          </p:spPr>
          <p:txBody>
            <a:bodyPr vert="horz" wrap="square" lIns="0" tIns="0" rIns="0" bIns="0" numCol="1" spcCol="215900" anchor="t"/>
            <a:lstStyle/>
            <a:p>
              <a:pPr marL="0" marR="0" indent="0" algn="l" defTabSz="914400">
                <a:lnSpc>
                  <a:spcPct val="48000"/>
                </a:lnSpc>
                <a:spcBef>
                  <a:spcPts val="0"/>
                </a:spcBef>
                <a:spcAft>
                  <a:spcPts val="1000"/>
                </a:spcAft>
                <a:buNone/>
                <a:tabLst/>
                <a:defRPr lang="en-us"/>
              </a:pPr>
              <a:r>
                <a:rPr lang="en-us" sz="500">
                  <a:solidFill>
                    <a:srgbClr val="000000"/>
                  </a:solidFill>
                </a:rPr>
                <a:t>FLY ASHES to LANDFILL</a:t>
              </a:r>
              <a:endParaRPr lang="it-it">
                <a:latin typeface="Arial" pitchFamily="1" charset="0"/>
                <a:ea typeface="Calibri" pitchFamily="2" charset="0"/>
                <a:cs typeface="Arial" pitchFamily="1" charset="0"/>
              </a:endParaRPr>
            </a:p>
          </p:txBody>
        </p:sp>
        <p:sp>
          <p:nvSpPr>
            <p:cNvPr id="632" name="Rectangle 42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2MQAAeg4AAA0zAADSDwAAAAAAACYAAAAIAAAA//////////8="/>
                </a:ext>
              </a:extLst>
            </p:cNvSpPr>
            <p:nvPr/>
          </p:nvSpPr>
          <p:spPr>
            <a:xfrm>
              <a:off x="8081010" y="2353310"/>
              <a:ext cx="217805" cy="218440"/>
            </a:xfrm>
            <a:prstGeom prst="rect">
              <a:avLst/>
            </a:prstGeom>
            <a:noFill/>
            <a:ln>
              <a:noFill/>
            </a:ln>
            <a:effectLst/>
          </p:spPr>
          <p:txBody>
            <a:bodyPr vert="horz" wrap="square" lIns="91440" tIns="45720" rIns="91440" bIns="45720" numCol="1" spcCol="215900" anchor="t"/>
            <a:lstStyle/>
            <a:p>
              <a:pPr>
                <a:defRPr lang="en-us"/>
              </a:pPr>
              <a:endParaRPr/>
            </a:p>
          </p:txBody>
        </p:sp>
        <p:sp>
          <p:nvSpPr>
            <p:cNvPr id="631" name="Freeform 4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v8S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6/xIAAAAAAQAAAAAAAAAAAAAAAAAAAAAAAAAAAAAAAAAAAAAAAAAAAAAAAH9/fwAAAAADzMzMAMDA/wB/f38AAAAAAAAAAAAAAAAAAAAAAAAAAAAhAAAAGAAAABQAAAAvMgAAig4AAHQzAADPDwAAAAAAACYAAAAIAAAA//////////8="/>
                </a:ext>
              </a:extLst>
            </p:cNvSpPr>
            <p:nvPr/>
          </p:nvSpPr>
          <p:spPr>
            <a:xfrm>
              <a:off x="8157845" y="2363470"/>
              <a:ext cx="206375" cy="206375"/>
            </a:xfrm>
            <a:custGeom>
              <a:avLst/>
              <a:gdLst/>
              <a:ahLst/>
              <a:cxnLst/>
              <a:rect l="0" t="0" r="206375" b="206375"/>
              <a:pathLst>
                <a:path w="206375" h="206375">
                  <a:moveTo>
                    <a:pt x="44225" y="0"/>
                  </a:moveTo>
                  <a:lnTo>
                    <a:pt x="162149" y="0"/>
                  </a:lnTo>
                  <a:cubicBezTo>
                    <a:pt x="186733" y="0"/>
                    <a:pt x="206375" y="19661"/>
                    <a:pt x="206375" y="44231"/>
                  </a:cubicBezTo>
                  <a:lnTo>
                    <a:pt x="206375" y="162143"/>
                  </a:lnTo>
                  <a:cubicBezTo>
                    <a:pt x="206375" y="186713"/>
                    <a:pt x="186733" y="206375"/>
                    <a:pt x="162149" y="206375"/>
                  </a:cubicBezTo>
                  <a:lnTo>
                    <a:pt x="44225" y="206375"/>
                  </a:lnTo>
                  <a:cubicBezTo>
                    <a:pt x="19667" y="206375"/>
                    <a:pt x="0" y="186713"/>
                    <a:pt x="0" y="162143"/>
                  </a:cubicBezTo>
                  <a:lnTo>
                    <a:pt x="0" y="44231"/>
                  </a:lnTo>
                  <a:cubicBezTo>
                    <a:pt x="0" y="19661"/>
                    <a:pt x="19667" y="0"/>
                    <a:pt x="44225" y="0"/>
                  </a:cubicBezTo>
                  <a:close/>
                </a:path>
              </a:pathLst>
            </a:custGeom>
            <a:solidFill>
              <a:srgbClr val="FAFF12"/>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30" name="Freeform 4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MgAAdQ4AAIszAADSDwAAAAAAACYAAAAIAAAA//////////8="/>
                </a:ext>
              </a:extLst>
            </p:cNvSpPr>
            <p:nvPr/>
          </p:nvSpPr>
          <p:spPr>
            <a:xfrm>
              <a:off x="8158480" y="2350135"/>
              <a:ext cx="220345" cy="221615"/>
            </a:xfrm>
            <a:custGeom>
              <a:avLst/>
              <a:gdLst/>
              <a:ahLst/>
              <a:cxnLst/>
              <a:rect l="0" t="0" r="220345" b="221615"/>
              <a:pathLst>
                <a:path w="220345" h="221615">
                  <a:moveTo>
                    <a:pt x="168913" y="0"/>
                  </a:moveTo>
                  <a:lnTo>
                    <a:pt x="51405" y="0"/>
                  </a:lnTo>
                  <a:cubicBezTo>
                    <a:pt x="23252" y="0"/>
                    <a:pt x="0" y="23398"/>
                    <a:pt x="0" y="51714"/>
                  </a:cubicBezTo>
                  <a:lnTo>
                    <a:pt x="0" y="169900"/>
                  </a:lnTo>
                  <a:cubicBezTo>
                    <a:pt x="0" y="198216"/>
                    <a:pt x="23252" y="220392"/>
                    <a:pt x="51405" y="221615"/>
                  </a:cubicBezTo>
                  <a:lnTo>
                    <a:pt x="168913" y="221615"/>
                  </a:lnTo>
                  <a:cubicBezTo>
                    <a:pt x="197092" y="220392"/>
                    <a:pt x="219126" y="198216"/>
                    <a:pt x="220345" y="169900"/>
                  </a:cubicBezTo>
                  <a:lnTo>
                    <a:pt x="220345" y="51714"/>
                  </a:lnTo>
                  <a:cubicBezTo>
                    <a:pt x="219126" y="23398"/>
                    <a:pt x="197092" y="0"/>
                    <a:pt x="168913" y="0"/>
                  </a:cubicBezTo>
                  <a:close/>
                  <a:moveTo>
                    <a:pt x="51405" y="14783"/>
                  </a:moveTo>
                  <a:lnTo>
                    <a:pt x="168913" y="14783"/>
                  </a:lnTo>
                  <a:cubicBezTo>
                    <a:pt x="188511" y="14783"/>
                    <a:pt x="205646" y="30789"/>
                    <a:pt x="205646" y="51714"/>
                  </a:cubicBezTo>
                  <a:lnTo>
                    <a:pt x="205646" y="169900"/>
                  </a:lnTo>
                  <a:cubicBezTo>
                    <a:pt x="205646" y="189602"/>
                    <a:pt x="188511" y="206831"/>
                    <a:pt x="168913" y="206831"/>
                  </a:cubicBezTo>
                  <a:lnTo>
                    <a:pt x="51405" y="206831"/>
                  </a:lnTo>
                  <a:cubicBezTo>
                    <a:pt x="30589" y="206831"/>
                    <a:pt x="14672" y="189602"/>
                    <a:pt x="14672" y="169900"/>
                  </a:cubicBezTo>
                  <a:lnTo>
                    <a:pt x="14672" y="51714"/>
                  </a:lnTo>
                  <a:cubicBezTo>
                    <a:pt x="14672" y="30789"/>
                    <a:pt x="30589" y="14783"/>
                    <a:pt x="51405" y="14783"/>
                  </a:cubicBez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nvGrpSpPr>
            <p:cNvPr id="616" name="Group 43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oyAADvDgAAWDMAAFsQAAAAAAAAJgAAAAgAAAD/////AAAAAA=="/>
                </a:ext>
              </a:extLst>
            </p:cNvGrpSpPr>
            <p:nvPr/>
          </p:nvGrpSpPr>
          <p:grpSpPr>
            <a:xfrm>
              <a:off x="8205470" y="2427605"/>
              <a:ext cx="140970" cy="231140"/>
              <a:chOff x="8205470" y="2427605"/>
              <a:chExt cx="140970" cy="231140"/>
            </a:xfrm>
          </p:grpSpPr>
          <p:sp>
            <p:nvSpPr>
              <p:cNvPr id="629" name="Freeform 4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OMwAAGw8AAEYzAAA/DwAAAAAAACYAAAAIAAAA//////////8="/>
                  </a:ext>
                </a:extLst>
              </p:cNvSpPr>
              <p:nvPr/>
            </p:nvSpPr>
            <p:spPr>
              <a:xfrm>
                <a:off x="8299450" y="2455545"/>
                <a:ext cx="35560" cy="22860"/>
              </a:xfrm>
              <a:custGeom>
                <a:avLst/>
                <a:gdLst/>
                <a:ahLst/>
                <a:cxnLst/>
                <a:rect l="0" t="0" r="35560" b="22860"/>
                <a:pathLst>
                  <a:path w="35560" h="22860">
                    <a:moveTo>
                      <a:pt x="35560" y="10523"/>
                    </a:moveTo>
                    <a:lnTo>
                      <a:pt x="35560" y="11974"/>
                    </a:lnTo>
                    <a:lnTo>
                      <a:pt x="35560" y="13426"/>
                    </a:lnTo>
                    <a:lnTo>
                      <a:pt x="35560" y="14514"/>
                    </a:lnTo>
                    <a:lnTo>
                      <a:pt x="34947" y="15966"/>
                    </a:lnTo>
                    <a:lnTo>
                      <a:pt x="33721" y="17054"/>
                    </a:lnTo>
                    <a:lnTo>
                      <a:pt x="31881" y="18506"/>
                    </a:lnTo>
                    <a:lnTo>
                      <a:pt x="29429" y="19594"/>
                    </a:lnTo>
                    <a:lnTo>
                      <a:pt x="26977" y="20683"/>
                    </a:lnTo>
                    <a:lnTo>
                      <a:pt x="26363" y="21046"/>
                    </a:lnTo>
                    <a:lnTo>
                      <a:pt x="25750" y="21046"/>
                    </a:lnTo>
                    <a:lnTo>
                      <a:pt x="25137" y="21409"/>
                    </a:lnTo>
                    <a:lnTo>
                      <a:pt x="24524" y="21409"/>
                    </a:lnTo>
                    <a:lnTo>
                      <a:pt x="23911" y="21771"/>
                    </a:lnTo>
                    <a:lnTo>
                      <a:pt x="23298" y="21771"/>
                    </a:lnTo>
                    <a:lnTo>
                      <a:pt x="22685" y="22134"/>
                    </a:lnTo>
                    <a:lnTo>
                      <a:pt x="22072" y="22134"/>
                    </a:lnTo>
                    <a:lnTo>
                      <a:pt x="20232" y="22497"/>
                    </a:lnTo>
                    <a:lnTo>
                      <a:pt x="18393" y="22860"/>
                    </a:lnTo>
                    <a:lnTo>
                      <a:pt x="17167" y="22860"/>
                    </a:lnTo>
                    <a:lnTo>
                      <a:pt x="15941" y="22860"/>
                    </a:lnTo>
                    <a:lnTo>
                      <a:pt x="15328" y="22860"/>
                    </a:lnTo>
                    <a:lnTo>
                      <a:pt x="14101" y="22497"/>
                    </a:lnTo>
                    <a:lnTo>
                      <a:pt x="9197" y="17780"/>
                    </a:lnTo>
                    <a:lnTo>
                      <a:pt x="0" y="8709"/>
                    </a:lnTo>
                    <a:lnTo>
                      <a:pt x="24524" y="0"/>
                    </a:lnTo>
                    <a:lnTo>
                      <a:pt x="24524" y="363"/>
                    </a:lnTo>
                    <a:lnTo>
                      <a:pt x="25137" y="726"/>
                    </a:lnTo>
                    <a:lnTo>
                      <a:pt x="25750" y="1089"/>
                    </a:lnTo>
                    <a:lnTo>
                      <a:pt x="26977" y="1451"/>
                    </a:lnTo>
                    <a:lnTo>
                      <a:pt x="27590" y="2177"/>
                    </a:lnTo>
                    <a:lnTo>
                      <a:pt x="28816" y="2903"/>
                    </a:lnTo>
                    <a:lnTo>
                      <a:pt x="29429" y="3629"/>
                    </a:lnTo>
                    <a:lnTo>
                      <a:pt x="30655" y="4354"/>
                    </a:lnTo>
                    <a:lnTo>
                      <a:pt x="31881" y="5443"/>
                    </a:lnTo>
                    <a:lnTo>
                      <a:pt x="32494" y="6169"/>
                    </a:lnTo>
                    <a:lnTo>
                      <a:pt x="33721" y="7257"/>
                    </a:lnTo>
                    <a:lnTo>
                      <a:pt x="34334" y="7983"/>
                    </a:lnTo>
                    <a:lnTo>
                      <a:pt x="34947" y="9071"/>
                    </a:lnTo>
                    <a:lnTo>
                      <a:pt x="35560" y="9797"/>
                    </a:lnTo>
                    <a:lnTo>
                      <a:pt x="35560" y="10523"/>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28" name="Freeform 4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MgAA7w4AADczAAAdDwAAAAAAACYAAAAIAAAA//////////8="/>
                  </a:ext>
                </a:extLst>
              </p:cNvSpPr>
              <p:nvPr/>
            </p:nvSpPr>
            <p:spPr>
              <a:xfrm>
                <a:off x="8256270" y="2427605"/>
                <a:ext cx="69215" cy="29210"/>
              </a:xfrm>
              <a:custGeom>
                <a:avLst/>
                <a:gdLst/>
                <a:ahLst/>
                <a:cxnLst/>
                <a:rect l="0" t="0" r="69215" b="29210"/>
                <a:pathLst>
                  <a:path w="69215" h="29210">
                    <a:moveTo>
                      <a:pt x="15925" y="0"/>
                    </a:moveTo>
                    <a:lnTo>
                      <a:pt x="17150" y="0"/>
                    </a:lnTo>
                    <a:lnTo>
                      <a:pt x="18375" y="0"/>
                    </a:lnTo>
                    <a:lnTo>
                      <a:pt x="20213" y="0"/>
                    </a:lnTo>
                    <a:lnTo>
                      <a:pt x="21438" y="0"/>
                    </a:lnTo>
                    <a:lnTo>
                      <a:pt x="22663" y="0"/>
                    </a:lnTo>
                    <a:lnTo>
                      <a:pt x="23888" y="365"/>
                    </a:lnTo>
                    <a:lnTo>
                      <a:pt x="25113" y="365"/>
                    </a:lnTo>
                    <a:lnTo>
                      <a:pt x="26338" y="365"/>
                    </a:lnTo>
                    <a:lnTo>
                      <a:pt x="27563" y="365"/>
                    </a:lnTo>
                    <a:lnTo>
                      <a:pt x="28176" y="365"/>
                    </a:lnTo>
                    <a:lnTo>
                      <a:pt x="28788" y="730"/>
                    </a:lnTo>
                    <a:lnTo>
                      <a:pt x="30013" y="730"/>
                    </a:lnTo>
                    <a:lnTo>
                      <a:pt x="30626" y="730"/>
                    </a:lnTo>
                    <a:lnTo>
                      <a:pt x="31851" y="730"/>
                    </a:lnTo>
                    <a:lnTo>
                      <a:pt x="32463" y="1095"/>
                    </a:lnTo>
                    <a:lnTo>
                      <a:pt x="33076" y="1095"/>
                    </a:lnTo>
                    <a:lnTo>
                      <a:pt x="34301" y="1095"/>
                    </a:lnTo>
                    <a:lnTo>
                      <a:pt x="36138" y="1461"/>
                    </a:lnTo>
                    <a:lnTo>
                      <a:pt x="37363" y="1461"/>
                    </a:lnTo>
                    <a:lnTo>
                      <a:pt x="38588" y="1826"/>
                    </a:lnTo>
                    <a:lnTo>
                      <a:pt x="39813" y="2191"/>
                    </a:lnTo>
                    <a:lnTo>
                      <a:pt x="41038" y="2191"/>
                    </a:lnTo>
                    <a:lnTo>
                      <a:pt x="42264" y="2556"/>
                    </a:lnTo>
                    <a:lnTo>
                      <a:pt x="43489" y="2921"/>
                    </a:lnTo>
                    <a:lnTo>
                      <a:pt x="44714" y="3286"/>
                    </a:lnTo>
                    <a:lnTo>
                      <a:pt x="46551" y="4016"/>
                    </a:lnTo>
                    <a:lnTo>
                      <a:pt x="47776" y="4747"/>
                    </a:lnTo>
                    <a:lnTo>
                      <a:pt x="49001" y="5477"/>
                    </a:lnTo>
                    <a:lnTo>
                      <a:pt x="50226" y="6572"/>
                    </a:lnTo>
                    <a:lnTo>
                      <a:pt x="51451" y="7303"/>
                    </a:lnTo>
                    <a:lnTo>
                      <a:pt x="52676" y="8398"/>
                    </a:lnTo>
                    <a:lnTo>
                      <a:pt x="53289" y="9493"/>
                    </a:lnTo>
                    <a:lnTo>
                      <a:pt x="54514" y="10224"/>
                    </a:lnTo>
                    <a:lnTo>
                      <a:pt x="55126" y="10954"/>
                    </a:lnTo>
                    <a:lnTo>
                      <a:pt x="55739" y="12049"/>
                    </a:lnTo>
                    <a:lnTo>
                      <a:pt x="56352" y="12779"/>
                    </a:lnTo>
                    <a:lnTo>
                      <a:pt x="56352" y="13145"/>
                    </a:lnTo>
                    <a:lnTo>
                      <a:pt x="56964" y="13510"/>
                    </a:lnTo>
                    <a:lnTo>
                      <a:pt x="56964" y="13875"/>
                    </a:lnTo>
                    <a:lnTo>
                      <a:pt x="69215" y="10224"/>
                    </a:lnTo>
                    <a:lnTo>
                      <a:pt x="51451" y="29210"/>
                    </a:lnTo>
                    <a:lnTo>
                      <a:pt x="17763" y="26654"/>
                    </a:lnTo>
                    <a:lnTo>
                      <a:pt x="31851" y="21908"/>
                    </a:lnTo>
                    <a:lnTo>
                      <a:pt x="31851" y="21177"/>
                    </a:lnTo>
                    <a:lnTo>
                      <a:pt x="31238" y="20447"/>
                    </a:lnTo>
                    <a:lnTo>
                      <a:pt x="30626" y="19352"/>
                    </a:lnTo>
                    <a:lnTo>
                      <a:pt x="29401" y="18256"/>
                    </a:lnTo>
                    <a:lnTo>
                      <a:pt x="28176" y="17161"/>
                    </a:lnTo>
                    <a:lnTo>
                      <a:pt x="27563" y="15700"/>
                    </a:lnTo>
                    <a:lnTo>
                      <a:pt x="26338" y="14605"/>
                    </a:lnTo>
                    <a:lnTo>
                      <a:pt x="25725" y="13510"/>
                    </a:lnTo>
                    <a:lnTo>
                      <a:pt x="25113" y="12779"/>
                    </a:lnTo>
                    <a:lnTo>
                      <a:pt x="24500" y="12049"/>
                    </a:lnTo>
                    <a:lnTo>
                      <a:pt x="23275" y="11319"/>
                    </a:lnTo>
                    <a:lnTo>
                      <a:pt x="22663" y="10589"/>
                    </a:lnTo>
                    <a:lnTo>
                      <a:pt x="22050" y="9858"/>
                    </a:lnTo>
                    <a:lnTo>
                      <a:pt x="21438" y="9493"/>
                    </a:lnTo>
                    <a:lnTo>
                      <a:pt x="20825" y="8763"/>
                    </a:lnTo>
                    <a:lnTo>
                      <a:pt x="20825" y="8398"/>
                    </a:lnTo>
                    <a:lnTo>
                      <a:pt x="20213" y="8033"/>
                    </a:lnTo>
                    <a:lnTo>
                      <a:pt x="20213" y="7668"/>
                    </a:lnTo>
                    <a:lnTo>
                      <a:pt x="19600" y="7303"/>
                    </a:lnTo>
                    <a:lnTo>
                      <a:pt x="18988" y="6937"/>
                    </a:lnTo>
                    <a:lnTo>
                      <a:pt x="18375" y="6572"/>
                    </a:lnTo>
                    <a:lnTo>
                      <a:pt x="17763" y="6207"/>
                    </a:lnTo>
                    <a:lnTo>
                      <a:pt x="16538" y="5477"/>
                    </a:lnTo>
                    <a:lnTo>
                      <a:pt x="14700" y="4747"/>
                    </a:lnTo>
                    <a:lnTo>
                      <a:pt x="13475" y="4016"/>
                    </a:lnTo>
                    <a:lnTo>
                      <a:pt x="11637" y="3651"/>
                    </a:lnTo>
                    <a:lnTo>
                      <a:pt x="10412" y="2921"/>
                    </a:lnTo>
                    <a:lnTo>
                      <a:pt x="8575" y="2556"/>
                    </a:lnTo>
                    <a:lnTo>
                      <a:pt x="7350" y="2556"/>
                    </a:lnTo>
                    <a:lnTo>
                      <a:pt x="6125" y="2191"/>
                    </a:lnTo>
                    <a:lnTo>
                      <a:pt x="4900" y="2191"/>
                    </a:lnTo>
                    <a:lnTo>
                      <a:pt x="3675" y="1826"/>
                    </a:lnTo>
                    <a:lnTo>
                      <a:pt x="2450" y="1826"/>
                    </a:lnTo>
                    <a:lnTo>
                      <a:pt x="1837" y="1826"/>
                    </a:lnTo>
                    <a:lnTo>
                      <a:pt x="612" y="1826"/>
                    </a:lnTo>
                    <a:lnTo>
                      <a:pt x="0" y="1826"/>
                    </a:lnTo>
                    <a:lnTo>
                      <a:pt x="612" y="1826"/>
                    </a:lnTo>
                    <a:lnTo>
                      <a:pt x="1225" y="1826"/>
                    </a:lnTo>
                    <a:lnTo>
                      <a:pt x="1837" y="1461"/>
                    </a:lnTo>
                    <a:lnTo>
                      <a:pt x="2450" y="1461"/>
                    </a:lnTo>
                    <a:lnTo>
                      <a:pt x="3675" y="1095"/>
                    </a:lnTo>
                    <a:lnTo>
                      <a:pt x="4287" y="1095"/>
                    </a:lnTo>
                    <a:lnTo>
                      <a:pt x="5512" y="730"/>
                    </a:lnTo>
                    <a:lnTo>
                      <a:pt x="6737" y="730"/>
                    </a:lnTo>
                    <a:lnTo>
                      <a:pt x="7962" y="365"/>
                    </a:lnTo>
                    <a:lnTo>
                      <a:pt x="9800" y="365"/>
                    </a:lnTo>
                    <a:lnTo>
                      <a:pt x="11025" y="365"/>
                    </a:lnTo>
                    <a:lnTo>
                      <a:pt x="12862" y="0"/>
                    </a:lnTo>
                    <a:lnTo>
                      <a:pt x="14088" y="0"/>
                    </a:lnTo>
                    <a:lnTo>
                      <a:pt x="15925"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27" name="Freeform 4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MgAA+A4AAOgyAAAdDwAAAAAAACYAAAAIAAAA//////////8="/>
                  </a:ext>
                </a:extLst>
              </p:cNvSpPr>
              <p:nvPr/>
            </p:nvSpPr>
            <p:spPr>
              <a:xfrm>
                <a:off x="8238490" y="2433320"/>
                <a:ext cx="36830" cy="23495"/>
              </a:xfrm>
              <a:custGeom>
                <a:avLst/>
                <a:gdLst/>
                <a:ahLst/>
                <a:cxnLst/>
                <a:rect l="0" t="0" r="36830" b="23495"/>
                <a:pathLst>
                  <a:path w="36830" h="23495">
                    <a:moveTo>
                      <a:pt x="10868" y="2569"/>
                    </a:moveTo>
                    <a:lnTo>
                      <a:pt x="11472" y="2202"/>
                    </a:lnTo>
                    <a:lnTo>
                      <a:pt x="12075" y="1835"/>
                    </a:lnTo>
                    <a:lnTo>
                      <a:pt x="13283" y="1468"/>
                    </a:lnTo>
                    <a:lnTo>
                      <a:pt x="13887" y="1101"/>
                    </a:lnTo>
                    <a:lnTo>
                      <a:pt x="15094" y="1101"/>
                    </a:lnTo>
                    <a:lnTo>
                      <a:pt x="15698" y="734"/>
                    </a:lnTo>
                    <a:lnTo>
                      <a:pt x="16906" y="367"/>
                    </a:lnTo>
                    <a:lnTo>
                      <a:pt x="18113" y="367"/>
                    </a:lnTo>
                    <a:lnTo>
                      <a:pt x="18717" y="0"/>
                    </a:lnTo>
                    <a:lnTo>
                      <a:pt x="19924" y="0"/>
                    </a:lnTo>
                    <a:lnTo>
                      <a:pt x="21132" y="367"/>
                    </a:lnTo>
                    <a:lnTo>
                      <a:pt x="22340" y="367"/>
                    </a:lnTo>
                    <a:lnTo>
                      <a:pt x="23547" y="367"/>
                    </a:lnTo>
                    <a:lnTo>
                      <a:pt x="24755" y="1101"/>
                    </a:lnTo>
                    <a:lnTo>
                      <a:pt x="25962" y="1468"/>
                    </a:lnTo>
                    <a:lnTo>
                      <a:pt x="27773" y="1835"/>
                    </a:lnTo>
                    <a:lnTo>
                      <a:pt x="27773" y="2202"/>
                    </a:lnTo>
                    <a:lnTo>
                      <a:pt x="28377" y="2202"/>
                    </a:lnTo>
                    <a:lnTo>
                      <a:pt x="28377" y="2569"/>
                    </a:lnTo>
                    <a:lnTo>
                      <a:pt x="28981" y="2569"/>
                    </a:lnTo>
                    <a:lnTo>
                      <a:pt x="29585" y="2936"/>
                    </a:lnTo>
                    <a:lnTo>
                      <a:pt x="30189" y="3303"/>
                    </a:lnTo>
                    <a:lnTo>
                      <a:pt x="30792" y="3671"/>
                    </a:lnTo>
                    <a:lnTo>
                      <a:pt x="31396" y="4038"/>
                    </a:lnTo>
                    <a:lnTo>
                      <a:pt x="32000" y="4405"/>
                    </a:lnTo>
                    <a:lnTo>
                      <a:pt x="32000" y="4772"/>
                    </a:lnTo>
                    <a:lnTo>
                      <a:pt x="32604" y="4772"/>
                    </a:lnTo>
                    <a:lnTo>
                      <a:pt x="33207" y="5139"/>
                    </a:lnTo>
                    <a:lnTo>
                      <a:pt x="33207" y="5506"/>
                    </a:lnTo>
                    <a:lnTo>
                      <a:pt x="33811" y="5873"/>
                    </a:lnTo>
                    <a:lnTo>
                      <a:pt x="34415" y="6607"/>
                    </a:lnTo>
                    <a:lnTo>
                      <a:pt x="35019" y="7342"/>
                    </a:lnTo>
                    <a:lnTo>
                      <a:pt x="35622" y="8076"/>
                    </a:lnTo>
                    <a:lnTo>
                      <a:pt x="36226" y="8810"/>
                    </a:lnTo>
                    <a:lnTo>
                      <a:pt x="36226" y="9544"/>
                    </a:lnTo>
                    <a:lnTo>
                      <a:pt x="36830" y="9911"/>
                    </a:lnTo>
                    <a:lnTo>
                      <a:pt x="36830" y="10279"/>
                    </a:lnTo>
                    <a:lnTo>
                      <a:pt x="22943" y="23495"/>
                    </a:lnTo>
                    <a:lnTo>
                      <a:pt x="17509" y="21292"/>
                    </a:lnTo>
                    <a:lnTo>
                      <a:pt x="6038" y="16152"/>
                    </a:lnTo>
                    <a:lnTo>
                      <a:pt x="0" y="13583"/>
                    </a:lnTo>
                    <a:lnTo>
                      <a:pt x="0" y="13215"/>
                    </a:lnTo>
                    <a:lnTo>
                      <a:pt x="604" y="12848"/>
                    </a:lnTo>
                    <a:lnTo>
                      <a:pt x="604" y="12114"/>
                    </a:lnTo>
                    <a:lnTo>
                      <a:pt x="1208" y="11380"/>
                    </a:lnTo>
                    <a:lnTo>
                      <a:pt x="1811" y="10646"/>
                    </a:lnTo>
                    <a:lnTo>
                      <a:pt x="2415" y="9911"/>
                    </a:lnTo>
                    <a:lnTo>
                      <a:pt x="3019" y="9177"/>
                    </a:lnTo>
                    <a:lnTo>
                      <a:pt x="3623" y="8076"/>
                    </a:lnTo>
                    <a:lnTo>
                      <a:pt x="4830" y="7342"/>
                    </a:lnTo>
                    <a:lnTo>
                      <a:pt x="5434" y="6240"/>
                    </a:lnTo>
                    <a:lnTo>
                      <a:pt x="6641" y="5506"/>
                    </a:lnTo>
                    <a:lnTo>
                      <a:pt x="7245" y="4772"/>
                    </a:lnTo>
                    <a:lnTo>
                      <a:pt x="8453" y="4038"/>
                    </a:lnTo>
                    <a:lnTo>
                      <a:pt x="9660" y="3303"/>
                    </a:lnTo>
                    <a:lnTo>
                      <a:pt x="10868" y="256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26" name="Freeform 4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MgAAHA8AANMyAABfDwAAAAAAACYAAAAIAAAA//////////8="/>
                  </a:ext>
                </a:extLst>
              </p:cNvSpPr>
              <p:nvPr/>
            </p:nvSpPr>
            <p:spPr>
              <a:xfrm>
                <a:off x="8213725" y="2456180"/>
                <a:ext cx="48260" cy="42545"/>
              </a:xfrm>
              <a:custGeom>
                <a:avLst/>
                <a:gdLst/>
                <a:ahLst/>
                <a:cxnLst/>
                <a:rect l="0" t="0" r="48260" b="42545"/>
                <a:pathLst>
                  <a:path w="48260" h="42545">
                    <a:moveTo>
                      <a:pt x="15883" y="34842"/>
                    </a:moveTo>
                    <a:lnTo>
                      <a:pt x="14661" y="34109"/>
                    </a:lnTo>
                    <a:lnTo>
                      <a:pt x="13439" y="33009"/>
                    </a:lnTo>
                    <a:lnTo>
                      <a:pt x="12829" y="31908"/>
                    </a:lnTo>
                    <a:lnTo>
                      <a:pt x="11607" y="30808"/>
                    </a:lnTo>
                    <a:lnTo>
                      <a:pt x="10996" y="30074"/>
                    </a:lnTo>
                    <a:lnTo>
                      <a:pt x="9774" y="28974"/>
                    </a:lnTo>
                    <a:lnTo>
                      <a:pt x="9163" y="27874"/>
                    </a:lnTo>
                    <a:lnTo>
                      <a:pt x="8552" y="26774"/>
                    </a:lnTo>
                    <a:lnTo>
                      <a:pt x="7942" y="25673"/>
                    </a:lnTo>
                    <a:lnTo>
                      <a:pt x="7331" y="24940"/>
                    </a:lnTo>
                    <a:lnTo>
                      <a:pt x="6720" y="23839"/>
                    </a:lnTo>
                    <a:lnTo>
                      <a:pt x="6109" y="22739"/>
                    </a:lnTo>
                    <a:lnTo>
                      <a:pt x="5498" y="21639"/>
                    </a:lnTo>
                    <a:lnTo>
                      <a:pt x="4887" y="20905"/>
                    </a:lnTo>
                    <a:lnTo>
                      <a:pt x="4887" y="19805"/>
                    </a:lnTo>
                    <a:lnTo>
                      <a:pt x="4276" y="18705"/>
                    </a:lnTo>
                    <a:lnTo>
                      <a:pt x="4276" y="16504"/>
                    </a:lnTo>
                    <a:lnTo>
                      <a:pt x="4887" y="14303"/>
                    </a:lnTo>
                    <a:lnTo>
                      <a:pt x="6109" y="12103"/>
                    </a:lnTo>
                    <a:lnTo>
                      <a:pt x="7331" y="9902"/>
                    </a:lnTo>
                    <a:lnTo>
                      <a:pt x="8552" y="8068"/>
                    </a:lnTo>
                    <a:lnTo>
                      <a:pt x="10385" y="6601"/>
                    </a:lnTo>
                    <a:lnTo>
                      <a:pt x="10996" y="5868"/>
                    </a:lnTo>
                    <a:lnTo>
                      <a:pt x="11607" y="5501"/>
                    </a:lnTo>
                    <a:lnTo>
                      <a:pt x="0" y="1467"/>
                    </a:lnTo>
                    <a:lnTo>
                      <a:pt x="25046" y="366"/>
                    </a:lnTo>
                    <a:lnTo>
                      <a:pt x="34210" y="0"/>
                    </a:lnTo>
                    <a:lnTo>
                      <a:pt x="37875" y="5134"/>
                    </a:lnTo>
                    <a:lnTo>
                      <a:pt x="48260" y="19071"/>
                    </a:lnTo>
                    <a:lnTo>
                      <a:pt x="35431" y="14303"/>
                    </a:lnTo>
                    <a:lnTo>
                      <a:pt x="34821" y="14670"/>
                    </a:lnTo>
                    <a:lnTo>
                      <a:pt x="34821" y="15037"/>
                    </a:lnTo>
                    <a:lnTo>
                      <a:pt x="34210" y="15770"/>
                    </a:lnTo>
                    <a:lnTo>
                      <a:pt x="33599" y="16504"/>
                    </a:lnTo>
                    <a:lnTo>
                      <a:pt x="32377" y="17238"/>
                    </a:lnTo>
                    <a:lnTo>
                      <a:pt x="31766" y="18338"/>
                    </a:lnTo>
                    <a:lnTo>
                      <a:pt x="31155" y="19071"/>
                    </a:lnTo>
                    <a:lnTo>
                      <a:pt x="29933" y="20172"/>
                    </a:lnTo>
                    <a:lnTo>
                      <a:pt x="29323" y="21272"/>
                    </a:lnTo>
                    <a:lnTo>
                      <a:pt x="28101" y="22372"/>
                    </a:lnTo>
                    <a:lnTo>
                      <a:pt x="27490" y="23473"/>
                    </a:lnTo>
                    <a:lnTo>
                      <a:pt x="26268" y="24573"/>
                    </a:lnTo>
                    <a:lnTo>
                      <a:pt x="25657" y="25673"/>
                    </a:lnTo>
                    <a:lnTo>
                      <a:pt x="25046" y="26774"/>
                    </a:lnTo>
                    <a:lnTo>
                      <a:pt x="24435" y="27507"/>
                    </a:lnTo>
                    <a:lnTo>
                      <a:pt x="23214" y="28974"/>
                    </a:lnTo>
                    <a:lnTo>
                      <a:pt x="22603" y="30441"/>
                    </a:lnTo>
                    <a:lnTo>
                      <a:pt x="22603" y="32275"/>
                    </a:lnTo>
                    <a:lnTo>
                      <a:pt x="21992" y="33375"/>
                    </a:lnTo>
                    <a:lnTo>
                      <a:pt x="22603" y="34842"/>
                    </a:lnTo>
                    <a:lnTo>
                      <a:pt x="22603" y="35943"/>
                    </a:lnTo>
                    <a:lnTo>
                      <a:pt x="23214" y="37043"/>
                    </a:lnTo>
                    <a:lnTo>
                      <a:pt x="23825" y="38143"/>
                    </a:lnTo>
                    <a:lnTo>
                      <a:pt x="23825" y="39244"/>
                    </a:lnTo>
                    <a:lnTo>
                      <a:pt x="24435" y="39977"/>
                    </a:lnTo>
                    <a:lnTo>
                      <a:pt x="25046" y="40711"/>
                    </a:lnTo>
                    <a:lnTo>
                      <a:pt x="25657" y="41444"/>
                    </a:lnTo>
                    <a:lnTo>
                      <a:pt x="26268" y="41811"/>
                    </a:lnTo>
                    <a:lnTo>
                      <a:pt x="26879" y="42178"/>
                    </a:lnTo>
                    <a:lnTo>
                      <a:pt x="26879" y="42545"/>
                    </a:lnTo>
                    <a:lnTo>
                      <a:pt x="26268" y="42178"/>
                    </a:lnTo>
                    <a:lnTo>
                      <a:pt x="25657" y="42178"/>
                    </a:lnTo>
                    <a:lnTo>
                      <a:pt x="25657" y="41811"/>
                    </a:lnTo>
                    <a:lnTo>
                      <a:pt x="25046" y="41444"/>
                    </a:lnTo>
                    <a:lnTo>
                      <a:pt x="23825" y="41077"/>
                    </a:lnTo>
                    <a:lnTo>
                      <a:pt x="23214" y="40711"/>
                    </a:lnTo>
                    <a:lnTo>
                      <a:pt x="22603" y="40344"/>
                    </a:lnTo>
                    <a:lnTo>
                      <a:pt x="21381" y="39610"/>
                    </a:lnTo>
                    <a:lnTo>
                      <a:pt x="20770" y="38877"/>
                    </a:lnTo>
                    <a:lnTo>
                      <a:pt x="19548" y="38143"/>
                    </a:lnTo>
                    <a:lnTo>
                      <a:pt x="18327" y="37410"/>
                    </a:lnTo>
                    <a:lnTo>
                      <a:pt x="17716" y="36676"/>
                    </a:lnTo>
                    <a:lnTo>
                      <a:pt x="16494" y="35943"/>
                    </a:lnTo>
                    <a:lnTo>
                      <a:pt x="15883" y="34842"/>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25" name="Freeform 4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MgAAQw8AAOIyAABhDwAAAAAAACYAAAAIAAAA//////////8="/>
                  </a:ext>
                </a:extLst>
              </p:cNvSpPr>
              <p:nvPr/>
            </p:nvSpPr>
            <p:spPr>
              <a:xfrm>
                <a:off x="8242300" y="2480945"/>
                <a:ext cx="29210" cy="19050"/>
              </a:xfrm>
              <a:custGeom>
                <a:avLst/>
                <a:gdLst/>
                <a:ahLst/>
                <a:cxnLst/>
                <a:rect l="0" t="0" r="29210" b="19050"/>
                <a:pathLst>
                  <a:path w="29210" h="19050">
                    <a:moveTo>
                      <a:pt x="7911" y="18303"/>
                    </a:moveTo>
                    <a:lnTo>
                      <a:pt x="6694" y="17929"/>
                    </a:lnTo>
                    <a:lnTo>
                      <a:pt x="5477" y="17556"/>
                    </a:lnTo>
                    <a:lnTo>
                      <a:pt x="4260" y="17182"/>
                    </a:lnTo>
                    <a:lnTo>
                      <a:pt x="3043" y="16435"/>
                    </a:lnTo>
                    <a:lnTo>
                      <a:pt x="1826" y="16062"/>
                    </a:lnTo>
                    <a:lnTo>
                      <a:pt x="1217" y="15315"/>
                    </a:lnTo>
                    <a:lnTo>
                      <a:pt x="609" y="14568"/>
                    </a:lnTo>
                    <a:lnTo>
                      <a:pt x="0" y="13447"/>
                    </a:lnTo>
                    <a:lnTo>
                      <a:pt x="0" y="12700"/>
                    </a:lnTo>
                    <a:lnTo>
                      <a:pt x="0" y="11953"/>
                    </a:lnTo>
                    <a:lnTo>
                      <a:pt x="0" y="10832"/>
                    </a:lnTo>
                    <a:lnTo>
                      <a:pt x="0" y="9712"/>
                    </a:lnTo>
                    <a:lnTo>
                      <a:pt x="0" y="8218"/>
                    </a:lnTo>
                    <a:lnTo>
                      <a:pt x="0" y="6724"/>
                    </a:lnTo>
                    <a:lnTo>
                      <a:pt x="609" y="5603"/>
                    </a:lnTo>
                    <a:lnTo>
                      <a:pt x="1217" y="4482"/>
                    </a:lnTo>
                    <a:lnTo>
                      <a:pt x="1826" y="3362"/>
                    </a:lnTo>
                    <a:lnTo>
                      <a:pt x="2434" y="2615"/>
                    </a:lnTo>
                    <a:lnTo>
                      <a:pt x="3043" y="1868"/>
                    </a:lnTo>
                    <a:lnTo>
                      <a:pt x="3651" y="1121"/>
                    </a:lnTo>
                    <a:lnTo>
                      <a:pt x="4260" y="747"/>
                    </a:lnTo>
                    <a:lnTo>
                      <a:pt x="4868" y="374"/>
                    </a:lnTo>
                    <a:lnTo>
                      <a:pt x="5477" y="0"/>
                    </a:lnTo>
                    <a:lnTo>
                      <a:pt x="28601" y="374"/>
                    </a:lnTo>
                    <a:lnTo>
                      <a:pt x="28601" y="15315"/>
                    </a:lnTo>
                    <a:lnTo>
                      <a:pt x="29210" y="18303"/>
                    </a:lnTo>
                    <a:lnTo>
                      <a:pt x="28601" y="18303"/>
                    </a:lnTo>
                    <a:lnTo>
                      <a:pt x="27993" y="18676"/>
                    </a:lnTo>
                    <a:lnTo>
                      <a:pt x="27384" y="18676"/>
                    </a:lnTo>
                    <a:lnTo>
                      <a:pt x="26776" y="18676"/>
                    </a:lnTo>
                    <a:lnTo>
                      <a:pt x="25559" y="18676"/>
                    </a:lnTo>
                    <a:lnTo>
                      <a:pt x="23733" y="19050"/>
                    </a:lnTo>
                    <a:lnTo>
                      <a:pt x="22516" y="19050"/>
                    </a:lnTo>
                    <a:lnTo>
                      <a:pt x="20690" y="19050"/>
                    </a:lnTo>
                    <a:lnTo>
                      <a:pt x="19473" y="19050"/>
                    </a:lnTo>
                    <a:lnTo>
                      <a:pt x="17648" y="19050"/>
                    </a:lnTo>
                    <a:lnTo>
                      <a:pt x="15822" y="19050"/>
                    </a:lnTo>
                    <a:lnTo>
                      <a:pt x="13996" y="19050"/>
                    </a:lnTo>
                    <a:lnTo>
                      <a:pt x="12171" y="19050"/>
                    </a:lnTo>
                    <a:lnTo>
                      <a:pt x="10954" y="19050"/>
                    </a:lnTo>
                    <a:lnTo>
                      <a:pt x="9128" y="18676"/>
                    </a:lnTo>
                    <a:lnTo>
                      <a:pt x="7911" y="18303"/>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24" name="Freeform 4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MgAANQ8AAEszAABvDwAAAAAAACYAAAAIAAAA//////////8="/>
                  </a:ext>
                </a:extLst>
              </p:cNvSpPr>
              <p:nvPr/>
            </p:nvSpPr>
            <p:spPr>
              <a:xfrm>
                <a:off x="8277860" y="2472055"/>
                <a:ext cx="60325" cy="36830"/>
              </a:xfrm>
              <a:custGeom>
                <a:avLst/>
                <a:gdLst/>
                <a:ahLst/>
                <a:cxnLst/>
                <a:rect l="0" t="0" r="60325" b="36830"/>
                <a:pathLst>
                  <a:path w="60325" h="36830">
                    <a:moveTo>
                      <a:pt x="56059" y="10940"/>
                    </a:moveTo>
                    <a:lnTo>
                      <a:pt x="55450" y="12034"/>
                    </a:lnTo>
                    <a:lnTo>
                      <a:pt x="54231" y="13128"/>
                    </a:lnTo>
                    <a:lnTo>
                      <a:pt x="53622" y="14221"/>
                    </a:lnTo>
                    <a:lnTo>
                      <a:pt x="52403" y="14951"/>
                    </a:lnTo>
                    <a:lnTo>
                      <a:pt x="51794" y="16045"/>
                    </a:lnTo>
                    <a:lnTo>
                      <a:pt x="50575" y="17139"/>
                    </a:lnTo>
                    <a:lnTo>
                      <a:pt x="49966" y="17868"/>
                    </a:lnTo>
                    <a:lnTo>
                      <a:pt x="48747" y="18962"/>
                    </a:lnTo>
                    <a:lnTo>
                      <a:pt x="47528" y="19691"/>
                    </a:lnTo>
                    <a:lnTo>
                      <a:pt x="46310" y="20785"/>
                    </a:lnTo>
                    <a:lnTo>
                      <a:pt x="45700" y="21515"/>
                    </a:lnTo>
                    <a:lnTo>
                      <a:pt x="44482" y="22244"/>
                    </a:lnTo>
                    <a:lnTo>
                      <a:pt x="43263" y="22973"/>
                    </a:lnTo>
                    <a:lnTo>
                      <a:pt x="42044" y="24067"/>
                    </a:lnTo>
                    <a:lnTo>
                      <a:pt x="40826" y="24432"/>
                    </a:lnTo>
                    <a:lnTo>
                      <a:pt x="39607" y="25161"/>
                    </a:lnTo>
                    <a:lnTo>
                      <a:pt x="38388" y="25890"/>
                    </a:lnTo>
                    <a:lnTo>
                      <a:pt x="37169" y="26620"/>
                    </a:lnTo>
                    <a:lnTo>
                      <a:pt x="35341" y="26984"/>
                    </a:lnTo>
                    <a:lnTo>
                      <a:pt x="33513" y="27349"/>
                    </a:lnTo>
                    <a:lnTo>
                      <a:pt x="31685" y="27714"/>
                    </a:lnTo>
                    <a:lnTo>
                      <a:pt x="29857" y="27714"/>
                    </a:lnTo>
                    <a:lnTo>
                      <a:pt x="28029" y="28078"/>
                    </a:lnTo>
                    <a:lnTo>
                      <a:pt x="26201" y="28078"/>
                    </a:lnTo>
                    <a:lnTo>
                      <a:pt x="24983" y="28078"/>
                    </a:lnTo>
                    <a:lnTo>
                      <a:pt x="23155" y="28443"/>
                    </a:lnTo>
                    <a:lnTo>
                      <a:pt x="21936" y="28078"/>
                    </a:lnTo>
                    <a:lnTo>
                      <a:pt x="20717" y="28078"/>
                    </a:lnTo>
                    <a:lnTo>
                      <a:pt x="19498" y="28078"/>
                    </a:lnTo>
                    <a:lnTo>
                      <a:pt x="18889" y="28078"/>
                    </a:lnTo>
                    <a:lnTo>
                      <a:pt x="18280" y="28078"/>
                    </a:lnTo>
                    <a:lnTo>
                      <a:pt x="18280" y="36830"/>
                    </a:lnTo>
                    <a:lnTo>
                      <a:pt x="4874" y="23424"/>
                    </a:lnTo>
                    <a:lnTo>
                      <a:pt x="0" y="18233"/>
                    </a:lnTo>
                    <a:lnTo>
                      <a:pt x="18280" y="-47"/>
                    </a:lnTo>
                    <a:lnTo>
                      <a:pt x="18280" y="4740"/>
                    </a:lnTo>
                    <a:lnTo>
                      <a:pt x="18280" y="10210"/>
                    </a:lnTo>
                    <a:lnTo>
                      <a:pt x="18889" y="10210"/>
                    </a:lnTo>
                    <a:lnTo>
                      <a:pt x="20108" y="10210"/>
                    </a:lnTo>
                    <a:lnTo>
                      <a:pt x="20717" y="10210"/>
                    </a:lnTo>
                    <a:lnTo>
                      <a:pt x="22545" y="10210"/>
                    </a:lnTo>
                    <a:lnTo>
                      <a:pt x="23764" y="10210"/>
                    </a:lnTo>
                    <a:lnTo>
                      <a:pt x="25592" y="10210"/>
                    </a:lnTo>
                    <a:lnTo>
                      <a:pt x="27420" y="10210"/>
                    </a:lnTo>
                    <a:lnTo>
                      <a:pt x="29248" y="10210"/>
                    </a:lnTo>
                    <a:lnTo>
                      <a:pt x="31076" y="10210"/>
                    </a:lnTo>
                    <a:lnTo>
                      <a:pt x="32904" y="10210"/>
                    </a:lnTo>
                    <a:lnTo>
                      <a:pt x="34732" y="10210"/>
                    </a:lnTo>
                    <a:lnTo>
                      <a:pt x="36560" y="10210"/>
                    </a:lnTo>
                    <a:lnTo>
                      <a:pt x="38388" y="10210"/>
                    </a:lnTo>
                    <a:lnTo>
                      <a:pt x="40216" y="10210"/>
                    </a:lnTo>
                    <a:lnTo>
                      <a:pt x="41435" y="9846"/>
                    </a:lnTo>
                    <a:lnTo>
                      <a:pt x="42654" y="9846"/>
                    </a:lnTo>
                    <a:lnTo>
                      <a:pt x="43872" y="9846"/>
                    </a:lnTo>
                    <a:lnTo>
                      <a:pt x="45091" y="9846"/>
                    </a:lnTo>
                    <a:lnTo>
                      <a:pt x="46310" y="9846"/>
                    </a:lnTo>
                    <a:lnTo>
                      <a:pt x="47528" y="9846"/>
                    </a:lnTo>
                    <a:lnTo>
                      <a:pt x="48747" y="9481"/>
                    </a:lnTo>
                    <a:lnTo>
                      <a:pt x="49966" y="9481"/>
                    </a:lnTo>
                    <a:lnTo>
                      <a:pt x="50575" y="9116"/>
                    </a:lnTo>
                    <a:lnTo>
                      <a:pt x="53012" y="8022"/>
                    </a:lnTo>
                    <a:lnTo>
                      <a:pt x="55450" y="6564"/>
                    </a:lnTo>
                    <a:lnTo>
                      <a:pt x="57278" y="5470"/>
                    </a:lnTo>
                    <a:lnTo>
                      <a:pt x="58496" y="4011"/>
                    </a:lnTo>
                    <a:lnTo>
                      <a:pt x="59715" y="2917"/>
                    </a:lnTo>
                    <a:lnTo>
                      <a:pt x="60325" y="1823"/>
                    </a:lnTo>
                    <a:lnTo>
                      <a:pt x="60325" y="1094"/>
                    </a:lnTo>
                    <a:lnTo>
                      <a:pt x="60325" y="729"/>
                    </a:lnTo>
                    <a:lnTo>
                      <a:pt x="60325" y="1094"/>
                    </a:lnTo>
                    <a:lnTo>
                      <a:pt x="60325" y="1823"/>
                    </a:lnTo>
                    <a:lnTo>
                      <a:pt x="60325" y="2553"/>
                    </a:lnTo>
                    <a:lnTo>
                      <a:pt x="59715" y="4011"/>
                    </a:lnTo>
                    <a:lnTo>
                      <a:pt x="59106" y="5470"/>
                    </a:lnTo>
                    <a:lnTo>
                      <a:pt x="58496" y="7293"/>
                    </a:lnTo>
                    <a:lnTo>
                      <a:pt x="57278" y="9116"/>
                    </a:lnTo>
                    <a:lnTo>
                      <a:pt x="56059" y="1094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23" name="Freeform 4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OMwAAGw8AAEYzAAA/DwAAAAAAACYAAAAIAAAA//////////8="/>
                  </a:ext>
                </a:extLst>
              </p:cNvSpPr>
              <p:nvPr/>
            </p:nvSpPr>
            <p:spPr>
              <a:xfrm>
                <a:off x="8299450" y="2455545"/>
                <a:ext cx="35560" cy="22860"/>
              </a:xfrm>
              <a:custGeom>
                <a:avLst/>
                <a:gdLst/>
                <a:ahLst/>
                <a:cxnLst/>
                <a:rect l="0" t="0" r="35560" b="22860"/>
                <a:pathLst>
                  <a:path w="35560" h="22860">
                    <a:moveTo>
                      <a:pt x="35560" y="10523"/>
                    </a:moveTo>
                    <a:lnTo>
                      <a:pt x="35560" y="11974"/>
                    </a:lnTo>
                    <a:lnTo>
                      <a:pt x="35560" y="13426"/>
                    </a:lnTo>
                    <a:lnTo>
                      <a:pt x="35560" y="14514"/>
                    </a:lnTo>
                    <a:lnTo>
                      <a:pt x="34947" y="15966"/>
                    </a:lnTo>
                    <a:lnTo>
                      <a:pt x="33721" y="17054"/>
                    </a:lnTo>
                    <a:lnTo>
                      <a:pt x="31881" y="18506"/>
                    </a:lnTo>
                    <a:lnTo>
                      <a:pt x="29429" y="19594"/>
                    </a:lnTo>
                    <a:lnTo>
                      <a:pt x="26977" y="20683"/>
                    </a:lnTo>
                    <a:lnTo>
                      <a:pt x="26363" y="21046"/>
                    </a:lnTo>
                    <a:lnTo>
                      <a:pt x="25750" y="21046"/>
                    </a:lnTo>
                    <a:lnTo>
                      <a:pt x="25137" y="21409"/>
                    </a:lnTo>
                    <a:lnTo>
                      <a:pt x="24524" y="21409"/>
                    </a:lnTo>
                    <a:lnTo>
                      <a:pt x="23911" y="21771"/>
                    </a:lnTo>
                    <a:lnTo>
                      <a:pt x="23298" y="21771"/>
                    </a:lnTo>
                    <a:lnTo>
                      <a:pt x="22685" y="22134"/>
                    </a:lnTo>
                    <a:lnTo>
                      <a:pt x="22072" y="22134"/>
                    </a:lnTo>
                    <a:lnTo>
                      <a:pt x="20232" y="22497"/>
                    </a:lnTo>
                    <a:lnTo>
                      <a:pt x="18393" y="22860"/>
                    </a:lnTo>
                    <a:lnTo>
                      <a:pt x="17167" y="22860"/>
                    </a:lnTo>
                    <a:lnTo>
                      <a:pt x="15941" y="22860"/>
                    </a:lnTo>
                    <a:lnTo>
                      <a:pt x="15328" y="22860"/>
                    </a:lnTo>
                    <a:lnTo>
                      <a:pt x="14101" y="22497"/>
                    </a:lnTo>
                    <a:lnTo>
                      <a:pt x="9197" y="17780"/>
                    </a:lnTo>
                    <a:lnTo>
                      <a:pt x="0" y="8709"/>
                    </a:lnTo>
                    <a:lnTo>
                      <a:pt x="24524" y="0"/>
                    </a:lnTo>
                    <a:lnTo>
                      <a:pt x="24524" y="363"/>
                    </a:lnTo>
                    <a:lnTo>
                      <a:pt x="25137" y="726"/>
                    </a:lnTo>
                    <a:lnTo>
                      <a:pt x="25750" y="1089"/>
                    </a:lnTo>
                    <a:lnTo>
                      <a:pt x="26977" y="1451"/>
                    </a:lnTo>
                    <a:lnTo>
                      <a:pt x="27590" y="2177"/>
                    </a:lnTo>
                    <a:lnTo>
                      <a:pt x="28816" y="2903"/>
                    </a:lnTo>
                    <a:lnTo>
                      <a:pt x="29429" y="3629"/>
                    </a:lnTo>
                    <a:lnTo>
                      <a:pt x="30655" y="4354"/>
                    </a:lnTo>
                    <a:lnTo>
                      <a:pt x="31881" y="5443"/>
                    </a:lnTo>
                    <a:lnTo>
                      <a:pt x="32494" y="6169"/>
                    </a:lnTo>
                    <a:lnTo>
                      <a:pt x="33721" y="7257"/>
                    </a:lnTo>
                    <a:lnTo>
                      <a:pt x="34334" y="7983"/>
                    </a:lnTo>
                    <a:lnTo>
                      <a:pt x="34947" y="9071"/>
                    </a:lnTo>
                    <a:lnTo>
                      <a:pt x="35560" y="9797"/>
                    </a:lnTo>
                    <a:lnTo>
                      <a:pt x="35560" y="10523"/>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22" name="Freeform 4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MgAA7w4AADczAAAdDwAAAAAAACYAAAAIAAAA//////////8="/>
                  </a:ext>
                </a:extLst>
              </p:cNvSpPr>
              <p:nvPr/>
            </p:nvSpPr>
            <p:spPr>
              <a:xfrm>
                <a:off x="8256270" y="2427605"/>
                <a:ext cx="69215" cy="29210"/>
              </a:xfrm>
              <a:custGeom>
                <a:avLst/>
                <a:gdLst/>
                <a:ahLst/>
                <a:cxnLst/>
                <a:rect l="0" t="0" r="69215" b="29210"/>
                <a:pathLst>
                  <a:path w="69215" h="29210">
                    <a:moveTo>
                      <a:pt x="15925" y="0"/>
                    </a:moveTo>
                    <a:lnTo>
                      <a:pt x="17150" y="0"/>
                    </a:lnTo>
                    <a:lnTo>
                      <a:pt x="18375" y="0"/>
                    </a:lnTo>
                    <a:lnTo>
                      <a:pt x="20213" y="0"/>
                    </a:lnTo>
                    <a:lnTo>
                      <a:pt x="21438" y="0"/>
                    </a:lnTo>
                    <a:lnTo>
                      <a:pt x="22663" y="0"/>
                    </a:lnTo>
                    <a:lnTo>
                      <a:pt x="23888" y="365"/>
                    </a:lnTo>
                    <a:lnTo>
                      <a:pt x="25113" y="365"/>
                    </a:lnTo>
                    <a:lnTo>
                      <a:pt x="26338" y="365"/>
                    </a:lnTo>
                    <a:lnTo>
                      <a:pt x="27563" y="365"/>
                    </a:lnTo>
                    <a:lnTo>
                      <a:pt x="28176" y="365"/>
                    </a:lnTo>
                    <a:lnTo>
                      <a:pt x="28788" y="730"/>
                    </a:lnTo>
                    <a:lnTo>
                      <a:pt x="30013" y="730"/>
                    </a:lnTo>
                    <a:lnTo>
                      <a:pt x="30626" y="730"/>
                    </a:lnTo>
                    <a:lnTo>
                      <a:pt x="31851" y="730"/>
                    </a:lnTo>
                    <a:lnTo>
                      <a:pt x="32463" y="1095"/>
                    </a:lnTo>
                    <a:lnTo>
                      <a:pt x="33076" y="1095"/>
                    </a:lnTo>
                    <a:lnTo>
                      <a:pt x="34301" y="1095"/>
                    </a:lnTo>
                    <a:lnTo>
                      <a:pt x="36138" y="1461"/>
                    </a:lnTo>
                    <a:lnTo>
                      <a:pt x="37363" y="1461"/>
                    </a:lnTo>
                    <a:lnTo>
                      <a:pt x="38588" y="1826"/>
                    </a:lnTo>
                    <a:lnTo>
                      <a:pt x="39813" y="2191"/>
                    </a:lnTo>
                    <a:lnTo>
                      <a:pt x="41038" y="2191"/>
                    </a:lnTo>
                    <a:lnTo>
                      <a:pt x="42264" y="2556"/>
                    </a:lnTo>
                    <a:lnTo>
                      <a:pt x="43489" y="2921"/>
                    </a:lnTo>
                    <a:lnTo>
                      <a:pt x="44714" y="3286"/>
                    </a:lnTo>
                    <a:lnTo>
                      <a:pt x="46551" y="4016"/>
                    </a:lnTo>
                    <a:lnTo>
                      <a:pt x="47776" y="4747"/>
                    </a:lnTo>
                    <a:lnTo>
                      <a:pt x="49001" y="5477"/>
                    </a:lnTo>
                    <a:lnTo>
                      <a:pt x="50226" y="6572"/>
                    </a:lnTo>
                    <a:lnTo>
                      <a:pt x="51451" y="7303"/>
                    </a:lnTo>
                    <a:lnTo>
                      <a:pt x="52676" y="8398"/>
                    </a:lnTo>
                    <a:lnTo>
                      <a:pt x="53289" y="9493"/>
                    </a:lnTo>
                    <a:lnTo>
                      <a:pt x="54514" y="10224"/>
                    </a:lnTo>
                    <a:lnTo>
                      <a:pt x="55126" y="10954"/>
                    </a:lnTo>
                    <a:lnTo>
                      <a:pt x="55739" y="12049"/>
                    </a:lnTo>
                    <a:lnTo>
                      <a:pt x="56352" y="12779"/>
                    </a:lnTo>
                    <a:lnTo>
                      <a:pt x="56352" y="13145"/>
                    </a:lnTo>
                    <a:lnTo>
                      <a:pt x="56964" y="13510"/>
                    </a:lnTo>
                    <a:lnTo>
                      <a:pt x="56964" y="13875"/>
                    </a:lnTo>
                    <a:lnTo>
                      <a:pt x="69215" y="10224"/>
                    </a:lnTo>
                    <a:lnTo>
                      <a:pt x="51451" y="29210"/>
                    </a:lnTo>
                    <a:lnTo>
                      <a:pt x="17763" y="26654"/>
                    </a:lnTo>
                    <a:lnTo>
                      <a:pt x="31851" y="21908"/>
                    </a:lnTo>
                    <a:lnTo>
                      <a:pt x="31851" y="21177"/>
                    </a:lnTo>
                    <a:lnTo>
                      <a:pt x="31238" y="20447"/>
                    </a:lnTo>
                    <a:lnTo>
                      <a:pt x="30626" y="19352"/>
                    </a:lnTo>
                    <a:lnTo>
                      <a:pt x="29401" y="18256"/>
                    </a:lnTo>
                    <a:lnTo>
                      <a:pt x="28176" y="17161"/>
                    </a:lnTo>
                    <a:lnTo>
                      <a:pt x="27563" y="15700"/>
                    </a:lnTo>
                    <a:lnTo>
                      <a:pt x="26338" y="14605"/>
                    </a:lnTo>
                    <a:lnTo>
                      <a:pt x="25725" y="13510"/>
                    </a:lnTo>
                    <a:lnTo>
                      <a:pt x="25113" y="12779"/>
                    </a:lnTo>
                    <a:lnTo>
                      <a:pt x="24500" y="12049"/>
                    </a:lnTo>
                    <a:lnTo>
                      <a:pt x="23275" y="11319"/>
                    </a:lnTo>
                    <a:lnTo>
                      <a:pt x="22663" y="10589"/>
                    </a:lnTo>
                    <a:lnTo>
                      <a:pt x="22050" y="9858"/>
                    </a:lnTo>
                    <a:lnTo>
                      <a:pt x="21438" y="9493"/>
                    </a:lnTo>
                    <a:lnTo>
                      <a:pt x="20825" y="8763"/>
                    </a:lnTo>
                    <a:lnTo>
                      <a:pt x="20825" y="8398"/>
                    </a:lnTo>
                    <a:lnTo>
                      <a:pt x="20213" y="8033"/>
                    </a:lnTo>
                    <a:lnTo>
                      <a:pt x="20213" y="7668"/>
                    </a:lnTo>
                    <a:lnTo>
                      <a:pt x="19600" y="7303"/>
                    </a:lnTo>
                    <a:lnTo>
                      <a:pt x="18988" y="6937"/>
                    </a:lnTo>
                    <a:lnTo>
                      <a:pt x="18375" y="6572"/>
                    </a:lnTo>
                    <a:lnTo>
                      <a:pt x="17763" y="6207"/>
                    </a:lnTo>
                    <a:lnTo>
                      <a:pt x="16538" y="5477"/>
                    </a:lnTo>
                    <a:lnTo>
                      <a:pt x="14700" y="4747"/>
                    </a:lnTo>
                    <a:lnTo>
                      <a:pt x="13475" y="4016"/>
                    </a:lnTo>
                    <a:lnTo>
                      <a:pt x="11637" y="3651"/>
                    </a:lnTo>
                    <a:lnTo>
                      <a:pt x="10412" y="2921"/>
                    </a:lnTo>
                    <a:lnTo>
                      <a:pt x="8575" y="2556"/>
                    </a:lnTo>
                    <a:lnTo>
                      <a:pt x="7350" y="2556"/>
                    </a:lnTo>
                    <a:lnTo>
                      <a:pt x="6125" y="2191"/>
                    </a:lnTo>
                    <a:lnTo>
                      <a:pt x="4900" y="2191"/>
                    </a:lnTo>
                    <a:lnTo>
                      <a:pt x="3675" y="1826"/>
                    </a:lnTo>
                    <a:lnTo>
                      <a:pt x="2450" y="1826"/>
                    </a:lnTo>
                    <a:lnTo>
                      <a:pt x="1837" y="1826"/>
                    </a:lnTo>
                    <a:lnTo>
                      <a:pt x="612" y="1826"/>
                    </a:lnTo>
                    <a:lnTo>
                      <a:pt x="0" y="1826"/>
                    </a:lnTo>
                    <a:lnTo>
                      <a:pt x="612" y="1826"/>
                    </a:lnTo>
                    <a:lnTo>
                      <a:pt x="1225" y="1826"/>
                    </a:lnTo>
                    <a:lnTo>
                      <a:pt x="1837" y="1461"/>
                    </a:lnTo>
                    <a:lnTo>
                      <a:pt x="2450" y="1461"/>
                    </a:lnTo>
                    <a:lnTo>
                      <a:pt x="3675" y="1095"/>
                    </a:lnTo>
                    <a:lnTo>
                      <a:pt x="4287" y="1095"/>
                    </a:lnTo>
                    <a:lnTo>
                      <a:pt x="5512" y="730"/>
                    </a:lnTo>
                    <a:lnTo>
                      <a:pt x="6737" y="730"/>
                    </a:lnTo>
                    <a:lnTo>
                      <a:pt x="7962" y="365"/>
                    </a:lnTo>
                    <a:lnTo>
                      <a:pt x="9800" y="365"/>
                    </a:lnTo>
                    <a:lnTo>
                      <a:pt x="11025" y="365"/>
                    </a:lnTo>
                    <a:lnTo>
                      <a:pt x="12862" y="0"/>
                    </a:lnTo>
                    <a:lnTo>
                      <a:pt x="14088" y="0"/>
                    </a:lnTo>
                    <a:lnTo>
                      <a:pt x="15925"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21" name="Freeform 4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MgAA+A4AAOgyAAAdDwAAAAAAACYAAAAIAAAA//////////8="/>
                  </a:ext>
                </a:extLst>
              </p:cNvSpPr>
              <p:nvPr/>
            </p:nvSpPr>
            <p:spPr>
              <a:xfrm>
                <a:off x="8238490" y="2433320"/>
                <a:ext cx="36830" cy="23495"/>
              </a:xfrm>
              <a:custGeom>
                <a:avLst/>
                <a:gdLst/>
                <a:ahLst/>
                <a:cxnLst/>
                <a:rect l="0" t="0" r="36830" b="23495"/>
                <a:pathLst>
                  <a:path w="36830" h="23495">
                    <a:moveTo>
                      <a:pt x="10868" y="2569"/>
                    </a:moveTo>
                    <a:lnTo>
                      <a:pt x="11472" y="2202"/>
                    </a:lnTo>
                    <a:lnTo>
                      <a:pt x="12075" y="1835"/>
                    </a:lnTo>
                    <a:lnTo>
                      <a:pt x="13283" y="1468"/>
                    </a:lnTo>
                    <a:lnTo>
                      <a:pt x="13887" y="1101"/>
                    </a:lnTo>
                    <a:lnTo>
                      <a:pt x="15094" y="1101"/>
                    </a:lnTo>
                    <a:lnTo>
                      <a:pt x="15698" y="734"/>
                    </a:lnTo>
                    <a:lnTo>
                      <a:pt x="16906" y="367"/>
                    </a:lnTo>
                    <a:lnTo>
                      <a:pt x="18113" y="367"/>
                    </a:lnTo>
                    <a:lnTo>
                      <a:pt x="18717" y="0"/>
                    </a:lnTo>
                    <a:lnTo>
                      <a:pt x="19924" y="0"/>
                    </a:lnTo>
                    <a:lnTo>
                      <a:pt x="21132" y="367"/>
                    </a:lnTo>
                    <a:lnTo>
                      <a:pt x="22340" y="367"/>
                    </a:lnTo>
                    <a:lnTo>
                      <a:pt x="23547" y="367"/>
                    </a:lnTo>
                    <a:lnTo>
                      <a:pt x="24755" y="1101"/>
                    </a:lnTo>
                    <a:lnTo>
                      <a:pt x="25962" y="1468"/>
                    </a:lnTo>
                    <a:lnTo>
                      <a:pt x="27773" y="1835"/>
                    </a:lnTo>
                    <a:lnTo>
                      <a:pt x="27773" y="2202"/>
                    </a:lnTo>
                    <a:lnTo>
                      <a:pt x="28377" y="2202"/>
                    </a:lnTo>
                    <a:lnTo>
                      <a:pt x="28377" y="2569"/>
                    </a:lnTo>
                    <a:lnTo>
                      <a:pt x="28981" y="2569"/>
                    </a:lnTo>
                    <a:lnTo>
                      <a:pt x="29585" y="2936"/>
                    </a:lnTo>
                    <a:lnTo>
                      <a:pt x="30189" y="3303"/>
                    </a:lnTo>
                    <a:lnTo>
                      <a:pt x="30792" y="3671"/>
                    </a:lnTo>
                    <a:lnTo>
                      <a:pt x="31396" y="4038"/>
                    </a:lnTo>
                    <a:lnTo>
                      <a:pt x="32000" y="4405"/>
                    </a:lnTo>
                    <a:lnTo>
                      <a:pt x="32000" y="4772"/>
                    </a:lnTo>
                    <a:lnTo>
                      <a:pt x="32604" y="4772"/>
                    </a:lnTo>
                    <a:lnTo>
                      <a:pt x="33207" y="5139"/>
                    </a:lnTo>
                    <a:lnTo>
                      <a:pt x="33207" y="5506"/>
                    </a:lnTo>
                    <a:lnTo>
                      <a:pt x="33811" y="5873"/>
                    </a:lnTo>
                    <a:lnTo>
                      <a:pt x="34415" y="6607"/>
                    </a:lnTo>
                    <a:lnTo>
                      <a:pt x="35019" y="7342"/>
                    </a:lnTo>
                    <a:lnTo>
                      <a:pt x="35622" y="8076"/>
                    </a:lnTo>
                    <a:lnTo>
                      <a:pt x="36226" y="8810"/>
                    </a:lnTo>
                    <a:lnTo>
                      <a:pt x="36226" y="9544"/>
                    </a:lnTo>
                    <a:lnTo>
                      <a:pt x="36830" y="9911"/>
                    </a:lnTo>
                    <a:lnTo>
                      <a:pt x="36830" y="10279"/>
                    </a:lnTo>
                    <a:lnTo>
                      <a:pt x="22943" y="23495"/>
                    </a:lnTo>
                    <a:lnTo>
                      <a:pt x="17509" y="21292"/>
                    </a:lnTo>
                    <a:lnTo>
                      <a:pt x="6038" y="16152"/>
                    </a:lnTo>
                    <a:lnTo>
                      <a:pt x="0" y="13583"/>
                    </a:lnTo>
                    <a:lnTo>
                      <a:pt x="0" y="13215"/>
                    </a:lnTo>
                    <a:lnTo>
                      <a:pt x="604" y="12848"/>
                    </a:lnTo>
                    <a:lnTo>
                      <a:pt x="604" y="12114"/>
                    </a:lnTo>
                    <a:lnTo>
                      <a:pt x="1208" y="11380"/>
                    </a:lnTo>
                    <a:lnTo>
                      <a:pt x="1811" y="10646"/>
                    </a:lnTo>
                    <a:lnTo>
                      <a:pt x="2415" y="9911"/>
                    </a:lnTo>
                    <a:lnTo>
                      <a:pt x="3019" y="9177"/>
                    </a:lnTo>
                    <a:lnTo>
                      <a:pt x="3623" y="8076"/>
                    </a:lnTo>
                    <a:lnTo>
                      <a:pt x="4830" y="7342"/>
                    </a:lnTo>
                    <a:lnTo>
                      <a:pt x="5434" y="6240"/>
                    </a:lnTo>
                    <a:lnTo>
                      <a:pt x="6641" y="5506"/>
                    </a:lnTo>
                    <a:lnTo>
                      <a:pt x="7245" y="4772"/>
                    </a:lnTo>
                    <a:lnTo>
                      <a:pt x="8453" y="4038"/>
                    </a:lnTo>
                    <a:lnTo>
                      <a:pt x="9660" y="3303"/>
                    </a:lnTo>
                    <a:lnTo>
                      <a:pt x="10868" y="256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20" name="Freeform 4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MgAAHA8AANMyAABfDwAAAAAAACYAAAAIAAAA//////////8="/>
                  </a:ext>
                </a:extLst>
              </p:cNvSpPr>
              <p:nvPr/>
            </p:nvSpPr>
            <p:spPr>
              <a:xfrm>
                <a:off x="8213725" y="2456180"/>
                <a:ext cx="48260" cy="42545"/>
              </a:xfrm>
              <a:custGeom>
                <a:avLst/>
                <a:gdLst/>
                <a:ahLst/>
                <a:cxnLst/>
                <a:rect l="0" t="0" r="48260" b="42545"/>
                <a:pathLst>
                  <a:path w="48260" h="42545">
                    <a:moveTo>
                      <a:pt x="15883" y="34842"/>
                    </a:moveTo>
                    <a:lnTo>
                      <a:pt x="14661" y="34109"/>
                    </a:lnTo>
                    <a:lnTo>
                      <a:pt x="13439" y="33009"/>
                    </a:lnTo>
                    <a:lnTo>
                      <a:pt x="12829" y="31908"/>
                    </a:lnTo>
                    <a:lnTo>
                      <a:pt x="11607" y="30808"/>
                    </a:lnTo>
                    <a:lnTo>
                      <a:pt x="10996" y="30074"/>
                    </a:lnTo>
                    <a:lnTo>
                      <a:pt x="9774" y="28974"/>
                    </a:lnTo>
                    <a:lnTo>
                      <a:pt x="9163" y="27874"/>
                    </a:lnTo>
                    <a:lnTo>
                      <a:pt x="8552" y="26774"/>
                    </a:lnTo>
                    <a:lnTo>
                      <a:pt x="7942" y="25673"/>
                    </a:lnTo>
                    <a:lnTo>
                      <a:pt x="7331" y="24940"/>
                    </a:lnTo>
                    <a:lnTo>
                      <a:pt x="6720" y="23839"/>
                    </a:lnTo>
                    <a:lnTo>
                      <a:pt x="6109" y="22739"/>
                    </a:lnTo>
                    <a:lnTo>
                      <a:pt x="5498" y="21639"/>
                    </a:lnTo>
                    <a:lnTo>
                      <a:pt x="4887" y="20905"/>
                    </a:lnTo>
                    <a:lnTo>
                      <a:pt x="4887" y="19805"/>
                    </a:lnTo>
                    <a:lnTo>
                      <a:pt x="4276" y="18705"/>
                    </a:lnTo>
                    <a:lnTo>
                      <a:pt x="4276" y="16504"/>
                    </a:lnTo>
                    <a:lnTo>
                      <a:pt x="4887" y="14303"/>
                    </a:lnTo>
                    <a:lnTo>
                      <a:pt x="6109" y="12103"/>
                    </a:lnTo>
                    <a:lnTo>
                      <a:pt x="7331" y="9902"/>
                    </a:lnTo>
                    <a:lnTo>
                      <a:pt x="8552" y="8068"/>
                    </a:lnTo>
                    <a:lnTo>
                      <a:pt x="10385" y="6601"/>
                    </a:lnTo>
                    <a:lnTo>
                      <a:pt x="10996" y="5868"/>
                    </a:lnTo>
                    <a:lnTo>
                      <a:pt x="11607" y="5501"/>
                    </a:lnTo>
                    <a:lnTo>
                      <a:pt x="0" y="1467"/>
                    </a:lnTo>
                    <a:lnTo>
                      <a:pt x="25046" y="366"/>
                    </a:lnTo>
                    <a:lnTo>
                      <a:pt x="34210" y="0"/>
                    </a:lnTo>
                    <a:lnTo>
                      <a:pt x="37875" y="5134"/>
                    </a:lnTo>
                    <a:lnTo>
                      <a:pt x="48260" y="19071"/>
                    </a:lnTo>
                    <a:lnTo>
                      <a:pt x="35431" y="14303"/>
                    </a:lnTo>
                    <a:lnTo>
                      <a:pt x="34821" y="14670"/>
                    </a:lnTo>
                    <a:lnTo>
                      <a:pt x="34821" y="15037"/>
                    </a:lnTo>
                    <a:lnTo>
                      <a:pt x="34210" y="15770"/>
                    </a:lnTo>
                    <a:lnTo>
                      <a:pt x="33599" y="16504"/>
                    </a:lnTo>
                    <a:lnTo>
                      <a:pt x="32377" y="17238"/>
                    </a:lnTo>
                    <a:lnTo>
                      <a:pt x="31766" y="18338"/>
                    </a:lnTo>
                    <a:lnTo>
                      <a:pt x="31155" y="19071"/>
                    </a:lnTo>
                    <a:lnTo>
                      <a:pt x="29933" y="20172"/>
                    </a:lnTo>
                    <a:lnTo>
                      <a:pt x="29323" y="21272"/>
                    </a:lnTo>
                    <a:lnTo>
                      <a:pt x="28101" y="22372"/>
                    </a:lnTo>
                    <a:lnTo>
                      <a:pt x="27490" y="23473"/>
                    </a:lnTo>
                    <a:lnTo>
                      <a:pt x="26268" y="24573"/>
                    </a:lnTo>
                    <a:lnTo>
                      <a:pt x="25657" y="25673"/>
                    </a:lnTo>
                    <a:lnTo>
                      <a:pt x="25046" y="26774"/>
                    </a:lnTo>
                    <a:lnTo>
                      <a:pt x="24435" y="27507"/>
                    </a:lnTo>
                    <a:lnTo>
                      <a:pt x="23214" y="28974"/>
                    </a:lnTo>
                    <a:lnTo>
                      <a:pt x="22603" y="30441"/>
                    </a:lnTo>
                    <a:lnTo>
                      <a:pt x="22603" y="32275"/>
                    </a:lnTo>
                    <a:lnTo>
                      <a:pt x="21992" y="33375"/>
                    </a:lnTo>
                    <a:lnTo>
                      <a:pt x="22603" y="34842"/>
                    </a:lnTo>
                    <a:lnTo>
                      <a:pt x="22603" y="35943"/>
                    </a:lnTo>
                    <a:lnTo>
                      <a:pt x="23214" y="37043"/>
                    </a:lnTo>
                    <a:lnTo>
                      <a:pt x="23825" y="38143"/>
                    </a:lnTo>
                    <a:lnTo>
                      <a:pt x="23825" y="39244"/>
                    </a:lnTo>
                    <a:lnTo>
                      <a:pt x="24435" y="39977"/>
                    </a:lnTo>
                    <a:lnTo>
                      <a:pt x="25046" y="40711"/>
                    </a:lnTo>
                    <a:lnTo>
                      <a:pt x="25657" y="41444"/>
                    </a:lnTo>
                    <a:lnTo>
                      <a:pt x="26268" y="41811"/>
                    </a:lnTo>
                    <a:lnTo>
                      <a:pt x="26879" y="42178"/>
                    </a:lnTo>
                    <a:lnTo>
                      <a:pt x="26879" y="42545"/>
                    </a:lnTo>
                    <a:lnTo>
                      <a:pt x="26268" y="42178"/>
                    </a:lnTo>
                    <a:lnTo>
                      <a:pt x="25657" y="42178"/>
                    </a:lnTo>
                    <a:lnTo>
                      <a:pt x="25657" y="41811"/>
                    </a:lnTo>
                    <a:lnTo>
                      <a:pt x="25046" y="41444"/>
                    </a:lnTo>
                    <a:lnTo>
                      <a:pt x="23825" y="41077"/>
                    </a:lnTo>
                    <a:lnTo>
                      <a:pt x="23214" y="40711"/>
                    </a:lnTo>
                    <a:lnTo>
                      <a:pt x="22603" y="40344"/>
                    </a:lnTo>
                    <a:lnTo>
                      <a:pt x="21381" y="39610"/>
                    </a:lnTo>
                    <a:lnTo>
                      <a:pt x="20770" y="38877"/>
                    </a:lnTo>
                    <a:lnTo>
                      <a:pt x="19548" y="38143"/>
                    </a:lnTo>
                    <a:lnTo>
                      <a:pt x="18327" y="37410"/>
                    </a:lnTo>
                    <a:lnTo>
                      <a:pt x="17716" y="36676"/>
                    </a:lnTo>
                    <a:lnTo>
                      <a:pt x="16494" y="35943"/>
                    </a:lnTo>
                    <a:lnTo>
                      <a:pt x="15883" y="34842"/>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19" name="Freeform 4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MgAAQw8AAOIyAABhDwAAAAAAACYAAAAIAAAA//////////8="/>
                  </a:ext>
                </a:extLst>
              </p:cNvSpPr>
              <p:nvPr/>
            </p:nvSpPr>
            <p:spPr>
              <a:xfrm>
                <a:off x="8242300" y="2480945"/>
                <a:ext cx="29210" cy="19050"/>
              </a:xfrm>
              <a:custGeom>
                <a:avLst/>
                <a:gdLst/>
                <a:ahLst/>
                <a:cxnLst/>
                <a:rect l="0" t="0" r="29210" b="19050"/>
                <a:pathLst>
                  <a:path w="29210" h="19050">
                    <a:moveTo>
                      <a:pt x="7911" y="18303"/>
                    </a:moveTo>
                    <a:lnTo>
                      <a:pt x="6694" y="17929"/>
                    </a:lnTo>
                    <a:lnTo>
                      <a:pt x="5477" y="17556"/>
                    </a:lnTo>
                    <a:lnTo>
                      <a:pt x="4260" y="17182"/>
                    </a:lnTo>
                    <a:lnTo>
                      <a:pt x="3043" y="16435"/>
                    </a:lnTo>
                    <a:lnTo>
                      <a:pt x="1826" y="16062"/>
                    </a:lnTo>
                    <a:lnTo>
                      <a:pt x="1217" y="15315"/>
                    </a:lnTo>
                    <a:lnTo>
                      <a:pt x="609" y="14568"/>
                    </a:lnTo>
                    <a:lnTo>
                      <a:pt x="0" y="13447"/>
                    </a:lnTo>
                    <a:lnTo>
                      <a:pt x="0" y="12700"/>
                    </a:lnTo>
                    <a:lnTo>
                      <a:pt x="0" y="11953"/>
                    </a:lnTo>
                    <a:lnTo>
                      <a:pt x="0" y="10832"/>
                    </a:lnTo>
                    <a:lnTo>
                      <a:pt x="0" y="9712"/>
                    </a:lnTo>
                    <a:lnTo>
                      <a:pt x="0" y="8218"/>
                    </a:lnTo>
                    <a:lnTo>
                      <a:pt x="0" y="6724"/>
                    </a:lnTo>
                    <a:lnTo>
                      <a:pt x="609" y="5603"/>
                    </a:lnTo>
                    <a:lnTo>
                      <a:pt x="1217" y="4482"/>
                    </a:lnTo>
                    <a:lnTo>
                      <a:pt x="1826" y="3362"/>
                    </a:lnTo>
                    <a:lnTo>
                      <a:pt x="2434" y="2615"/>
                    </a:lnTo>
                    <a:lnTo>
                      <a:pt x="3043" y="1868"/>
                    </a:lnTo>
                    <a:lnTo>
                      <a:pt x="3651" y="1121"/>
                    </a:lnTo>
                    <a:lnTo>
                      <a:pt x="4260" y="747"/>
                    </a:lnTo>
                    <a:lnTo>
                      <a:pt x="4868" y="374"/>
                    </a:lnTo>
                    <a:lnTo>
                      <a:pt x="5477" y="0"/>
                    </a:lnTo>
                    <a:lnTo>
                      <a:pt x="28601" y="374"/>
                    </a:lnTo>
                    <a:lnTo>
                      <a:pt x="28601" y="15315"/>
                    </a:lnTo>
                    <a:lnTo>
                      <a:pt x="29210" y="18303"/>
                    </a:lnTo>
                    <a:lnTo>
                      <a:pt x="28601" y="18303"/>
                    </a:lnTo>
                    <a:lnTo>
                      <a:pt x="27993" y="18676"/>
                    </a:lnTo>
                    <a:lnTo>
                      <a:pt x="27384" y="18676"/>
                    </a:lnTo>
                    <a:lnTo>
                      <a:pt x="26776" y="18676"/>
                    </a:lnTo>
                    <a:lnTo>
                      <a:pt x="25559" y="18676"/>
                    </a:lnTo>
                    <a:lnTo>
                      <a:pt x="23733" y="19050"/>
                    </a:lnTo>
                    <a:lnTo>
                      <a:pt x="22516" y="19050"/>
                    </a:lnTo>
                    <a:lnTo>
                      <a:pt x="20690" y="19050"/>
                    </a:lnTo>
                    <a:lnTo>
                      <a:pt x="19473" y="19050"/>
                    </a:lnTo>
                    <a:lnTo>
                      <a:pt x="17648" y="19050"/>
                    </a:lnTo>
                    <a:lnTo>
                      <a:pt x="15822" y="19050"/>
                    </a:lnTo>
                    <a:lnTo>
                      <a:pt x="13996" y="19050"/>
                    </a:lnTo>
                    <a:lnTo>
                      <a:pt x="12171" y="19050"/>
                    </a:lnTo>
                    <a:lnTo>
                      <a:pt x="10954" y="19050"/>
                    </a:lnTo>
                    <a:lnTo>
                      <a:pt x="9128" y="18676"/>
                    </a:lnTo>
                    <a:lnTo>
                      <a:pt x="7911" y="18303"/>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18" name="Freeform 4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MgAANQ8AAEszAABvDwAAAAAAACYAAAAIAAAA//////////8="/>
                  </a:ext>
                </a:extLst>
              </p:cNvSpPr>
              <p:nvPr/>
            </p:nvSpPr>
            <p:spPr>
              <a:xfrm>
                <a:off x="8277860" y="2472055"/>
                <a:ext cx="60325" cy="36830"/>
              </a:xfrm>
              <a:custGeom>
                <a:avLst/>
                <a:gdLst/>
                <a:ahLst/>
                <a:cxnLst/>
                <a:rect l="0" t="0" r="60325" b="36830"/>
                <a:pathLst>
                  <a:path w="60325" h="36830">
                    <a:moveTo>
                      <a:pt x="56059" y="10940"/>
                    </a:moveTo>
                    <a:lnTo>
                      <a:pt x="55450" y="12034"/>
                    </a:lnTo>
                    <a:lnTo>
                      <a:pt x="54231" y="13128"/>
                    </a:lnTo>
                    <a:lnTo>
                      <a:pt x="53622" y="14221"/>
                    </a:lnTo>
                    <a:lnTo>
                      <a:pt x="52403" y="14951"/>
                    </a:lnTo>
                    <a:lnTo>
                      <a:pt x="51794" y="16045"/>
                    </a:lnTo>
                    <a:lnTo>
                      <a:pt x="50575" y="17139"/>
                    </a:lnTo>
                    <a:lnTo>
                      <a:pt x="49966" y="17868"/>
                    </a:lnTo>
                    <a:lnTo>
                      <a:pt x="48747" y="18962"/>
                    </a:lnTo>
                    <a:lnTo>
                      <a:pt x="47528" y="19691"/>
                    </a:lnTo>
                    <a:lnTo>
                      <a:pt x="46310" y="20785"/>
                    </a:lnTo>
                    <a:lnTo>
                      <a:pt x="45700" y="21515"/>
                    </a:lnTo>
                    <a:lnTo>
                      <a:pt x="44482" y="22244"/>
                    </a:lnTo>
                    <a:lnTo>
                      <a:pt x="43263" y="22973"/>
                    </a:lnTo>
                    <a:lnTo>
                      <a:pt x="42044" y="24067"/>
                    </a:lnTo>
                    <a:lnTo>
                      <a:pt x="40826" y="24432"/>
                    </a:lnTo>
                    <a:lnTo>
                      <a:pt x="39607" y="25161"/>
                    </a:lnTo>
                    <a:lnTo>
                      <a:pt x="38388" y="25890"/>
                    </a:lnTo>
                    <a:lnTo>
                      <a:pt x="37169" y="26620"/>
                    </a:lnTo>
                    <a:lnTo>
                      <a:pt x="35341" y="26984"/>
                    </a:lnTo>
                    <a:lnTo>
                      <a:pt x="33513" y="27349"/>
                    </a:lnTo>
                    <a:lnTo>
                      <a:pt x="31685" y="27714"/>
                    </a:lnTo>
                    <a:lnTo>
                      <a:pt x="29857" y="27714"/>
                    </a:lnTo>
                    <a:lnTo>
                      <a:pt x="28029" y="28078"/>
                    </a:lnTo>
                    <a:lnTo>
                      <a:pt x="26201" y="28078"/>
                    </a:lnTo>
                    <a:lnTo>
                      <a:pt x="24983" y="28078"/>
                    </a:lnTo>
                    <a:lnTo>
                      <a:pt x="23155" y="28443"/>
                    </a:lnTo>
                    <a:lnTo>
                      <a:pt x="21936" y="28078"/>
                    </a:lnTo>
                    <a:lnTo>
                      <a:pt x="20717" y="28078"/>
                    </a:lnTo>
                    <a:lnTo>
                      <a:pt x="19498" y="28078"/>
                    </a:lnTo>
                    <a:lnTo>
                      <a:pt x="18889" y="28078"/>
                    </a:lnTo>
                    <a:lnTo>
                      <a:pt x="18280" y="28078"/>
                    </a:lnTo>
                    <a:lnTo>
                      <a:pt x="18280" y="36830"/>
                    </a:lnTo>
                    <a:lnTo>
                      <a:pt x="4874" y="23424"/>
                    </a:lnTo>
                    <a:lnTo>
                      <a:pt x="0" y="18233"/>
                    </a:lnTo>
                    <a:lnTo>
                      <a:pt x="18280" y="-47"/>
                    </a:lnTo>
                    <a:lnTo>
                      <a:pt x="18280" y="4740"/>
                    </a:lnTo>
                    <a:lnTo>
                      <a:pt x="18280" y="10210"/>
                    </a:lnTo>
                    <a:lnTo>
                      <a:pt x="18889" y="10210"/>
                    </a:lnTo>
                    <a:lnTo>
                      <a:pt x="20108" y="10210"/>
                    </a:lnTo>
                    <a:lnTo>
                      <a:pt x="20717" y="10210"/>
                    </a:lnTo>
                    <a:lnTo>
                      <a:pt x="22545" y="10210"/>
                    </a:lnTo>
                    <a:lnTo>
                      <a:pt x="23764" y="10210"/>
                    </a:lnTo>
                    <a:lnTo>
                      <a:pt x="25592" y="10210"/>
                    </a:lnTo>
                    <a:lnTo>
                      <a:pt x="27420" y="10210"/>
                    </a:lnTo>
                    <a:lnTo>
                      <a:pt x="29248" y="10210"/>
                    </a:lnTo>
                    <a:lnTo>
                      <a:pt x="31076" y="10210"/>
                    </a:lnTo>
                    <a:lnTo>
                      <a:pt x="32904" y="10210"/>
                    </a:lnTo>
                    <a:lnTo>
                      <a:pt x="34732" y="10210"/>
                    </a:lnTo>
                    <a:lnTo>
                      <a:pt x="36560" y="10210"/>
                    </a:lnTo>
                    <a:lnTo>
                      <a:pt x="38388" y="10210"/>
                    </a:lnTo>
                    <a:lnTo>
                      <a:pt x="40216" y="10210"/>
                    </a:lnTo>
                    <a:lnTo>
                      <a:pt x="41435" y="9846"/>
                    </a:lnTo>
                    <a:lnTo>
                      <a:pt x="42654" y="9846"/>
                    </a:lnTo>
                    <a:lnTo>
                      <a:pt x="43872" y="9846"/>
                    </a:lnTo>
                    <a:lnTo>
                      <a:pt x="45091" y="9846"/>
                    </a:lnTo>
                    <a:lnTo>
                      <a:pt x="46310" y="9846"/>
                    </a:lnTo>
                    <a:lnTo>
                      <a:pt x="47528" y="9846"/>
                    </a:lnTo>
                    <a:lnTo>
                      <a:pt x="48747" y="9481"/>
                    </a:lnTo>
                    <a:lnTo>
                      <a:pt x="49966" y="9481"/>
                    </a:lnTo>
                    <a:lnTo>
                      <a:pt x="50575" y="9116"/>
                    </a:lnTo>
                    <a:lnTo>
                      <a:pt x="53012" y="8022"/>
                    </a:lnTo>
                    <a:lnTo>
                      <a:pt x="55450" y="6564"/>
                    </a:lnTo>
                    <a:lnTo>
                      <a:pt x="57278" y="5470"/>
                    </a:lnTo>
                    <a:lnTo>
                      <a:pt x="58496" y="4011"/>
                    </a:lnTo>
                    <a:lnTo>
                      <a:pt x="59715" y="2917"/>
                    </a:lnTo>
                    <a:lnTo>
                      <a:pt x="60325" y="1823"/>
                    </a:lnTo>
                    <a:lnTo>
                      <a:pt x="60325" y="1094"/>
                    </a:lnTo>
                    <a:lnTo>
                      <a:pt x="60325" y="729"/>
                    </a:lnTo>
                    <a:lnTo>
                      <a:pt x="60325" y="1094"/>
                    </a:lnTo>
                    <a:lnTo>
                      <a:pt x="60325" y="1823"/>
                    </a:lnTo>
                    <a:lnTo>
                      <a:pt x="60325" y="2553"/>
                    </a:lnTo>
                    <a:lnTo>
                      <a:pt x="59715" y="4011"/>
                    </a:lnTo>
                    <a:lnTo>
                      <a:pt x="59106" y="5470"/>
                    </a:lnTo>
                    <a:lnTo>
                      <a:pt x="58496" y="7293"/>
                    </a:lnTo>
                    <a:lnTo>
                      <a:pt x="57278" y="9116"/>
                    </a:lnTo>
                    <a:lnTo>
                      <a:pt x="56059" y="1094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17" name="Rectangle 44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6MgAAaA8AAFgzAABbEAAAAAAAACYAAAAIAAAA//////////8="/>
                  </a:ext>
                </a:extLst>
              </p:cNvSpPr>
              <p:nvPr/>
            </p:nvSpPr>
            <p:spPr>
              <a:xfrm>
                <a:off x="8205470" y="2504440"/>
                <a:ext cx="140970" cy="15430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300" b="1">
                    <a:solidFill>
                      <a:srgbClr val="000000"/>
                    </a:solidFill>
                    <a:latin typeface="Arial Black" pitchFamily="1" charset="0"/>
                    <a:ea typeface="Calibri" pitchFamily="2" charset="0"/>
                    <a:cs typeface="Arial" pitchFamily="1" charset="0"/>
                  </a:rPr>
                  <a:t>OTHER</a:t>
                </a:r>
                <a:endParaRPr lang="it-it">
                  <a:latin typeface="Arial" pitchFamily="1" charset="0"/>
                  <a:ea typeface="Calibri" pitchFamily="2" charset="0"/>
                  <a:cs typeface="Arial" pitchFamily="1" charset="0"/>
                </a:endParaRPr>
              </a:p>
            </p:txBody>
          </p:sp>
        </p:grpSp>
        <p:sp>
          <p:nvSpPr>
            <p:cNvPr id="615" name="Line 44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8LwAA/BkAALIwAAD9GQAAAAAAACYAAAAIAAAA//////////8="/>
                </a:ext>
              </a:extLst>
            </p:cNvSpPr>
            <p:nvPr/>
          </p:nvSpPr>
          <p:spPr>
            <a:xfrm>
              <a:off x="7800340" y="4224020"/>
              <a:ext cx="11557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14" name="Freeform 4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yMAAA3xkAAPcwAAAYGgAAAAAAACYAAAAIAAAA//////////8="/>
                </a:ext>
              </a:extLst>
            </p:cNvSpPr>
            <p:nvPr/>
          </p:nvSpPr>
          <p:spPr>
            <a:xfrm>
              <a:off x="7915910" y="4205605"/>
              <a:ext cx="43815" cy="36195"/>
            </a:xfrm>
            <a:custGeom>
              <a:avLst/>
              <a:gdLst/>
              <a:ahLst/>
              <a:cxnLst/>
              <a:rect l="0" t="0" r="43815" b="36195"/>
              <a:pathLst>
                <a:path w="43815" h="36195">
                  <a:moveTo>
                    <a:pt x="43815" y="18404"/>
                  </a:moveTo>
                  <a:lnTo>
                    <a:pt x="0" y="0"/>
                  </a:lnTo>
                  <a:lnTo>
                    <a:pt x="0" y="36195"/>
                  </a:lnTo>
                  <a:lnTo>
                    <a:pt x="4381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13" name="Rectangle 44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LgAATBkAAPUvAAClGgAAAAAAACYAAAAIAAAA//////////8="/>
                </a:ext>
              </a:extLst>
            </p:cNvSpPr>
            <p:nvPr/>
          </p:nvSpPr>
          <p:spPr>
            <a:xfrm>
              <a:off x="7577455" y="411226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600" name="Group 44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8uAABNGQAA+y8AAKoaAAAAAAAAJgAAAAgAAAD/////AAAAAA=="/>
                </a:ext>
              </a:extLst>
            </p:cNvGrpSpPr>
            <p:nvPr/>
          </p:nvGrpSpPr>
          <p:grpSpPr>
            <a:xfrm>
              <a:off x="7578725" y="4112895"/>
              <a:ext cx="220980" cy="221615"/>
              <a:chOff x="7578725" y="4112895"/>
              <a:chExt cx="220980" cy="221615"/>
            </a:xfrm>
          </p:grpSpPr>
          <p:sp>
            <p:nvSpPr>
              <p:cNvPr id="612" name="Freeform 4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qLgAAWBkAAPAvAACfGgAAAAAAACYAAAAIAAAA//////////8="/>
                  </a:ext>
                </a:extLst>
              </p:cNvSpPr>
              <p:nvPr/>
            </p:nvSpPr>
            <p:spPr>
              <a:xfrm>
                <a:off x="7585710" y="4119880"/>
                <a:ext cx="207010" cy="207645"/>
              </a:xfrm>
              <a:custGeom>
                <a:avLst/>
                <a:gdLst/>
                <a:ahLst/>
                <a:cxnLst/>
                <a:rect l="0" t="0" r="207010" b="207645"/>
                <a:pathLst>
                  <a:path w="207010" h="207645">
                    <a:moveTo>
                      <a:pt x="43949" y="0"/>
                    </a:moveTo>
                    <a:cubicBezTo>
                      <a:pt x="163061" y="0"/>
                      <a:pt x="163061" y="0"/>
                      <a:pt x="163061" y="0"/>
                    </a:cubicBezTo>
                    <a:cubicBezTo>
                      <a:pt x="187295" y="0"/>
                      <a:pt x="207010" y="20187"/>
                      <a:pt x="207010" y="44495"/>
                    </a:cubicBezTo>
                    <a:cubicBezTo>
                      <a:pt x="207010" y="163561"/>
                      <a:pt x="207010" y="163561"/>
                      <a:pt x="207010" y="163561"/>
                    </a:cubicBezTo>
                    <a:cubicBezTo>
                      <a:pt x="207010" y="187869"/>
                      <a:pt x="187295" y="207645"/>
                      <a:pt x="163061" y="207645"/>
                    </a:cubicBezTo>
                    <a:cubicBezTo>
                      <a:pt x="43949" y="207645"/>
                      <a:pt x="43949" y="207645"/>
                      <a:pt x="43949" y="207645"/>
                    </a:cubicBezTo>
                    <a:cubicBezTo>
                      <a:pt x="20126" y="207645"/>
                      <a:pt x="0" y="187869"/>
                      <a:pt x="0" y="163561"/>
                    </a:cubicBezTo>
                    <a:cubicBezTo>
                      <a:pt x="0" y="44495"/>
                      <a:pt x="0" y="44495"/>
                      <a:pt x="0" y="44495"/>
                    </a:cubicBezTo>
                    <a:cubicBezTo>
                      <a:pt x="0" y="20187"/>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611" name="Freeform 4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LgAATRkAAPsvAACqGgAAAAAAACYAAAAIAAAA//////////8="/>
                  </a:ext>
                </a:extLst>
              </p:cNvSpPr>
              <p:nvPr/>
            </p:nvSpPr>
            <p:spPr>
              <a:xfrm>
                <a:off x="7578725" y="4112895"/>
                <a:ext cx="220980" cy="221615"/>
              </a:xfrm>
              <a:custGeom>
                <a:avLst/>
                <a:gdLst/>
                <a:ahLst/>
                <a:cxnLst/>
                <a:rect l="0" t="0" r="220980" b="221615"/>
                <a:pathLst>
                  <a:path w="220980" h="221615">
                    <a:moveTo>
                      <a:pt x="170048" y="0"/>
                    </a:moveTo>
                    <a:cubicBezTo>
                      <a:pt x="50932" y="0"/>
                      <a:pt x="50932" y="0"/>
                      <a:pt x="50932" y="0"/>
                    </a:cubicBezTo>
                    <a:cubicBezTo>
                      <a:pt x="23002" y="0"/>
                      <a:pt x="0" y="23024"/>
                      <a:pt x="0" y="51394"/>
                    </a:cubicBezTo>
                    <a:cubicBezTo>
                      <a:pt x="0" y="170220"/>
                      <a:pt x="0" y="170220"/>
                      <a:pt x="0" y="170220"/>
                    </a:cubicBezTo>
                    <a:cubicBezTo>
                      <a:pt x="0" y="198178"/>
                      <a:pt x="23002" y="221203"/>
                      <a:pt x="50932" y="221615"/>
                    </a:cubicBezTo>
                    <a:cubicBezTo>
                      <a:pt x="170048" y="221615"/>
                      <a:pt x="170048" y="221615"/>
                      <a:pt x="170048" y="221615"/>
                    </a:cubicBezTo>
                    <a:cubicBezTo>
                      <a:pt x="197978" y="221203"/>
                      <a:pt x="220980" y="198178"/>
                      <a:pt x="220980" y="170220"/>
                    </a:cubicBezTo>
                    <a:cubicBezTo>
                      <a:pt x="220980" y="51394"/>
                      <a:pt x="220980" y="51394"/>
                      <a:pt x="220980" y="51394"/>
                    </a:cubicBezTo>
                    <a:cubicBezTo>
                      <a:pt x="220980" y="23024"/>
                      <a:pt x="197978" y="0"/>
                      <a:pt x="170048" y="0"/>
                    </a:cubicBezTo>
                    <a:close/>
                    <a:moveTo>
                      <a:pt x="50932" y="14390"/>
                    </a:moveTo>
                    <a:cubicBezTo>
                      <a:pt x="170048" y="14390"/>
                      <a:pt x="170048" y="14390"/>
                      <a:pt x="170048" y="14390"/>
                    </a:cubicBezTo>
                    <a:cubicBezTo>
                      <a:pt x="190174" y="14390"/>
                      <a:pt x="206604" y="30836"/>
                      <a:pt x="207015" y="51394"/>
                    </a:cubicBezTo>
                    <a:cubicBezTo>
                      <a:pt x="207015" y="170220"/>
                      <a:pt x="207015" y="170220"/>
                      <a:pt x="207015" y="170220"/>
                    </a:cubicBezTo>
                    <a:cubicBezTo>
                      <a:pt x="206604" y="190366"/>
                      <a:pt x="190174" y="207224"/>
                      <a:pt x="170048" y="207224"/>
                    </a:cubicBezTo>
                    <a:cubicBezTo>
                      <a:pt x="50932" y="207224"/>
                      <a:pt x="50932" y="207224"/>
                      <a:pt x="50932" y="207224"/>
                    </a:cubicBezTo>
                    <a:cubicBezTo>
                      <a:pt x="30806" y="207224"/>
                      <a:pt x="14376" y="190366"/>
                      <a:pt x="14376" y="170220"/>
                    </a:cubicBezTo>
                    <a:cubicBezTo>
                      <a:pt x="14376" y="51394"/>
                      <a:pt x="14376" y="51394"/>
                      <a:pt x="14376" y="51394"/>
                    </a:cubicBezTo>
                    <a:cubicBezTo>
                      <a:pt x="14376" y="30836"/>
                      <a:pt x="30806" y="14390"/>
                      <a:pt x="50932"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10" name="Freeform 4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LgAAqBkAANovAABCGgAAAAAAACYAAAAIAAAA//////////8="/>
                  </a:ext>
                </a:extLst>
              </p:cNvSpPr>
              <p:nvPr/>
            </p:nvSpPr>
            <p:spPr>
              <a:xfrm>
                <a:off x="7599045" y="4170680"/>
                <a:ext cx="179705" cy="97790"/>
              </a:xfrm>
              <a:custGeom>
                <a:avLst/>
                <a:gdLst/>
                <a:ahLst/>
                <a:cxnLst/>
                <a:rect l="0" t="0" r="179705" b="97790"/>
                <a:pathLst>
                  <a:path w="179705" h="97790">
                    <a:moveTo>
                      <a:pt x="168208" y="26560"/>
                    </a:moveTo>
                    <a:lnTo>
                      <a:pt x="131904" y="26560"/>
                    </a:lnTo>
                    <a:lnTo>
                      <a:pt x="131904" y="8451"/>
                    </a:lnTo>
                    <a:lnTo>
                      <a:pt x="114962" y="0"/>
                    </a:lnTo>
                    <a:lnTo>
                      <a:pt x="4840" y="0"/>
                    </a:lnTo>
                    <a:lnTo>
                      <a:pt x="0" y="6036"/>
                    </a:lnTo>
                    <a:lnTo>
                      <a:pt x="0" y="89339"/>
                    </a:lnTo>
                    <a:lnTo>
                      <a:pt x="44774" y="89339"/>
                    </a:lnTo>
                    <a:lnTo>
                      <a:pt x="44774" y="94168"/>
                    </a:lnTo>
                    <a:lnTo>
                      <a:pt x="44774" y="94772"/>
                    </a:lnTo>
                    <a:lnTo>
                      <a:pt x="45380" y="95378"/>
                    </a:lnTo>
                    <a:lnTo>
                      <a:pt x="45985" y="95378"/>
                    </a:lnTo>
                    <a:lnTo>
                      <a:pt x="45985" y="95979"/>
                    </a:lnTo>
                    <a:lnTo>
                      <a:pt x="46590" y="96584"/>
                    </a:lnTo>
                    <a:lnTo>
                      <a:pt x="47195" y="96584"/>
                    </a:lnTo>
                    <a:lnTo>
                      <a:pt x="47800" y="96584"/>
                    </a:lnTo>
                    <a:lnTo>
                      <a:pt x="48405" y="97189"/>
                    </a:lnTo>
                    <a:lnTo>
                      <a:pt x="49010" y="97189"/>
                    </a:lnTo>
                    <a:lnTo>
                      <a:pt x="49615" y="97189"/>
                    </a:lnTo>
                    <a:lnTo>
                      <a:pt x="49615" y="97790"/>
                    </a:lnTo>
                    <a:lnTo>
                      <a:pt x="50220" y="97790"/>
                    </a:lnTo>
                    <a:lnTo>
                      <a:pt x="50825" y="97790"/>
                    </a:lnTo>
                    <a:lnTo>
                      <a:pt x="51430" y="97790"/>
                    </a:lnTo>
                    <a:lnTo>
                      <a:pt x="52035" y="97790"/>
                    </a:lnTo>
                    <a:lnTo>
                      <a:pt x="52640" y="97790"/>
                    </a:lnTo>
                    <a:lnTo>
                      <a:pt x="53245" y="97790"/>
                    </a:lnTo>
                    <a:lnTo>
                      <a:pt x="53850" y="97790"/>
                    </a:lnTo>
                    <a:lnTo>
                      <a:pt x="54456" y="97790"/>
                    </a:lnTo>
                    <a:lnTo>
                      <a:pt x="162158" y="97790"/>
                    </a:lnTo>
                    <a:lnTo>
                      <a:pt x="162763" y="97790"/>
                    </a:lnTo>
                    <a:lnTo>
                      <a:pt x="163368" y="97790"/>
                    </a:lnTo>
                    <a:lnTo>
                      <a:pt x="163973" y="97790"/>
                    </a:lnTo>
                    <a:lnTo>
                      <a:pt x="164578" y="97790"/>
                    </a:lnTo>
                    <a:lnTo>
                      <a:pt x="165183" y="97790"/>
                    </a:lnTo>
                    <a:lnTo>
                      <a:pt x="165788" y="97790"/>
                    </a:lnTo>
                    <a:lnTo>
                      <a:pt x="166393" y="97790"/>
                    </a:lnTo>
                    <a:lnTo>
                      <a:pt x="166998" y="97185"/>
                    </a:lnTo>
                    <a:lnTo>
                      <a:pt x="167603" y="97185"/>
                    </a:lnTo>
                    <a:lnTo>
                      <a:pt x="168208" y="97185"/>
                    </a:lnTo>
                    <a:lnTo>
                      <a:pt x="168208" y="96583"/>
                    </a:lnTo>
                    <a:lnTo>
                      <a:pt x="168813" y="96583"/>
                    </a:lnTo>
                    <a:lnTo>
                      <a:pt x="169418" y="96583"/>
                    </a:lnTo>
                    <a:lnTo>
                      <a:pt x="170023" y="96583"/>
                    </a:lnTo>
                    <a:lnTo>
                      <a:pt x="170628" y="95978"/>
                    </a:lnTo>
                    <a:lnTo>
                      <a:pt x="170628" y="95375"/>
                    </a:lnTo>
                    <a:lnTo>
                      <a:pt x="171234" y="95375"/>
                    </a:lnTo>
                    <a:lnTo>
                      <a:pt x="171234" y="94772"/>
                    </a:lnTo>
                    <a:lnTo>
                      <a:pt x="171839" y="94772"/>
                    </a:lnTo>
                    <a:lnTo>
                      <a:pt x="171839" y="94168"/>
                    </a:lnTo>
                    <a:lnTo>
                      <a:pt x="171839" y="89339"/>
                    </a:lnTo>
                    <a:lnTo>
                      <a:pt x="177889" y="89339"/>
                    </a:lnTo>
                    <a:lnTo>
                      <a:pt x="178494" y="89339"/>
                    </a:lnTo>
                    <a:lnTo>
                      <a:pt x="179099" y="89339"/>
                    </a:lnTo>
                    <a:lnTo>
                      <a:pt x="179099" y="88735"/>
                    </a:lnTo>
                    <a:lnTo>
                      <a:pt x="179099" y="88132"/>
                    </a:lnTo>
                    <a:lnTo>
                      <a:pt x="179705" y="88132"/>
                    </a:lnTo>
                    <a:lnTo>
                      <a:pt x="179705" y="87528"/>
                    </a:lnTo>
                    <a:lnTo>
                      <a:pt x="179705" y="86924"/>
                    </a:lnTo>
                    <a:lnTo>
                      <a:pt x="179705" y="86321"/>
                    </a:lnTo>
                    <a:lnTo>
                      <a:pt x="179705" y="59761"/>
                    </a:lnTo>
                    <a:lnTo>
                      <a:pt x="170628" y="28975"/>
                    </a:lnTo>
                    <a:lnTo>
                      <a:pt x="170023" y="28370"/>
                    </a:lnTo>
                    <a:lnTo>
                      <a:pt x="170023" y="27768"/>
                    </a:lnTo>
                    <a:lnTo>
                      <a:pt x="169418" y="27163"/>
                    </a:lnTo>
                    <a:lnTo>
                      <a:pt x="169418" y="26560"/>
                    </a:lnTo>
                    <a:lnTo>
                      <a:pt x="168813" y="26560"/>
                    </a:lnTo>
                    <a:lnTo>
                      <a:pt x="168208" y="26560"/>
                    </a:lnTo>
                    <a:close/>
                    <a:moveTo>
                      <a:pt x="163973" y="33200"/>
                    </a:moveTo>
                    <a:lnTo>
                      <a:pt x="164578" y="33200"/>
                    </a:lnTo>
                    <a:lnTo>
                      <a:pt x="165183" y="33200"/>
                    </a:lnTo>
                    <a:lnTo>
                      <a:pt x="165183" y="33804"/>
                    </a:lnTo>
                    <a:lnTo>
                      <a:pt x="165183" y="34408"/>
                    </a:lnTo>
                    <a:lnTo>
                      <a:pt x="170628" y="51310"/>
                    </a:lnTo>
                    <a:lnTo>
                      <a:pt x="170628" y="51913"/>
                    </a:lnTo>
                    <a:lnTo>
                      <a:pt x="170023" y="51913"/>
                    </a:lnTo>
                    <a:lnTo>
                      <a:pt x="169418" y="51913"/>
                    </a:lnTo>
                    <a:lnTo>
                      <a:pt x="142190" y="51913"/>
                    </a:lnTo>
                    <a:lnTo>
                      <a:pt x="141585" y="51913"/>
                    </a:lnTo>
                    <a:lnTo>
                      <a:pt x="140980" y="51913"/>
                    </a:lnTo>
                    <a:lnTo>
                      <a:pt x="140375" y="51308"/>
                    </a:lnTo>
                    <a:lnTo>
                      <a:pt x="140375" y="34408"/>
                    </a:lnTo>
                    <a:lnTo>
                      <a:pt x="140375" y="33804"/>
                    </a:lnTo>
                    <a:lnTo>
                      <a:pt x="140980" y="33804"/>
                    </a:lnTo>
                    <a:lnTo>
                      <a:pt x="140980" y="33200"/>
                    </a:lnTo>
                    <a:lnTo>
                      <a:pt x="141585" y="33200"/>
                    </a:lnTo>
                    <a:lnTo>
                      <a:pt x="142190" y="33200"/>
                    </a:lnTo>
                    <a:lnTo>
                      <a:pt x="163973" y="33200"/>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09" name="Oval 4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BLgAAIRoAAPMuAABUGgAAAAAAACYAAAAIAAAA//////////8="/>
                  </a:ext>
                </a:extLst>
              </p:cNvSpPr>
              <p:nvPr/>
            </p:nvSpPr>
            <p:spPr>
              <a:xfrm>
                <a:off x="7600315" y="4247515"/>
                <a:ext cx="31750"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08" name="Oval 4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LgAAKhoAAOouAABJGgAAAAAAACYAAAAIAAAA//////////8="/>
                  </a:ext>
                </a:extLst>
              </p:cNvSpPr>
              <p:nvPr/>
            </p:nvSpPr>
            <p:spPr>
              <a:xfrm>
                <a:off x="7606665" y="425323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607" name="Oval 4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LgAALhoAAOYuAABHGgAAAAAAACYAAAAIAAAA//////////8="/>
                  </a:ext>
                </a:extLst>
              </p:cNvSpPr>
              <p:nvPr/>
            </p:nvSpPr>
            <p:spPr>
              <a:xfrm>
                <a:off x="7609205" y="425577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06" name="Oval 4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3LgAAIRoAACovAABUGgAAAAAAACYAAAAIAAAA//////////8="/>
                  </a:ext>
                </a:extLst>
              </p:cNvSpPr>
              <p:nvPr/>
            </p:nvSpPr>
            <p:spPr>
              <a:xfrm>
                <a:off x="7634605" y="4247515"/>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05" name="Oval 4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BLwAAKhoAAB8vAABJGgAAAAAAACYAAAAIAAAA//////////8="/>
                  </a:ext>
                </a:extLst>
              </p:cNvSpPr>
              <p:nvPr/>
            </p:nvSpPr>
            <p:spPr>
              <a:xfrm>
                <a:off x="7640955" y="425323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604" name="Oval 4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FLwAALhoAAB0vAABHGgAAAAAAACYAAAAIAAAA//////////8="/>
                  </a:ext>
                </a:extLst>
              </p:cNvSpPr>
              <p:nvPr/>
            </p:nvSpPr>
            <p:spPr>
              <a:xfrm>
                <a:off x="7643495" y="425577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03" name="Oval 4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LwAAKBoAAL8vAABTGgAAAAAAACYAAAAIAAAA//////////8="/>
                  </a:ext>
                </a:extLst>
              </p:cNvSpPr>
              <p:nvPr/>
            </p:nvSpPr>
            <p:spPr>
              <a:xfrm>
                <a:off x="7734935" y="4251960"/>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02" name="Oval 4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LwAAMRoAALYvAABLGgAAAAAAACYAAAAIAAAA//////////8="/>
                  </a:ext>
                </a:extLst>
              </p:cNvSpPr>
              <p:nvPr/>
            </p:nvSpPr>
            <p:spPr>
              <a:xfrm>
                <a:off x="7740015" y="4257675"/>
                <a:ext cx="1587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601" name="Oval 4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XI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LwAANBoAALQvAABJGgAAAAAAACYAAAAIAAAA//////////8="/>
                  </a:ext>
                </a:extLst>
              </p:cNvSpPr>
              <p:nvPr/>
            </p:nvSpPr>
            <p:spPr>
              <a:xfrm>
                <a:off x="7741920" y="425958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599" name="Rectangle 46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3I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MAAATBkAAEMyAAClGgAAAAAAACYAAAAIAAAA//////////8="/>
                </a:ext>
              </a:extLst>
            </p:cNvSpPr>
            <p:nvPr/>
          </p:nvSpPr>
          <p:spPr>
            <a:xfrm>
              <a:off x="7952105" y="4112260"/>
              <a:ext cx="218440"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584" name="Group 462"/>
            <p:cNvGrpSpPr>
              <a:extLst>
                <a:ext uri="smNativeData">
                  <pr:smNativeData xmlns:pr="smNativeData" xmlns:p14="http://schemas.microsoft.com/office/powerpoint/2010/main" xmlns="" val="SMDATA_7_6L0uXhMAAAAlAAAAAQAAAA8BAAAAkAAAAEgAAACQAAAASAAAAAAAAAAAAAAAAAAAABcAAAAUAAAAAAAAAAAAAAD/fwAA/38AAAAAAAAJAAAABAAAAA8AAAAMAAAAEAAAAAAAAAAAAAAAAAAAAAAAAAAfAAAAVAAAAAAAAAAAAAAAAAAAAAAAAAAAAAAAAAAAAAAAAAAAAAAAAAAAAAAAAAAAAAAAAAAAAAAAAAAAAAAAAAAAAAAAAAAAAAAAAAAAAAAAAAAAAAAAAAAAACEAAAAYAAAAFAAAAOswAABMGQAASTIAAKwaAAAAAAAAJgAAAAgAAAD/////AAAAAA=="/>
                </a:ext>
              </a:extLst>
            </p:cNvGrpSpPr>
            <p:nvPr/>
          </p:nvGrpSpPr>
          <p:grpSpPr>
            <a:xfrm>
              <a:off x="7952105" y="4112260"/>
              <a:ext cx="222250" cy="223520"/>
              <a:chOff x="7952105" y="4112260"/>
              <a:chExt cx="222250" cy="223520"/>
            </a:xfrm>
          </p:grpSpPr>
          <p:sp>
            <p:nvSpPr>
              <p:cNvPr id="598" name="Freeform 4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PI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2MAAAWBkAAD4yAAChGgAAAAAAACYAAAAIAAAA//////////8="/>
                  </a:ext>
                </a:extLst>
              </p:cNvSpPr>
              <p:nvPr/>
            </p:nvSpPr>
            <p:spPr>
              <a:xfrm>
                <a:off x="7959090" y="4119880"/>
                <a:ext cx="208280" cy="208915"/>
              </a:xfrm>
              <a:custGeom>
                <a:avLst/>
                <a:gdLst/>
                <a:ahLst/>
                <a:cxnLst/>
                <a:rect l="0" t="0" r="208280" b="208915"/>
                <a:pathLst>
                  <a:path w="208280" h="208915">
                    <a:moveTo>
                      <a:pt x="44631" y="0"/>
                    </a:moveTo>
                    <a:lnTo>
                      <a:pt x="163649" y="0"/>
                    </a:lnTo>
                    <a:cubicBezTo>
                      <a:pt x="188444" y="0"/>
                      <a:pt x="208280" y="19896"/>
                      <a:pt x="208280" y="44767"/>
                    </a:cubicBezTo>
                    <a:lnTo>
                      <a:pt x="208280" y="164147"/>
                    </a:lnTo>
                    <a:cubicBezTo>
                      <a:pt x="208280" y="189018"/>
                      <a:pt x="188444" y="208915"/>
                      <a:pt x="163649" y="208915"/>
                    </a:cubicBezTo>
                    <a:lnTo>
                      <a:pt x="44631" y="208915"/>
                    </a:lnTo>
                    <a:cubicBezTo>
                      <a:pt x="19836" y="208915"/>
                      <a:pt x="0" y="189018"/>
                      <a:pt x="0" y="164147"/>
                    </a:cubicBezTo>
                    <a:lnTo>
                      <a:pt x="0" y="44767"/>
                    </a:lnTo>
                    <a:cubicBezTo>
                      <a:pt x="0" y="19896"/>
                      <a:pt x="19836" y="0"/>
                      <a:pt x="4463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597" name="Freeform 4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PJ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MAAATBkAAEkyAACsGgAAAAAAACYAAAAIAAAA//////////8="/>
                  </a:ext>
                </a:extLst>
              </p:cNvSpPr>
              <p:nvPr/>
            </p:nvSpPr>
            <p:spPr>
              <a:xfrm>
                <a:off x="7952105" y="4112260"/>
                <a:ext cx="222250" cy="223520"/>
              </a:xfrm>
              <a:custGeom>
                <a:avLst/>
                <a:gdLst/>
                <a:ahLst/>
                <a:cxnLst/>
                <a:rect l="0" t="0" r="222250" b="223520"/>
                <a:pathLst>
                  <a:path w="222250" h="223520">
                    <a:moveTo>
                      <a:pt x="170392" y="0"/>
                    </a:moveTo>
                    <a:lnTo>
                      <a:pt x="51858" y="0"/>
                    </a:lnTo>
                    <a:cubicBezTo>
                      <a:pt x="23460" y="0"/>
                      <a:pt x="0" y="23594"/>
                      <a:pt x="0" y="52155"/>
                    </a:cubicBezTo>
                    <a:lnTo>
                      <a:pt x="0" y="171365"/>
                    </a:lnTo>
                    <a:cubicBezTo>
                      <a:pt x="0" y="199926"/>
                      <a:pt x="23460" y="222278"/>
                      <a:pt x="51858" y="223520"/>
                    </a:cubicBezTo>
                    <a:lnTo>
                      <a:pt x="170392" y="223520"/>
                    </a:lnTo>
                    <a:cubicBezTo>
                      <a:pt x="198790" y="222278"/>
                      <a:pt x="221015" y="199926"/>
                      <a:pt x="222250" y="171365"/>
                    </a:cubicBezTo>
                    <a:lnTo>
                      <a:pt x="222250" y="52155"/>
                    </a:lnTo>
                    <a:cubicBezTo>
                      <a:pt x="221015" y="23594"/>
                      <a:pt x="198790" y="0"/>
                      <a:pt x="170392" y="0"/>
                    </a:cubicBezTo>
                    <a:close/>
                    <a:moveTo>
                      <a:pt x="51858" y="14901"/>
                    </a:moveTo>
                    <a:lnTo>
                      <a:pt x="170392" y="14901"/>
                    </a:lnTo>
                    <a:cubicBezTo>
                      <a:pt x="190147" y="14901"/>
                      <a:pt x="207433" y="31044"/>
                      <a:pt x="207433" y="52155"/>
                    </a:cubicBezTo>
                    <a:lnTo>
                      <a:pt x="207433" y="171365"/>
                    </a:lnTo>
                    <a:cubicBezTo>
                      <a:pt x="207433" y="191234"/>
                      <a:pt x="190147" y="208619"/>
                      <a:pt x="170392" y="208619"/>
                    </a:cubicBezTo>
                    <a:lnTo>
                      <a:pt x="51858" y="208619"/>
                    </a:lnTo>
                    <a:cubicBezTo>
                      <a:pt x="30868" y="208619"/>
                      <a:pt x="14817" y="191234"/>
                      <a:pt x="14817" y="171365"/>
                    </a:cubicBezTo>
                    <a:lnTo>
                      <a:pt x="14817" y="52155"/>
                    </a:lnTo>
                    <a:cubicBezTo>
                      <a:pt x="14817" y="31044"/>
                      <a:pt x="30868" y="14901"/>
                      <a:pt x="51858" y="14901"/>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96" name="Freeform 4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MQAAdRkAAJIxAACJGgAAAAAAACYAAAAIAAAA//////////8="/>
                  </a:ext>
                </a:extLst>
              </p:cNvSpPr>
              <p:nvPr/>
            </p:nvSpPr>
            <p:spPr>
              <a:xfrm>
                <a:off x="7990205" y="4138295"/>
                <a:ext cx="67945" cy="175260"/>
              </a:xfrm>
              <a:custGeom>
                <a:avLst/>
                <a:gdLst/>
                <a:ahLst/>
                <a:cxnLst/>
                <a:rect l="0" t="0" r="67945" b="175260"/>
                <a:pathLst>
                  <a:path w="67945" h="175260">
                    <a:moveTo>
                      <a:pt x="34590" y="175260"/>
                    </a:moveTo>
                    <a:cubicBezTo>
                      <a:pt x="22236" y="175260"/>
                      <a:pt x="11118" y="175260"/>
                      <a:pt x="11118" y="175260"/>
                    </a:cubicBezTo>
                    <a:cubicBezTo>
                      <a:pt x="11118" y="175260"/>
                      <a:pt x="1235" y="175260"/>
                      <a:pt x="1235" y="167802"/>
                    </a:cubicBezTo>
                    <a:lnTo>
                      <a:pt x="1235" y="150400"/>
                    </a:lnTo>
                    <a:lnTo>
                      <a:pt x="9882" y="141753"/>
                    </a:lnTo>
                    <a:lnTo>
                      <a:pt x="1235" y="132999"/>
                    </a:lnTo>
                    <a:lnTo>
                      <a:pt x="9882" y="125541"/>
                    </a:lnTo>
                    <a:lnTo>
                      <a:pt x="1235" y="116894"/>
                    </a:lnTo>
                    <a:lnTo>
                      <a:pt x="9882" y="108139"/>
                    </a:lnTo>
                    <a:lnTo>
                      <a:pt x="1235" y="99492"/>
                    </a:lnTo>
                    <a:lnTo>
                      <a:pt x="9882" y="90737"/>
                    </a:lnTo>
                    <a:lnTo>
                      <a:pt x="1235" y="82090"/>
                    </a:lnTo>
                    <a:lnTo>
                      <a:pt x="9882" y="74579"/>
                    </a:lnTo>
                    <a:lnTo>
                      <a:pt x="0" y="65878"/>
                    </a:lnTo>
                    <a:lnTo>
                      <a:pt x="0" y="60906"/>
                    </a:lnTo>
                    <a:cubicBezTo>
                      <a:pt x="0" y="60906"/>
                      <a:pt x="2470" y="44747"/>
                      <a:pt x="11118" y="37289"/>
                    </a:cubicBezTo>
                    <a:cubicBezTo>
                      <a:pt x="22236" y="26103"/>
                      <a:pt x="24707" y="32317"/>
                      <a:pt x="24707" y="19888"/>
                    </a:cubicBezTo>
                    <a:cubicBezTo>
                      <a:pt x="24707" y="17402"/>
                      <a:pt x="24707" y="16159"/>
                      <a:pt x="23471" y="14916"/>
                    </a:cubicBezTo>
                    <a:cubicBezTo>
                      <a:pt x="22236" y="12430"/>
                      <a:pt x="22236" y="11187"/>
                      <a:pt x="22236" y="9944"/>
                    </a:cubicBezTo>
                    <a:cubicBezTo>
                      <a:pt x="22236" y="9944"/>
                      <a:pt x="23471" y="6215"/>
                      <a:pt x="23471" y="3729"/>
                    </a:cubicBezTo>
                    <a:cubicBezTo>
                      <a:pt x="23471" y="2486"/>
                      <a:pt x="23471" y="1243"/>
                      <a:pt x="24707" y="1243"/>
                    </a:cubicBezTo>
                    <a:cubicBezTo>
                      <a:pt x="27178" y="1243"/>
                      <a:pt x="30884" y="0"/>
                      <a:pt x="33354" y="0"/>
                    </a:cubicBezTo>
                    <a:cubicBezTo>
                      <a:pt x="33354" y="0"/>
                      <a:pt x="33354" y="0"/>
                      <a:pt x="34590" y="0"/>
                    </a:cubicBezTo>
                    <a:cubicBezTo>
                      <a:pt x="34590" y="0"/>
                      <a:pt x="34590" y="0"/>
                      <a:pt x="34590" y="0"/>
                    </a:cubicBezTo>
                    <a:cubicBezTo>
                      <a:pt x="37060" y="0"/>
                      <a:pt x="40767" y="1243"/>
                      <a:pt x="43237" y="1243"/>
                    </a:cubicBezTo>
                    <a:cubicBezTo>
                      <a:pt x="44473" y="1243"/>
                      <a:pt x="44473" y="2486"/>
                      <a:pt x="44473" y="3729"/>
                    </a:cubicBezTo>
                    <a:cubicBezTo>
                      <a:pt x="44473" y="6215"/>
                      <a:pt x="45708" y="9944"/>
                      <a:pt x="45708" y="9944"/>
                    </a:cubicBezTo>
                    <a:cubicBezTo>
                      <a:pt x="45708" y="11187"/>
                      <a:pt x="45708" y="12430"/>
                      <a:pt x="44473" y="14916"/>
                    </a:cubicBezTo>
                    <a:cubicBezTo>
                      <a:pt x="43237" y="16159"/>
                      <a:pt x="43237" y="17402"/>
                      <a:pt x="43237" y="19888"/>
                    </a:cubicBezTo>
                    <a:cubicBezTo>
                      <a:pt x="43237" y="32317"/>
                      <a:pt x="45708" y="26103"/>
                      <a:pt x="56826" y="37289"/>
                    </a:cubicBezTo>
                    <a:cubicBezTo>
                      <a:pt x="65474" y="44747"/>
                      <a:pt x="67945" y="60906"/>
                      <a:pt x="67945" y="60906"/>
                    </a:cubicBezTo>
                    <a:lnTo>
                      <a:pt x="67945" y="65878"/>
                    </a:lnTo>
                    <a:lnTo>
                      <a:pt x="56826" y="74579"/>
                    </a:lnTo>
                    <a:lnTo>
                      <a:pt x="65474" y="82037"/>
                    </a:lnTo>
                    <a:lnTo>
                      <a:pt x="56826" y="90685"/>
                    </a:lnTo>
                    <a:lnTo>
                      <a:pt x="65474" y="99438"/>
                    </a:lnTo>
                    <a:lnTo>
                      <a:pt x="56826" y="108086"/>
                    </a:lnTo>
                    <a:lnTo>
                      <a:pt x="65474" y="116840"/>
                    </a:lnTo>
                    <a:lnTo>
                      <a:pt x="56826" y="125488"/>
                    </a:lnTo>
                    <a:lnTo>
                      <a:pt x="65474" y="132999"/>
                    </a:lnTo>
                    <a:lnTo>
                      <a:pt x="56826" y="141647"/>
                    </a:lnTo>
                    <a:lnTo>
                      <a:pt x="66709" y="150400"/>
                    </a:lnTo>
                    <a:lnTo>
                      <a:pt x="66709" y="167802"/>
                    </a:lnTo>
                    <a:cubicBezTo>
                      <a:pt x="66709" y="175260"/>
                      <a:pt x="56826" y="175260"/>
                      <a:pt x="56826" y="175260"/>
                    </a:cubicBezTo>
                    <a:cubicBezTo>
                      <a:pt x="56826" y="175260"/>
                      <a:pt x="45708" y="175260"/>
                      <a:pt x="34590" y="17526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95" name="Rectangle 46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MQAA6BkAAHsxAADsGQAAAAAAACYAAAAIAAAA//////////8="/>
                  </a:ext>
                </a:extLst>
              </p:cNvSpPr>
              <p:nvPr/>
            </p:nvSpPr>
            <p:spPr>
              <a:xfrm>
                <a:off x="8006080" y="4211320"/>
                <a:ext cx="3746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94" name="Rectangle 46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MQAAAhoAAHsxAAAIGgAAAAAAACYAAAAIAAAA//////////8="/>
                  </a:ext>
                </a:extLst>
              </p:cNvSpPr>
              <p:nvPr/>
            </p:nvSpPr>
            <p:spPr>
              <a:xfrm>
                <a:off x="8006080" y="4227830"/>
                <a:ext cx="3746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93" name="Rectangle 46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8MQAAHBoAAHcxAAAiGgAAAAAAACYAAAAIAAAA//////////8="/>
                  </a:ext>
                </a:extLst>
              </p:cNvSpPr>
              <p:nvPr/>
            </p:nvSpPr>
            <p:spPr>
              <a:xfrm>
                <a:off x="8003540" y="4244340"/>
                <a:ext cx="3746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92" name="Rectangle 46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MQAANxoAAHsxAAA8GgAAAAAAACYAAAAIAAAA//////////8="/>
                  </a:ext>
                </a:extLst>
              </p:cNvSpPr>
              <p:nvPr/>
            </p:nvSpPr>
            <p:spPr>
              <a:xfrm>
                <a:off x="8006080" y="4261485"/>
                <a:ext cx="37465"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91" name="Rectangle 47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MQAAUhoAAHsxAABYGgAAAAAAACYAAAAIAAAA//////////8="/>
                  </a:ext>
                </a:extLst>
              </p:cNvSpPr>
              <p:nvPr/>
            </p:nvSpPr>
            <p:spPr>
              <a:xfrm>
                <a:off x="8006080" y="4278630"/>
                <a:ext cx="3746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90" name="Freeform 4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MQAA5RkAABMyAACFGgAAAAAAACYAAAAIAAAA//////////8="/>
                  </a:ext>
                </a:extLst>
              </p:cNvSpPr>
              <p:nvPr/>
            </p:nvSpPr>
            <p:spPr>
              <a:xfrm>
                <a:off x="8072120" y="4209415"/>
                <a:ext cx="67945" cy="101600"/>
              </a:xfrm>
              <a:custGeom>
                <a:avLst/>
                <a:gdLst/>
                <a:ahLst/>
                <a:cxnLst/>
                <a:rect l="0" t="0" r="67945" b="101600"/>
                <a:pathLst>
                  <a:path w="67945" h="101600">
                    <a:moveTo>
                      <a:pt x="33354" y="101600"/>
                    </a:moveTo>
                    <a:cubicBezTo>
                      <a:pt x="22236" y="101600"/>
                      <a:pt x="11118" y="101600"/>
                      <a:pt x="11118" y="101600"/>
                    </a:cubicBezTo>
                    <a:cubicBezTo>
                      <a:pt x="11118" y="101600"/>
                      <a:pt x="1235" y="101600"/>
                      <a:pt x="1235" y="97883"/>
                    </a:cubicBezTo>
                    <a:lnTo>
                      <a:pt x="1235" y="81776"/>
                    </a:lnTo>
                    <a:lnTo>
                      <a:pt x="9882" y="78059"/>
                    </a:lnTo>
                    <a:lnTo>
                      <a:pt x="0" y="74341"/>
                    </a:lnTo>
                    <a:lnTo>
                      <a:pt x="9882" y="70624"/>
                    </a:lnTo>
                    <a:lnTo>
                      <a:pt x="0" y="65668"/>
                    </a:lnTo>
                    <a:lnTo>
                      <a:pt x="9882" y="61951"/>
                    </a:lnTo>
                    <a:lnTo>
                      <a:pt x="0" y="58234"/>
                    </a:lnTo>
                    <a:lnTo>
                      <a:pt x="9882" y="54517"/>
                    </a:lnTo>
                    <a:lnTo>
                      <a:pt x="0" y="50800"/>
                    </a:lnTo>
                    <a:lnTo>
                      <a:pt x="9882" y="47083"/>
                    </a:lnTo>
                    <a:lnTo>
                      <a:pt x="0" y="43366"/>
                    </a:lnTo>
                    <a:lnTo>
                      <a:pt x="0" y="40888"/>
                    </a:lnTo>
                    <a:cubicBezTo>
                      <a:pt x="0" y="40888"/>
                      <a:pt x="2470" y="27259"/>
                      <a:pt x="9882" y="23541"/>
                    </a:cubicBezTo>
                    <a:cubicBezTo>
                      <a:pt x="22236" y="18585"/>
                      <a:pt x="24707" y="22302"/>
                      <a:pt x="24707" y="16107"/>
                    </a:cubicBezTo>
                    <a:cubicBezTo>
                      <a:pt x="24707" y="14868"/>
                      <a:pt x="24707" y="14868"/>
                      <a:pt x="23471" y="13629"/>
                    </a:cubicBezTo>
                    <a:cubicBezTo>
                      <a:pt x="22236" y="12390"/>
                      <a:pt x="22236" y="4956"/>
                      <a:pt x="22236" y="4956"/>
                    </a:cubicBezTo>
                    <a:cubicBezTo>
                      <a:pt x="22236" y="4956"/>
                      <a:pt x="22236" y="3717"/>
                      <a:pt x="23471" y="2478"/>
                    </a:cubicBezTo>
                    <a:cubicBezTo>
                      <a:pt x="23471" y="1239"/>
                      <a:pt x="23471" y="1239"/>
                      <a:pt x="24707" y="1239"/>
                    </a:cubicBezTo>
                    <a:cubicBezTo>
                      <a:pt x="27178" y="1239"/>
                      <a:pt x="30884" y="0"/>
                      <a:pt x="33354" y="0"/>
                    </a:cubicBezTo>
                    <a:cubicBezTo>
                      <a:pt x="33354" y="0"/>
                      <a:pt x="33354" y="0"/>
                      <a:pt x="33354" y="0"/>
                    </a:cubicBezTo>
                    <a:cubicBezTo>
                      <a:pt x="34590" y="0"/>
                      <a:pt x="34590" y="0"/>
                      <a:pt x="34590" y="0"/>
                    </a:cubicBezTo>
                    <a:cubicBezTo>
                      <a:pt x="37060" y="0"/>
                      <a:pt x="40767" y="1239"/>
                      <a:pt x="43237" y="1239"/>
                    </a:cubicBezTo>
                    <a:cubicBezTo>
                      <a:pt x="44473" y="1239"/>
                      <a:pt x="44473" y="1239"/>
                      <a:pt x="44473" y="2478"/>
                    </a:cubicBezTo>
                    <a:cubicBezTo>
                      <a:pt x="44473" y="3717"/>
                      <a:pt x="45708" y="4956"/>
                      <a:pt x="45708" y="4956"/>
                    </a:cubicBezTo>
                    <a:cubicBezTo>
                      <a:pt x="45708" y="4956"/>
                      <a:pt x="45708" y="12390"/>
                      <a:pt x="44473" y="13629"/>
                    </a:cubicBezTo>
                    <a:cubicBezTo>
                      <a:pt x="43237" y="14868"/>
                      <a:pt x="43237" y="14868"/>
                      <a:pt x="43237" y="16107"/>
                    </a:cubicBezTo>
                    <a:cubicBezTo>
                      <a:pt x="43237" y="22302"/>
                      <a:pt x="45708" y="18585"/>
                      <a:pt x="56826" y="23541"/>
                    </a:cubicBezTo>
                    <a:cubicBezTo>
                      <a:pt x="65474" y="27259"/>
                      <a:pt x="67945" y="40888"/>
                      <a:pt x="67945" y="40888"/>
                    </a:cubicBezTo>
                    <a:lnTo>
                      <a:pt x="67945" y="43366"/>
                    </a:lnTo>
                    <a:lnTo>
                      <a:pt x="56826" y="47083"/>
                    </a:lnTo>
                    <a:lnTo>
                      <a:pt x="65474" y="50800"/>
                    </a:lnTo>
                    <a:lnTo>
                      <a:pt x="56826" y="54517"/>
                    </a:lnTo>
                    <a:lnTo>
                      <a:pt x="65474" y="58234"/>
                    </a:lnTo>
                    <a:lnTo>
                      <a:pt x="56826" y="61951"/>
                    </a:lnTo>
                    <a:lnTo>
                      <a:pt x="65474" y="65668"/>
                    </a:lnTo>
                    <a:lnTo>
                      <a:pt x="56826" y="70624"/>
                    </a:lnTo>
                    <a:lnTo>
                      <a:pt x="65474" y="74341"/>
                    </a:lnTo>
                    <a:lnTo>
                      <a:pt x="56826" y="78059"/>
                    </a:lnTo>
                    <a:lnTo>
                      <a:pt x="66709" y="81776"/>
                    </a:lnTo>
                    <a:lnTo>
                      <a:pt x="66709" y="97883"/>
                    </a:lnTo>
                    <a:cubicBezTo>
                      <a:pt x="66709" y="101600"/>
                      <a:pt x="55591" y="101600"/>
                      <a:pt x="55591" y="101600"/>
                    </a:cubicBezTo>
                    <a:cubicBezTo>
                      <a:pt x="55591" y="101600"/>
                      <a:pt x="45708" y="101600"/>
                      <a:pt x="33354" y="10160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89" name="Rectangle 4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DMQAAKxoAAPoxAAAxGgAAAAAAACYAAAAIAAAA//////////8="/>
                  </a:ext>
                </a:extLst>
              </p:cNvSpPr>
              <p:nvPr/>
            </p:nvSpPr>
            <p:spPr>
              <a:xfrm>
                <a:off x="8089265" y="4253865"/>
                <a:ext cx="3492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88" name="Rectangle 47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DMQAAORoAAPoxAAA8GgAAAAAAACYAAAAIAAAA//////////8="/>
                  </a:ext>
                </a:extLst>
              </p:cNvSpPr>
              <p:nvPr/>
            </p:nvSpPr>
            <p:spPr>
              <a:xfrm>
                <a:off x="8089265" y="4262755"/>
                <a:ext cx="34925" cy="190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87" name="Rectangle 47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DMQAARRoAAPoxAABLGgAAAAAAACYAAAAIAAAA//////////8="/>
                  </a:ext>
                </a:extLst>
              </p:cNvSpPr>
              <p:nvPr/>
            </p:nvSpPr>
            <p:spPr>
              <a:xfrm>
                <a:off x="8089265" y="4270375"/>
                <a:ext cx="3492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86" name="Rectangle 47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DMQAAUBoAAPoxAABWGgAAAAAAACYAAAAIAAAA//////////8="/>
                  </a:ext>
                </a:extLst>
              </p:cNvSpPr>
              <p:nvPr/>
            </p:nvSpPr>
            <p:spPr>
              <a:xfrm>
                <a:off x="8089265" y="4277360"/>
                <a:ext cx="3492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85" name="Rectangle 47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DMQAAXhoAAPoxAABiGgAAAAAAACYAAAAIAAAA//////////8="/>
                  </a:ext>
                </a:extLst>
              </p:cNvSpPr>
              <p:nvPr/>
            </p:nvSpPr>
            <p:spPr>
              <a:xfrm>
                <a:off x="8089265" y="4286250"/>
                <a:ext cx="3492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583" name="Rectangle 47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JAAADAgAAIMlAABlCQAAAAAAACYAAAAIAAAA//////////8="/>
                </a:ext>
              </a:extLst>
            </p:cNvSpPr>
            <p:nvPr/>
          </p:nvSpPr>
          <p:spPr>
            <a:xfrm>
              <a:off x="5880100" y="1308100"/>
              <a:ext cx="217805" cy="219075"/>
            </a:xfrm>
            <a:prstGeom prst="rect">
              <a:avLst/>
            </a:prstGeom>
            <a:noFill/>
            <a:ln>
              <a:noFill/>
            </a:ln>
            <a:effectLst/>
          </p:spPr>
          <p:txBody>
            <a:bodyPr vert="horz" wrap="square" lIns="91440" tIns="45720" rIns="91440" bIns="45720" numCol="1" spcCol="215900" anchor="t"/>
            <a:lstStyle/>
            <a:p>
              <a:pPr>
                <a:defRPr lang="en-us"/>
              </a:pPr>
              <a:endParaRPr/>
            </a:p>
          </p:txBody>
        </p:sp>
        <p:sp>
          <p:nvSpPr>
            <p:cNvPr id="582" name="Rectangle 47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6HwAADAgAABMhAABlCQAAAAAAACYAAAAIAAAA//////////8="/>
                </a:ext>
              </a:extLst>
            </p:cNvSpPr>
            <p:nvPr/>
          </p:nvSpPr>
          <p:spPr>
            <a:xfrm>
              <a:off x="5157470" y="1308100"/>
              <a:ext cx="219075"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569" name="Group 47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wfAADuBwAAGCEAAEoJAAAAAAAAJgAAAAgAAAD/////AAAAAA=="/>
                </a:ext>
              </a:extLst>
            </p:cNvGrpSpPr>
            <p:nvPr/>
          </p:nvGrpSpPr>
          <p:grpSpPr>
            <a:xfrm>
              <a:off x="5158740" y="1289050"/>
              <a:ext cx="220980" cy="220980"/>
              <a:chOff x="5158740" y="1289050"/>
              <a:chExt cx="220980" cy="220980"/>
            </a:xfrm>
          </p:grpSpPr>
          <p:sp>
            <p:nvSpPr>
              <p:cNvPr id="581" name="Freeform 4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HHwAA+QcAAA0hAAA/CQAAAAAAACYAAAAIAAAA//////////8="/>
                  </a:ext>
                </a:extLst>
              </p:cNvSpPr>
              <p:nvPr/>
            </p:nvSpPr>
            <p:spPr>
              <a:xfrm>
                <a:off x="5165725" y="1296035"/>
                <a:ext cx="207010" cy="207010"/>
              </a:xfrm>
              <a:custGeom>
                <a:avLst/>
                <a:gdLst/>
                <a:ahLst/>
                <a:cxnLst/>
                <a:rect l="0" t="0" r="207010" b="207010"/>
                <a:pathLst>
                  <a:path w="207010" h="207010">
                    <a:moveTo>
                      <a:pt x="43949" y="0"/>
                    </a:moveTo>
                    <a:cubicBezTo>
                      <a:pt x="163061" y="0"/>
                      <a:pt x="163061" y="0"/>
                      <a:pt x="163061" y="0"/>
                    </a:cubicBezTo>
                    <a:cubicBezTo>
                      <a:pt x="187295" y="0"/>
                      <a:pt x="207010" y="20126"/>
                      <a:pt x="207010" y="44359"/>
                    </a:cubicBezTo>
                    <a:cubicBezTo>
                      <a:pt x="207010" y="163061"/>
                      <a:pt x="207010" y="163061"/>
                      <a:pt x="207010" y="163061"/>
                    </a:cubicBezTo>
                    <a:cubicBezTo>
                      <a:pt x="207010" y="187295"/>
                      <a:pt x="187295" y="207010"/>
                      <a:pt x="163061" y="207010"/>
                    </a:cubicBezTo>
                    <a:cubicBezTo>
                      <a:pt x="43949" y="207010"/>
                      <a:pt x="43949" y="207010"/>
                      <a:pt x="43949" y="207010"/>
                    </a:cubicBezTo>
                    <a:cubicBezTo>
                      <a:pt x="20126" y="207010"/>
                      <a:pt x="0" y="187295"/>
                      <a:pt x="0" y="163061"/>
                    </a:cubicBezTo>
                    <a:cubicBezTo>
                      <a:pt x="0" y="44359"/>
                      <a:pt x="0" y="44359"/>
                      <a:pt x="0" y="44359"/>
                    </a:cubicBezTo>
                    <a:cubicBezTo>
                      <a:pt x="0" y="20126"/>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580" name="Freeform 4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8HwAA7gcAABghAABKCQAAAAAAACYAAAAIAAAA//////////8="/>
                  </a:ext>
                </a:extLst>
              </p:cNvSpPr>
              <p:nvPr/>
            </p:nvSpPr>
            <p:spPr>
              <a:xfrm>
                <a:off x="5158740" y="1289050"/>
                <a:ext cx="220980" cy="220980"/>
              </a:xfrm>
              <a:custGeom>
                <a:avLst/>
                <a:gdLst/>
                <a:ahLst/>
                <a:cxnLst/>
                <a:rect l="0" t="0" r="220980" b="220980"/>
                <a:pathLst>
                  <a:path w="220980" h="220980">
                    <a:moveTo>
                      <a:pt x="170048" y="0"/>
                    </a:moveTo>
                    <a:cubicBezTo>
                      <a:pt x="50932" y="0"/>
                      <a:pt x="50932" y="0"/>
                      <a:pt x="50932" y="0"/>
                    </a:cubicBezTo>
                    <a:cubicBezTo>
                      <a:pt x="23002" y="0"/>
                      <a:pt x="0" y="22959"/>
                      <a:pt x="0" y="51248"/>
                    </a:cubicBezTo>
                    <a:cubicBezTo>
                      <a:pt x="0" y="169732"/>
                      <a:pt x="0" y="169732"/>
                      <a:pt x="0" y="169732"/>
                    </a:cubicBezTo>
                    <a:cubicBezTo>
                      <a:pt x="0" y="197611"/>
                      <a:pt x="23002" y="220570"/>
                      <a:pt x="50932" y="220980"/>
                    </a:cubicBezTo>
                    <a:cubicBezTo>
                      <a:pt x="170048" y="220980"/>
                      <a:pt x="170048" y="220980"/>
                      <a:pt x="170048" y="220980"/>
                    </a:cubicBezTo>
                    <a:cubicBezTo>
                      <a:pt x="197978" y="220570"/>
                      <a:pt x="220980" y="197611"/>
                      <a:pt x="220980" y="169732"/>
                    </a:cubicBezTo>
                    <a:cubicBezTo>
                      <a:pt x="220980" y="51248"/>
                      <a:pt x="220980" y="51248"/>
                      <a:pt x="220980" y="51248"/>
                    </a:cubicBezTo>
                    <a:cubicBezTo>
                      <a:pt x="220980" y="22959"/>
                      <a:pt x="197978" y="0"/>
                      <a:pt x="170048" y="0"/>
                    </a:cubicBezTo>
                    <a:close/>
                    <a:moveTo>
                      <a:pt x="50932" y="14349"/>
                    </a:moveTo>
                    <a:cubicBezTo>
                      <a:pt x="170048" y="14349"/>
                      <a:pt x="170048" y="14349"/>
                      <a:pt x="170048" y="14349"/>
                    </a:cubicBezTo>
                    <a:cubicBezTo>
                      <a:pt x="190174" y="14349"/>
                      <a:pt x="206604" y="30749"/>
                      <a:pt x="207015" y="51248"/>
                    </a:cubicBezTo>
                    <a:cubicBezTo>
                      <a:pt x="207015" y="169732"/>
                      <a:pt x="207015" y="169732"/>
                      <a:pt x="207015" y="169732"/>
                    </a:cubicBezTo>
                    <a:cubicBezTo>
                      <a:pt x="206604" y="189821"/>
                      <a:pt x="190174" y="206631"/>
                      <a:pt x="170048" y="206631"/>
                    </a:cubicBezTo>
                    <a:cubicBezTo>
                      <a:pt x="50932" y="206631"/>
                      <a:pt x="50932" y="206631"/>
                      <a:pt x="50932" y="206631"/>
                    </a:cubicBezTo>
                    <a:cubicBezTo>
                      <a:pt x="30806" y="206631"/>
                      <a:pt x="14376" y="189821"/>
                      <a:pt x="14376" y="169732"/>
                    </a:cubicBezTo>
                    <a:cubicBezTo>
                      <a:pt x="14376" y="51248"/>
                      <a:pt x="14376" y="51248"/>
                      <a:pt x="14376" y="51248"/>
                    </a:cubicBezTo>
                    <a:cubicBezTo>
                      <a:pt x="14376" y="30749"/>
                      <a:pt x="30806" y="14349"/>
                      <a:pt x="50932" y="14349"/>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79" name="Freeform 4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cHwAARwgAAPcgAADiCAAAAAAAACYAAAAIAAAA//////////8="/>
                  </a:ext>
                </a:extLst>
              </p:cNvSpPr>
              <p:nvPr/>
            </p:nvSpPr>
            <p:spPr>
              <a:xfrm>
                <a:off x="5179060" y="1345565"/>
                <a:ext cx="179705" cy="98425"/>
              </a:xfrm>
              <a:custGeom>
                <a:avLst/>
                <a:gdLst/>
                <a:ahLst/>
                <a:cxnLst/>
                <a:rect l="0" t="0" r="179705" b="98425"/>
                <a:pathLst>
                  <a:path w="179705" h="98425">
                    <a:moveTo>
                      <a:pt x="168208" y="27172"/>
                    </a:moveTo>
                    <a:lnTo>
                      <a:pt x="131904" y="27172"/>
                    </a:lnTo>
                    <a:lnTo>
                      <a:pt x="131904" y="9057"/>
                    </a:lnTo>
                    <a:lnTo>
                      <a:pt x="114962" y="0"/>
                    </a:lnTo>
                    <a:lnTo>
                      <a:pt x="4840" y="0"/>
                    </a:lnTo>
                    <a:lnTo>
                      <a:pt x="0" y="6642"/>
                    </a:lnTo>
                    <a:lnTo>
                      <a:pt x="0" y="89971"/>
                    </a:lnTo>
                    <a:lnTo>
                      <a:pt x="45380" y="89971"/>
                    </a:lnTo>
                    <a:lnTo>
                      <a:pt x="45380" y="94801"/>
                    </a:lnTo>
                    <a:lnTo>
                      <a:pt x="45380" y="95405"/>
                    </a:lnTo>
                    <a:lnTo>
                      <a:pt x="45380" y="96009"/>
                    </a:lnTo>
                    <a:lnTo>
                      <a:pt x="45985" y="96009"/>
                    </a:lnTo>
                    <a:lnTo>
                      <a:pt x="46590" y="96614"/>
                    </a:lnTo>
                    <a:lnTo>
                      <a:pt x="46590" y="97217"/>
                    </a:lnTo>
                    <a:lnTo>
                      <a:pt x="47195" y="97217"/>
                    </a:lnTo>
                    <a:lnTo>
                      <a:pt x="47800" y="97217"/>
                    </a:lnTo>
                    <a:lnTo>
                      <a:pt x="48405" y="97822"/>
                    </a:lnTo>
                    <a:lnTo>
                      <a:pt x="49010" y="97822"/>
                    </a:lnTo>
                    <a:lnTo>
                      <a:pt x="49615" y="97822"/>
                    </a:lnTo>
                    <a:lnTo>
                      <a:pt x="50220" y="98427"/>
                    </a:lnTo>
                    <a:lnTo>
                      <a:pt x="50825" y="98427"/>
                    </a:lnTo>
                    <a:lnTo>
                      <a:pt x="51430" y="98427"/>
                    </a:lnTo>
                    <a:lnTo>
                      <a:pt x="52035" y="98427"/>
                    </a:lnTo>
                    <a:lnTo>
                      <a:pt x="52640" y="98427"/>
                    </a:lnTo>
                    <a:lnTo>
                      <a:pt x="53245" y="98427"/>
                    </a:lnTo>
                    <a:lnTo>
                      <a:pt x="53850" y="98427"/>
                    </a:lnTo>
                    <a:lnTo>
                      <a:pt x="54456" y="98427"/>
                    </a:lnTo>
                    <a:lnTo>
                      <a:pt x="162158" y="98427"/>
                    </a:lnTo>
                    <a:lnTo>
                      <a:pt x="162763" y="98427"/>
                    </a:lnTo>
                    <a:lnTo>
                      <a:pt x="163368" y="98427"/>
                    </a:lnTo>
                    <a:lnTo>
                      <a:pt x="163973" y="98427"/>
                    </a:lnTo>
                    <a:lnTo>
                      <a:pt x="164578" y="98427"/>
                    </a:lnTo>
                    <a:lnTo>
                      <a:pt x="165183" y="98427"/>
                    </a:lnTo>
                    <a:lnTo>
                      <a:pt x="165788" y="98427"/>
                    </a:lnTo>
                    <a:lnTo>
                      <a:pt x="166393" y="98427"/>
                    </a:lnTo>
                    <a:lnTo>
                      <a:pt x="166998" y="98427"/>
                    </a:lnTo>
                    <a:lnTo>
                      <a:pt x="166998" y="97821"/>
                    </a:lnTo>
                    <a:lnTo>
                      <a:pt x="167603" y="97821"/>
                    </a:lnTo>
                    <a:lnTo>
                      <a:pt x="168208" y="97821"/>
                    </a:lnTo>
                    <a:lnTo>
                      <a:pt x="168208" y="97217"/>
                    </a:lnTo>
                    <a:lnTo>
                      <a:pt x="168813" y="97217"/>
                    </a:lnTo>
                    <a:lnTo>
                      <a:pt x="169418" y="97217"/>
                    </a:lnTo>
                    <a:lnTo>
                      <a:pt x="170023" y="97217"/>
                    </a:lnTo>
                    <a:lnTo>
                      <a:pt x="170628" y="96612"/>
                    </a:lnTo>
                    <a:lnTo>
                      <a:pt x="171234" y="96006"/>
                    </a:lnTo>
                    <a:lnTo>
                      <a:pt x="171234" y="95405"/>
                    </a:lnTo>
                    <a:lnTo>
                      <a:pt x="171839" y="95405"/>
                    </a:lnTo>
                    <a:lnTo>
                      <a:pt x="171839" y="94801"/>
                    </a:lnTo>
                    <a:lnTo>
                      <a:pt x="171839" y="89971"/>
                    </a:lnTo>
                    <a:lnTo>
                      <a:pt x="177889" y="89971"/>
                    </a:lnTo>
                    <a:lnTo>
                      <a:pt x="178494" y="89971"/>
                    </a:lnTo>
                    <a:lnTo>
                      <a:pt x="178494" y="89367"/>
                    </a:lnTo>
                    <a:lnTo>
                      <a:pt x="179099" y="89367"/>
                    </a:lnTo>
                    <a:lnTo>
                      <a:pt x="179705" y="89367"/>
                    </a:lnTo>
                    <a:lnTo>
                      <a:pt x="179705" y="88763"/>
                    </a:lnTo>
                    <a:lnTo>
                      <a:pt x="179705" y="88159"/>
                    </a:lnTo>
                    <a:lnTo>
                      <a:pt x="179705" y="87555"/>
                    </a:lnTo>
                    <a:lnTo>
                      <a:pt x="179705" y="86952"/>
                    </a:lnTo>
                    <a:lnTo>
                      <a:pt x="179705" y="60383"/>
                    </a:lnTo>
                    <a:lnTo>
                      <a:pt x="170628" y="29587"/>
                    </a:lnTo>
                    <a:lnTo>
                      <a:pt x="170023" y="28982"/>
                    </a:lnTo>
                    <a:lnTo>
                      <a:pt x="170023" y="28380"/>
                    </a:lnTo>
                    <a:lnTo>
                      <a:pt x="170023" y="27776"/>
                    </a:lnTo>
                    <a:lnTo>
                      <a:pt x="169418" y="27776"/>
                    </a:lnTo>
                    <a:lnTo>
                      <a:pt x="169418" y="27172"/>
                    </a:lnTo>
                    <a:lnTo>
                      <a:pt x="168813" y="27172"/>
                    </a:lnTo>
                    <a:lnTo>
                      <a:pt x="168208" y="27172"/>
                    </a:lnTo>
                    <a:close/>
                    <a:moveTo>
                      <a:pt x="163973" y="33210"/>
                    </a:moveTo>
                    <a:lnTo>
                      <a:pt x="164578" y="33210"/>
                    </a:lnTo>
                    <a:lnTo>
                      <a:pt x="164578" y="33814"/>
                    </a:lnTo>
                    <a:lnTo>
                      <a:pt x="165183" y="33814"/>
                    </a:lnTo>
                    <a:lnTo>
                      <a:pt x="165183" y="34418"/>
                    </a:lnTo>
                    <a:lnTo>
                      <a:pt x="165788" y="34418"/>
                    </a:lnTo>
                    <a:lnTo>
                      <a:pt x="165788" y="35022"/>
                    </a:lnTo>
                    <a:lnTo>
                      <a:pt x="170628" y="51929"/>
                    </a:lnTo>
                    <a:lnTo>
                      <a:pt x="170628" y="52533"/>
                    </a:lnTo>
                    <a:lnTo>
                      <a:pt x="170023" y="52533"/>
                    </a:lnTo>
                    <a:lnTo>
                      <a:pt x="169418" y="52533"/>
                    </a:lnTo>
                    <a:lnTo>
                      <a:pt x="142190" y="52533"/>
                    </a:lnTo>
                    <a:lnTo>
                      <a:pt x="141585" y="52533"/>
                    </a:lnTo>
                    <a:lnTo>
                      <a:pt x="140980" y="52533"/>
                    </a:lnTo>
                    <a:lnTo>
                      <a:pt x="140375" y="51928"/>
                    </a:lnTo>
                    <a:lnTo>
                      <a:pt x="140375" y="35022"/>
                    </a:lnTo>
                    <a:lnTo>
                      <a:pt x="140375" y="34418"/>
                    </a:lnTo>
                    <a:lnTo>
                      <a:pt x="140980" y="34418"/>
                    </a:lnTo>
                    <a:lnTo>
                      <a:pt x="140980" y="33814"/>
                    </a:lnTo>
                    <a:lnTo>
                      <a:pt x="141585" y="33814"/>
                    </a:lnTo>
                    <a:lnTo>
                      <a:pt x="141585" y="33210"/>
                    </a:lnTo>
                    <a:lnTo>
                      <a:pt x="142190" y="33210"/>
                    </a:lnTo>
                    <a:lnTo>
                      <a:pt x="163973" y="3321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78" name="Oval 48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HwAAwAgAABEgAAD0CAAAAAAAACYAAAAIAAAA//////////8="/>
                  </a:ext>
                </a:extLst>
              </p:cNvSpPr>
              <p:nvPr/>
            </p:nvSpPr>
            <p:spPr>
              <a:xfrm>
                <a:off x="5180330" y="142240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77" name="Oval 48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pHwAAywgAAAcgAADpCAAAAAAAACYAAAAIAAAA//////////8="/>
                  </a:ext>
                </a:extLst>
              </p:cNvSpPr>
              <p:nvPr/>
            </p:nvSpPr>
            <p:spPr>
              <a:xfrm>
                <a:off x="5187315" y="1429385"/>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76" name="Oval 48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HwAAzggAAAMgAADnCAAAAAAAACYAAAAIAAAA//////////8="/>
                  </a:ext>
                </a:extLst>
              </p:cNvSpPr>
              <p:nvPr/>
            </p:nvSpPr>
            <p:spPr>
              <a:xfrm>
                <a:off x="5189220" y="143129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75" name="Oval 48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VIAAAwAgAAEggAAD0CAAAAAAAACYAAAAIAAAA//////////8="/>
                  </a:ext>
                </a:extLst>
              </p:cNvSpPr>
              <p:nvPr/>
            </p:nvSpPr>
            <p:spPr>
              <a:xfrm>
                <a:off x="5215255" y="142240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74" name="Oval 48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fIAAAywgAAD0gAADpCAAAAAAAACYAAAAIAAAA//////////8="/>
                  </a:ext>
                </a:extLst>
              </p:cNvSpPr>
              <p:nvPr/>
            </p:nvSpPr>
            <p:spPr>
              <a:xfrm>
                <a:off x="5221605" y="1429385"/>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73" name="Oval 48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IAAAzggAADogAADnCAAAAAAAACYAAAAIAAAA//////////8="/>
                  </a:ext>
                </a:extLst>
              </p:cNvSpPr>
              <p:nvPr/>
            </p:nvSpPr>
            <p:spPr>
              <a:xfrm>
                <a:off x="5223510" y="143129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72" name="Oval 4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yIAAAyQgAANwgAADzCAAAAAAAACYAAAAIAAAA//////////8="/>
                  </a:ext>
                </a:extLst>
              </p:cNvSpPr>
              <p:nvPr/>
            </p:nvSpPr>
            <p:spPr>
              <a:xfrm>
                <a:off x="5314950" y="1428115"/>
                <a:ext cx="26670" cy="2667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71" name="Oval 4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6IAAA0QgAANQgAADrCAAAAAAAACYAAAAIAAAA//////////8="/>
                  </a:ext>
                </a:extLst>
              </p:cNvSpPr>
              <p:nvPr/>
            </p:nvSpPr>
            <p:spPr>
              <a:xfrm>
                <a:off x="5320030" y="1433195"/>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70" name="Oval 4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IAAA1AgAANEgAADpCAAAAAAAACYAAAAIAAAA//////////8="/>
                  </a:ext>
                </a:extLst>
              </p:cNvSpPr>
              <p:nvPr/>
            </p:nvSpPr>
            <p:spPr>
              <a:xfrm>
                <a:off x="5321935" y="143510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568" name="Rectangle 49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vE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GgAA2R4AAEAcAAAxIAAAAAAAACYAAAAIAAAA//////////8="/>
                </a:ext>
              </a:extLst>
            </p:cNvSpPr>
            <p:nvPr/>
          </p:nvSpPr>
          <p:spPr>
            <a:xfrm>
              <a:off x="4373880" y="5014595"/>
              <a:ext cx="218440" cy="21844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561" name="Group 49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gaAADmHgAARxwAAEYgAAAAAAAAJgAAAAgAAAD/////AAAAAA=="/>
                </a:ext>
              </a:extLst>
            </p:cNvGrpSpPr>
            <p:nvPr/>
          </p:nvGrpSpPr>
          <p:grpSpPr>
            <a:xfrm>
              <a:off x="4373880" y="5022850"/>
              <a:ext cx="222885" cy="223520"/>
              <a:chOff x="4373880" y="5022850"/>
              <a:chExt cx="222885" cy="223520"/>
            </a:xfrm>
          </p:grpSpPr>
          <p:sp>
            <p:nvSpPr>
              <p:cNvPr id="567" name="Freeform 4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oGgAA5h4AAEccAABGIAAAAAAAACYAAAAIAAAA//////////8="/>
                  </a:ext>
                </a:extLst>
              </p:cNvSpPr>
              <p:nvPr/>
            </p:nvSpPr>
            <p:spPr>
              <a:xfrm>
                <a:off x="4373880" y="5022850"/>
                <a:ext cx="222885" cy="223520"/>
              </a:xfrm>
              <a:custGeom>
                <a:avLst/>
                <a:gdLst/>
                <a:ahLst/>
                <a:cxnLst/>
                <a:rect l="0" t="0" r="222885" b="223520"/>
                <a:pathLst>
                  <a:path w="222885" h="223520">
                    <a:moveTo>
                      <a:pt x="170878" y="0"/>
                    </a:moveTo>
                    <a:lnTo>
                      <a:pt x="52006" y="0"/>
                    </a:lnTo>
                    <a:cubicBezTo>
                      <a:pt x="23526" y="0"/>
                      <a:pt x="0" y="23594"/>
                      <a:pt x="0" y="52155"/>
                    </a:cubicBezTo>
                    <a:lnTo>
                      <a:pt x="0" y="171365"/>
                    </a:lnTo>
                    <a:cubicBezTo>
                      <a:pt x="0" y="199926"/>
                      <a:pt x="23526" y="223520"/>
                      <a:pt x="52006" y="223520"/>
                    </a:cubicBezTo>
                    <a:lnTo>
                      <a:pt x="170878" y="223520"/>
                    </a:lnTo>
                    <a:cubicBezTo>
                      <a:pt x="199358" y="223520"/>
                      <a:pt x="221646" y="199926"/>
                      <a:pt x="222885" y="171365"/>
                    </a:cubicBezTo>
                    <a:lnTo>
                      <a:pt x="222885" y="52155"/>
                    </a:lnTo>
                    <a:cubicBezTo>
                      <a:pt x="221646" y="23594"/>
                      <a:pt x="199358" y="0"/>
                      <a:pt x="170878" y="0"/>
                    </a:cubicBez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66" name="Freeform 4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AAGwAA/h4AAC8cAAAuIAAAAAAAACYAAAAIAAAA//////////8="/>
                  </a:ext>
                </a:extLst>
              </p:cNvSpPr>
              <p:nvPr/>
            </p:nvSpPr>
            <p:spPr>
              <a:xfrm>
                <a:off x="4389120" y="5038090"/>
                <a:ext cx="192405" cy="193040"/>
              </a:xfrm>
              <a:custGeom>
                <a:avLst/>
                <a:gdLst/>
                <a:ahLst/>
                <a:cxnLst/>
                <a:rect l="0" t="0" r="192405" b="193040"/>
                <a:pathLst>
                  <a:path w="192405" h="193040">
                    <a:moveTo>
                      <a:pt x="37000" y="0"/>
                    </a:moveTo>
                    <a:lnTo>
                      <a:pt x="155404" y="0"/>
                    </a:lnTo>
                    <a:cubicBezTo>
                      <a:pt x="175137" y="0"/>
                      <a:pt x="192405" y="16087"/>
                      <a:pt x="192405" y="37123"/>
                    </a:cubicBezTo>
                    <a:lnTo>
                      <a:pt x="192405" y="155917"/>
                    </a:lnTo>
                    <a:cubicBezTo>
                      <a:pt x="192405" y="176953"/>
                      <a:pt x="175137" y="193040"/>
                      <a:pt x="155404" y="193040"/>
                    </a:cubicBezTo>
                    <a:lnTo>
                      <a:pt x="37000" y="193040"/>
                    </a:lnTo>
                    <a:cubicBezTo>
                      <a:pt x="16033" y="193040"/>
                      <a:pt x="0" y="176953"/>
                      <a:pt x="0" y="155917"/>
                    </a:cubicBezTo>
                    <a:lnTo>
                      <a:pt x="0" y="37123"/>
                    </a:lnTo>
                    <a:cubicBezTo>
                      <a:pt x="0" y="16087"/>
                      <a:pt x="16033" y="0"/>
                      <a:pt x="370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a:p>
            </p:txBody>
          </p:sp>
          <p:sp>
            <p:nvSpPr>
              <p:cNvPr id="565" name="Freeform 4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RGwAAVh8AANobAAD4HwAAAAAAACYAAAAIAAAA//////////8="/>
                  </a:ext>
                </a:extLst>
              </p:cNvSpPr>
              <p:nvPr/>
            </p:nvSpPr>
            <p:spPr>
              <a:xfrm>
                <a:off x="4440555" y="5093970"/>
                <a:ext cx="86995" cy="102870"/>
              </a:xfrm>
              <a:custGeom>
                <a:avLst/>
                <a:gdLst/>
                <a:ahLst/>
                <a:cxnLst/>
                <a:rect l="0" t="0" r="86995" b="102870"/>
                <a:pathLst>
                  <a:path w="86995" h="102870">
                    <a:moveTo>
                      <a:pt x="14913" y="102870"/>
                    </a:moveTo>
                    <a:cubicBezTo>
                      <a:pt x="13670" y="101631"/>
                      <a:pt x="12427" y="100391"/>
                      <a:pt x="12427" y="96673"/>
                    </a:cubicBezTo>
                    <a:lnTo>
                      <a:pt x="4971" y="9915"/>
                    </a:lnTo>
                    <a:lnTo>
                      <a:pt x="0" y="6197"/>
                    </a:lnTo>
                    <a:lnTo>
                      <a:pt x="0" y="0"/>
                    </a:lnTo>
                    <a:lnTo>
                      <a:pt x="86995" y="0"/>
                    </a:lnTo>
                    <a:lnTo>
                      <a:pt x="86995" y="6197"/>
                    </a:lnTo>
                    <a:lnTo>
                      <a:pt x="83266" y="9926"/>
                    </a:lnTo>
                    <a:cubicBezTo>
                      <a:pt x="80781" y="38421"/>
                      <a:pt x="78295" y="66927"/>
                      <a:pt x="75809" y="96673"/>
                    </a:cubicBezTo>
                    <a:cubicBezTo>
                      <a:pt x="75809" y="99152"/>
                      <a:pt x="74567" y="101631"/>
                      <a:pt x="72081" y="102870"/>
                    </a:cubicBezTo>
                    <a:cubicBezTo>
                      <a:pt x="53439" y="102870"/>
                      <a:pt x="34798" y="102870"/>
                      <a:pt x="14913" y="10287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564" name="Freeform 4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PGwAAVB8AANwbAAD6HwAAAAAAACYAAAAIAAAA//////////8="/>
                  </a:ext>
                </a:extLst>
              </p:cNvSpPr>
              <p:nvPr/>
            </p:nvSpPr>
            <p:spPr>
              <a:xfrm>
                <a:off x="4439285" y="5092700"/>
                <a:ext cx="89535" cy="105410"/>
              </a:xfrm>
              <a:custGeom>
                <a:avLst/>
                <a:gdLst/>
                <a:ahLst/>
                <a:cxnLst/>
                <a:rect l="0" t="0" r="89535" b="105410"/>
                <a:pathLst>
                  <a:path w="89535" h="105410">
                    <a:moveTo>
                      <a:pt x="16166" y="105410"/>
                    </a:moveTo>
                    <a:cubicBezTo>
                      <a:pt x="14922" y="104170"/>
                      <a:pt x="13678" y="104170"/>
                      <a:pt x="12435" y="102930"/>
                    </a:cubicBezTo>
                    <a:lnTo>
                      <a:pt x="16166" y="100450"/>
                    </a:lnTo>
                    <a:cubicBezTo>
                      <a:pt x="16166" y="101690"/>
                      <a:pt x="17409" y="101690"/>
                      <a:pt x="17409" y="101690"/>
                    </a:cubicBezTo>
                    <a:lnTo>
                      <a:pt x="16166" y="105410"/>
                    </a:lnTo>
                    <a:close/>
                    <a:moveTo>
                      <a:pt x="12435" y="102930"/>
                    </a:moveTo>
                    <a:cubicBezTo>
                      <a:pt x="12435" y="101690"/>
                      <a:pt x="11191" y="100450"/>
                      <a:pt x="11191" y="97969"/>
                    </a:cubicBezTo>
                    <a:lnTo>
                      <a:pt x="14922" y="97969"/>
                    </a:lnTo>
                    <a:cubicBezTo>
                      <a:pt x="14922" y="99209"/>
                      <a:pt x="14922" y="100450"/>
                      <a:pt x="16166" y="100450"/>
                    </a:cubicBezTo>
                    <a:lnTo>
                      <a:pt x="12435" y="102930"/>
                    </a:lnTo>
                    <a:close/>
                    <a:moveTo>
                      <a:pt x="11191" y="97969"/>
                    </a:moveTo>
                    <a:lnTo>
                      <a:pt x="13678" y="97969"/>
                    </a:lnTo>
                    <a:lnTo>
                      <a:pt x="11191" y="97969"/>
                    </a:lnTo>
                    <a:close/>
                    <a:moveTo>
                      <a:pt x="11191" y="97969"/>
                    </a:moveTo>
                    <a:lnTo>
                      <a:pt x="4974" y="11161"/>
                    </a:lnTo>
                    <a:lnTo>
                      <a:pt x="8704" y="9921"/>
                    </a:lnTo>
                    <a:lnTo>
                      <a:pt x="14922" y="97969"/>
                    </a:lnTo>
                    <a:lnTo>
                      <a:pt x="11191" y="97969"/>
                    </a:lnTo>
                    <a:close/>
                    <a:moveTo>
                      <a:pt x="7461" y="8681"/>
                    </a:moveTo>
                    <a:lnTo>
                      <a:pt x="8704" y="9924"/>
                    </a:lnTo>
                    <a:lnTo>
                      <a:pt x="6217" y="11161"/>
                    </a:lnTo>
                    <a:lnTo>
                      <a:pt x="7461" y="8681"/>
                    </a:lnTo>
                    <a:close/>
                    <a:moveTo>
                      <a:pt x="4974" y="12401"/>
                    </a:moveTo>
                    <a:lnTo>
                      <a:pt x="0" y="8681"/>
                    </a:lnTo>
                    <a:lnTo>
                      <a:pt x="2487" y="6194"/>
                    </a:lnTo>
                    <a:lnTo>
                      <a:pt x="7461" y="8681"/>
                    </a:lnTo>
                    <a:lnTo>
                      <a:pt x="4974" y="12401"/>
                    </a:lnTo>
                    <a:close/>
                    <a:moveTo>
                      <a:pt x="0" y="8681"/>
                    </a:moveTo>
                    <a:lnTo>
                      <a:pt x="0" y="7441"/>
                    </a:lnTo>
                    <a:lnTo>
                      <a:pt x="1243" y="7441"/>
                    </a:lnTo>
                    <a:lnTo>
                      <a:pt x="0" y="8684"/>
                    </a:lnTo>
                    <a:close/>
                    <a:moveTo>
                      <a:pt x="0" y="7441"/>
                    </a:moveTo>
                    <a:lnTo>
                      <a:pt x="0" y="1240"/>
                    </a:lnTo>
                    <a:lnTo>
                      <a:pt x="3730" y="1240"/>
                    </a:lnTo>
                    <a:lnTo>
                      <a:pt x="3730" y="7441"/>
                    </a:lnTo>
                    <a:lnTo>
                      <a:pt x="0" y="7441"/>
                    </a:lnTo>
                    <a:close/>
                    <a:moveTo>
                      <a:pt x="0" y="1240"/>
                    </a:moveTo>
                    <a:lnTo>
                      <a:pt x="0" y="0"/>
                    </a:lnTo>
                    <a:lnTo>
                      <a:pt x="1243" y="0"/>
                    </a:lnTo>
                    <a:lnTo>
                      <a:pt x="1243" y="1240"/>
                    </a:lnTo>
                    <a:lnTo>
                      <a:pt x="0" y="1240"/>
                    </a:lnTo>
                    <a:close/>
                    <a:moveTo>
                      <a:pt x="1243" y="0"/>
                    </a:moveTo>
                    <a:lnTo>
                      <a:pt x="88291" y="0"/>
                    </a:lnTo>
                    <a:lnTo>
                      <a:pt x="88291" y="3720"/>
                    </a:lnTo>
                    <a:lnTo>
                      <a:pt x="1243" y="3720"/>
                    </a:lnTo>
                    <a:lnTo>
                      <a:pt x="1243" y="0"/>
                    </a:lnTo>
                    <a:close/>
                    <a:moveTo>
                      <a:pt x="88291" y="0"/>
                    </a:moveTo>
                    <a:lnTo>
                      <a:pt x="89535" y="0"/>
                    </a:lnTo>
                    <a:lnTo>
                      <a:pt x="89535" y="1240"/>
                    </a:lnTo>
                    <a:lnTo>
                      <a:pt x="88291" y="1240"/>
                    </a:lnTo>
                    <a:lnTo>
                      <a:pt x="88291" y="0"/>
                    </a:lnTo>
                    <a:close/>
                    <a:moveTo>
                      <a:pt x="89535" y="1240"/>
                    </a:moveTo>
                    <a:lnTo>
                      <a:pt x="89535" y="7441"/>
                    </a:lnTo>
                    <a:lnTo>
                      <a:pt x="87047" y="7441"/>
                    </a:lnTo>
                    <a:lnTo>
                      <a:pt x="87047" y="1240"/>
                    </a:lnTo>
                    <a:lnTo>
                      <a:pt x="89535" y="1240"/>
                    </a:lnTo>
                    <a:close/>
                    <a:moveTo>
                      <a:pt x="89535" y="7441"/>
                    </a:moveTo>
                    <a:lnTo>
                      <a:pt x="89535" y="8681"/>
                    </a:lnTo>
                    <a:lnTo>
                      <a:pt x="88291" y="7437"/>
                    </a:lnTo>
                    <a:lnTo>
                      <a:pt x="89535" y="7437"/>
                    </a:lnTo>
                    <a:close/>
                    <a:moveTo>
                      <a:pt x="89535" y="8681"/>
                    </a:moveTo>
                    <a:lnTo>
                      <a:pt x="84560" y="12401"/>
                    </a:lnTo>
                    <a:lnTo>
                      <a:pt x="83317" y="8681"/>
                    </a:lnTo>
                    <a:lnTo>
                      <a:pt x="87047" y="6201"/>
                    </a:lnTo>
                    <a:lnTo>
                      <a:pt x="89535" y="8689"/>
                    </a:lnTo>
                    <a:close/>
                    <a:moveTo>
                      <a:pt x="82073" y="9921"/>
                    </a:moveTo>
                    <a:lnTo>
                      <a:pt x="83317" y="8677"/>
                    </a:lnTo>
                    <a:lnTo>
                      <a:pt x="84560" y="11161"/>
                    </a:lnTo>
                    <a:lnTo>
                      <a:pt x="82073" y="9921"/>
                    </a:lnTo>
                    <a:close/>
                    <a:moveTo>
                      <a:pt x="85804" y="11161"/>
                    </a:moveTo>
                    <a:lnTo>
                      <a:pt x="79586" y="97969"/>
                    </a:lnTo>
                    <a:lnTo>
                      <a:pt x="75856" y="97969"/>
                    </a:lnTo>
                    <a:lnTo>
                      <a:pt x="82073" y="9921"/>
                    </a:lnTo>
                    <a:lnTo>
                      <a:pt x="85804" y="11161"/>
                    </a:lnTo>
                    <a:close/>
                    <a:moveTo>
                      <a:pt x="79586" y="97969"/>
                    </a:moveTo>
                    <a:lnTo>
                      <a:pt x="77099" y="97969"/>
                    </a:lnTo>
                    <a:lnTo>
                      <a:pt x="79586" y="97969"/>
                    </a:lnTo>
                    <a:close/>
                    <a:moveTo>
                      <a:pt x="79586" y="97969"/>
                    </a:moveTo>
                    <a:lnTo>
                      <a:pt x="75856" y="97969"/>
                    </a:lnTo>
                    <a:lnTo>
                      <a:pt x="79586" y="97969"/>
                    </a:lnTo>
                    <a:close/>
                    <a:moveTo>
                      <a:pt x="79586" y="97969"/>
                    </a:moveTo>
                    <a:lnTo>
                      <a:pt x="77099" y="97969"/>
                    </a:lnTo>
                    <a:lnTo>
                      <a:pt x="79586" y="97969"/>
                    </a:lnTo>
                    <a:close/>
                    <a:moveTo>
                      <a:pt x="79586" y="97969"/>
                    </a:moveTo>
                    <a:cubicBezTo>
                      <a:pt x="79586" y="97969"/>
                      <a:pt x="79586" y="99209"/>
                      <a:pt x="79586" y="99209"/>
                    </a:cubicBezTo>
                    <a:lnTo>
                      <a:pt x="75856" y="97969"/>
                    </a:lnTo>
                    <a:cubicBezTo>
                      <a:pt x="75856" y="97969"/>
                      <a:pt x="75856" y="97969"/>
                      <a:pt x="75856" y="97969"/>
                    </a:cubicBezTo>
                    <a:lnTo>
                      <a:pt x="79586" y="97969"/>
                    </a:lnTo>
                    <a:close/>
                    <a:moveTo>
                      <a:pt x="79586" y="99209"/>
                    </a:moveTo>
                    <a:cubicBezTo>
                      <a:pt x="78343" y="99209"/>
                      <a:pt x="78343" y="100450"/>
                      <a:pt x="78343" y="100450"/>
                    </a:cubicBezTo>
                    <a:lnTo>
                      <a:pt x="75856" y="99209"/>
                    </a:lnTo>
                    <a:cubicBezTo>
                      <a:pt x="75856" y="99209"/>
                      <a:pt x="75856" y="99209"/>
                      <a:pt x="75856" y="97969"/>
                    </a:cubicBezTo>
                    <a:lnTo>
                      <a:pt x="79586" y="99209"/>
                    </a:lnTo>
                    <a:close/>
                    <a:moveTo>
                      <a:pt x="78343" y="100450"/>
                    </a:moveTo>
                    <a:cubicBezTo>
                      <a:pt x="78343" y="102930"/>
                      <a:pt x="77099" y="104170"/>
                      <a:pt x="74612" y="105410"/>
                    </a:cubicBezTo>
                    <a:lnTo>
                      <a:pt x="73368" y="101690"/>
                    </a:lnTo>
                    <a:cubicBezTo>
                      <a:pt x="74612" y="101690"/>
                      <a:pt x="74612" y="100450"/>
                      <a:pt x="75856" y="99209"/>
                    </a:cubicBezTo>
                    <a:lnTo>
                      <a:pt x="78343" y="100450"/>
                    </a:lnTo>
                    <a:close/>
                    <a:moveTo>
                      <a:pt x="74612" y="105410"/>
                    </a:moveTo>
                    <a:lnTo>
                      <a:pt x="73368" y="105410"/>
                    </a:lnTo>
                    <a:lnTo>
                      <a:pt x="73368" y="104170"/>
                    </a:lnTo>
                    <a:lnTo>
                      <a:pt x="74612" y="105414"/>
                    </a:lnTo>
                    <a:close/>
                    <a:moveTo>
                      <a:pt x="73368" y="105410"/>
                    </a:moveTo>
                    <a:lnTo>
                      <a:pt x="16166" y="105410"/>
                    </a:lnTo>
                    <a:lnTo>
                      <a:pt x="16166" y="101690"/>
                    </a:lnTo>
                    <a:lnTo>
                      <a:pt x="73368" y="101690"/>
                    </a:lnTo>
                    <a:lnTo>
                      <a:pt x="73368" y="105410"/>
                    </a:lnTo>
                    <a:close/>
                    <a:moveTo>
                      <a:pt x="16166" y="105410"/>
                    </a:moveTo>
                    <a:lnTo>
                      <a:pt x="16166" y="104170"/>
                    </a:lnTo>
                    <a:lnTo>
                      <a:pt x="16166" y="10541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63" name="Freeform 4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RGwAAMh8AANobAABMHwAAAAAAACYAAAAIAAAA//////////8="/>
                  </a:ext>
                </a:extLst>
              </p:cNvSpPr>
              <p:nvPr/>
            </p:nvSpPr>
            <p:spPr>
              <a:xfrm>
                <a:off x="4440555" y="5071110"/>
                <a:ext cx="86995" cy="16510"/>
              </a:xfrm>
              <a:custGeom>
                <a:avLst/>
                <a:gdLst/>
                <a:ahLst/>
                <a:cxnLst/>
                <a:rect l="0" t="0" r="86995" b="16510"/>
                <a:pathLst>
                  <a:path w="86995" h="16510">
                    <a:moveTo>
                      <a:pt x="0" y="11430"/>
                    </a:moveTo>
                    <a:lnTo>
                      <a:pt x="0" y="16510"/>
                    </a:lnTo>
                    <a:lnTo>
                      <a:pt x="86995" y="16510"/>
                    </a:lnTo>
                    <a:lnTo>
                      <a:pt x="86995" y="11430"/>
                    </a:lnTo>
                    <a:cubicBezTo>
                      <a:pt x="63382" y="0"/>
                      <a:pt x="16156"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562" name="Freeform 4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PGwAAMh8AANwbAABQHwAAAAAAACYAAAAIAAAA//////////8="/>
                  </a:ext>
                </a:extLst>
              </p:cNvSpPr>
              <p:nvPr/>
            </p:nvSpPr>
            <p:spPr>
              <a:xfrm>
                <a:off x="4439285" y="5071110"/>
                <a:ext cx="89535" cy="19050"/>
              </a:xfrm>
              <a:custGeom>
                <a:avLst/>
                <a:gdLst/>
                <a:ahLst/>
                <a:cxnLst/>
                <a:rect l="0" t="0" r="89535" b="19050"/>
                <a:pathLst>
                  <a:path w="89535" h="19050">
                    <a:moveTo>
                      <a:pt x="3730" y="11430"/>
                    </a:moveTo>
                    <a:lnTo>
                      <a:pt x="3730" y="16510"/>
                    </a:lnTo>
                    <a:lnTo>
                      <a:pt x="0" y="16510"/>
                    </a:lnTo>
                    <a:lnTo>
                      <a:pt x="0" y="11430"/>
                    </a:lnTo>
                    <a:lnTo>
                      <a:pt x="3730" y="11430"/>
                    </a:lnTo>
                    <a:close/>
                    <a:moveTo>
                      <a:pt x="1243" y="19050"/>
                    </a:moveTo>
                    <a:lnTo>
                      <a:pt x="0" y="19050"/>
                    </a:lnTo>
                    <a:lnTo>
                      <a:pt x="0" y="16510"/>
                    </a:lnTo>
                    <a:lnTo>
                      <a:pt x="1243" y="16510"/>
                    </a:lnTo>
                    <a:lnTo>
                      <a:pt x="1243" y="19050"/>
                    </a:lnTo>
                    <a:close/>
                    <a:moveTo>
                      <a:pt x="1243" y="15240"/>
                    </a:moveTo>
                    <a:lnTo>
                      <a:pt x="88291" y="15240"/>
                    </a:lnTo>
                    <a:lnTo>
                      <a:pt x="88291" y="19050"/>
                    </a:lnTo>
                    <a:lnTo>
                      <a:pt x="1243" y="19050"/>
                    </a:lnTo>
                    <a:lnTo>
                      <a:pt x="1243" y="15240"/>
                    </a:lnTo>
                    <a:close/>
                    <a:moveTo>
                      <a:pt x="89535" y="16510"/>
                    </a:moveTo>
                    <a:lnTo>
                      <a:pt x="89535" y="19050"/>
                    </a:lnTo>
                    <a:lnTo>
                      <a:pt x="88291" y="19050"/>
                    </a:lnTo>
                    <a:lnTo>
                      <a:pt x="88291" y="16510"/>
                    </a:lnTo>
                    <a:lnTo>
                      <a:pt x="89535" y="16510"/>
                    </a:lnTo>
                    <a:close/>
                    <a:moveTo>
                      <a:pt x="87047" y="16510"/>
                    </a:moveTo>
                    <a:lnTo>
                      <a:pt x="87047" y="11430"/>
                    </a:lnTo>
                    <a:lnTo>
                      <a:pt x="89535" y="11430"/>
                    </a:lnTo>
                    <a:lnTo>
                      <a:pt x="89535" y="16510"/>
                    </a:lnTo>
                    <a:lnTo>
                      <a:pt x="87047" y="16510"/>
                    </a:lnTo>
                    <a:close/>
                    <a:moveTo>
                      <a:pt x="89535" y="10160"/>
                    </a:moveTo>
                    <a:lnTo>
                      <a:pt x="89535" y="11430"/>
                    </a:lnTo>
                    <a:lnTo>
                      <a:pt x="88291" y="11430"/>
                    </a:lnTo>
                    <a:lnTo>
                      <a:pt x="89535" y="10160"/>
                    </a:lnTo>
                    <a:close/>
                    <a:moveTo>
                      <a:pt x="87047" y="12700"/>
                    </a:moveTo>
                    <a:cubicBezTo>
                      <a:pt x="87047" y="12700"/>
                      <a:pt x="87047" y="12700"/>
                      <a:pt x="87047" y="12700"/>
                    </a:cubicBezTo>
                    <a:lnTo>
                      <a:pt x="89535" y="10160"/>
                    </a:lnTo>
                    <a:cubicBezTo>
                      <a:pt x="89535" y="10160"/>
                      <a:pt x="89535" y="10160"/>
                      <a:pt x="89535" y="10160"/>
                    </a:cubicBezTo>
                    <a:lnTo>
                      <a:pt x="87047" y="12700"/>
                    </a:lnTo>
                    <a:close/>
                    <a:moveTo>
                      <a:pt x="87047" y="12700"/>
                    </a:moveTo>
                    <a:lnTo>
                      <a:pt x="88291" y="12700"/>
                    </a:lnTo>
                    <a:lnTo>
                      <a:pt x="87047" y="12700"/>
                    </a:lnTo>
                    <a:lnTo>
                      <a:pt x="88291" y="11430"/>
                    </a:lnTo>
                    <a:lnTo>
                      <a:pt x="87047" y="12700"/>
                    </a:lnTo>
                    <a:close/>
                    <a:moveTo>
                      <a:pt x="87047" y="12700"/>
                    </a:moveTo>
                    <a:cubicBezTo>
                      <a:pt x="84560" y="11430"/>
                      <a:pt x="80830" y="10160"/>
                      <a:pt x="77099" y="8890"/>
                    </a:cubicBezTo>
                    <a:lnTo>
                      <a:pt x="77099" y="5080"/>
                    </a:lnTo>
                    <a:cubicBezTo>
                      <a:pt x="82073" y="6350"/>
                      <a:pt x="85804" y="7620"/>
                      <a:pt x="89535" y="10160"/>
                    </a:cubicBezTo>
                    <a:lnTo>
                      <a:pt x="87047" y="12700"/>
                    </a:lnTo>
                    <a:close/>
                    <a:moveTo>
                      <a:pt x="77099" y="8890"/>
                    </a:moveTo>
                    <a:cubicBezTo>
                      <a:pt x="72125" y="7620"/>
                      <a:pt x="68394" y="6350"/>
                      <a:pt x="63420" y="6350"/>
                    </a:cubicBezTo>
                    <a:lnTo>
                      <a:pt x="64664" y="2540"/>
                    </a:lnTo>
                    <a:cubicBezTo>
                      <a:pt x="68394" y="3810"/>
                      <a:pt x="73368" y="5080"/>
                      <a:pt x="77099" y="5080"/>
                    </a:cubicBezTo>
                    <a:lnTo>
                      <a:pt x="77099" y="8890"/>
                    </a:lnTo>
                    <a:close/>
                    <a:moveTo>
                      <a:pt x="63420" y="6350"/>
                    </a:moveTo>
                    <a:cubicBezTo>
                      <a:pt x="39793" y="2540"/>
                      <a:pt x="13678" y="6350"/>
                      <a:pt x="2487" y="12700"/>
                    </a:cubicBezTo>
                    <a:lnTo>
                      <a:pt x="0" y="10160"/>
                    </a:lnTo>
                    <a:cubicBezTo>
                      <a:pt x="12435" y="2540"/>
                      <a:pt x="39793" y="0"/>
                      <a:pt x="64664" y="2540"/>
                    </a:cubicBezTo>
                    <a:lnTo>
                      <a:pt x="63420" y="6350"/>
                    </a:lnTo>
                    <a:close/>
                    <a:moveTo>
                      <a:pt x="0" y="11430"/>
                    </a:moveTo>
                    <a:lnTo>
                      <a:pt x="0" y="10160"/>
                    </a:lnTo>
                    <a:lnTo>
                      <a:pt x="1243"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560" name="Rectangle 50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VGgAAoiAAAHwcAAAxIgAAAAAAACYAAAAIAAAA//////////8="/>
                </a:ext>
              </a:extLst>
            </p:cNvSpPr>
            <p:nvPr/>
          </p:nvSpPr>
          <p:spPr>
            <a:xfrm>
              <a:off x="4321175" y="5304790"/>
              <a:ext cx="309245" cy="25336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COLLECTION</a:t>
              </a:r>
              <a:endParaRPr lang="it-it">
                <a:latin typeface="Arial" pitchFamily="1" charset="0"/>
                <a:ea typeface="Calibri" pitchFamily="2" charset="0"/>
                <a:cs typeface="Arial" pitchFamily="1" charset="0"/>
              </a:endParaRPr>
            </a:p>
          </p:txBody>
        </p:sp>
        <p:sp>
          <p:nvSpPr>
            <p:cNvPr id="559" name="Rectangle 50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hGAAAShoAADkaAAChGwAAAAAAACYAAAAIAAAA//////////8="/>
                </a:ext>
              </a:extLst>
            </p:cNvSpPr>
            <p:nvPr/>
          </p:nvSpPr>
          <p:spPr>
            <a:xfrm>
              <a:off x="4044315" y="4273550"/>
              <a:ext cx="218440" cy="21780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549" name="Group 50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IYAAA6GgAAPxoAAJcbAAAAAAAAJgAAAAgAAAD/////AAAAAA=="/>
                </a:ext>
              </a:extLst>
            </p:cNvGrpSpPr>
            <p:nvPr/>
          </p:nvGrpSpPr>
          <p:grpSpPr>
            <a:xfrm>
              <a:off x="4044950" y="4263390"/>
              <a:ext cx="221615" cy="221615"/>
              <a:chOff x="4044950" y="4263390"/>
              <a:chExt cx="221615" cy="221615"/>
            </a:xfrm>
          </p:grpSpPr>
          <p:sp>
            <p:nvSpPr>
              <p:cNvPr id="558" name="Freeform 5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tGAAARRoAADQaAACMGwAAAAAAACYAAAAIAAAA//////////8="/>
                  </a:ext>
                </a:extLst>
              </p:cNvSpPr>
              <p:nvPr/>
            </p:nvSpPr>
            <p:spPr>
              <a:xfrm>
                <a:off x="4051935" y="4270375"/>
                <a:ext cx="207645" cy="207645"/>
              </a:xfrm>
              <a:custGeom>
                <a:avLst/>
                <a:gdLst/>
                <a:ahLst/>
                <a:cxnLst/>
                <a:rect l="0" t="0" r="207645" b="207645"/>
                <a:pathLst>
                  <a:path w="207645" h="207645">
                    <a:moveTo>
                      <a:pt x="44495" y="0"/>
                    </a:moveTo>
                    <a:cubicBezTo>
                      <a:pt x="163561" y="0"/>
                      <a:pt x="163561" y="0"/>
                      <a:pt x="163561" y="0"/>
                    </a:cubicBezTo>
                    <a:cubicBezTo>
                      <a:pt x="187869" y="0"/>
                      <a:pt x="207645" y="20187"/>
                      <a:pt x="207645" y="44495"/>
                    </a:cubicBezTo>
                    <a:cubicBezTo>
                      <a:pt x="207645" y="163561"/>
                      <a:pt x="207645" y="163561"/>
                      <a:pt x="207645" y="163561"/>
                    </a:cubicBezTo>
                    <a:cubicBezTo>
                      <a:pt x="207645" y="187869"/>
                      <a:pt x="187869" y="207645"/>
                      <a:pt x="163561" y="207645"/>
                    </a:cubicBezTo>
                    <a:cubicBezTo>
                      <a:pt x="44495" y="207645"/>
                      <a:pt x="44495" y="207645"/>
                      <a:pt x="44495" y="207645"/>
                    </a:cubicBezTo>
                    <a:cubicBezTo>
                      <a:pt x="20187" y="207645"/>
                      <a:pt x="0" y="187869"/>
                      <a:pt x="0" y="163561"/>
                    </a:cubicBezTo>
                    <a:cubicBezTo>
                      <a:pt x="0" y="44495"/>
                      <a:pt x="0" y="44495"/>
                      <a:pt x="0" y="44495"/>
                    </a:cubicBezTo>
                    <a:cubicBezTo>
                      <a:pt x="0" y="20187"/>
                      <a:pt x="20187" y="0"/>
                      <a:pt x="44495"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557" name="Freeform 5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GAAAOhoAAD8aAACXGwAAAAAAACYAAAAIAAAA//////////8="/>
                  </a:ext>
                </a:extLst>
              </p:cNvSpPr>
              <p:nvPr/>
            </p:nvSpPr>
            <p:spPr>
              <a:xfrm>
                <a:off x="4044950" y="4263390"/>
                <a:ext cx="221615" cy="221615"/>
              </a:xfrm>
              <a:custGeom>
                <a:avLst/>
                <a:gdLst/>
                <a:ahLst/>
                <a:cxnLst/>
                <a:rect l="0" t="0" r="221615" b="221615"/>
                <a:pathLst>
                  <a:path w="221615" h="221615">
                    <a:moveTo>
                      <a:pt x="170220" y="0"/>
                    </a:moveTo>
                    <a:cubicBezTo>
                      <a:pt x="51394" y="0"/>
                      <a:pt x="51394" y="0"/>
                      <a:pt x="51394" y="0"/>
                    </a:cubicBezTo>
                    <a:cubicBezTo>
                      <a:pt x="23024" y="0"/>
                      <a:pt x="0" y="23024"/>
                      <a:pt x="0" y="51394"/>
                    </a:cubicBezTo>
                    <a:cubicBezTo>
                      <a:pt x="0" y="170220"/>
                      <a:pt x="0" y="170220"/>
                      <a:pt x="0" y="170220"/>
                    </a:cubicBezTo>
                    <a:cubicBezTo>
                      <a:pt x="0" y="198178"/>
                      <a:pt x="23024" y="221203"/>
                      <a:pt x="51394" y="221615"/>
                    </a:cubicBezTo>
                    <a:cubicBezTo>
                      <a:pt x="170220" y="221615"/>
                      <a:pt x="170220" y="221615"/>
                      <a:pt x="170220" y="221615"/>
                    </a:cubicBezTo>
                    <a:cubicBezTo>
                      <a:pt x="198178" y="221203"/>
                      <a:pt x="221203" y="198178"/>
                      <a:pt x="221615" y="170220"/>
                    </a:cubicBezTo>
                    <a:cubicBezTo>
                      <a:pt x="221615" y="51394"/>
                      <a:pt x="221615" y="51394"/>
                      <a:pt x="221615" y="51394"/>
                    </a:cubicBezTo>
                    <a:cubicBezTo>
                      <a:pt x="221203" y="23024"/>
                      <a:pt x="198178" y="0"/>
                      <a:pt x="170220" y="0"/>
                    </a:cubicBezTo>
                    <a:close/>
                    <a:moveTo>
                      <a:pt x="51394" y="14390"/>
                    </a:moveTo>
                    <a:cubicBezTo>
                      <a:pt x="170220" y="14390"/>
                      <a:pt x="170220" y="14390"/>
                      <a:pt x="170220" y="14390"/>
                    </a:cubicBezTo>
                    <a:cubicBezTo>
                      <a:pt x="190366" y="14390"/>
                      <a:pt x="207224" y="30836"/>
                      <a:pt x="207224" y="51394"/>
                    </a:cubicBezTo>
                    <a:cubicBezTo>
                      <a:pt x="207224" y="170220"/>
                      <a:pt x="207224" y="170220"/>
                      <a:pt x="207224" y="170220"/>
                    </a:cubicBezTo>
                    <a:cubicBezTo>
                      <a:pt x="207224" y="190366"/>
                      <a:pt x="190366" y="207224"/>
                      <a:pt x="170220" y="207224"/>
                    </a:cubicBezTo>
                    <a:cubicBezTo>
                      <a:pt x="51394" y="207224"/>
                      <a:pt x="51394" y="207224"/>
                      <a:pt x="51394" y="207224"/>
                    </a:cubicBezTo>
                    <a:cubicBezTo>
                      <a:pt x="30836" y="207224"/>
                      <a:pt x="14390" y="190366"/>
                      <a:pt x="14390" y="170220"/>
                    </a:cubicBezTo>
                    <a:cubicBezTo>
                      <a:pt x="14390" y="51394"/>
                      <a:pt x="14390" y="51394"/>
                      <a:pt x="14390" y="51394"/>
                    </a:cubicBezTo>
                    <a:cubicBezTo>
                      <a:pt x="14390" y="30836"/>
                      <a:pt x="30836" y="14390"/>
                      <a:pt x="51394"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56" name="Freeform 5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CGQAArBoAACIaAAASGwAAAAAAACYAAAAIAAAA//////////8="/>
                  </a:ext>
                </a:extLst>
              </p:cNvSpPr>
              <p:nvPr/>
            </p:nvSpPr>
            <p:spPr>
              <a:xfrm>
                <a:off x="4065270" y="4335780"/>
                <a:ext cx="182880" cy="64770"/>
              </a:xfrm>
              <a:custGeom>
                <a:avLst/>
                <a:gdLst/>
                <a:ahLst/>
                <a:cxnLst/>
                <a:rect l="0" t="0" r="182880" b="64770"/>
                <a:pathLst>
                  <a:path w="182880" h="64770">
                    <a:moveTo>
                      <a:pt x="121373" y="60645"/>
                    </a:moveTo>
                    <a:cubicBezTo>
                      <a:pt x="40184" y="60645"/>
                      <a:pt x="40184" y="60645"/>
                      <a:pt x="40184" y="60645"/>
                    </a:cubicBezTo>
                    <a:cubicBezTo>
                      <a:pt x="38954" y="60645"/>
                      <a:pt x="38544" y="58994"/>
                      <a:pt x="38544" y="57757"/>
                    </a:cubicBezTo>
                    <a:cubicBezTo>
                      <a:pt x="38544" y="45793"/>
                      <a:pt x="31163" y="39605"/>
                      <a:pt x="21732" y="39605"/>
                    </a:cubicBezTo>
                    <a:cubicBezTo>
                      <a:pt x="13942" y="39605"/>
                      <a:pt x="5741" y="46205"/>
                      <a:pt x="5741" y="54456"/>
                    </a:cubicBezTo>
                    <a:cubicBezTo>
                      <a:pt x="5741" y="55281"/>
                      <a:pt x="1230" y="51156"/>
                      <a:pt x="0" y="51156"/>
                    </a:cubicBezTo>
                    <a:cubicBezTo>
                      <a:pt x="1640" y="23928"/>
                      <a:pt x="1640" y="23928"/>
                      <a:pt x="1640" y="23928"/>
                    </a:cubicBezTo>
                    <a:cubicBezTo>
                      <a:pt x="31163" y="2063"/>
                      <a:pt x="31163" y="2063"/>
                      <a:pt x="31163" y="2063"/>
                    </a:cubicBezTo>
                    <a:cubicBezTo>
                      <a:pt x="32804" y="1238"/>
                      <a:pt x="33624" y="1238"/>
                      <a:pt x="35264" y="1238"/>
                    </a:cubicBezTo>
                    <a:cubicBezTo>
                      <a:pt x="53716" y="0"/>
                      <a:pt x="70528" y="0"/>
                      <a:pt x="88980" y="1650"/>
                    </a:cubicBezTo>
                    <a:cubicBezTo>
                      <a:pt x="90620" y="2063"/>
                      <a:pt x="91440" y="2063"/>
                      <a:pt x="92670" y="2888"/>
                    </a:cubicBezTo>
                    <a:cubicBezTo>
                      <a:pt x="121373" y="23928"/>
                      <a:pt x="121373" y="23928"/>
                      <a:pt x="121373" y="23928"/>
                    </a:cubicBezTo>
                    <a:cubicBezTo>
                      <a:pt x="138595" y="26816"/>
                      <a:pt x="157047" y="28053"/>
                      <a:pt x="173449" y="32591"/>
                    </a:cubicBezTo>
                    <a:cubicBezTo>
                      <a:pt x="177139" y="33829"/>
                      <a:pt x="177549" y="39605"/>
                      <a:pt x="176319" y="44143"/>
                    </a:cubicBezTo>
                    <a:cubicBezTo>
                      <a:pt x="176319" y="44143"/>
                      <a:pt x="176319" y="44143"/>
                      <a:pt x="176319" y="44143"/>
                    </a:cubicBezTo>
                    <a:cubicBezTo>
                      <a:pt x="178370" y="44968"/>
                      <a:pt x="182880" y="43730"/>
                      <a:pt x="182880" y="47030"/>
                    </a:cubicBezTo>
                    <a:cubicBezTo>
                      <a:pt x="182880" y="51568"/>
                      <a:pt x="182470" y="54044"/>
                      <a:pt x="174679" y="54456"/>
                    </a:cubicBezTo>
                    <a:cubicBezTo>
                      <a:pt x="174679" y="54456"/>
                      <a:pt x="174679" y="54456"/>
                      <a:pt x="174679" y="54456"/>
                    </a:cubicBezTo>
                    <a:cubicBezTo>
                      <a:pt x="174269" y="56106"/>
                      <a:pt x="172629" y="57344"/>
                      <a:pt x="170579" y="57344"/>
                    </a:cubicBezTo>
                    <a:cubicBezTo>
                      <a:pt x="160328" y="58169"/>
                      <a:pt x="160328" y="58169"/>
                      <a:pt x="160328" y="58169"/>
                    </a:cubicBezTo>
                    <a:cubicBezTo>
                      <a:pt x="159507" y="58169"/>
                      <a:pt x="158277" y="57344"/>
                      <a:pt x="158277" y="56106"/>
                    </a:cubicBezTo>
                    <a:cubicBezTo>
                      <a:pt x="158277" y="53631"/>
                      <a:pt x="158277" y="51568"/>
                      <a:pt x="157867" y="49918"/>
                    </a:cubicBezTo>
                    <a:cubicBezTo>
                      <a:pt x="157047" y="47443"/>
                      <a:pt x="156227" y="45793"/>
                      <a:pt x="154997" y="44143"/>
                    </a:cubicBezTo>
                    <a:cubicBezTo>
                      <a:pt x="154997" y="44143"/>
                      <a:pt x="154997" y="44143"/>
                      <a:pt x="154997" y="44143"/>
                    </a:cubicBezTo>
                    <a:cubicBezTo>
                      <a:pt x="152127" y="40842"/>
                      <a:pt x="148026" y="39192"/>
                      <a:pt x="142696" y="39192"/>
                    </a:cubicBezTo>
                    <a:cubicBezTo>
                      <a:pt x="134905" y="39192"/>
                      <a:pt x="129574" y="43318"/>
                      <a:pt x="127114" y="48681"/>
                    </a:cubicBezTo>
                    <a:cubicBezTo>
                      <a:pt x="127114" y="48681"/>
                      <a:pt x="127114" y="48681"/>
                      <a:pt x="127114" y="48681"/>
                    </a:cubicBezTo>
                    <a:cubicBezTo>
                      <a:pt x="126704" y="49506"/>
                      <a:pt x="126294" y="50331"/>
                      <a:pt x="125884" y="51156"/>
                    </a:cubicBezTo>
                    <a:cubicBezTo>
                      <a:pt x="125884" y="51156"/>
                      <a:pt x="125884" y="51568"/>
                      <a:pt x="125884" y="51568"/>
                    </a:cubicBezTo>
                    <a:cubicBezTo>
                      <a:pt x="125884" y="51568"/>
                      <a:pt x="125884" y="51568"/>
                      <a:pt x="125884" y="51568"/>
                    </a:cubicBezTo>
                    <a:cubicBezTo>
                      <a:pt x="125884" y="51568"/>
                      <a:pt x="125884" y="51981"/>
                      <a:pt x="125884" y="51981"/>
                    </a:cubicBezTo>
                    <a:cubicBezTo>
                      <a:pt x="125064" y="54044"/>
                      <a:pt x="125064" y="56106"/>
                      <a:pt x="125064" y="58169"/>
                    </a:cubicBezTo>
                    <a:cubicBezTo>
                      <a:pt x="125064" y="58169"/>
                      <a:pt x="125064" y="58582"/>
                      <a:pt x="125064" y="58582"/>
                    </a:cubicBezTo>
                    <a:cubicBezTo>
                      <a:pt x="125064" y="58582"/>
                      <a:pt x="125064" y="58582"/>
                      <a:pt x="125064" y="58994"/>
                    </a:cubicBezTo>
                    <a:cubicBezTo>
                      <a:pt x="124244" y="60645"/>
                      <a:pt x="123423" y="62707"/>
                      <a:pt x="123013" y="64357"/>
                    </a:cubicBezTo>
                    <a:cubicBezTo>
                      <a:pt x="122603" y="64770"/>
                      <a:pt x="122193" y="64770"/>
                      <a:pt x="122193" y="64357"/>
                    </a:cubicBezTo>
                    <a:cubicBezTo>
                      <a:pt x="122603" y="63120"/>
                      <a:pt x="123013" y="61057"/>
                      <a:pt x="121373" y="60645"/>
                    </a:cubicBezTo>
                    <a:close/>
                    <a:moveTo>
                      <a:pt x="55356" y="6188"/>
                    </a:moveTo>
                    <a:cubicBezTo>
                      <a:pt x="38954" y="6601"/>
                      <a:pt x="38954" y="6601"/>
                      <a:pt x="38954" y="6601"/>
                    </a:cubicBezTo>
                    <a:cubicBezTo>
                      <a:pt x="38544" y="6601"/>
                      <a:pt x="37724" y="7013"/>
                      <a:pt x="37314" y="7426"/>
                    </a:cubicBezTo>
                    <a:cubicBezTo>
                      <a:pt x="15582" y="23103"/>
                      <a:pt x="15582" y="23103"/>
                      <a:pt x="15582" y="23103"/>
                    </a:cubicBezTo>
                    <a:cubicBezTo>
                      <a:pt x="55356" y="23515"/>
                      <a:pt x="55356" y="23515"/>
                      <a:pt x="55356" y="23515"/>
                    </a:cubicBezTo>
                    <a:cubicBezTo>
                      <a:pt x="55356" y="6188"/>
                      <a:pt x="55356" y="6188"/>
                      <a:pt x="55356" y="6188"/>
                    </a:cubicBezTo>
                    <a:close/>
                    <a:moveTo>
                      <a:pt x="112352" y="25165"/>
                    </a:moveTo>
                    <a:cubicBezTo>
                      <a:pt x="89390" y="8251"/>
                      <a:pt x="89390" y="8251"/>
                      <a:pt x="89390" y="8251"/>
                    </a:cubicBezTo>
                    <a:cubicBezTo>
                      <a:pt x="88570" y="7426"/>
                      <a:pt x="87750" y="7426"/>
                      <a:pt x="86519" y="7426"/>
                    </a:cubicBezTo>
                    <a:cubicBezTo>
                      <a:pt x="77909" y="6601"/>
                      <a:pt x="70528" y="5776"/>
                      <a:pt x="61507" y="6188"/>
                    </a:cubicBezTo>
                    <a:cubicBezTo>
                      <a:pt x="63147" y="23515"/>
                      <a:pt x="63147" y="23515"/>
                      <a:pt x="63147" y="23515"/>
                    </a:cubicBezTo>
                    <a:lnTo>
                      <a:pt x="112352" y="25165"/>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55" name="Freeform 5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GQAA7hoAADwZAAAdGwAAAAAAACYAAAAIAAAA//////////8="/>
                  </a:ext>
                </a:extLst>
              </p:cNvSpPr>
              <p:nvPr/>
            </p:nvSpPr>
            <p:spPr>
              <a:xfrm>
                <a:off x="4072255" y="4377690"/>
                <a:ext cx="29845" cy="29845"/>
              </a:xfrm>
              <a:custGeom>
                <a:avLst/>
                <a:gdLst/>
                <a:ahLst/>
                <a:cxnLst/>
                <a:rect l="0" t="0" r="29845" b="29845"/>
                <a:pathLst>
                  <a:path w="29845" h="29845">
                    <a:moveTo>
                      <a:pt x="14922" y="0"/>
                    </a:moveTo>
                    <a:cubicBezTo>
                      <a:pt x="14922" y="0"/>
                      <a:pt x="14922" y="0"/>
                      <a:pt x="14922" y="0"/>
                    </a:cubicBezTo>
                    <a:cubicBezTo>
                      <a:pt x="14922" y="0"/>
                      <a:pt x="14922" y="0"/>
                      <a:pt x="14922" y="0"/>
                    </a:cubicBezTo>
                    <a:cubicBezTo>
                      <a:pt x="19067" y="0"/>
                      <a:pt x="22798" y="1658"/>
                      <a:pt x="25285" y="4559"/>
                    </a:cubicBezTo>
                    <a:cubicBezTo>
                      <a:pt x="28186" y="7046"/>
                      <a:pt x="29845" y="10777"/>
                      <a:pt x="29845" y="14922"/>
                    </a:cubicBezTo>
                    <a:cubicBezTo>
                      <a:pt x="29845" y="14922"/>
                      <a:pt x="29845" y="14922"/>
                      <a:pt x="29845" y="14922"/>
                    </a:cubicBezTo>
                    <a:cubicBezTo>
                      <a:pt x="29845" y="14922"/>
                      <a:pt x="29845" y="14922"/>
                      <a:pt x="29845" y="14922"/>
                    </a:cubicBezTo>
                    <a:cubicBezTo>
                      <a:pt x="29845" y="19067"/>
                      <a:pt x="28186" y="22798"/>
                      <a:pt x="25285" y="25699"/>
                    </a:cubicBezTo>
                    <a:cubicBezTo>
                      <a:pt x="22798" y="28186"/>
                      <a:pt x="19067" y="29845"/>
                      <a:pt x="14922" y="29845"/>
                    </a:cubicBezTo>
                    <a:cubicBezTo>
                      <a:pt x="14922" y="29845"/>
                      <a:pt x="14922" y="29845"/>
                      <a:pt x="14922" y="29845"/>
                    </a:cubicBezTo>
                    <a:cubicBezTo>
                      <a:pt x="11606" y="29845"/>
                      <a:pt x="8290" y="28601"/>
                      <a:pt x="5803" y="26943"/>
                    </a:cubicBezTo>
                    <a:cubicBezTo>
                      <a:pt x="5803" y="26943"/>
                      <a:pt x="5803" y="26943"/>
                      <a:pt x="5803" y="26943"/>
                    </a:cubicBezTo>
                    <a:cubicBezTo>
                      <a:pt x="5388" y="26528"/>
                      <a:pt x="4559" y="26114"/>
                      <a:pt x="4559" y="25699"/>
                    </a:cubicBezTo>
                    <a:cubicBezTo>
                      <a:pt x="1658" y="22798"/>
                      <a:pt x="0" y="19067"/>
                      <a:pt x="0" y="14922"/>
                    </a:cubicBezTo>
                    <a:cubicBezTo>
                      <a:pt x="0" y="14922"/>
                      <a:pt x="0" y="14922"/>
                      <a:pt x="0" y="14922"/>
                    </a:cubicBezTo>
                    <a:cubicBezTo>
                      <a:pt x="0" y="14922"/>
                      <a:pt x="0" y="14922"/>
                      <a:pt x="0" y="14922"/>
                    </a:cubicBezTo>
                    <a:cubicBezTo>
                      <a:pt x="0" y="10777"/>
                      <a:pt x="1658" y="7046"/>
                      <a:pt x="4559" y="4559"/>
                    </a:cubicBezTo>
                    <a:cubicBezTo>
                      <a:pt x="4559" y="4559"/>
                      <a:pt x="4559" y="4559"/>
                      <a:pt x="4559" y="4559"/>
                    </a:cubicBezTo>
                    <a:cubicBezTo>
                      <a:pt x="7046" y="1658"/>
                      <a:pt x="10777" y="0"/>
                      <a:pt x="14922"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54" name="Oval 5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WGQAA+BoAADIZAAAUGwAAAAAAACYAAAAIAAAA//////////8="/>
                  </a:ext>
                </a:extLst>
              </p:cNvSpPr>
              <p:nvPr/>
            </p:nvSpPr>
            <p:spPr>
              <a:xfrm>
                <a:off x="4077970" y="4384040"/>
                <a:ext cx="17780" cy="1778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53" name="Oval 5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GQAA+xoAAC8ZAAASGwAAAAAAACYAAAAIAAAA//////////8="/>
                  </a:ext>
                </a:extLst>
              </p:cNvSpPr>
              <p:nvPr/>
            </p:nvSpPr>
            <p:spPr>
              <a:xfrm>
                <a:off x="4079240" y="4385945"/>
                <a:ext cx="14605" cy="146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52" name="Freeform 5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GQAA7hoAAPkZAAAdGwAAAAAAACYAAAAIAAAA//////////8="/>
                  </a:ext>
                </a:extLst>
              </p:cNvSpPr>
              <p:nvPr/>
            </p:nvSpPr>
            <p:spPr>
              <a:xfrm>
                <a:off x="4192270" y="4377690"/>
                <a:ext cx="29845" cy="29845"/>
              </a:xfrm>
              <a:custGeom>
                <a:avLst/>
                <a:gdLst/>
                <a:ahLst/>
                <a:cxnLst/>
                <a:rect l="0" t="0" r="29845" b="29845"/>
                <a:pathLst>
                  <a:path w="29845" h="29845">
                    <a:moveTo>
                      <a:pt x="14922" y="0"/>
                    </a:moveTo>
                    <a:cubicBezTo>
                      <a:pt x="14922" y="0"/>
                      <a:pt x="14922" y="0"/>
                      <a:pt x="14922" y="0"/>
                    </a:cubicBezTo>
                    <a:cubicBezTo>
                      <a:pt x="14922" y="0"/>
                      <a:pt x="14922" y="0"/>
                      <a:pt x="14922" y="0"/>
                    </a:cubicBezTo>
                    <a:cubicBezTo>
                      <a:pt x="19067" y="0"/>
                      <a:pt x="22798" y="1658"/>
                      <a:pt x="25285" y="4559"/>
                    </a:cubicBezTo>
                    <a:cubicBezTo>
                      <a:pt x="28186" y="7046"/>
                      <a:pt x="29845" y="10777"/>
                      <a:pt x="29845" y="14922"/>
                    </a:cubicBezTo>
                    <a:cubicBezTo>
                      <a:pt x="29845" y="14922"/>
                      <a:pt x="29845" y="14922"/>
                      <a:pt x="29845" y="14922"/>
                    </a:cubicBezTo>
                    <a:cubicBezTo>
                      <a:pt x="29845" y="14922"/>
                      <a:pt x="29845" y="14922"/>
                      <a:pt x="29845" y="14922"/>
                    </a:cubicBezTo>
                    <a:cubicBezTo>
                      <a:pt x="29845" y="19067"/>
                      <a:pt x="28186" y="22798"/>
                      <a:pt x="25285" y="25699"/>
                    </a:cubicBezTo>
                    <a:cubicBezTo>
                      <a:pt x="22798" y="28186"/>
                      <a:pt x="19067" y="29845"/>
                      <a:pt x="14922" y="29845"/>
                    </a:cubicBezTo>
                    <a:cubicBezTo>
                      <a:pt x="14922" y="29845"/>
                      <a:pt x="14922" y="29845"/>
                      <a:pt x="14922" y="29845"/>
                    </a:cubicBezTo>
                    <a:cubicBezTo>
                      <a:pt x="11606" y="29845"/>
                      <a:pt x="8290" y="28601"/>
                      <a:pt x="5803" y="26943"/>
                    </a:cubicBezTo>
                    <a:cubicBezTo>
                      <a:pt x="5803" y="26943"/>
                      <a:pt x="5803" y="26943"/>
                      <a:pt x="5803" y="26943"/>
                    </a:cubicBezTo>
                    <a:cubicBezTo>
                      <a:pt x="5388" y="26528"/>
                      <a:pt x="4974" y="26114"/>
                      <a:pt x="4559" y="25699"/>
                    </a:cubicBezTo>
                    <a:cubicBezTo>
                      <a:pt x="1658" y="22798"/>
                      <a:pt x="0" y="19067"/>
                      <a:pt x="0" y="14922"/>
                    </a:cubicBezTo>
                    <a:cubicBezTo>
                      <a:pt x="0" y="14922"/>
                      <a:pt x="0" y="14922"/>
                      <a:pt x="0" y="14922"/>
                    </a:cubicBezTo>
                    <a:cubicBezTo>
                      <a:pt x="0" y="14922"/>
                      <a:pt x="0" y="14922"/>
                      <a:pt x="0" y="14922"/>
                    </a:cubicBezTo>
                    <a:cubicBezTo>
                      <a:pt x="0" y="10777"/>
                      <a:pt x="1658" y="7046"/>
                      <a:pt x="4559" y="4559"/>
                    </a:cubicBezTo>
                    <a:cubicBezTo>
                      <a:pt x="4559" y="4559"/>
                      <a:pt x="4559" y="4559"/>
                      <a:pt x="4559" y="4559"/>
                    </a:cubicBezTo>
                    <a:cubicBezTo>
                      <a:pt x="7046" y="1658"/>
                      <a:pt x="10777" y="0"/>
                      <a:pt x="14922"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51" name="Oval 5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UGQAA+BoAAPEZAAAUGwAAAAAAACYAAAAIAAAA//////////8="/>
                  </a:ext>
                </a:extLst>
              </p:cNvSpPr>
              <p:nvPr/>
            </p:nvSpPr>
            <p:spPr>
              <a:xfrm>
                <a:off x="4198620" y="4384040"/>
                <a:ext cx="18415" cy="1778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50" name="Oval 5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GQAA+xoAAO4ZAAASGwAAAAAAACYAAAAIAAAA//////////8="/>
                  </a:ext>
                </a:extLst>
              </p:cNvSpPr>
              <p:nvPr/>
            </p:nvSpPr>
            <p:spPr>
              <a:xfrm>
                <a:off x="4199890" y="4385945"/>
                <a:ext cx="15240" cy="146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548" name="Rectangle 51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Dt7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hGwAAShoAAHccAAChGwAAAAAAACYAAAAIAAAA//////////8="/>
                </a:ext>
              </a:extLst>
            </p:cNvSpPr>
            <p:nvPr/>
          </p:nvSpPr>
          <p:spPr>
            <a:xfrm>
              <a:off x="4410075" y="4273550"/>
              <a:ext cx="217170" cy="21780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542" name="Group 51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0bAABCGgAAuRwAAJ8bAAAAAAAAJgAAAAgAAAD/////AAAAAA=="/>
                </a:ext>
              </a:extLst>
            </p:cNvGrpSpPr>
            <p:nvPr/>
          </p:nvGrpSpPr>
          <p:grpSpPr>
            <a:xfrm>
              <a:off x="4448175" y="4268470"/>
              <a:ext cx="220980" cy="221615"/>
              <a:chOff x="4448175" y="4268470"/>
              <a:chExt cx="220980" cy="221615"/>
            </a:xfrm>
          </p:grpSpPr>
          <p:sp>
            <p:nvSpPr>
              <p:cNvPr id="547" name="Freeform 5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GwAAQhoAALkcAACfGwAAAAAAACYAAAAIAAAA//////////8="/>
                  </a:ext>
                </a:extLst>
              </p:cNvSpPr>
              <p:nvPr/>
            </p:nvSpPr>
            <p:spPr>
              <a:xfrm>
                <a:off x="4448175" y="4268470"/>
                <a:ext cx="220980" cy="221615"/>
              </a:xfrm>
              <a:custGeom>
                <a:avLst/>
                <a:gdLst/>
                <a:ahLst/>
                <a:cxnLst/>
                <a:rect l="0" t="0" r="220980" b="221615"/>
                <a:pathLst>
                  <a:path w="220980" h="221615">
                    <a:moveTo>
                      <a:pt x="170142" y="0"/>
                    </a:moveTo>
                    <a:cubicBezTo>
                      <a:pt x="51248" y="0"/>
                      <a:pt x="51248" y="0"/>
                      <a:pt x="51248" y="0"/>
                    </a:cubicBezTo>
                    <a:cubicBezTo>
                      <a:pt x="23369" y="0"/>
                      <a:pt x="410" y="23067"/>
                      <a:pt x="0" y="51078"/>
                    </a:cubicBezTo>
                    <a:cubicBezTo>
                      <a:pt x="0" y="170536"/>
                      <a:pt x="0" y="170536"/>
                      <a:pt x="0" y="170536"/>
                    </a:cubicBezTo>
                    <a:cubicBezTo>
                      <a:pt x="410" y="198547"/>
                      <a:pt x="23369" y="221615"/>
                      <a:pt x="51248" y="221615"/>
                    </a:cubicBezTo>
                    <a:cubicBezTo>
                      <a:pt x="170142" y="221615"/>
                      <a:pt x="170142" y="221615"/>
                      <a:pt x="170142" y="221615"/>
                    </a:cubicBezTo>
                    <a:cubicBezTo>
                      <a:pt x="198021" y="221615"/>
                      <a:pt x="220980" y="198547"/>
                      <a:pt x="220980" y="170536"/>
                    </a:cubicBezTo>
                    <a:cubicBezTo>
                      <a:pt x="220980" y="51078"/>
                      <a:pt x="220980" y="51078"/>
                      <a:pt x="220980" y="51078"/>
                    </a:cubicBezTo>
                    <a:cubicBezTo>
                      <a:pt x="220980" y="23067"/>
                      <a:pt x="198021" y="0"/>
                      <a:pt x="170142"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46" name="Freeform 5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B0GwAAWRoAAKIcAACIGwAAAAAAACYAAAAIAAAA//////////8="/>
                  </a:ext>
                </a:extLst>
              </p:cNvSpPr>
              <p:nvPr/>
            </p:nvSpPr>
            <p:spPr>
              <a:xfrm>
                <a:off x="4462780" y="4283075"/>
                <a:ext cx="191770" cy="192405"/>
              </a:xfrm>
              <a:custGeom>
                <a:avLst/>
                <a:gdLst/>
                <a:ahLst/>
                <a:cxnLst/>
                <a:rect l="0" t="0" r="191770" b="192405"/>
                <a:pathLst>
                  <a:path w="191770" h="192405">
                    <a:moveTo>
                      <a:pt x="36469" y="0"/>
                    </a:moveTo>
                    <a:cubicBezTo>
                      <a:pt x="155301" y="0"/>
                      <a:pt x="155301" y="0"/>
                      <a:pt x="155301" y="0"/>
                    </a:cubicBezTo>
                    <a:cubicBezTo>
                      <a:pt x="175379" y="0"/>
                      <a:pt x="191770" y="16444"/>
                      <a:pt x="191770" y="36589"/>
                    </a:cubicBezTo>
                    <a:cubicBezTo>
                      <a:pt x="191770" y="155815"/>
                      <a:pt x="191770" y="155815"/>
                      <a:pt x="191770" y="155815"/>
                    </a:cubicBezTo>
                    <a:cubicBezTo>
                      <a:pt x="191770" y="175960"/>
                      <a:pt x="175379" y="192405"/>
                      <a:pt x="155301" y="192405"/>
                    </a:cubicBezTo>
                    <a:cubicBezTo>
                      <a:pt x="36469" y="192405"/>
                      <a:pt x="36469" y="192405"/>
                      <a:pt x="36469" y="192405"/>
                    </a:cubicBezTo>
                    <a:cubicBezTo>
                      <a:pt x="16391" y="192405"/>
                      <a:pt x="0" y="175960"/>
                      <a:pt x="0" y="155815"/>
                    </a:cubicBezTo>
                    <a:cubicBezTo>
                      <a:pt x="0" y="36589"/>
                      <a:pt x="0" y="36589"/>
                      <a:pt x="0" y="36589"/>
                    </a:cubicBezTo>
                    <a:cubicBezTo>
                      <a:pt x="0" y="16444"/>
                      <a:pt x="16391" y="0"/>
                      <a:pt x="36469" y="0"/>
                    </a:cubicBezTo>
                    <a:close/>
                  </a:path>
                </a:pathLst>
              </a:custGeom>
              <a:solidFill>
                <a:srgbClr val="5DB3A8"/>
              </a:solidFill>
              <a:ln>
                <a:noFill/>
              </a:ln>
              <a:effectLst/>
            </p:spPr>
            <p:txBody>
              <a:bodyPr vert="horz" wrap="square" lIns="91440" tIns="45720" rIns="91440" bIns="45720" numCol="1" spcCol="215900" anchor="t"/>
              <a:lstStyle/>
              <a:p>
                <a:pPr>
                  <a:defRPr lang="en-us"/>
                </a:pPr>
                <a:endParaRPr/>
              </a:p>
            </p:txBody>
          </p:sp>
          <p:sp>
            <p:nvSpPr>
              <p:cNvPr id="545" name="Freeform 5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GwAAXxoAAGgcAAD0GgAAAAAAACYAAAAIAAAA//////////8="/>
                  </a:ext>
                </a:extLst>
              </p:cNvSpPr>
              <p:nvPr/>
            </p:nvSpPr>
            <p:spPr>
              <a:xfrm>
                <a:off x="4482465" y="4286885"/>
                <a:ext cx="135255" cy="94615"/>
              </a:xfrm>
              <a:custGeom>
                <a:avLst/>
                <a:gdLst/>
                <a:ahLst/>
                <a:cxnLst/>
                <a:rect l="0" t="0" r="135255" b="94615"/>
                <a:pathLst>
                  <a:path w="135255" h="94615">
                    <a:moveTo>
                      <a:pt x="135255" y="68998"/>
                    </a:moveTo>
                    <a:cubicBezTo>
                      <a:pt x="131966" y="68585"/>
                      <a:pt x="128266" y="71064"/>
                      <a:pt x="125799" y="72304"/>
                    </a:cubicBezTo>
                    <a:cubicBezTo>
                      <a:pt x="112232" y="78914"/>
                      <a:pt x="97432" y="77675"/>
                      <a:pt x="81810" y="77675"/>
                    </a:cubicBezTo>
                    <a:cubicBezTo>
                      <a:pt x="67833" y="77675"/>
                      <a:pt x="39055" y="94615"/>
                      <a:pt x="34122" y="90896"/>
                    </a:cubicBezTo>
                    <a:cubicBezTo>
                      <a:pt x="22611" y="87178"/>
                      <a:pt x="61255" y="72717"/>
                      <a:pt x="62488" y="70651"/>
                    </a:cubicBezTo>
                    <a:cubicBezTo>
                      <a:pt x="62488" y="69411"/>
                      <a:pt x="61666" y="68585"/>
                      <a:pt x="60021" y="68172"/>
                    </a:cubicBezTo>
                    <a:cubicBezTo>
                      <a:pt x="53444" y="67346"/>
                      <a:pt x="27133" y="76022"/>
                      <a:pt x="23433" y="76022"/>
                    </a:cubicBezTo>
                    <a:cubicBezTo>
                      <a:pt x="14388" y="79741"/>
                      <a:pt x="6577" y="71064"/>
                      <a:pt x="18911" y="67759"/>
                    </a:cubicBezTo>
                    <a:cubicBezTo>
                      <a:pt x="28777" y="63627"/>
                      <a:pt x="48099" y="57016"/>
                      <a:pt x="52210" y="55364"/>
                    </a:cubicBezTo>
                    <a:cubicBezTo>
                      <a:pt x="72355" y="48753"/>
                      <a:pt x="23433" y="51645"/>
                      <a:pt x="21377" y="51645"/>
                    </a:cubicBezTo>
                    <a:cubicBezTo>
                      <a:pt x="6988" y="51645"/>
                      <a:pt x="0" y="40490"/>
                      <a:pt x="20555" y="39663"/>
                    </a:cubicBezTo>
                    <a:cubicBezTo>
                      <a:pt x="31655" y="39250"/>
                      <a:pt x="42344" y="38424"/>
                      <a:pt x="52622" y="38424"/>
                    </a:cubicBezTo>
                    <a:cubicBezTo>
                      <a:pt x="76466" y="38424"/>
                      <a:pt x="49744" y="29747"/>
                      <a:pt x="41110" y="28095"/>
                    </a:cubicBezTo>
                    <a:cubicBezTo>
                      <a:pt x="36999" y="25616"/>
                      <a:pt x="16855" y="23550"/>
                      <a:pt x="19322" y="14873"/>
                    </a:cubicBezTo>
                    <a:cubicBezTo>
                      <a:pt x="22199" y="6197"/>
                      <a:pt x="64544" y="23963"/>
                      <a:pt x="83044" y="23963"/>
                    </a:cubicBezTo>
                    <a:cubicBezTo>
                      <a:pt x="85921" y="23963"/>
                      <a:pt x="85921" y="23963"/>
                      <a:pt x="85921" y="23963"/>
                    </a:cubicBezTo>
                    <a:cubicBezTo>
                      <a:pt x="82221" y="21071"/>
                      <a:pt x="77288" y="19418"/>
                      <a:pt x="74821" y="14047"/>
                    </a:cubicBezTo>
                    <a:cubicBezTo>
                      <a:pt x="72355" y="8676"/>
                      <a:pt x="72766" y="0"/>
                      <a:pt x="80577" y="1652"/>
                    </a:cubicBezTo>
                    <a:cubicBezTo>
                      <a:pt x="83455" y="1652"/>
                      <a:pt x="97021" y="17352"/>
                      <a:pt x="104010" y="18592"/>
                    </a:cubicBezTo>
                    <a:cubicBezTo>
                      <a:pt x="110177" y="20245"/>
                      <a:pt x="115521" y="24789"/>
                      <a:pt x="121277" y="28508"/>
                    </a:cubicBezTo>
                    <a:cubicBezTo>
                      <a:pt x="122099" y="28921"/>
                      <a:pt x="122099" y="28921"/>
                      <a:pt x="122099" y="28921"/>
                    </a:cubicBezTo>
                    <a:cubicBezTo>
                      <a:pt x="131555" y="35119"/>
                      <a:pt x="131555" y="35119"/>
                      <a:pt x="131555" y="35119"/>
                    </a:cubicBezTo>
                    <a:cubicBezTo>
                      <a:pt x="135255" y="40077"/>
                      <a:pt x="135255" y="40077"/>
                      <a:pt x="135255" y="40077"/>
                    </a:cubicBezTo>
                    <a:lnTo>
                      <a:pt x="135255" y="68998"/>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44" name="Freeform 5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FHAAAXxoAAFccAACwGgAAAAAAACYAAAAIAAAA//////////8="/>
                  </a:ext>
                </a:extLst>
              </p:cNvSpPr>
              <p:nvPr/>
            </p:nvSpPr>
            <p:spPr>
              <a:xfrm>
                <a:off x="4554855" y="4286885"/>
                <a:ext cx="52070" cy="51435"/>
              </a:xfrm>
              <a:custGeom>
                <a:avLst/>
                <a:gdLst/>
                <a:ahLst/>
                <a:cxnLst/>
                <a:rect l="0" t="0" r="52070" b="51435"/>
                <a:pathLst>
                  <a:path w="52070" h="51435">
                    <a:moveTo>
                      <a:pt x="52070" y="30207"/>
                    </a:moveTo>
                    <a:cubicBezTo>
                      <a:pt x="45458" y="26533"/>
                      <a:pt x="39672" y="20002"/>
                      <a:pt x="31821" y="18369"/>
                    </a:cubicBezTo>
                    <a:cubicBezTo>
                      <a:pt x="24795" y="17145"/>
                      <a:pt x="11158" y="1632"/>
                      <a:pt x="8265" y="1632"/>
                    </a:cubicBezTo>
                    <a:cubicBezTo>
                      <a:pt x="413" y="0"/>
                      <a:pt x="0" y="8572"/>
                      <a:pt x="2480" y="13879"/>
                    </a:cubicBezTo>
                    <a:cubicBezTo>
                      <a:pt x="7439" y="23676"/>
                      <a:pt x="19836" y="21635"/>
                      <a:pt x="19836" y="34290"/>
                    </a:cubicBezTo>
                    <a:cubicBezTo>
                      <a:pt x="19836" y="43270"/>
                      <a:pt x="34300" y="51435"/>
                      <a:pt x="41325" y="51435"/>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43" name="Freeform 5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GwAAphoAAI8cAAB4GwAAAAAAACYAAAAIAAAA//////////8="/>
                  </a:ext>
                </a:extLst>
              </p:cNvSpPr>
              <p:nvPr/>
            </p:nvSpPr>
            <p:spPr>
              <a:xfrm>
                <a:off x="4478655" y="4331970"/>
                <a:ext cx="163830" cy="133350"/>
              </a:xfrm>
              <a:custGeom>
                <a:avLst/>
                <a:gdLst/>
                <a:ahLst/>
                <a:cxnLst/>
                <a:rect l="0" t="0" r="163830" b="133350"/>
                <a:pathLst>
                  <a:path w="163830" h="133350">
                    <a:moveTo>
                      <a:pt x="75567" y="73011"/>
                    </a:moveTo>
                    <a:lnTo>
                      <a:pt x="29018" y="98957"/>
                    </a:lnTo>
                    <a:lnTo>
                      <a:pt x="34459" y="109214"/>
                    </a:lnTo>
                    <a:lnTo>
                      <a:pt x="17532" y="108611"/>
                    </a:lnTo>
                    <a:lnTo>
                      <a:pt x="0" y="108007"/>
                    </a:lnTo>
                    <a:lnTo>
                      <a:pt x="9068" y="93526"/>
                    </a:lnTo>
                    <a:lnTo>
                      <a:pt x="17532" y="79045"/>
                    </a:lnTo>
                    <a:lnTo>
                      <a:pt x="22972" y="88699"/>
                    </a:lnTo>
                    <a:lnTo>
                      <a:pt x="75567" y="59133"/>
                    </a:lnTo>
                    <a:lnTo>
                      <a:pt x="75567" y="0"/>
                    </a:lnTo>
                    <a:lnTo>
                      <a:pt x="89472" y="0"/>
                    </a:lnTo>
                    <a:lnTo>
                      <a:pt x="89472" y="59736"/>
                    </a:lnTo>
                    <a:lnTo>
                      <a:pt x="140858" y="88699"/>
                    </a:lnTo>
                    <a:lnTo>
                      <a:pt x="146298" y="79045"/>
                    </a:lnTo>
                    <a:lnTo>
                      <a:pt x="155366" y="93526"/>
                    </a:lnTo>
                    <a:lnTo>
                      <a:pt x="163830" y="108007"/>
                    </a:lnTo>
                    <a:lnTo>
                      <a:pt x="146903" y="108611"/>
                    </a:lnTo>
                    <a:lnTo>
                      <a:pt x="129976" y="109214"/>
                    </a:lnTo>
                    <a:lnTo>
                      <a:pt x="135417" y="98957"/>
                    </a:lnTo>
                    <a:lnTo>
                      <a:pt x="89472" y="73614"/>
                    </a:lnTo>
                    <a:lnTo>
                      <a:pt x="89472" y="98957"/>
                    </a:lnTo>
                    <a:lnTo>
                      <a:pt x="102167" y="98957"/>
                    </a:lnTo>
                    <a:lnTo>
                      <a:pt x="92494" y="116455"/>
                    </a:lnTo>
                    <a:lnTo>
                      <a:pt x="82217" y="133350"/>
                    </a:lnTo>
                    <a:lnTo>
                      <a:pt x="72545" y="116455"/>
                    </a:lnTo>
                    <a:lnTo>
                      <a:pt x="62872" y="98957"/>
                    </a:lnTo>
                    <a:lnTo>
                      <a:pt x="75567" y="98957"/>
                    </a:lnTo>
                    <a:lnTo>
                      <a:pt x="75567" y="7301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541" name="Rectangle 51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GQAARBIAACEbAACdEwAAAAAAACYAAAAIAAAA//////////8="/>
                </a:ext>
              </a:extLst>
            </p:cNvSpPr>
            <p:nvPr/>
          </p:nvSpPr>
          <p:spPr>
            <a:xfrm>
              <a:off x="4191000" y="2969260"/>
              <a:ext cx="219075"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527" name="Group 52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QZAABEEgAAQxsAAKMTAAAAAAAAJgAAAAgAAAD/////AAAAAA=="/>
                </a:ext>
              </a:extLst>
            </p:cNvGrpSpPr>
            <p:nvPr/>
          </p:nvGrpSpPr>
          <p:grpSpPr>
            <a:xfrm>
              <a:off x="4208780" y="2969260"/>
              <a:ext cx="222885" cy="222885"/>
              <a:chOff x="4208780" y="2969260"/>
              <a:chExt cx="222885" cy="222885"/>
            </a:xfrm>
          </p:grpSpPr>
          <p:sp>
            <p:nvSpPr>
              <p:cNvPr id="540" name="Freeform 5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kGQAARBIAAEMbAACjEwAAAAAAACYAAAAIAAAA//////////8="/>
                  </a:ext>
                </a:extLst>
              </p:cNvSpPr>
              <p:nvPr/>
            </p:nvSpPr>
            <p:spPr>
              <a:xfrm>
                <a:off x="4208780" y="2969260"/>
                <a:ext cx="222885" cy="222885"/>
              </a:xfrm>
              <a:custGeom>
                <a:avLst/>
                <a:gdLst/>
                <a:ahLst/>
                <a:cxnLst/>
                <a:rect l="0" t="0" r="222885" b="222885"/>
                <a:pathLst>
                  <a:path w="222885" h="222885">
                    <a:moveTo>
                      <a:pt x="170878" y="0"/>
                    </a:moveTo>
                    <a:lnTo>
                      <a:pt x="52006" y="0"/>
                    </a:lnTo>
                    <a:cubicBezTo>
                      <a:pt x="23526" y="0"/>
                      <a:pt x="0" y="22413"/>
                      <a:pt x="0" y="51051"/>
                    </a:cubicBezTo>
                    <a:lnTo>
                      <a:pt x="0" y="171833"/>
                    </a:lnTo>
                    <a:cubicBezTo>
                      <a:pt x="0" y="199226"/>
                      <a:pt x="23526" y="222885"/>
                      <a:pt x="52006" y="222885"/>
                    </a:cubicBezTo>
                    <a:lnTo>
                      <a:pt x="170878" y="222885"/>
                    </a:lnTo>
                    <a:cubicBezTo>
                      <a:pt x="199358" y="222885"/>
                      <a:pt x="222885" y="199226"/>
                      <a:pt x="222885" y="171833"/>
                    </a:cubicBezTo>
                    <a:lnTo>
                      <a:pt x="222885" y="51051"/>
                    </a:lnTo>
                    <a:cubicBezTo>
                      <a:pt x="222885" y="22413"/>
                      <a:pt x="199358" y="0"/>
                      <a:pt x="170878" y="0"/>
                    </a:cubicBez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39" name="Freeform 5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D8GQAAWRIAACwbAACMEwAAAAAAACYAAAAIAAAA//////////8="/>
                  </a:ext>
                </a:extLst>
              </p:cNvSpPr>
              <p:nvPr/>
            </p:nvSpPr>
            <p:spPr>
              <a:xfrm>
                <a:off x="4224020" y="2982595"/>
                <a:ext cx="193040" cy="194945"/>
              </a:xfrm>
              <a:custGeom>
                <a:avLst/>
                <a:gdLst/>
                <a:ahLst/>
                <a:cxnLst/>
                <a:rect l="0" t="0" r="193040" b="194945"/>
                <a:pathLst>
                  <a:path w="193040" h="194945">
                    <a:moveTo>
                      <a:pt x="37123" y="0"/>
                    </a:moveTo>
                    <a:lnTo>
                      <a:pt x="155917" y="0"/>
                    </a:lnTo>
                    <a:cubicBezTo>
                      <a:pt x="176953" y="0"/>
                      <a:pt x="193040" y="17495"/>
                      <a:pt x="193040" y="37489"/>
                    </a:cubicBezTo>
                    <a:lnTo>
                      <a:pt x="193040" y="158705"/>
                    </a:lnTo>
                    <a:cubicBezTo>
                      <a:pt x="193040" y="178699"/>
                      <a:pt x="176953" y="194945"/>
                      <a:pt x="155917" y="194945"/>
                    </a:cubicBezTo>
                    <a:lnTo>
                      <a:pt x="37123" y="194945"/>
                    </a:lnTo>
                    <a:cubicBezTo>
                      <a:pt x="16087" y="194945"/>
                      <a:pt x="0" y="178699"/>
                      <a:pt x="0" y="158705"/>
                    </a:cubicBezTo>
                    <a:lnTo>
                      <a:pt x="0" y="37489"/>
                    </a:lnTo>
                    <a:cubicBezTo>
                      <a:pt x="0" y="17495"/>
                      <a:pt x="16087" y="0"/>
                      <a:pt x="37123" y="0"/>
                    </a:cubicBezTo>
                    <a:close/>
                  </a:path>
                </a:pathLst>
              </a:custGeom>
              <a:solidFill>
                <a:srgbClr val="EF9D21"/>
              </a:solidFill>
              <a:ln>
                <a:noFill/>
              </a:ln>
              <a:effectLst/>
            </p:spPr>
            <p:txBody>
              <a:bodyPr vert="horz" wrap="square" lIns="91440" tIns="45720" rIns="91440" bIns="45720" numCol="1" spcCol="215900" anchor="t"/>
              <a:lstStyle/>
              <a:p>
                <a:pPr>
                  <a:defRPr lang="en-us"/>
                </a:pPr>
                <a:endParaRPr/>
              </a:p>
            </p:txBody>
          </p:sp>
          <p:sp>
            <p:nvSpPr>
              <p:cNvPr id="538" name="Freeform 5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YGgAAXRIAABQbAABgEwAAAAAAACYAAAAIAAAA//////////8="/>
                  </a:ext>
                </a:extLst>
              </p:cNvSpPr>
              <p:nvPr/>
            </p:nvSpPr>
            <p:spPr>
              <a:xfrm>
                <a:off x="4241800" y="2985135"/>
                <a:ext cx="160020" cy="164465"/>
              </a:xfrm>
              <a:custGeom>
                <a:avLst/>
                <a:gdLst/>
                <a:ahLst/>
                <a:cxnLst/>
                <a:rect l="0" t="0" r="160020" b="164465"/>
                <a:pathLst>
                  <a:path w="160020" h="164465">
                    <a:moveTo>
                      <a:pt x="96012" y="14951"/>
                    </a:moveTo>
                    <a:cubicBezTo>
                      <a:pt x="61546" y="42362"/>
                      <a:pt x="136632" y="80986"/>
                      <a:pt x="145249" y="102167"/>
                    </a:cubicBezTo>
                    <a:cubicBezTo>
                      <a:pt x="152634" y="120856"/>
                      <a:pt x="156327" y="134562"/>
                      <a:pt x="153865" y="144529"/>
                    </a:cubicBezTo>
                    <a:cubicBezTo>
                      <a:pt x="153865" y="148267"/>
                      <a:pt x="160020" y="159481"/>
                      <a:pt x="158789" y="159481"/>
                    </a:cubicBezTo>
                    <a:cubicBezTo>
                      <a:pt x="157558" y="160727"/>
                      <a:pt x="146480" y="160727"/>
                      <a:pt x="142787" y="161973"/>
                    </a:cubicBezTo>
                    <a:cubicBezTo>
                      <a:pt x="135402" y="164465"/>
                      <a:pt x="124323" y="163219"/>
                      <a:pt x="108321" y="163219"/>
                    </a:cubicBezTo>
                    <a:cubicBezTo>
                      <a:pt x="105859" y="163219"/>
                      <a:pt x="71394" y="164465"/>
                      <a:pt x="44313" y="163219"/>
                    </a:cubicBezTo>
                    <a:cubicBezTo>
                      <a:pt x="32004" y="163219"/>
                      <a:pt x="22157" y="164465"/>
                      <a:pt x="16002" y="161973"/>
                    </a:cubicBezTo>
                    <a:cubicBezTo>
                      <a:pt x="12309" y="160727"/>
                      <a:pt x="1231" y="164465"/>
                      <a:pt x="1231" y="163219"/>
                    </a:cubicBezTo>
                    <a:cubicBezTo>
                      <a:pt x="0" y="161973"/>
                      <a:pt x="6155" y="155743"/>
                      <a:pt x="8616" y="154497"/>
                    </a:cubicBezTo>
                    <a:cubicBezTo>
                      <a:pt x="13540" y="140792"/>
                      <a:pt x="16002" y="128332"/>
                      <a:pt x="14771" y="114627"/>
                    </a:cubicBezTo>
                    <a:cubicBezTo>
                      <a:pt x="14771" y="105905"/>
                      <a:pt x="14771" y="97183"/>
                      <a:pt x="23388" y="87216"/>
                    </a:cubicBezTo>
                    <a:cubicBezTo>
                      <a:pt x="49237" y="56067"/>
                      <a:pt x="110783" y="38624"/>
                      <a:pt x="55392" y="38624"/>
                    </a:cubicBezTo>
                    <a:cubicBezTo>
                      <a:pt x="48006" y="38624"/>
                      <a:pt x="75086" y="0"/>
                      <a:pt x="96012" y="14951"/>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537" name="Freeform 5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gAQ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WGgAAZxIAABYbAABiEwAAAAAAACYAAAAIAAAA//////////8="/>
                  </a:ext>
                </a:extLst>
              </p:cNvSpPr>
              <p:nvPr/>
            </p:nvSpPr>
            <p:spPr>
              <a:xfrm>
                <a:off x="4240530" y="2991485"/>
                <a:ext cx="162560" cy="159385"/>
              </a:xfrm>
              <a:custGeom>
                <a:avLst/>
                <a:gdLst/>
                <a:ahLst/>
                <a:cxnLst/>
                <a:rect l="0" t="0" r="162560" b="159385"/>
                <a:pathLst>
                  <a:path w="162560" h="159385">
                    <a:moveTo>
                      <a:pt x="98521" y="9961"/>
                    </a:moveTo>
                    <a:cubicBezTo>
                      <a:pt x="86206" y="19923"/>
                      <a:pt x="88669" y="31129"/>
                      <a:pt x="97290" y="43581"/>
                    </a:cubicBezTo>
                    <a:lnTo>
                      <a:pt x="94827" y="44827"/>
                    </a:lnTo>
                    <a:cubicBezTo>
                      <a:pt x="84975" y="32375"/>
                      <a:pt x="82512" y="18677"/>
                      <a:pt x="97290" y="7471"/>
                    </a:cubicBezTo>
                    <a:lnTo>
                      <a:pt x="98521" y="9961"/>
                    </a:lnTo>
                    <a:close/>
                    <a:moveTo>
                      <a:pt x="97290" y="43581"/>
                    </a:moveTo>
                    <a:cubicBezTo>
                      <a:pt x="104679" y="52298"/>
                      <a:pt x="114531" y="61014"/>
                      <a:pt x="124383" y="69730"/>
                    </a:cubicBezTo>
                    <a:lnTo>
                      <a:pt x="121920" y="72221"/>
                    </a:lnTo>
                    <a:cubicBezTo>
                      <a:pt x="112068" y="63504"/>
                      <a:pt x="102216" y="54788"/>
                      <a:pt x="94827" y="44827"/>
                    </a:cubicBezTo>
                    <a:lnTo>
                      <a:pt x="97290" y="43581"/>
                    </a:lnTo>
                    <a:close/>
                    <a:moveTo>
                      <a:pt x="124383" y="69730"/>
                    </a:moveTo>
                    <a:cubicBezTo>
                      <a:pt x="135467" y="79692"/>
                      <a:pt x="145319" y="87163"/>
                      <a:pt x="147782" y="94634"/>
                    </a:cubicBezTo>
                    <a:lnTo>
                      <a:pt x="145319" y="95880"/>
                    </a:lnTo>
                    <a:cubicBezTo>
                      <a:pt x="141624" y="89654"/>
                      <a:pt x="133004" y="80937"/>
                      <a:pt x="121920" y="72221"/>
                    </a:cubicBezTo>
                    <a:lnTo>
                      <a:pt x="124383" y="69730"/>
                    </a:lnTo>
                    <a:close/>
                    <a:moveTo>
                      <a:pt x="147782" y="94634"/>
                    </a:moveTo>
                    <a:cubicBezTo>
                      <a:pt x="151476" y="104596"/>
                      <a:pt x="155171" y="113312"/>
                      <a:pt x="156402" y="119538"/>
                    </a:cubicBezTo>
                    <a:lnTo>
                      <a:pt x="152708" y="120783"/>
                    </a:lnTo>
                    <a:cubicBezTo>
                      <a:pt x="151476" y="113312"/>
                      <a:pt x="149013" y="105841"/>
                      <a:pt x="145319" y="95880"/>
                    </a:cubicBezTo>
                    <a:lnTo>
                      <a:pt x="147782" y="94634"/>
                    </a:lnTo>
                    <a:close/>
                    <a:moveTo>
                      <a:pt x="156402" y="119538"/>
                    </a:moveTo>
                    <a:cubicBezTo>
                      <a:pt x="157634" y="127009"/>
                      <a:pt x="157634" y="133235"/>
                      <a:pt x="156402" y="138216"/>
                    </a:cubicBezTo>
                    <a:lnTo>
                      <a:pt x="153939" y="138216"/>
                    </a:lnTo>
                    <a:cubicBezTo>
                      <a:pt x="155171" y="133235"/>
                      <a:pt x="153939" y="128255"/>
                      <a:pt x="152708" y="120783"/>
                    </a:cubicBezTo>
                    <a:lnTo>
                      <a:pt x="156402" y="119538"/>
                    </a:lnTo>
                    <a:close/>
                    <a:moveTo>
                      <a:pt x="153939" y="138216"/>
                    </a:moveTo>
                    <a:lnTo>
                      <a:pt x="155171" y="138216"/>
                    </a:lnTo>
                    <a:lnTo>
                      <a:pt x="153939" y="138216"/>
                    </a:lnTo>
                    <a:close/>
                    <a:moveTo>
                      <a:pt x="157634" y="138216"/>
                    </a:moveTo>
                    <a:cubicBezTo>
                      <a:pt x="157634" y="138216"/>
                      <a:pt x="157634" y="138216"/>
                      <a:pt x="157634" y="138216"/>
                    </a:cubicBezTo>
                    <a:lnTo>
                      <a:pt x="153939" y="138216"/>
                    </a:lnTo>
                    <a:cubicBezTo>
                      <a:pt x="153939" y="138216"/>
                      <a:pt x="153939" y="138216"/>
                      <a:pt x="153939" y="138216"/>
                    </a:cubicBezTo>
                    <a:lnTo>
                      <a:pt x="157634" y="138216"/>
                    </a:lnTo>
                    <a:close/>
                    <a:moveTo>
                      <a:pt x="153939" y="138216"/>
                    </a:moveTo>
                    <a:lnTo>
                      <a:pt x="155171" y="138216"/>
                    </a:lnTo>
                    <a:lnTo>
                      <a:pt x="153939" y="138216"/>
                    </a:lnTo>
                    <a:close/>
                    <a:moveTo>
                      <a:pt x="157634" y="138216"/>
                    </a:moveTo>
                    <a:cubicBezTo>
                      <a:pt x="156402" y="140707"/>
                      <a:pt x="158865" y="143197"/>
                      <a:pt x="160097" y="146933"/>
                    </a:cubicBezTo>
                    <a:lnTo>
                      <a:pt x="156402" y="148178"/>
                    </a:lnTo>
                    <a:cubicBezTo>
                      <a:pt x="155171" y="144442"/>
                      <a:pt x="153939" y="140707"/>
                      <a:pt x="153939" y="138216"/>
                    </a:cubicBezTo>
                    <a:lnTo>
                      <a:pt x="157634" y="138216"/>
                    </a:lnTo>
                    <a:close/>
                    <a:moveTo>
                      <a:pt x="160097" y="146933"/>
                    </a:moveTo>
                    <a:cubicBezTo>
                      <a:pt x="161328" y="150668"/>
                      <a:pt x="162560" y="154404"/>
                      <a:pt x="161328" y="154404"/>
                    </a:cubicBezTo>
                    <a:lnTo>
                      <a:pt x="158865" y="151913"/>
                    </a:lnTo>
                    <a:cubicBezTo>
                      <a:pt x="160097" y="151913"/>
                      <a:pt x="157634" y="150668"/>
                      <a:pt x="156402" y="148178"/>
                    </a:cubicBezTo>
                    <a:lnTo>
                      <a:pt x="160097" y="146933"/>
                    </a:lnTo>
                    <a:close/>
                    <a:moveTo>
                      <a:pt x="158865" y="151913"/>
                    </a:moveTo>
                    <a:lnTo>
                      <a:pt x="160097" y="153159"/>
                    </a:lnTo>
                    <a:lnTo>
                      <a:pt x="158865" y="151913"/>
                    </a:lnTo>
                    <a:close/>
                    <a:moveTo>
                      <a:pt x="161328" y="154404"/>
                    </a:moveTo>
                    <a:cubicBezTo>
                      <a:pt x="161328" y="154404"/>
                      <a:pt x="161328" y="154404"/>
                      <a:pt x="161328" y="154404"/>
                    </a:cubicBezTo>
                    <a:lnTo>
                      <a:pt x="158865" y="153159"/>
                    </a:lnTo>
                    <a:cubicBezTo>
                      <a:pt x="158865" y="153159"/>
                      <a:pt x="158865" y="153159"/>
                      <a:pt x="158865" y="151913"/>
                    </a:cubicBezTo>
                    <a:lnTo>
                      <a:pt x="161328" y="154404"/>
                    </a:lnTo>
                    <a:close/>
                    <a:moveTo>
                      <a:pt x="161328" y="154404"/>
                    </a:moveTo>
                    <a:lnTo>
                      <a:pt x="160097" y="153159"/>
                    </a:lnTo>
                    <a:lnTo>
                      <a:pt x="161328" y="154404"/>
                    </a:lnTo>
                    <a:close/>
                    <a:moveTo>
                      <a:pt x="161328" y="154404"/>
                    </a:moveTo>
                    <a:cubicBezTo>
                      <a:pt x="160097" y="155649"/>
                      <a:pt x="157634" y="155649"/>
                      <a:pt x="152708" y="155649"/>
                    </a:cubicBezTo>
                    <a:lnTo>
                      <a:pt x="152708" y="153159"/>
                    </a:lnTo>
                    <a:cubicBezTo>
                      <a:pt x="156402" y="153159"/>
                      <a:pt x="158865" y="153159"/>
                      <a:pt x="158865" y="153159"/>
                    </a:cubicBezTo>
                    <a:lnTo>
                      <a:pt x="161328" y="154404"/>
                    </a:lnTo>
                    <a:close/>
                    <a:moveTo>
                      <a:pt x="152708" y="155649"/>
                    </a:moveTo>
                    <a:cubicBezTo>
                      <a:pt x="149013" y="155649"/>
                      <a:pt x="145319" y="156894"/>
                      <a:pt x="144087" y="156894"/>
                    </a:cubicBezTo>
                    <a:lnTo>
                      <a:pt x="142856" y="153159"/>
                    </a:lnTo>
                    <a:cubicBezTo>
                      <a:pt x="145319" y="153159"/>
                      <a:pt x="149013" y="153159"/>
                      <a:pt x="152708" y="153159"/>
                    </a:cubicBezTo>
                    <a:lnTo>
                      <a:pt x="152708" y="155649"/>
                    </a:lnTo>
                    <a:close/>
                    <a:moveTo>
                      <a:pt x="144087" y="156894"/>
                    </a:moveTo>
                    <a:cubicBezTo>
                      <a:pt x="139161" y="158139"/>
                      <a:pt x="131772" y="158139"/>
                      <a:pt x="121920" y="158139"/>
                    </a:cubicBezTo>
                    <a:lnTo>
                      <a:pt x="121920" y="154404"/>
                    </a:lnTo>
                    <a:cubicBezTo>
                      <a:pt x="131772" y="155649"/>
                      <a:pt x="137930" y="155649"/>
                      <a:pt x="142856" y="153159"/>
                    </a:cubicBezTo>
                    <a:lnTo>
                      <a:pt x="144087" y="156894"/>
                    </a:lnTo>
                    <a:close/>
                    <a:moveTo>
                      <a:pt x="121920" y="158139"/>
                    </a:moveTo>
                    <a:cubicBezTo>
                      <a:pt x="118225" y="158139"/>
                      <a:pt x="114531" y="158139"/>
                      <a:pt x="109605" y="158139"/>
                    </a:cubicBezTo>
                    <a:lnTo>
                      <a:pt x="109605" y="154404"/>
                    </a:lnTo>
                    <a:cubicBezTo>
                      <a:pt x="114531" y="154404"/>
                      <a:pt x="118225" y="154404"/>
                      <a:pt x="121920" y="154404"/>
                    </a:cubicBezTo>
                    <a:lnTo>
                      <a:pt x="121920" y="158139"/>
                    </a:lnTo>
                    <a:close/>
                    <a:moveTo>
                      <a:pt x="109605" y="158139"/>
                    </a:moveTo>
                    <a:lnTo>
                      <a:pt x="109605" y="154404"/>
                    </a:lnTo>
                    <a:lnTo>
                      <a:pt x="109605" y="158139"/>
                    </a:lnTo>
                    <a:close/>
                    <a:moveTo>
                      <a:pt x="109605" y="158139"/>
                    </a:moveTo>
                    <a:cubicBezTo>
                      <a:pt x="109605" y="158139"/>
                      <a:pt x="107142" y="158139"/>
                      <a:pt x="103447" y="158139"/>
                    </a:cubicBezTo>
                    <a:lnTo>
                      <a:pt x="103447" y="154404"/>
                    </a:lnTo>
                    <a:cubicBezTo>
                      <a:pt x="107142" y="154404"/>
                      <a:pt x="109605" y="154404"/>
                      <a:pt x="109605" y="154404"/>
                    </a:cubicBezTo>
                    <a:lnTo>
                      <a:pt x="109605" y="158139"/>
                    </a:lnTo>
                    <a:close/>
                    <a:moveTo>
                      <a:pt x="103447" y="158139"/>
                    </a:moveTo>
                    <a:cubicBezTo>
                      <a:pt x="92364" y="158139"/>
                      <a:pt x="66502" y="159385"/>
                      <a:pt x="45566" y="158139"/>
                    </a:cubicBezTo>
                    <a:lnTo>
                      <a:pt x="45566" y="155649"/>
                    </a:lnTo>
                    <a:cubicBezTo>
                      <a:pt x="66502" y="155649"/>
                      <a:pt x="92364" y="155649"/>
                      <a:pt x="103447" y="154404"/>
                    </a:cubicBezTo>
                    <a:lnTo>
                      <a:pt x="103447" y="158139"/>
                    </a:lnTo>
                    <a:close/>
                    <a:moveTo>
                      <a:pt x="45566" y="158139"/>
                    </a:moveTo>
                    <a:lnTo>
                      <a:pt x="45566" y="155649"/>
                    </a:lnTo>
                    <a:lnTo>
                      <a:pt x="45566" y="158139"/>
                    </a:lnTo>
                    <a:close/>
                    <a:moveTo>
                      <a:pt x="45566" y="155649"/>
                    </a:moveTo>
                    <a:lnTo>
                      <a:pt x="45566" y="156894"/>
                    </a:lnTo>
                    <a:lnTo>
                      <a:pt x="45566" y="155649"/>
                    </a:lnTo>
                    <a:close/>
                    <a:moveTo>
                      <a:pt x="45566" y="158139"/>
                    </a:moveTo>
                    <a:cubicBezTo>
                      <a:pt x="41872" y="158139"/>
                      <a:pt x="38177" y="158139"/>
                      <a:pt x="35714" y="158139"/>
                    </a:cubicBezTo>
                    <a:lnTo>
                      <a:pt x="35714" y="155649"/>
                    </a:lnTo>
                    <a:cubicBezTo>
                      <a:pt x="38177" y="155649"/>
                      <a:pt x="41872" y="155649"/>
                      <a:pt x="45566" y="155649"/>
                    </a:cubicBezTo>
                    <a:lnTo>
                      <a:pt x="45566" y="158139"/>
                    </a:lnTo>
                    <a:close/>
                    <a:moveTo>
                      <a:pt x="35714" y="158139"/>
                    </a:moveTo>
                    <a:cubicBezTo>
                      <a:pt x="27093" y="158139"/>
                      <a:pt x="20936" y="159385"/>
                      <a:pt x="16010" y="156894"/>
                    </a:cubicBezTo>
                    <a:lnTo>
                      <a:pt x="17241" y="154404"/>
                    </a:lnTo>
                    <a:cubicBezTo>
                      <a:pt x="20936" y="155649"/>
                      <a:pt x="28325" y="155649"/>
                      <a:pt x="35714" y="155649"/>
                    </a:cubicBezTo>
                    <a:lnTo>
                      <a:pt x="35714" y="158139"/>
                    </a:lnTo>
                    <a:close/>
                    <a:moveTo>
                      <a:pt x="16010" y="156894"/>
                    </a:moveTo>
                    <a:lnTo>
                      <a:pt x="17241" y="154404"/>
                    </a:lnTo>
                    <a:lnTo>
                      <a:pt x="16010" y="156894"/>
                    </a:lnTo>
                    <a:close/>
                    <a:moveTo>
                      <a:pt x="17241" y="154404"/>
                    </a:moveTo>
                    <a:lnTo>
                      <a:pt x="17241" y="155649"/>
                    </a:lnTo>
                    <a:lnTo>
                      <a:pt x="17241" y="154404"/>
                    </a:lnTo>
                    <a:close/>
                    <a:moveTo>
                      <a:pt x="16010" y="156894"/>
                    </a:moveTo>
                    <a:cubicBezTo>
                      <a:pt x="14778" y="156894"/>
                      <a:pt x="12315" y="158139"/>
                      <a:pt x="8621" y="158139"/>
                    </a:cubicBezTo>
                    <a:lnTo>
                      <a:pt x="8621" y="154404"/>
                    </a:lnTo>
                    <a:cubicBezTo>
                      <a:pt x="12315" y="154404"/>
                      <a:pt x="14778" y="153159"/>
                      <a:pt x="17241" y="154404"/>
                    </a:cubicBezTo>
                    <a:lnTo>
                      <a:pt x="16010" y="156894"/>
                    </a:lnTo>
                    <a:close/>
                    <a:moveTo>
                      <a:pt x="8621" y="154404"/>
                    </a:moveTo>
                    <a:lnTo>
                      <a:pt x="3695" y="155649"/>
                    </a:lnTo>
                    <a:lnTo>
                      <a:pt x="8621" y="154404"/>
                    </a:lnTo>
                    <a:lnTo>
                      <a:pt x="8621" y="156894"/>
                    </a:lnTo>
                    <a:lnTo>
                      <a:pt x="8621" y="154404"/>
                    </a:lnTo>
                    <a:close/>
                    <a:moveTo>
                      <a:pt x="8621" y="158139"/>
                    </a:moveTo>
                    <a:cubicBezTo>
                      <a:pt x="4926" y="159385"/>
                      <a:pt x="1232" y="159385"/>
                      <a:pt x="1232" y="156894"/>
                    </a:cubicBezTo>
                    <a:lnTo>
                      <a:pt x="3695" y="156894"/>
                    </a:lnTo>
                    <a:cubicBezTo>
                      <a:pt x="3695" y="156894"/>
                      <a:pt x="6158" y="155649"/>
                      <a:pt x="8621" y="154404"/>
                    </a:cubicBezTo>
                    <a:lnTo>
                      <a:pt x="8621" y="158139"/>
                    </a:lnTo>
                    <a:close/>
                    <a:moveTo>
                      <a:pt x="1232" y="156894"/>
                    </a:moveTo>
                    <a:lnTo>
                      <a:pt x="1232" y="158139"/>
                    </a:lnTo>
                    <a:lnTo>
                      <a:pt x="1232" y="156894"/>
                    </a:lnTo>
                    <a:lnTo>
                      <a:pt x="2463" y="156894"/>
                    </a:lnTo>
                    <a:lnTo>
                      <a:pt x="1232" y="156894"/>
                    </a:lnTo>
                    <a:close/>
                    <a:moveTo>
                      <a:pt x="1232" y="156894"/>
                    </a:moveTo>
                    <a:lnTo>
                      <a:pt x="3695" y="156894"/>
                    </a:lnTo>
                    <a:lnTo>
                      <a:pt x="1232" y="156894"/>
                    </a:lnTo>
                    <a:close/>
                    <a:moveTo>
                      <a:pt x="1232" y="156894"/>
                    </a:moveTo>
                    <a:lnTo>
                      <a:pt x="0" y="156894"/>
                    </a:lnTo>
                    <a:lnTo>
                      <a:pt x="1232" y="156894"/>
                    </a:lnTo>
                    <a:lnTo>
                      <a:pt x="2463" y="156894"/>
                    </a:lnTo>
                    <a:lnTo>
                      <a:pt x="1232" y="156894"/>
                    </a:lnTo>
                    <a:close/>
                    <a:moveTo>
                      <a:pt x="1232" y="156894"/>
                    </a:moveTo>
                    <a:cubicBezTo>
                      <a:pt x="0" y="155649"/>
                      <a:pt x="3695" y="150668"/>
                      <a:pt x="7389" y="148178"/>
                    </a:cubicBezTo>
                    <a:lnTo>
                      <a:pt x="9852" y="150668"/>
                    </a:lnTo>
                    <a:cubicBezTo>
                      <a:pt x="7389" y="153159"/>
                      <a:pt x="3695" y="155649"/>
                      <a:pt x="3695" y="156894"/>
                    </a:cubicBezTo>
                    <a:lnTo>
                      <a:pt x="1232" y="156894"/>
                    </a:lnTo>
                    <a:close/>
                    <a:moveTo>
                      <a:pt x="7389" y="148178"/>
                    </a:moveTo>
                    <a:cubicBezTo>
                      <a:pt x="7389" y="146933"/>
                      <a:pt x="8621" y="146933"/>
                      <a:pt x="8621" y="146933"/>
                    </a:cubicBezTo>
                    <a:lnTo>
                      <a:pt x="11084" y="148178"/>
                    </a:lnTo>
                    <a:cubicBezTo>
                      <a:pt x="11084" y="149423"/>
                      <a:pt x="9852" y="149423"/>
                      <a:pt x="9852" y="150668"/>
                    </a:cubicBezTo>
                    <a:lnTo>
                      <a:pt x="7389" y="148178"/>
                    </a:lnTo>
                    <a:close/>
                    <a:moveTo>
                      <a:pt x="11084" y="148178"/>
                    </a:moveTo>
                    <a:lnTo>
                      <a:pt x="9852" y="148178"/>
                    </a:lnTo>
                    <a:lnTo>
                      <a:pt x="11084" y="148178"/>
                    </a:lnTo>
                    <a:close/>
                    <a:moveTo>
                      <a:pt x="8621" y="146933"/>
                    </a:moveTo>
                    <a:cubicBezTo>
                      <a:pt x="11084" y="140707"/>
                      <a:pt x="12315" y="134481"/>
                      <a:pt x="13547" y="128255"/>
                    </a:cubicBezTo>
                    <a:lnTo>
                      <a:pt x="17241" y="128255"/>
                    </a:lnTo>
                    <a:cubicBezTo>
                      <a:pt x="16010" y="135726"/>
                      <a:pt x="13547" y="141952"/>
                      <a:pt x="11084" y="148178"/>
                    </a:cubicBezTo>
                    <a:lnTo>
                      <a:pt x="8621" y="146933"/>
                    </a:lnTo>
                    <a:close/>
                    <a:moveTo>
                      <a:pt x="13547" y="128255"/>
                    </a:moveTo>
                    <a:cubicBezTo>
                      <a:pt x="14778" y="122029"/>
                      <a:pt x="14778" y="115803"/>
                      <a:pt x="14778" y="109577"/>
                    </a:cubicBezTo>
                    <a:lnTo>
                      <a:pt x="17241" y="108331"/>
                    </a:lnTo>
                    <a:cubicBezTo>
                      <a:pt x="18473" y="115803"/>
                      <a:pt x="18473" y="122029"/>
                      <a:pt x="17241" y="128255"/>
                    </a:cubicBezTo>
                    <a:lnTo>
                      <a:pt x="13547" y="128255"/>
                    </a:lnTo>
                    <a:close/>
                    <a:moveTo>
                      <a:pt x="14778" y="109577"/>
                    </a:moveTo>
                    <a:cubicBezTo>
                      <a:pt x="13547" y="104596"/>
                      <a:pt x="14778" y="99615"/>
                      <a:pt x="14778" y="94634"/>
                    </a:cubicBezTo>
                    <a:lnTo>
                      <a:pt x="18473" y="95880"/>
                    </a:lnTo>
                    <a:cubicBezTo>
                      <a:pt x="17241" y="100860"/>
                      <a:pt x="17241" y="104596"/>
                      <a:pt x="17241" y="108331"/>
                    </a:cubicBezTo>
                    <a:lnTo>
                      <a:pt x="14778" y="109577"/>
                    </a:lnTo>
                    <a:close/>
                    <a:moveTo>
                      <a:pt x="14778" y="94634"/>
                    </a:moveTo>
                    <a:cubicBezTo>
                      <a:pt x="16010" y="90899"/>
                      <a:pt x="18473" y="85918"/>
                      <a:pt x="23399" y="80937"/>
                    </a:cubicBezTo>
                    <a:lnTo>
                      <a:pt x="25862" y="82182"/>
                    </a:lnTo>
                    <a:cubicBezTo>
                      <a:pt x="22167" y="87163"/>
                      <a:pt x="19704" y="92144"/>
                      <a:pt x="18473" y="95880"/>
                    </a:cubicBezTo>
                    <a:lnTo>
                      <a:pt x="14778" y="94634"/>
                    </a:lnTo>
                    <a:close/>
                    <a:moveTo>
                      <a:pt x="25862" y="82182"/>
                    </a:moveTo>
                    <a:lnTo>
                      <a:pt x="24630" y="80937"/>
                    </a:lnTo>
                    <a:lnTo>
                      <a:pt x="25862" y="82182"/>
                    </a:lnTo>
                    <a:close/>
                    <a:moveTo>
                      <a:pt x="23399" y="80937"/>
                    </a:moveTo>
                    <a:lnTo>
                      <a:pt x="25862" y="82182"/>
                    </a:lnTo>
                    <a:lnTo>
                      <a:pt x="23399" y="80937"/>
                    </a:lnTo>
                    <a:close/>
                    <a:moveTo>
                      <a:pt x="23399" y="80937"/>
                    </a:moveTo>
                    <a:lnTo>
                      <a:pt x="24630" y="80937"/>
                    </a:lnTo>
                    <a:lnTo>
                      <a:pt x="23399" y="80937"/>
                    </a:lnTo>
                    <a:close/>
                    <a:moveTo>
                      <a:pt x="23399" y="80937"/>
                    </a:moveTo>
                    <a:cubicBezTo>
                      <a:pt x="33251" y="68485"/>
                      <a:pt x="49261" y="58524"/>
                      <a:pt x="60344" y="49807"/>
                    </a:cubicBezTo>
                    <a:lnTo>
                      <a:pt x="62807" y="53543"/>
                    </a:lnTo>
                    <a:cubicBezTo>
                      <a:pt x="50492" y="61014"/>
                      <a:pt x="35714" y="70976"/>
                      <a:pt x="25862" y="82182"/>
                    </a:cubicBezTo>
                    <a:lnTo>
                      <a:pt x="23399" y="80937"/>
                    </a:lnTo>
                    <a:close/>
                    <a:moveTo>
                      <a:pt x="60344" y="49807"/>
                    </a:moveTo>
                    <a:cubicBezTo>
                      <a:pt x="70196" y="44827"/>
                      <a:pt x="77585" y="39846"/>
                      <a:pt x="77585" y="37355"/>
                    </a:cubicBezTo>
                    <a:lnTo>
                      <a:pt x="81280" y="37355"/>
                    </a:lnTo>
                    <a:cubicBezTo>
                      <a:pt x="81280" y="41091"/>
                      <a:pt x="72659" y="46072"/>
                      <a:pt x="62807" y="53543"/>
                    </a:cubicBezTo>
                    <a:lnTo>
                      <a:pt x="60344" y="49807"/>
                    </a:lnTo>
                    <a:close/>
                    <a:moveTo>
                      <a:pt x="77585" y="37355"/>
                    </a:moveTo>
                    <a:cubicBezTo>
                      <a:pt x="77585" y="36110"/>
                      <a:pt x="71428" y="34865"/>
                      <a:pt x="56650" y="34865"/>
                    </a:cubicBezTo>
                    <a:lnTo>
                      <a:pt x="56650" y="31129"/>
                    </a:lnTo>
                    <a:cubicBezTo>
                      <a:pt x="73891" y="31129"/>
                      <a:pt x="81280" y="33620"/>
                      <a:pt x="81280" y="37355"/>
                    </a:cubicBezTo>
                    <a:lnTo>
                      <a:pt x="77585" y="37355"/>
                    </a:lnTo>
                    <a:close/>
                    <a:moveTo>
                      <a:pt x="56650" y="34865"/>
                    </a:moveTo>
                    <a:cubicBezTo>
                      <a:pt x="55418" y="34865"/>
                      <a:pt x="54187" y="33620"/>
                      <a:pt x="54187" y="32375"/>
                    </a:cubicBezTo>
                    <a:lnTo>
                      <a:pt x="57881" y="31129"/>
                    </a:lnTo>
                    <a:cubicBezTo>
                      <a:pt x="57881" y="32375"/>
                      <a:pt x="56650" y="31129"/>
                      <a:pt x="56650" y="31129"/>
                    </a:cubicBezTo>
                    <a:lnTo>
                      <a:pt x="56650" y="34865"/>
                    </a:lnTo>
                    <a:close/>
                    <a:moveTo>
                      <a:pt x="54187" y="32375"/>
                    </a:moveTo>
                    <a:cubicBezTo>
                      <a:pt x="54187" y="31129"/>
                      <a:pt x="54187" y="27394"/>
                      <a:pt x="56650" y="23658"/>
                    </a:cubicBezTo>
                    <a:lnTo>
                      <a:pt x="60344" y="26149"/>
                    </a:lnTo>
                    <a:cubicBezTo>
                      <a:pt x="57881" y="28639"/>
                      <a:pt x="56650" y="31129"/>
                      <a:pt x="57881" y="31129"/>
                    </a:cubicBezTo>
                    <a:lnTo>
                      <a:pt x="54187" y="32375"/>
                    </a:lnTo>
                    <a:close/>
                    <a:moveTo>
                      <a:pt x="56650" y="23658"/>
                    </a:moveTo>
                    <a:cubicBezTo>
                      <a:pt x="59113" y="21168"/>
                      <a:pt x="61576" y="17432"/>
                      <a:pt x="66502" y="13697"/>
                    </a:cubicBezTo>
                    <a:lnTo>
                      <a:pt x="67733" y="16187"/>
                    </a:lnTo>
                    <a:cubicBezTo>
                      <a:pt x="64039" y="18677"/>
                      <a:pt x="61576" y="22413"/>
                      <a:pt x="60344" y="26149"/>
                    </a:cubicBezTo>
                    <a:lnTo>
                      <a:pt x="56650" y="23658"/>
                    </a:lnTo>
                    <a:close/>
                    <a:moveTo>
                      <a:pt x="66502" y="13697"/>
                    </a:moveTo>
                    <a:cubicBezTo>
                      <a:pt x="75122" y="4980"/>
                      <a:pt x="87438" y="0"/>
                      <a:pt x="98521" y="7471"/>
                    </a:cubicBezTo>
                    <a:lnTo>
                      <a:pt x="97290" y="9961"/>
                    </a:lnTo>
                    <a:cubicBezTo>
                      <a:pt x="87438" y="3735"/>
                      <a:pt x="76354" y="8716"/>
                      <a:pt x="67733" y="16187"/>
                    </a:cubicBezTo>
                    <a:lnTo>
                      <a:pt x="66502" y="13697"/>
                    </a:lnTo>
                    <a:close/>
                    <a:moveTo>
                      <a:pt x="98521" y="7471"/>
                    </a:moveTo>
                    <a:lnTo>
                      <a:pt x="100984" y="8716"/>
                    </a:lnTo>
                    <a:lnTo>
                      <a:pt x="98521" y="9961"/>
                    </a:lnTo>
                    <a:lnTo>
                      <a:pt x="97290" y="8716"/>
                    </a:lnTo>
                    <a:lnTo>
                      <a:pt x="98521" y="7471"/>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36" name="Freeform 5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9GgAAdxIAAKgaAACUEgAAAAAAACYAAAAIAAAA//////////8="/>
                  </a:ext>
                </a:extLst>
              </p:cNvSpPr>
              <p:nvPr/>
            </p:nvSpPr>
            <p:spPr>
              <a:xfrm>
                <a:off x="4305935" y="3001645"/>
                <a:ext cx="27305" cy="18415"/>
              </a:xfrm>
              <a:custGeom>
                <a:avLst/>
                <a:gdLst/>
                <a:ahLst/>
                <a:cxnLst/>
                <a:rect l="0" t="0" r="27305" b="18415"/>
                <a:pathLst>
                  <a:path w="27305" h="18415">
                    <a:moveTo>
                      <a:pt x="0" y="14732"/>
                    </a:moveTo>
                    <a:cubicBezTo>
                      <a:pt x="1241" y="14732"/>
                      <a:pt x="2482" y="13504"/>
                      <a:pt x="3723" y="12276"/>
                    </a:cubicBezTo>
                    <a:lnTo>
                      <a:pt x="6205" y="14732"/>
                    </a:lnTo>
                    <a:cubicBezTo>
                      <a:pt x="4964" y="15959"/>
                      <a:pt x="3723" y="17187"/>
                      <a:pt x="1241" y="18415"/>
                    </a:cubicBezTo>
                    <a:lnTo>
                      <a:pt x="0" y="14732"/>
                    </a:lnTo>
                    <a:close/>
                    <a:moveTo>
                      <a:pt x="3723" y="12276"/>
                    </a:moveTo>
                    <a:cubicBezTo>
                      <a:pt x="6205" y="9821"/>
                      <a:pt x="8687" y="8593"/>
                      <a:pt x="12411" y="7366"/>
                    </a:cubicBezTo>
                    <a:lnTo>
                      <a:pt x="13652" y="11049"/>
                    </a:lnTo>
                    <a:cubicBezTo>
                      <a:pt x="9929" y="11049"/>
                      <a:pt x="7446" y="12276"/>
                      <a:pt x="6205" y="14732"/>
                    </a:cubicBezTo>
                    <a:lnTo>
                      <a:pt x="3723" y="12276"/>
                    </a:lnTo>
                    <a:close/>
                    <a:moveTo>
                      <a:pt x="12411" y="7366"/>
                    </a:moveTo>
                    <a:cubicBezTo>
                      <a:pt x="16134" y="7366"/>
                      <a:pt x="17375" y="4910"/>
                      <a:pt x="19858" y="3683"/>
                    </a:cubicBezTo>
                    <a:lnTo>
                      <a:pt x="22340" y="6138"/>
                    </a:lnTo>
                    <a:cubicBezTo>
                      <a:pt x="19858" y="8593"/>
                      <a:pt x="17375" y="9821"/>
                      <a:pt x="13652" y="11049"/>
                    </a:cubicBezTo>
                    <a:lnTo>
                      <a:pt x="12411" y="7366"/>
                    </a:lnTo>
                    <a:close/>
                    <a:moveTo>
                      <a:pt x="22340" y="6138"/>
                    </a:moveTo>
                    <a:lnTo>
                      <a:pt x="27305" y="1227"/>
                    </a:lnTo>
                    <a:lnTo>
                      <a:pt x="22340" y="6138"/>
                    </a:lnTo>
                    <a:lnTo>
                      <a:pt x="21099" y="4910"/>
                    </a:lnTo>
                    <a:lnTo>
                      <a:pt x="22340" y="6138"/>
                    </a:lnTo>
                    <a:close/>
                    <a:moveTo>
                      <a:pt x="19858" y="3683"/>
                    </a:moveTo>
                    <a:cubicBezTo>
                      <a:pt x="19858" y="2455"/>
                      <a:pt x="19858" y="3683"/>
                      <a:pt x="21099" y="2455"/>
                    </a:cubicBezTo>
                    <a:lnTo>
                      <a:pt x="23581" y="4910"/>
                    </a:lnTo>
                    <a:cubicBezTo>
                      <a:pt x="22340" y="6138"/>
                      <a:pt x="23581" y="4910"/>
                      <a:pt x="22340" y="6138"/>
                    </a:cubicBezTo>
                    <a:lnTo>
                      <a:pt x="19858" y="3683"/>
                    </a:lnTo>
                    <a:close/>
                    <a:moveTo>
                      <a:pt x="23581" y="4910"/>
                    </a:moveTo>
                    <a:lnTo>
                      <a:pt x="22340" y="3683"/>
                    </a:lnTo>
                    <a:lnTo>
                      <a:pt x="23581" y="4910"/>
                    </a:lnTo>
                    <a:close/>
                    <a:moveTo>
                      <a:pt x="19858" y="2455"/>
                    </a:moveTo>
                    <a:cubicBezTo>
                      <a:pt x="21099" y="2455"/>
                      <a:pt x="21099" y="1227"/>
                      <a:pt x="21099" y="0"/>
                    </a:cubicBezTo>
                    <a:lnTo>
                      <a:pt x="24822" y="1227"/>
                    </a:lnTo>
                    <a:cubicBezTo>
                      <a:pt x="24822" y="2455"/>
                      <a:pt x="24822" y="3683"/>
                      <a:pt x="23581" y="4910"/>
                    </a:cubicBezTo>
                    <a:lnTo>
                      <a:pt x="19858" y="2455"/>
                    </a:lnTo>
                    <a:close/>
                    <a:moveTo>
                      <a:pt x="21099" y="0"/>
                    </a:moveTo>
                    <a:cubicBezTo>
                      <a:pt x="21099" y="0"/>
                      <a:pt x="21099" y="1227"/>
                      <a:pt x="21099" y="0"/>
                    </a:cubicBezTo>
                    <a:lnTo>
                      <a:pt x="24822" y="1227"/>
                    </a:lnTo>
                    <a:cubicBezTo>
                      <a:pt x="24822" y="1227"/>
                      <a:pt x="24822" y="1227"/>
                      <a:pt x="24822" y="1227"/>
                    </a:cubicBezTo>
                    <a:lnTo>
                      <a:pt x="21099" y="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35" name="Freeform 5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9GgAAqBIAAJwaAADXEgAAAAAAACYAAAAIAAAA//////////8="/>
                  </a:ext>
                </a:extLst>
              </p:cNvSpPr>
              <p:nvPr/>
            </p:nvSpPr>
            <p:spPr>
              <a:xfrm>
                <a:off x="4305935" y="3032760"/>
                <a:ext cx="19685" cy="29845"/>
              </a:xfrm>
              <a:custGeom>
                <a:avLst/>
                <a:gdLst/>
                <a:ahLst/>
                <a:cxnLst/>
                <a:rect l="0" t="0" r="19685" b="29845"/>
                <a:pathLst>
                  <a:path w="19685" h="29845">
                    <a:moveTo>
                      <a:pt x="0" y="27357"/>
                    </a:moveTo>
                    <a:lnTo>
                      <a:pt x="17224" y="0"/>
                    </a:lnTo>
                    <a:lnTo>
                      <a:pt x="19685" y="2487"/>
                    </a:lnTo>
                    <a:lnTo>
                      <a:pt x="2460" y="29845"/>
                    </a:lnTo>
                    <a:lnTo>
                      <a:pt x="0" y="27357"/>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34" name="Freeform 5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gGgAAshIAALMaAADZEgAAAAAAACYAAAAIAAAA//////////8="/>
                  </a:ext>
                </a:extLst>
              </p:cNvSpPr>
              <p:nvPr/>
            </p:nvSpPr>
            <p:spPr>
              <a:xfrm>
                <a:off x="4328160" y="3039110"/>
                <a:ext cx="12065" cy="24765"/>
              </a:xfrm>
              <a:custGeom>
                <a:avLst/>
                <a:gdLst/>
                <a:ahLst/>
                <a:cxnLst/>
                <a:rect l="0" t="0" r="12065" b="24765"/>
                <a:pathLst>
                  <a:path w="12065" h="24765">
                    <a:moveTo>
                      <a:pt x="9652" y="24765"/>
                    </a:moveTo>
                    <a:lnTo>
                      <a:pt x="0" y="1238"/>
                    </a:lnTo>
                    <a:lnTo>
                      <a:pt x="2413" y="0"/>
                    </a:lnTo>
                    <a:lnTo>
                      <a:pt x="12065" y="23526"/>
                    </a:lnTo>
                    <a:lnTo>
                      <a:pt x="9652" y="24765"/>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33" name="Freeform 5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KGgAAqBIAAJwaAADBEgAAAAAAACYAAAAIAAAA//////////8="/>
                  </a:ext>
                </a:extLst>
              </p:cNvSpPr>
              <p:nvPr/>
            </p:nvSpPr>
            <p:spPr>
              <a:xfrm>
                <a:off x="4314190" y="3032760"/>
                <a:ext cx="11430" cy="15875"/>
              </a:xfrm>
              <a:custGeom>
                <a:avLst/>
                <a:gdLst/>
                <a:ahLst/>
                <a:cxnLst/>
                <a:rect l="0" t="0" r="11430" b="15875"/>
                <a:pathLst>
                  <a:path w="11430" h="15875">
                    <a:moveTo>
                      <a:pt x="0" y="13432"/>
                    </a:moveTo>
                    <a:lnTo>
                      <a:pt x="8890" y="0"/>
                    </a:lnTo>
                    <a:lnTo>
                      <a:pt x="11430" y="2442"/>
                    </a:lnTo>
                    <a:lnTo>
                      <a:pt x="2540" y="15875"/>
                    </a:lnTo>
                    <a:lnTo>
                      <a:pt x="0" y="13432"/>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32" name="Freeform 5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OGgAAjBIAAJ4aAAChEgAAAAAAACYAAAAIAAAA//////////8="/>
                  </a:ext>
                </a:extLst>
              </p:cNvSpPr>
              <p:nvPr/>
            </p:nvSpPr>
            <p:spPr>
              <a:xfrm>
                <a:off x="4316730" y="3014980"/>
                <a:ext cx="10160" cy="13335"/>
              </a:xfrm>
              <a:custGeom>
                <a:avLst/>
                <a:gdLst/>
                <a:ahLst/>
                <a:cxnLst/>
                <a:rect l="0" t="0" r="10160" b="13335"/>
                <a:pathLst>
                  <a:path w="10160" h="13335">
                    <a:moveTo>
                      <a:pt x="3810" y="0"/>
                    </a:moveTo>
                    <a:lnTo>
                      <a:pt x="10160" y="12122"/>
                    </a:lnTo>
                    <a:lnTo>
                      <a:pt x="7620" y="13335"/>
                    </a:lnTo>
                    <a:lnTo>
                      <a:pt x="0" y="2424"/>
                    </a:lnTo>
                    <a:lnTo>
                      <a:pt x="3810" y="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31" name="Freeform 5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6GgAAFhMAAF8aAABREwAAAAAAACYAAAAIAAAA//////////8="/>
                  </a:ext>
                </a:extLst>
              </p:cNvSpPr>
              <p:nvPr/>
            </p:nvSpPr>
            <p:spPr>
              <a:xfrm>
                <a:off x="4263390" y="3102610"/>
                <a:ext cx="23495" cy="37465"/>
              </a:xfrm>
              <a:custGeom>
                <a:avLst/>
                <a:gdLst/>
                <a:ahLst/>
                <a:cxnLst/>
                <a:rect l="0" t="0" r="23495" b="37465"/>
                <a:pathLst>
                  <a:path w="23495" h="37465">
                    <a:moveTo>
                      <a:pt x="2473" y="0"/>
                    </a:moveTo>
                    <a:lnTo>
                      <a:pt x="23495" y="34967"/>
                    </a:lnTo>
                    <a:lnTo>
                      <a:pt x="21021" y="37441"/>
                    </a:lnTo>
                    <a:lnTo>
                      <a:pt x="0" y="1248"/>
                    </a:lnTo>
                    <a:lnTo>
                      <a:pt x="2473" y="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30" name="Freeform 5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8GgAA6RIAAGEaAAAHEwAAAAAAACYAAAAIAAAA//////////8="/>
                  </a:ext>
                </a:extLst>
              </p:cNvSpPr>
              <p:nvPr/>
            </p:nvSpPr>
            <p:spPr>
              <a:xfrm>
                <a:off x="4264660" y="3074035"/>
                <a:ext cx="23495" cy="19050"/>
              </a:xfrm>
              <a:custGeom>
                <a:avLst/>
                <a:gdLst/>
                <a:ahLst/>
                <a:cxnLst/>
                <a:rect l="0" t="0" r="23495" b="19050"/>
                <a:pathLst>
                  <a:path w="23495" h="19050">
                    <a:moveTo>
                      <a:pt x="0" y="16510"/>
                    </a:moveTo>
                    <a:lnTo>
                      <a:pt x="21021" y="0"/>
                    </a:lnTo>
                    <a:lnTo>
                      <a:pt x="23495" y="2540"/>
                    </a:lnTo>
                    <a:lnTo>
                      <a:pt x="2473" y="19050"/>
                    </a:lnTo>
                    <a:lnTo>
                      <a:pt x="0" y="1651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29" name="Freeform 5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7GgAAMBMAAPsaAABJEwAAAAAAACYAAAAIAAAA//////////8="/>
                  </a:ext>
                </a:extLst>
              </p:cNvSpPr>
              <p:nvPr/>
            </p:nvSpPr>
            <p:spPr>
              <a:xfrm>
                <a:off x="4345305" y="3119120"/>
                <a:ext cx="40640" cy="15875"/>
              </a:xfrm>
              <a:custGeom>
                <a:avLst/>
                <a:gdLst/>
                <a:ahLst/>
                <a:cxnLst/>
                <a:rect l="0" t="0" r="40640" b="15875"/>
                <a:pathLst>
                  <a:path w="40640" h="15875">
                    <a:moveTo>
                      <a:pt x="40640" y="2442"/>
                    </a:moveTo>
                    <a:lnTo>
                      <a:pt x="1232" y="15875"/>
                    </a:lnTo>
                    <a:lnTo>
                      <a:pt x="0" y="13432"/>
                    </a:lnTo>
                    <a:lnTo>
                      <a:pt x="40640" y="0"/>
                    </a:lnTo>
                    <a:lnTo>
                      <a:pt x="40640" y="2442"/>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528" name="Freeform 5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JGgAA6xIAAPQaAAAKEwAAAAAAACYAAAAIAAAA//////////8="/>
                  </a:ext>
                </a:extLst>
              </p:cNvSpPr>
              <p:nvPr/>
            </p:nvSpPr>
            <p:spPr>
              <a:xfrm>
                <a:off x="4354195" y="3075305"/>
                <a:ext cx="27305" cy="19685"/>
              </a:xfrm>
              <a:custGeom>
                <a:avLst/>
                <a:gdLst/>
                <a:ahLst/>
                <a:cxnLst/>
                <a:rect l="0" t="0" r="27305" b="19685"/>
                <a:pathLst>
                  <a:path w="27305" h="19685">
                    <a:moveTo>
                      <a:pt x="24822" y="19685"/>
                    </a:moveTo>
                    <a:lnTo>
                      <a:pt x="0" y="2460"/>
                    </a:lnTo>
                    <a:lnTo>
                      <a:pt x="2482" y="-22"/>
                    </a:lnTo>
                    <a:lnTo>
                      <a:pt x="27305" y="15994"/>
                    </a:lnTo>
                    <a:lnTo>
                      <a:pt x="24822" y="19685"/>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526" name="Rectangle 53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GQAARhYAACEbAACgFwAAAAAAACYAAAAIAAAA//////////8="/>
                </a:ext>
              </a:extLst>
            </p:cNvSpPr>
            <p:nvPr/>
          </p:nvSpPr>
          <p:spPr>
            <a:xfrm>
              <a:off x="4191000" y="3620770"/>
              <a:ext cx="219075" cy="219710"/>
            </a:xfrm>
            <a:prstGeom prst="rect">
              <a:avLst/>
            </a:prstGeom>
            <a:noFill/>
            <a:ln>
              <a:noFill/>
            </a:ln>
            <a:effectLst/>
          </p:spPr>
          <p:txBody>
            <a:bodyPr vert="horz" wrap="square" lIns="91440" tIns="45720" rIns="91440" bIns="45720" numCol="1" spcCol="215900" anchor="t"/>
            <a:lstStyle/>
            <a:p>
              <a:pPr>
                <a:defRPr lang="en-us"/>
              </a:pPr>
              <a:endParaRPr/>
            </a:p>
          </p:txBody>
        </p:sp>
        <p:sp>
          <p:nvSpPr>
            <p:cNvPr id="525" name="Freeform 5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lKgAAKRcAALAqAABXGQAAAAAAACYAAAAIAAAA//////////8="/>
                </a:ext>
              </a:extLst>
            </p:cNvSpPr>
            <p:nvPr/>
          </p:nvSpPr>
          <p:spPr>
            <a:xfrm>
              <a:off x="6891655" y="3764915"/>
              <a:ext cx="47625" cy="354330"/>
            </a:xfrm>
            <a:custGeom>
              <a:avLst/>
              <a:gdLst/>
              <a:ahLst/>
              <a:cxnLst/>
              <a:rect l="0" t="0" r="47625" b="354330"/>
              <a:pathLst>
                <a:path w="47625" h="354330">
                  <a:moveTo>
                    <a:pt x="0" y="354330"/>
                  </a:moveTo>
                  <a:cubicBezTo>
                    <a:pt x="20544" y="354330"/>
                    <a:pt x="20544" y="0"/>
                    <a:pt x="476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24" name="Freeform 5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4KgAA3BYAAP4qAAAVFwAAAAAAACYAAAAIAAAA//////////8="/>
                </a:ext>
              </a:extLst>
            </p:cNvSpPr>
            <p:nvPr/>
          </p:nvSpPr>
          <p:spPr>
            <a:xfrm>
              <a:off x="6944360" y="3716020"/>
              <a:ext cx="44450" cy="36195"/>
            </a:xfrm>
            <a:custGeom>
              <a:avLst/>
              <a:gdLst/>
              <a:ahLst/>
              <a:cxnLst/>
              <a:rect l="0" t="0" r="44450" b="36195"/>
              <a:pathLst>
                <a:path w="44450" h="36195">
                  <a:moveTo>
                    <a:pt x="44450" y="17790"/>
                  </a:moveTo>
                  <a:lnTo>
                    <a:pt x="0" y="0"/>
                  </a:lnTo>
                  <a:lnTo>
                    <a:pt x="0" y="36195"/>
                  </a:lnTo>
                  <a:lnTo>
                    <a:pt x="4445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23" name="Freeform 5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xKgAA7wwAAOcrAACBGQAAAAAAACYAAAAIAAAA//////////8="/>
                </a:ext>
              </a:extLst>
            </p:cNvSpPr>
            <p:nvPr/>
          </p:nvSpPr>
          <p:spPr>
            <a:xfrm>
              <a:off x="6980555" y="2102485"/>
              <a:ext cx="156210" cy="2043430"/>
            </a:xfrm>
            <a:custGeom>
              <a:avLst/>
              <a:gdLst/>
              <a:ahLst/>
              <a:cxnLst/>
              <a:rect l="0" t="0" r="156210" b="2043430"/>
              <a:pathLst>
                <a:path w="156210" h="2043430">
                  <a:moveTo>
                    <a:pt x="0" y="2043430"/>
                  </a:moveTo>
                  <a:cubicBezTo>
                    <a:pt x="74172" y="2043430"/>
                    <a:pt x="74172" y="0"/>
                    <a:pt x="15621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22" name="Freeform 5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lKgAAsQwAACwrAADoDAAAAAAAACYAAAAIAAAA//////////8="/>
                </a:ext>
              </a:extLst>
            </p:cNvSpPr>
            <p:nvPr/>
          </p:nvSpPr>
          <p:spPr>
            <a:xfrm>
              <a:off x="6972935" y="2063115"/>
              <a:ext cx="45085" cy="34925"/>
            </a:xfrm>
            <a:custGeom>
              <a:avLst/>
              <a:gdLst/>
              <a:ahLst/>
              <a:cxnLst/>
              <a:rect l="0" t="0" r="45085" b="34925"/>
              <a:pathLst>
                <a:path w="45085" h="34925">
                  <a:moveTo>
                    <a:pt x="45085" y="17758"/>
                  </a:moveTo>
                  <a:lnTo>
                    <a:pt x="0" y="0"/>
                  </a:lnTo>
                  <a:lnTo>
                    <a:pt x="0" y="34925"/>
                  </a:lnTo>
                  <a:lnTo>
                    <a:pt x="45085" y="17758"/>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21" name="Rectangle 53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KgAA/RYAAPsrAAAsGAAAAAAAACYAAAAIAAAA//////////8="/>
                </a:ext>
              </a:extLst>
            </p:cNvSpPr>
            <p:nvPr/>
          </p:nvSpPr>
          <p:spPr>
            <a:xfrm>
              <a:off x="6957695" y="3736975"/>
              <a:ext cx="191770" cy="192405"/>
            </a:xfrm>
            <a:prstGeom prst="rect">
              <a:avLst/>
            </a:prstGeom>
            <a:noFill/>
            <a:ln>
              <a:noFill/>
            </a:ln>
            <a:effectLst/>
          </p:spPr>
          <p:txBody>
            <a:bodyPr vert="horz" wrap="square" lIns="91440" tIns="45720" rIns="91440" bIns="45720" numCol="1" spcCol="215900" anchor="t"/>
            <a:lstStyle/>
            <a:p>
              <a:pPr>
                <a:defRPr lang="en-us"/>
              </a:pPr>
              <a:endParaRPr/>
            </a:p>
          </p:txBody>
        </p:sp>
        <p:sp>
          <p:nvSpPr>
            <p:cNvPr id="520" name="Rectangle 54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TIQAA6BQAAGsiAAA/FgAAAAAAACYAAAAIAAAA//////////8="/>
                </a:ext>
              </a:extLst>
            </p:cNvSpPr>
            <p:nvPr/>
          </p:nvSpPr>
          <p:spPr>
            <a:xfrm>
              <a:off x="5376545" y="3398520"/>
              <a:ext cx="218440" cy="21780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96" name="Group 54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MhAADnFAAAcCIAAEgWAAAAAAAAJgAAAAgAAAD/////AAAAAA=="/>
                </a:ext>
              </a:extLst>
            </p:cNvGrpSpPr>
            <p:nvPr/>
          </p:nvGrpSpPr>
          <p:grpSpPr>
            <a:xfrm>
              <a:off x="5376545" y="3397885"/>
              <a:ext cx="221615" cy="224155"/>
              <a:chOff x="5376545" y="3397885"/>
              <a:chExt cx="221615" cy="224155"/>
            </a:xfrm>
          </p:grpSpPr>
          <p:sp>
            <p:nvSpPr>
              <p:cNvPr id="519" name="Freeform 5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AdIQAA8hQAAGUiAAA9FgAAAAAAACYAAAAIAAAA//////////8="/>
                  </a:ext>
                </a:extLst>
              </p:cNvSpPr>
              <p:nvPr/>
            </p:nvSpPr>
            <p:spPr>
              <a:xfrm>
                <a:off x="5382895" y="3404870"/>
                <a:ext cx="208280" cy="210185"/>
              </a:xfrm>
              <a:custGeom>
                <a:avLst/>
                <a:gdLst/>
                <a:ahLst/>
                <a:cxnLst/>
                <a:rect l="0" t="0" r="208280" b="210185"/>
                <a:pathLst>
                  <a:path w="208280" h="210185">
                    <a:moveTo>
                      <a:pt x="44538" y="0"/>
                    </a:moveTo>
                    <a:cubicBezTo>
                      <a:pt x="164179" y="0"/>
                      <a:pt x="164179" y="0"/>
                      <a:pt x="164179" y="0"/>
                    </a:cubicBezTo>
                    <a:cubicBezTo>
                      <a:pt x="188194" y="0"/>
                      <a:pt x="208280" y="20311"/>
                      <a:pt x="208280" y="44598"/>
                    </a:cubicBezTo>
                    <a:cubicBezTo>
                      <a:pt x="208280" y="165586"/>
                      <a:pt x="208280" y="165586"/>
                      <a:pt x="208280" y="165586"/>
                    </a:cubicBezTo>
                    <a:cubicBezTo>
                      <a:pt x="208280" y="190314"/>
                      <a:pt x="188194" y="210185"/>
                      <a:pt x="164179" y="210185"/>
                    </a:cubicBezTo>
                    <a:cubicBezTo>
                      <a:pt x="44538" y="210185"/>
                      <a:pt x="44538" y="210185"/>
                      <a:pt x="44538" y="210185"/>
                    </a:cubicBezTo>
                    <a:cubicBezTo>
                      <a:pt x="20086" y="210185"/>
                      <a:pt x="0" y="190314"/>
                      <a:pt x="0" y="165586"/>
                    </a:cubicBezTo>
                    <a:cubicBezTo>
                      <a:pt x="0" y="44598"/>
                      <a:pt x="0" y="44598"/>
                      <a:pt x="0" y="44598"/>
                    </a:cubicBezTo>
                    <a:cubicBezTo>
                      <a:pt x="0" y="20311"/>
                      <a:pt x="20086" y="0"/>
                      <a:pt x="44538" y="0"/>
                    </a:cubicBezTo>
                    <a:close/>
                  </a:path>
                </a:pathLst>
              </a:custGeom>
              <a:solidFill>
                <a:srgbClr val="5DB3A8"/>
              </a:solidFill>
              <a:ln>
                <a:noFill/>
              </a:ln>
              <a:effectLst/>
            </p:spPr>
            <p:txBody>
              <a:bodyPr vert="horz" wrap="square" lIns="91440" tIns="45720" rIns="91440" bIns="45720" numCol="1" spcCol="215900" anchor="t"/>
              <a:lstStyle/>
              <a:p>
                <a:pPr>
                  <a:defRPr lang="en-us"/>
                </a:pPr>
                <a:endParaRPr/>
              </a:p>
            </p:txBody>
          </p:sp>
          <p:sp>
            <p:nvSpPr>
              <p:cNvPr id="518" name="Freeform 5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IQAA5xQAAHAiAABIFgAAAAAAACYAAAAIAAAA//////////8="/>
                  </a:ext>
                </a:extLst>
              </p:cNvSpPr>
              <p:nvPr/>
            </p:nvSpPr>
            <p:spPr>
              <a:xfrm>
                <a:off x="5376545" y="3397885"/>
                <a:ext cx="221615" cy="224155"/>
              </a:xfrm>
              <a:custGeom>
                <a:avLst/>
                <a:gdLst/>
                <a:ahLst/>
                <a:cxnLst/>
                <a:rect l="0" t="0" r="221615" b="224155"/>
                <a:pathLst>
                  <a:path w="221615" h="224155">
                    <a:moveTo>
                      <a:pt x="170339" y="0"/>
                    </a:moveTo>
                    <a:cubicBezTo>
                      <a:pt x="51275" y="0"/>
                      <a:pt x="51275" y="0"/>
                      <a:pt x="51275" y="0"/>
                    </a:cubicBezTo>
                    <a:cubicBezTo>
                      <a:pt x="23030" y="0"/>
                      <a:pt x="0" y="23340"/>
                      <a:pt x="0" y="51524"/>
                    </a:cubicBezTo>
                    <a:cubicBezTo>
                      <a:pt x="0" y="172189"/>
                      <a:pt x="0" y="172189"/>
                      <a:pt x="0" y="172189"/>
                    </a:cubicBezTo>
                    <a:cubicBezTo>
                      <a:pt x="0" y="200814"/>
                      <a:pt x="23030" y="224155"/>
                      <a:pt x="51275" y="224155"/>
                    </a:cubicBezTo>
                    <a:cubicBezTo>
                      <a:pt x="170339" y="224155"/>
                      <a:pt x="170339" y="224155"/>
                      <a:pt x="170339" y="224155"/>
                    </a:cubicBezTo>
                    <a:cubicBezTo>
                      <a:pt x="198149" y="224155"/>
                      <a:pt x="221180" y="200814"/>
                      <a:pt x="221615" y="172189"/>
                    </a:cubicBezTo>
                    <a:cubicBezTo>
                      <a:pt x="221615" y="51524"/>
                      <a:pt x="221615" y="51524"/>
                      <a:pt x="221615" y="51524"/>
                    </a:cubicBezTo>
                    <a:cubicBezTo>
                      <a:pt x="221180" y="23340"/>
                      <a:pt x="198149" y="0"/>
                      <a:pt x="170339" y="0"/>
                    </a:cubicBezTo>
                    <a:close/>
                    <a:moveTo>
                      <a:pt x="51275" y="14092"/>
                    </a:moveTo>
                    <a:cubicBezTo>
                      <a:pt x="170339" y="14092"/>
                      <a:pt x="170339" y="14092"/>
                      <a:pt x="170339" y="14092"/>
                    </a:cubicBezTo>
                    <a:cubicBezTo>
                      <a:pt x="190328" y="14532"/>
                      <a:pt x="206840" y="31267"/>
                      <a:pt x="206840" y="51524"/>
                    </a:cubicBezTo>
                    <a:cubicBezTo>
                      <a:pt x="206840" y="172189"/>
                      <a:pt x="206840" y="172189"/>
                      <a:pt x="206840" y="172189"/>
                    </a:cubicBezTo>
                    <a:cubicBezTo>
                      <a:pt x="206840" y="192887"/>
                      <a:pt x="190328" y="209622"/>
                      <a:pt x="170339" y="209622"/>
                    </a:cubicBezTo>
                    <a:cubicBezTo>
                      <a:pt x="51275" y="209622"/>
                      <a:pt x="51275" y="209622"/>
                      <a:pt x="51275" y="209622"/>
                    </a:cubicBezTo>
                    <a:cubicBezTo>
                      <a:pt x="30852" y="209622"/>
                      <a:pt x="14339" y="192887"/>
                      <a:pt x="14339" y="172189"/>
                    </a:cubicBezTo>
                    <a:cubicBezTo>
                      <a:pt x="14339" y="51524"/>
                      <a:pt x="14339" y="51524"/>
                      <a:pt x="14339" y="51524"/>
                    </a:cubicBezTo>
                    <a:cubicBezTo>
                      <a:pt x="14339" y="31267"/>
                      <a:pt x="30852" y="14532"/>
                      <a:pt x="51275" y="14092"/>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17" name="Rectangle 54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DoIQAAuBUAAD0iAAAOFgAAAAAAACYAAAAIAAAA//////////8="/>
                  </a:ext>
                </a:extLst>
              </p:cNvSpPr>
              <p:nvPr/>
            </p:nvSpPr>
            <p:spPr>
              <a:xfrm>
                <a:off x="5511800" y="3530600"/>
                <a:ext cx="53975" cy="54610"/>
              </a:xfrm>
              <a:prstGeom prst="rect">
                <a:avLst/>
              </a:pr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16" name="Freeform 5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XIQAAGhUAAE4iAAChFQAAAAAAACYAAAAIAAAA//////////8="/>
                  </a:ext>
                </a:extLst>
              </p:cNvSpPr>
              <p:nvPr/>
            </p:nvSpPr>
            <p:spPr>
              <a:xfrm>
                <a:off x="5419725" y="3430270"/>
                <a:ext cx="156845" cy="85725"/>
              </a:xfrm>
              <a:custGeom>
                <a:avLst/>
                <a:gdLst/>
                <a:ahLst/>
                <a:cxnLst/>
                <a:rect l="0" t="0" r="156845" b="85725"/>
                <a:pathLst>
                  <a:path w="156845" h="85725">
                    <a:moveTo>
                      <a:pt x="146550" y="23544"/>
                    </a:moveTo>
                    <a:lnTo>
                      <a:pt x="115060" y="23544"/>
                    </a:lnTo>
                    <a:lnTo>
                      <a:pt x="115060" y="7244"/>
                    </a:lnTo>
                    <a:lnTo>
                      <a:pt x="100526" y="0"/>
                    </a:lnTo>
                    <a:lnTo>
                      <a:pt x="4844" y="0"/>
                    </a:lnTo>
                    <a:lnTo>
                      <a:pt x="0" y="5433"/>
                    </a:lnTo>
                    <a:lnTo>
                      <a:pt x="0" y="77876"/>
                    </a:lnTo>
                    <a:lnTo>
                      <a:pt x="39362" y="77876"/>
                    </a:lnTo>
                    <a:lnTo>
                      <a:pt x="39362" y="82706"/>
                    </a:lnTo>
                    <a:lnTo>
                      <a:pt x="39968" y="82706"/>
                    </a:lnTo>
                    <a:lnTo>
                      <a:pt x="39968" y="83310"/>
                    </a:lnTo>
                    <a:lnTo>
                      <a:pt x="40573" y="83915"/>
                    </a:lnTo>
                    <a:lnTo>
                      <a:pt x="41179" y="83915"/>
                    </a:lnTo>
                    <a:lnTo>
                      <a:pt x="41179" y="84517"/>
                    </a:lnTo>
                    <a:lnTo>
                      <a:pt x="41784" y="84517"/>
                    </a:lnTo>
                    <a:lnTo>
                      <a:pt x="42390" y="84517"/>
                    </a:lnTo>
                    <a:lnTo>
                      <a:pt x="42390" y="85121"/>
                    </a:lnTo>
                    <a:lnTo>
                      <a:pt x="42996" y="85121"/>
                    </a:lnTo>
                    <a:lnTo>
                      <a:pt x="43601" y="85121"/>
                    </a:lnTo>
                    <a:lnTo>
                      <a:pt x="44207" y="85121"/>
                    </a:lnTo>
                    <a:lnTo>
                      <a:pt x="44812" y="85121"/>
                    </a:lnTo>
                    <a:lnTo>
                      <a:pt x="44812" y="85725"/>
                    </a:lnTo>
                    <a:lnTo>
                      <a:pt x="45418" y="85725"/>
                    </a:lnTo>
                    <a:lnTo>
                      <a:pt x="46024" y="85725"/>
                    </a:lnTo>
                    <a:lnTo>
                      <a:pt x="46629" y="85725"/>
                    </a:lnTo>
                    <a:lnTo>
                      <a:pt x="47235" y="85725"/>
                    </a:lnTo>
                    <a:lnTo>
                      <a:pt x="141705" y="85725"/>
                    </a:lnTo>
                    <a:lnTo>
                      <a:pt x="142311" y="85725"/>
                    </a:lnTo>
                    <a:lnTo>
                      <a:pt x="142916" y="85725"/>
                    </a:lnTo>
                    <a:lnTo>
                      <a:pt x="143522" y="85725"/>
                    </a:lnTo>
                    <a:lnTo>
                      <a:pt x="144127" y="85725"/>
                    </a:lnTo>
                    <a:lnTo>
                      <a:pt x="144733" y="85725"/>
                    </a:lnTo>
                    <a:lnTo>
                      <a:pt x="144733" y="85121"/>
                    </a:lnTo>
                    <a:lnTo>
                      <a:pt x="145338" y="85121"/>
                    </a:lnTo>
                    <a:lnTo>
                      <a:pt x="145944" y="85121"/>
                    </a:lnTo>
                    <a:lnTo>
                      <a:pt x="146550" y="85121"/>
                    </a:lnTo>
                    <a:lnTo>
                      <a:pt x="146550" y="84517"/>
                    </a:lnTo>
                    <a:lnTo>
                      <a:pt x="147155" y="84517"/>
                    </a:lnTo>
                    <a:lnTo>
                      <a:pt x="147761" y="84517"/>
                    </a:lnTo>
                    <a:lnTo>
                      <a:pt x="148366" y="84517"/>
                    </a:lnTo>
                    <a:lnTo>
                      <a:pt x="148366" y="83913"/>
                    </a:lnTo>
                    <a:lnTo>
                      <a:pt x="148972" y="83913"/>
                    </a:lnTo>
                    <a:lnTo>
                      <a:pt x="148972" y="83310"/>
                    </a:lnTo>
                    <a:lnTo>
                      <a:pt x="148972" y="82706"/>
                    </a:lnTo>
                    <a:lnTo>
                      <a:pt x="149578" y="82706"/>
                    </a:lnTo>
                    <a:lnTo>
                      <a:pt x="149578" y="77876"/>
                    </a:lnTo>
                    <a:lnTo>
                      <a:pt x="155028" y="77876"/>
                    </a:lnTo>
                    <a:lnTo>
                      <a:pt x="155633" y="77876"/>
                    </a:lnTo>
                    <a:lnTo>
                      <a:pt x="156239" y="77876"/>
                    </a:lnTo>
                    <a:lnTo>
                      <a:pt x="156239" y="77273"/>
                    </a:lnTo>
                    <a:lnTo>
                      <a:pt x="156845" y="77273"/>
                    </a:lnTo>
                    <a:lnTo>
                      <a:pt x="156845" y="76669"/>
                    </a:lnTo>
                    <a:lnTo>
                      <a:pt x="156845" y="76065"/>
                    </a:lnTo>
                    <a:lnTo>
                      <a:pt x="156845" y="52521"/>
                    </a:lnTo>
                    <a:lnTo>
                      <a:pt x="148972" y="25958"/>
                    </a:lnTo>
                    <a:lnTo>
                      <a:pt x="148366" y="24751"/>
                    </a:lnTo>
                    <a:lnTo>
                      <a:pt x="148366" y="24147"/>
                    </a:lnTo>
                    <a:lnTo>
                      <a:pt x="147761" y="23542"/>
                    </a:lnTo>
                    <a:lnTo>
                      <a:pt x="147155" y="23542"/>
                    </a:lnTo>
                    <a:lnTo>
                      <a:pt x="146550" y="23542"/>
                    </a:lnTo>
                    <a:close/>
                    <a:moveTo>
                      <a:pt x="142916" y="28977"/>
                    </a:moveTo>
                    <a:lnTo>
                      <a:pt x="143522" y="28977"/>
                    </a:lnTo>
                    <a:lnTo>
                      <a:pt x="144127" y="28977"/>
                    </a:lnTo>
                    <a:lnTo>
                      <a:pt x="144127" y="29581"/>
                    </a:lnTo>
                    <a:lnTo>
                      <a:pt x="144733" y="29581"/>
                    </a:lnTo>
                    <a:lnTo>
                      <a:pt x="148366" y="44673"/>
                    </a:lnTo>
                    <a:lnTo>
                      <a:pt x="148366" y="45277"/>
                    </a:lnTo>
                    <a:lnTo>
                      <a:pt x="148366" y="45880"/>
                    </a:lnTo>
                    <a:lnTo>
                      <a:pt x="147761" y="45880"/>
                    </a:lnTo>
                    <a:lnTo>
                      <a:pt x="124143" y="45880"/>
                    </a:lnTo>
                    <a:lnTo>
                      <a:pt x="123538" y="45880"/>
                    </a:lnTo>
                    <a:lnTo>
                      <a:pt x="122932" y="45880"/>
                    </a:lnTo>
                    <a:lnTo>
                      <a:pt x="122932" y="45277"/>
                    </a:lnTo>
                    <a:lnTo>
                      <a:pt x="122326" y="45277"/>
                    </a:lnTo>
                    <a:lnTo>
                      <a:pt x="122326" y="44673"/>
                    </a:lnTo>
                    <a:lnTo>
                      <a:pt x="122326" y="29581"/>
                    </a:lnTo>
                    <a:lnTo>
                      <a:pt x="122932" y="29581"/>
                    </a:lnTo>
                    <a:lnTo>
                      <a:pt x="122932" y="28977"/>
                    </a:lnTo>
                    <a:lnTo>
                      <a:pt x="123538" y="28977"/>
                    </a:lnTo>
                    <a:lnTo>
                      <a:pt x="124143" y="28977"/>
                    </a:lnTo>
                    <a:lnTo>
                      <a:pt x="142916" y="2897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15" name="Oval 5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aIQAAgxUAAIchAACwFQAAAAAAACYAAAAIAAAA//////////8="/>
                  </a:ext>
                </a:extLst>
              </p:cNvSpPr>
              <p:nvPr/>
            </p:nvSpPr>
            <p:spPr>
              <a:xfrm>
                <a:off x="5421630" y="3496945"/>
                <a:ext cx="28575" cy="2857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14" name="Oval 5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f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kIQAAjBUAAH0hAACnFQAAAAAAACYAAAAIAAAA//////////8="/>
                  </a:ext>
                </a:extLst>
              </p:cNvSpPr>
              <p:nvPr/>
            </p:nvSpPr>
            <p:spPr>
              <a:xfrm>
                <a:off x="5427980" y="350266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13" name="Oval 5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nIQAAjxUAAHshAACkFQAAAAAAACYAAAAIAAAA//////////8="/>
                  </a:ext>
                </a:extLst>
              </p:cNvSpPr>
              <p:nvPr/>
            </p:nvSpPr>
            <p:spPr>
              <a:xfrm>
                <a:off x="5429885" y="3504565"/>
                <a:ext cx="12700" cy="1333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12" name="Oval 5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CJIQAAgxUAALYhAACwFQAAAAAAACYAAAAIAAAA//////////8="/>
                  </a:ext>
                </a:extLst>
              </p:cNvSpPr>
              <p:nvPr/>
            </p:nvSpPr>
            <p:spPr>
              <a:xfrm>
                <a:off x="5451475" y="3496945"/>
                <a:ext cx="28575" cy="2857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11" name="Oval 5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IQAAjBUAAKwhAACnFQAAAAAAACYAAAAIAAAA//////////8="/>
                  </a:ext>
                </a:extLst>
              </p:cNvSpPr>
              <p:nvPr/>
            </p:nvSpPr>
            <p:spPr>
              <a:xfrm>
                <a:off x="5457190" y="350266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10" name="Oval 5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CVIQAAjxUAAKkhAACkFQAAAAAAACYAAAAIAAAA//////////8="/>
                  </a:ext>
                </a:extLst>
              </p:cNvSpPr>
              <p:nvPr/>
            </p:nvSpPr>
            <p:spPr>
              <a:xfrm>
                <a:off x="5459095" y="3504565"/>
                <a:ext cx="12700" cy="1333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09" name="Oval 5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RIgAAihUAADUiAACwFQAAAAAAACYAAAAIAAAA//////////8="/>
                  </a:ext>
                </a:extLst>
              </p:cNvSpPr>
              <p:nvPr/>
            </p:nvSpPr>
            <p:spPr>
              <a:xfrm>
                <a:off x="5537835" y="3501390"/>
                <a:ext cx="22860" cy="2413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08" name="Oval 5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ZIgAAkhUAAC4iAACoFQAAAAAAACYAAAAIAAAA//////////8="/>
                  </a:ext>
                </a:extLst>
              </p:cNvSpPr>
              <p:nvPr/>
            </p:nvSpPr>
            <p:spPr>
              <a:xfrm>
                <a:off x="5542915" y="3506470"/>
                <a:ext cx="13335" cy="1397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07" name="Freeform 5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aIgAAlRUAACwiAACmFQAAAAAAACYAAAAIAAAA//////////8="/>
                  </a:ext>
                </a:extLst>
              </p:cNvSpPr>
              <p:nvPr/>
            </p:nvSpPr>
            <p:spPr>
              <a:xfrm>
                <a:off x="5543550" y="3508375"/>
                <a:ext cx="11430" cy="10795"/>
              </a:xfrm>
              <a:custGeom>
                <a:avLst/>
                <a:gdLst/>
                <a:ahLst/>
                <a:cxnLst/>
                <a:rect l="0" t="0" r="11430" b="10795"/>
                <a:pathLst>
                  <a:path w="11430" h="10795">
                    <a:moveTo>
                      <a:pt x="5944" y="10795"/>
                    </a:moveTo>
                    <a:cubicBezTo>
                      <a:pt x="9144" y="10795"/>
                      <a:pt x="11430" y="8204"/>
                      <a:pt x="11430" y="5613"/>
                    </a:cubicBezTo>
                    <a:cubicBezTo>
                      <a:pt x="11430" y="2159"/>
                      <a:pt x="9144" y="0"/>
                      <a:pt x="5944" y="0"/>
                    </a:cubicBezTo>
                    <a:cubicBezTo>
                      <a:pt x="2743" y="0"/>
                      <a:pt x="0" y="2159"/>
                      <a:pt x="0" y="5613"/>
                    </a:cubicBezTo>
                    <a:cubicBezTo>
                      <a:pt x="0" y="8204"/>
                      <a:pt x="2743" y="10795"/>
                      <a:pt x="5944" y="10795"/>
                    </a:cubicBezTo>
                    <a:close/>
                  </a:path>
                </a:pathLst>
              </a:custGeom>
              <a:solidFill>
                <a:srgbClr val="231F20"/>
              </a:solidFill>
              <a:ln>
                <a:noFill/>
              </a:ln>
              <a:effectLst/>
            </p:spPr>
            <p:txBody>
              <a:bodyPr vert="horz" wrap="square" lIns="91440" tIns="45720" rIns="91440" bIns="45720" numCol="1" spcCol="215900" anchor="t"/>
              <a:lstStyle/>
              <a:p>
                <a:pPr>
                  <a:defRPr lang="en-us"/>
                </a:pPr>
                <a:endParaRPr/>
              </a:p>
            </p:txBody>
          </p:sp>
          <p:sp>
            <p:nvSpPr>
              <p:cNvPr id="506" name="Freeform 5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yIQAAthUAANYhAAASFgAAAAAAACYAAAAIAAAA//////////8="/>
                  </a:ext>
                </a:extLst>
              </p:cNvSpPr>
              <p:nvPr/>
            </p:nvSpPr>
            <p:spPr>
              <a:xfrm>
                <a:off x="5396230" y="3529330"/>
                <a:ext cx="104140" cy="58420"/>
              </a:xfrm>
              <a:custGeom>
                <a:avLst/>
                <a:gdLst/>
                <a:ahLst/>
                <a:cxnLst/>
                <a:rect l="0" t="0" r="104140" b="58420"/>
                <a:pathLst>
                  <a:path w="104140" h="58420">
                    <a:moveTo>
                      <a:pt x="6660" y="15822"/>
                    </a:moveTo>
                    <a:lnTo>
                      <a:pt x="27851" y="15822"/>
                    </a:lnTo>
                    <a:lnTo>
                      <a:pt x="27851" y="5477"/>
                    </a:lnTo>
                    <a:lnTo>
                      <a:pt x="37539" y="0"/>
                    </a:lnTo>
                    <a:lnTo>
                      <a:pt x="101113" y="0"/>
                    </a:lnTo>
                    <a:lnTo>
                      <a:pt x="104140" y="3651"/>
                    </a:lnTo>
                    <a:lnTo>
                      <a:pt x="104140" y="52943"/>
                    </a:lnTo>
                    <a:lnTo>
                      <a:pt x="78105" y="52943"/>
                    </a:lnTo>
                    <a:lnTo>
                      <a:pt x="78105" y="55377"/>
                    </a:lnTo>
                    <a:lnTo>
                      <a:pt x="78105" y="55986"/>
                    </a:lnTo>
                    <a:lnTo>
                      <a:pt x="78105" y="56594"/>
                    </a:lnTo>
                    <a:lnTo>
                      <a:pt x="77500" y="56594"/>
                    </a:lnTo>
                    <a:lnTo>
                      <a:pt x="76894" y="56594"/>
                    </a:lnTo>
                    <a:lnTo>
                      <a:pt x="76894" y="57203"/>
                    </a:lnTo>
                    <a:lnTo>
                      <a:pt x="76289" y="57203"/>
                    </a:lnTo>
                    <a:lnTo>
                      <a:pt x="75683" y="57203"/>
                    </a:lnTo>
                    <a:lnTo>
                      <a:pt x="75683" y="57811"/>
                    </a:lnTo>
                    <a:lnTo>
                      <a:pt x="75078" y="57811"/>
                    </a:lnTo>
                    <a:lnTo>
                      <a:pt x="74472" y="57811"/>
                    </a:lnTo>
                    <a:lnTo>
                      <a:pt x="73867" y="57811"/>
                    </a:lnTo>
                    <a:lnTo>
                      <a:pt x="73867" y="58420"/>
                    </a:lnTo>
                    <a:lnTo>
                      <a:pt x="73261" y="58420"/>
                    </a:lnTo>
                    <a:lnTo>
                      <a:pt x="72656" y="58420"/>
                    </a:lnTo>
                    <a:lnTo>
                      <a:pt x="9687" y="58420"/>
                    </a:lnTo>
                    <a:lnTo>
                      <a:pt x="9082" y="58420"/>
                    </a:lnTo>
                    <a:lnTo>
                      <a:pt x="8477" y="57815"/>
                    </a:lnTo>
                    <a:lnTo>
                      <a:pt x="7871" y="57815"/>
                    </a:lnTo>
                    <a:lnTo>
                      <a:pt x="7266" y="57815"/>
                    </a:lnTo>
                    <a:lnTo>
                      <a:pt x="6660" y="57815"/>
                    </a:lnTo>
                    <a:lnTo>
                      <a:pt x="6660" y="57203"/>
                    </a:lnTo>
                    <a:lnTo>
                      <a:pt x="6055" y="57203"/>
                    </a:lnTo>
                    <a:lnTo>
                      <a:pt x="5449" y="57203"/>
                    </a:lnTo>
                    <a:lnTo>
                      <a:pt x="5449" y="56594"/>
                    </a:lnTo>
                    <a:lnTo>
                      <a:pt x="4844" y="56594"/>
                    </a:lnTo>
                    <a:lnTo>
                      <a:pt x="4844" y="55986"/>
                    </a:lnTo>
                    <a:lnTo>
                      <a:pt x="4844" y="55377"/>
                    </a:lnTo>
                    <a:lnTo>
                      <a:pt x="4844" y="52943"/>
                    </a:lnTo>
                    <a:lnTo>
                      <a:pt x="1211" y="52943"/>
                    </a:lnTo>
                    <a:lnTo>
                      <a:pt x="605" y="52943"/>
                    </a:lnTo>
                    <a:lnTo>
                      <a:pt x="605" y="52335"/>
                    </a:lnTo>
                    <a:lnTo>
                      <a:pt x="0" y="52335"/>
                    </a:lnTo>
                    <a:lnTo>
                      <a:pt x="0" y="51726"/>
                    </a:lnTo>
                    <a:lnTo>
                      <a:pt x="0" y="35295"/>
                    </a:lnTo>
                    <a:lnTo>
                      <a:pt x="4844" y="17648"/>
                    </a:lnTo>
                    <a:lnTo>
                      <a:pt x="5449" y="17648"/>
                    </a:lnTo>
                    <a:lnTo>
                      <a:pt x="5449" y="17039"/>
                    </a:lnTo>
                    <a:lnTo>
                      <a:pt x="5449" y="16431"/>
                    </a:lnTo>
                    <a:lnTo>
                      <a:pt x="5449" y="15822"/>
                    </a:lnTo>
                    <a:lnTo>
                      <a:pt x="6055" y="15822"/>
                    </a:lnTo>
                    <a:lnTo>
                      <a:pt x="6660" y="15822"/>
                    </a:lnTo>
                    <a:close/>
                    <a:moveTo>
                      <a:pt x="9687" y="20690"/>
                    </a:moveTo>
                    <a:lnTo>
                      <a:pt x="9082" y="20690"/>
                    </a:lnTo>
                    <a:lnTo>
                      <a:pt x="6055" y="31036"/>
                    </a:lnTo>
                    <a:lnTo>
                      <a:pt x="6055" y="31644"/>
                    </a:lnTo>
                    <a:lnTo>
                      <a:pt x="6660" y="31644"/>
                    </a:lnTo>
                    <a:lnTo>
                      <a:pt x="6660" y="32253"/>
                    </a:lnTo>
                    <a:lnTo>
                      <a:pt x="22402" y="32253"/>
                    </a:lnTo>
                    <a:lnTo>
                      <a:pt x="23008" y="32253"/>
                    </a:lnTo>
                    <a:lnTo>
                      <a:pt x="23008" y="31644"/>
                    </a:lnTo>
                    <a:lnTo>
                      <a:pt x="23613" y="31644"/>
                    </a:lnTo>
                    <a:lnTo>
                      <a:pt x="23613" y="31036"/>
                    </a:lnTo>
                    <a:lnTo>
                      <a:pt x="23613" y="20690"/>
                    </a:lnTo>
                    <a:lnTo>
                      <a:pt x="23008" y="20690"/>
                    </a:lnTo>
                    <a:lnTo>
                      <a:pt x="22402" y="20690"/>
                    </a:lnTo>
                    <a:lnTo>
                      <a:pt x="9687" y="20690"/>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05" name="Oval 5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XI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CyIQAA+hUAANIhAAAbFgAAAAAAACYAAAAIAAAA//////////8="/>
                  </a:ext>
                </a:extLst>
              </p:cNvSpPr>
              <p:nvPr/>
            </p:nvSpPr>
            <p:spPr>
              <a:xfrm>
                <a:off x="5477510" y="3572510"/>
                <a:ext cx="20320" cy="2095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04" name="Oval 5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fJ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4IQAAABYAAMshAAAUFgAAAAAAACYAAAAIAAAA//////////8="/>
                  </a:ext>
                </a:extLst>
              </p:cNvSpPr>
              <p:nvPr/>
            </p:nvSpPr>
            <p:spPr>
              <a:xfrm>
                <a:off x="5481320" y="3576320"/>
                <a:ext cx="12065" cy="1270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03" name="Oval 5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rJ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C6IQAAAhYAAMohAAATFgAAAAAAACYAAAAIAAAA//////////8="/>
                  </a:ext>
                </a:extLst>
              </p:cNvSpPr>
              <p:nvPr/>
            </p:nvSpPr>
            <p:spPr>
              <a:xfrm>
                <a:off x="5482590" y="3577590"/>
                <a:ext cx="10160" cy="1079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02" name="Oval 5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7J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CQIQAA+hUAALAhAAAbFgAAAAAAACYAAAAIAAAA//////////8="/>
                  </a:ext>
                </a:extLst>
              </p:cNvSpPr>
              <p:nvPr/>
            </p:nvSpPr>
            <p:spPr>
              <a:xfrm>
                <a:off x="5455920" y="3572510"/>
                <a:ext cx="20320" cy="2095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01" name="Oval 5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VIQAAABYAAKkhAAAUFgAAAAAAACYAAAAIAAAA//////////8="/>
                  </a:ext>
                </a:extLst>
              </p:cNvSpPr>
              <p:nvPr/>
            </p:nvSpPr>
            <p:spPr>
              <a:xfrm>
                <a:off x="5459095" y="3576320"/>
                <a:ext cx="12700" cy="1270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00" name="Oval 5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CYIQAAAhYAAKYhAAATFgAAAAAAACYAAAAIAAAA//////////8="/>
                  </a:ext>
                </a:extLst>
              </p:cNvSpPr>
              <p:nvPr/>
            </p:nvSpPr>
            <p:spPr>
              <a:xfrm>
                <a:off x="5461000" y="3577590"/>
                <a:ext cx="8890" cy="1079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99" name="Oval 5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CIQAAARYAAFohAAAbFgAAAAAAACYAAAAIAAAA//////////8="/>
                  </a:ext>
                </a:extLst>
              </p:cNvSpPr>
              <p:nvPr/>
            </p:nvSpPr>
            <p:spPr>
              <a:xfrm>
                <a:off x="5406390" y="3576955"/>
                <a:ext cx="15240" cy="1651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98" name="Oval 5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HIQAABxYAAFYhAAAWFgAAAAAAACYAAAAIAAAA//////////8="/>
                  </a:ext>
                </a:extLst>
              </p:cNvSpPr>
              <p:nvPr/>
            </p:nvSpPr>
            <p:spPr>
              <a:xfrm>
                <a:off x="5409565" y="3580765"/>
                <a:ext cx="9525" cy="952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97" name="Oval 5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JIQAACBYAAFQhAAAUFgAAAAAAACYAAAAIAAAA//////////8="/>
                  </a:ext>
                </a:extLst>
              </p:cNvSpPr>
              <p:nvPr/>
            </p:nvSpPr>
            <p:spPr>
              <a:xfrm>
                <a:off x="5410835" y="3581400"/>
                <a:ext cx="6985" cy="762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grpSp>
        <p:sp>
          <p:nvSpPr>
            <p:cNvPr id="495" name="Rectangle 56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yJgAATBkAAAkoAAClGgAAAAAAACYAAAAIAAAA//////////8="/>
                </a:ext>
              </a:extLst>
            </p:cNvSpPr>
            <p:nvPr/>
          </p:nvSpPr>
          <p:spPr>
            <a:xfrm>
              <a:off x="6290310" y="4112260"/>
              <a:ext cx="217805" cy="21907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82" name="Group 56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8mAABgGQAAKygAAL0aAAAAAAAAJgAAAAgAAAD/////AAAAAA=="/>
                </a:ext>
              </a:extLst>
            </p:cNvGrpSpPr>
            <p:nvPr/>
          </p:nvGrpSpPr>
          <p:grpSpPr>
            <a:xfrm>
              <a:off x="6308725" y="4124960"/>
              <a:ext cx="220980" cy="221615"/>
              <a:chOff x="6308725" y="4124960"/>
              <a:chExt cx="220980" cy="221615"/>
            </a:xfrm>
          </p:grpSpPr>
          <p:sp>
            <p:nvSpPr>
              <p:cNvPr id="494" name="Freeform 5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aJgAAaxkAACAoAACyGgAAAAAAACYAAAAIAAAA//////////8="/>
                  </a:ext>
                </a:extLst>
              </p:cNvSpPr>
              <p:nvPr/>
            </p:nvSpPr>
            <p:spPr>
              <a:xfrm>
                <a:off x="6315710" y="4131945"/>
                <a:ext cx="207010" cy="207645"/>
              </a:xfrm>
              <a:custGeom>
                <a:avLst/>
                <a:gdLst/>
                <a:ahLst/>
                <a:cxnLst/>
                <a:rect l="0" t="0" r="207010" b="207645"/>
                <a:pathLst>
                  <a:path w="207010" h="207645">
                    <a:moveTo>
                      <a:pt x="43949" y="0"/>
                    </a:moveTo>
                    <a:cubicBezTo>
                      <a:pt x="163061" y="0"/>
                      <a:pt x="163061" y="0"/>
                      <a:pt x="163061" y="0"/>
                    </a:cubicBezTo>
                    <a:cubicBezTo>
                      <a:pt x="187295" y="0"/>
                      <a:pt x="207010" y="20187"/>
                      <a:pt x="207010" y="44495"/>
                    </a:cubicBezTo>
                    <a:cubicBezTo>
                      <a:pt x="207010" y="163561"/>
                      <a:pt x="207010" y="163561"/>
                      <a:pt x="207010" y="163561"/>
                    </a:cubicBezTo>
                    <a:cubicBezTo>
                      <a:pt x="207010" y="187869"/>
                      <a:pt x="187295" y="207645"/>
                      <a:pt x="163061" y="207645"/>
                    </a:cubicBezTo>
                    <a:cubicBezTo>
                      <a:pt x="43949" y="207645"/>
                      <a:pt x="43949" y="207645"/>
                      <a:pt x="43949" y="207645"/>
                    </a:cubicBezTo>
                    <a:cubicBezTo>
                      <a:pt x="20126" y="207645"/>
                      <a:pt x="0" y="187869"/>
                      <a:pt x="0" y="163561"/>
                    </a:cubicBezTo>
                    <a:cubicBezTo>
                      <a:pt x="0" y="44495"/>
                      <a:pt x="0" y="44495"/>
                      <a:pt x="0" y="44495"/>
                    </a:cubicBezTo>
                    <a:cubicBezTo>
                      <a:pt x="0" y="20187"/>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493" name="Freeform 5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JgAAYBkAACsoAAC9GgAAAAAAACYAAAAIAAAA//////////8="/>
                  </a:ext>
                </a:extLst>
              </p:cNvSpPr>
              <p:nvPr/>
            </p:nvSpPr>
            <p:spPr>
              <a:xfrm>
                <a:off x="6308725" y="4124960"/>
                <a:ext cx="220980" cy="221615"/>
              </a:xfrm>
              <a:custGeom>
                <a:avLst/>
                <a:gdLst/>
                <a:ahLst/>
                <a:cxnLst/>
                <a:rect l="0" t="0" r="220980" b="221615"/>
                <a:pathLst>
                  <a:path w="220980" h="221615">
                    <a:moveTo>
                      <a:pt x="170048" y="0"/>
                    </a:moveTo>
                    <a:cubicBezTo>
                      <a:pt x="50932" y="0"/>
                      <a:pt x="50932" y="0"/>
                      <a:pt x="50932" y="0"/>
                    </a:cubicBezTo>
                    <a:cubicBezTo>
                      <a:pt x="23002" y="0"/>
                      <a:pt x="0" y="23024"/>
                      <a:pt x="0" y="51394"/>
                    </a:cubicBezTo>
                    <a:cubicBezTo>
                      <a:pt x="0" y="170220"/>
                      <a:pt x="0" y="170220"/>
                      <a:pt x="0" y="170220"/>
                    </a:cubicBezTo>
                    <a:cubicBezTo>
                      <a:pt x="0" y="198178"/>
                      <a:pt x="23002" y="221203"/>
                      <a:pt x="50932" y="221615"/>
                    </a:cubicBezTo>
                    <a:cubicBezTo>
                      <a:pt x="170048" y="221615"/>
                      <a:pt x="170048" y="221615"/>
                      <a:pt x="170048" y="221615"/>
                    </a:cubicBezTo>
                    <a:cubicBezTo>
                      <a:pt x="197978" y="221203"/>
                      <a:pt x="220980" y="198178"/>
                      <a:pt x="220980" y="170220"/>
                    </a:cubicBezTo>
                    <a:cubicBezTo>
                      <a:pt x="220980" y="51394"/>
                      <a:pt x="220980" y="51394"/>
                      <a:pt x="220980" y="51394"/>
                    </a:cubicBezTo>
                    <a:cubicBezTo>
                      <a:pt x="220980" y="23024"/>
                      <a:pt x="197978" y="0"/>
                      <a:pt x="170048" y="0"/>
                    </a:cubicBezTo>
                    <a:close/>
                    <a:moveTo>
                      <a:pt x="50932" y="14390"/>
                    </a:moveTo>
                    <a:cubicBezTo>
                      <a:pt x="170048" y="14390"/>
                      <a:pt x="170048" y="14390"/>
                      <a:pt x="170048" y="14390"/>
                    </a:cubicBezTo>
                    <a:cubicBezTo>
                      <a:pt x="190174" y="14390"/>
                      <a:pt x="206604" y="30836"/>
                      <a:pt x="207015" y="51394"/>
                    </a:cubicBezTo>
                    <a:cubicBezTo>
                      <a:pt x="207015" y="170220"/>
                      <a:pt x="207015" y="170220"/>
                      <a:pt x="207015" y="170220"/>
                    </a:cubicBezTo>
                    <a:cubicBezTo>
                      <a:pt x="206604" y="190366"/>
                      <a:pt x="190174" y="207224"/>
                      <a:pt x="170048" y="207224"/>
                    </a:cubicBezTo>
                    <a:cubicBezTo>
                      <a:pt x="50932" y="207224"/>
                      <a:pt x="50932" y="207224"/>
                      <a:pt x="50932" y="207224"/>
                    </a:cubicBezTo>
                    <a:cubicBezTo>
                      <a:pt x="30806" y="207224"/>
                      <a:pt x="14376" y="190366"/>
                      <a:pt x="14376" y="170220"/>
                    </a:cubicBezTo>
                    <a:cubicBezTo>
                      <a:pt x="14376" y="51394"/>
                      <a:pt x="14376" y="51394"/>
                      <a:pt x="14376" y="51394"/>
                    </a:cubicBezTo>
                    <a:cubicBezTo>
                      <a:pt x="14376" y="30836"/>
                      <a:pt x="30806" y="14390"/>
                      <a:pt x="50932"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92" name="Freeform 5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vJgAAuxkAAAooAABVGgAAAAAAACYAAAAIAAAA//////////8="/>
                  </a:ext>
                </a:extLst>
              </p:cNvSpPr>
              <p:nvPr/>
            </p:nvSpPr>
            <p:spPr>
              <a:xfrm>
                <a:off x="6329045" y="4182745"/>
                <a:ext cx="179705" cy="97790"/>
              </a:xfrm>
              <a:custGeom>
                <a:avLst/>
                <a:gdLst/>
                <a:ahLst/>
                <a:cxnLst/>
                <a:rect l="0" t="0" r="179705" b="97790"/>
                <a:pathLst>
                  <a:path w="179705" h="97790">
                    <a:moveTo>
                      <a:pt x="168208" y="26560"/>
                    </a:moveTo>
                    <a:lnTo>
                      <a:pt x="131904" y="26560"/>
                    </a:lnTo>
                    <a:lnTo>
                      <a:pt x="131904" y="8451"/>
                    </a:lnTo>
                    <a:lnTo>
                      <a:pt x="114962" y="0"/>
                    </a:lnTo>
                    <a:lnTo>
                      <a:pt x="4840" y="0"/>
                    </a:lnTo>
                    <a:lnTo>
                      <a:pt x="0" y="6036"/>
                    </a:lnTo>
                    <a:lnTo>
                      <a:pt x="0" y="89339"/>
                    </a:lnTo>
                    <a:lnTo>
                      <a:pt x="44774" y="89339"/>
                    </a:lnTo>
                    <a:lnTo>
                      <a:pt x="44774" y="94168"/>
                    </a:lnTo>
                    <a:lnTo>
                      <a:pt x="44774" y="94772"/>
                    </a:lnTo>
                    <a:lnTo>
                      <a:pt x="45380" y="95378"/>
                    </a:lnTo>
                    <a:lnTo>
                      <a:pt x="45985" y="95378"/>
                    </a:lnTo>
                    <a:lnTo>
                      <a:pt x="45985" y="95979"/>
                    </a:lnTo>
                    <a:lnTo>
                      <a:pt x="46590" y="96584"/>
                    </a:lnTo>
                    <a:lnTo>
                      <a:pt x="47195" y="96584"/>
                    </a:lnTo>
                    <a:lnTo>
                      <a:pt x="47800" y="96584"/>
                    </a:lnTo>
                    <a:lnTo>
                      <a:pt x="48405" y="97189"/>
                    </a:lnTo>
                    <a:lnTo>
                      <a:pt x="49010" y="97189"/>
                    </a:lnTo>
                    <a:lnTo>
                      <a:pt x="49615" y="97189"/>
                    </a:lnTo>
                    <a:lnTo>
                      <a:pt x="49615" y="97790"/>
                    </a:lnTo>
                    <a:lnTo>
                      <a:pt x="50220" y="97790"/>
                    </a:lnTo>
                    <a:lnTo>
                      <a:pt x="50825" y="97790"/>
                    </a:lnTo>
                    <a:lnTo>
                      <a:pt x="51430" y="97790"/>
                    </a:lnTo>
                    <a:lnTo>
                      <a:pt x="52035" y="97790"/>
                    </a:lnTo>
                    <a:lnTo>
                      <a:pt x="52640" y="97790"/>
                    </a:lnTo>
                    <a:lnTo>
                      <a:pt x="53245" y="97790"/>
                    </a:lnTo>
                    <a:lnTo>
                      <a:pt x="54456" y="97790"/>
                    </a:lnTo>
                    <a:lnTo>
                      <a:pt x="162158" y="97790"/>
                    </a:lnTo>
                    <a:lnTo>
                      <a:pt x="162763" y="97790"/>
                    </a:lnTo>
                    <a:lnTo>
                      <a:pt x="163368" y="97790"/>
                    </a:lnTo>
                    <a:lnTo>
                      <a:pt x="163973" y="97790"/>
                    </a:lnTo>
                    <a:lnTo>
                      <a:pt x="164578" y="97790"/>
                    </a:lnTo>
                    <a:lnTo>
                      <a:pt x="165183" y="97790"/>
                    </a:lnTo>
                    <a:lnTo>
                      <a:pt x="165788" y="97790"/>
                    </a:lnTo>
                    <a:lnTo>
                      <a:pt x="166393" y="97790"/>
                    </a:lnTo>
                    <a:lnTo>
                      <a:pt x="166998" y="97185"/>
                    </a:lnTo>
                    <a:lnTo>
                      <a:pt x="167603" y="97185"/>
                    </a:lnTo>
                    <a:lnTo>
                      <a:pt x="168208" y="97185"/>
                    </a:lnTo>
                    <a:lnTo>
                      <a:pt x="168208" y="96583"/>
                    </a:lnTo>
                    <a:lnTo>
                      <a:pt x="168813" y="96583"/>
                    </a:lnTo>
                    <a:lnTo>
                      <a:pt x="169418" y="96583"/>
                    </a:lnTo>
                    <a:lnTo>
                      <a:pt x="170023" y="96583"/>
                    </a:lnTo>
                    <a:lnTo>
                      <a:pt x="170628" y="95978"/>
                    </a:lnTo>
                    <a:lnTo>
                      <a:pt x="170628" y="95375"/>
                    </a:lnTo>
                    <a:lnTo>
                      <a:pt x="171234" y="95375"/>
                    </a:lnTo>
                    <a:lnTo>
                      <a:pt x="171234" y="94772"/>
                    </a:lnTo>
                    <a:lnTo>
                      <a:pt x="171839" y="94772"/>
                    </a:lnTo>
                    <a:lnTo>
                      <a:pt x="171839" y="94168"/>
                    </a:lnTo>
                    <a:lnTo>
                      <a:pt x="171839" y="89339"/>
                    </a:lnTo>
                    <a:lnTo>
                      <a:pt x="177889" y="89339"/>
                    </a:lnTo>
                    <a:lnTo>
                      <a:pt x="178494" y="89339"/>
                    </a:lnTo>
                    <a:lnTo>
                      <a:pt x="179099" y="89339"/>
                    </a:lnTo>
                    <a:lnTo>
                      <a:pt x="179099" y="88735"/>
                    </a:lnTo>
                    <a:lnTo>
                      <a:pt x="179099" y="88132"/>
                    </a:lnTo>
                    <a:lnTo>
                      <a:pt x="179705" y="88132"/>
                    </a:lnTo>
                    <a:lnTo>
                      <a:pt x="179705" y="87528"/>
                    </a:lnTo>
                    <a:lnTo>
                      <a:pt x="179705" y="86924"/>
                    </a:lnTo>
                    <a:lnTo>
                      <a:pt x="179705" y="86321"/>
                    </a:lnTo>
                    <a:lnTo>
                      <a:pt x="179705" y="59761"/>
                    </a:lnTo>
                    <a:lnTo>
                      <a:pt x="170628" y="28975"/>
                    </a:lnTo>
                    <a:lnTo>
                      <a:pt x="170023" y="28370"/>
                    </a:lnTo>
                    <a:lnTo>
                      <a:pt x="170023" y="27768"/>
                    </a:lnTo>
                    <a:lnTo>
                      <a:pt x="169418" y="27163"/>
                    </a:lnTo>
                    <a:lnTo>
                      <a:pt x="168813" y="27163"/>
                    </a:lnTo>
                    <a:lnTo>
                      <a:pt x="168813" y="26560"/>
                    </a:lnTo>
                    <a:lnTo>
                      <a:pt x="168208" y="26560"/>
                    </a:lnTo>
                    <a:close/>
                    <a:moveTo>
                      <a:pt x="163973" y="33200"/>
                    </a:moveTo>
                    <a:lnTo>
                      <a:pt x="164578" y="33200"/>
                    </a:lnTo>
                    <a:lnTo>
                      <a:pt x="165183" y="33200"/>
                    </a:lnTo>
                    <a:lnTo>
                      <a:pt x="165183" y="33804"/>
                    </a:lnTo>
                    <a:lnTo>
                      <a:pt x="165183" y="34408"/>
                    </a:lnTo>
                    <a:lnTo>
                      <a:pt x="170628" y="51310"/>
                    </a:lnTo>
                    <a:lnTo>
                      <a:pt x="170628" y="51913"/>
                    </a:lnTo>
                    <a:lnTo>
                      <a:pt x="170023" y="51913"/>
                    </a:lnTo>
                    <a:lnTo>
                      <a:pt x="169418" y="51913"/>
                    </a:lnTo>
                    <a:lnTo>
                      <a:pt x="168813" y="51913"/>
                    </a:lnTo>
                    <a:lnTo>
                      <a:pt x="142190" y="51913"/>
                    </a:lnTo>
                    <a:lnTo>
                      <a:pt x="141585" y="51913"/>
                    </a:lnTo>
                    <a:lnTo>
                      <a:pt x="140980" y="51913"/>
                    </a:lnTo>
                    <a:lnTo>
                      <a:pt x="140375" y="51308"/>
                    </a:lnTo>
                    <a:lnTo>
                      <a:pt x="140375" y="34408"/>
                    </a:lnTo>
                    <a:lnTo>
                      <a:pt x="140375" y="33804"/>
                    </a:lnTo>
                    <a:lnTo>
                      <a:pt x="140980" y="33804"/>
                    </a:lnTo>
                    <a:lnTo>
                      <a:pt x="140980" y="33200"/>
                    </a:lnTo>
                    <a:lnTo>
                      <a:pt x="141585" y="33200"/>
                    </a:lnTo>
                    <a:lnTo>
                      <a:pt x="142190" y="33200"/>
                    </a:lnTo>
                    <a:lnTo>
                      <a:pt x="163973" y="33200"/>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91" name="Oval 5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JgAANBoAACMnAABnGgAAAAAAACYAAAAIAAAA//////////8="/>
                  </a:ext>
                </a:extLst>
              </p:cNvSpPr>
              <p:nvPr/>
            </p:nvSpPr>
            <p:spPr>
              <a:xfrm>
                <a:off x="6329680" y="425958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90" name="Oval 5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7JgAAPRoAABknAABcGgAAAAAAACYAAAAIAAAA//////////8="/>
                  </a:ext>
                </a:extLst>
              </p:cNvSpPr>
              <p:nvPr/>
            </p:nvSpPr>
            <p:spPr>
              <a:xfrm>
                <a:off x="6336665" y="42652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89" name="Oval 5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JgAAQRoAABYnAABaGgAAAAAAACYAAAAIAAAA//////////8="/>
                  </a:ext>
                </a:extLst>
              </p:cNvSpPr>
              <p:nvPr/>
            </p:nvSpPr>
            <p:spPr>
              <a:xfrm>
                <a:off x="6339205" y="426783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88" name="Oval 5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JwAANBoAAFonAABnGgAAAAAAACYAAAAIAAAA//////////8="/>
                  </a:ext>
                </a:extLst>
              </p:cNvSpPr>
              <p:nvPr/>
            </p:nvSpPr>
            <p:spPr>
              <a:xfrm>
                <a:off x="6364605" y="425958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87" name="Oval 5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JwAAPRoAAE8nAABcGgAAAAAAACYAAAAIAAAA//////////8="/>
                  </a:ext>
                </a:extLst>
              </p:cNvSpPr>
              <p:nvPr/>
            </p:nvSpPr>
            <p:spPr>
              <a:xfrm>
                <a:off x="6370955" y="42652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86" name="Oval 5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1JwAAQRoAAE0nAABaGgAAAAAAACYAAAAIAAAA//////////8="/>
                  </a:ext>
                </a:extLst>
              </p:cNvSpPr>
              <p:nvPr/>
            </p:nvSpPr>
            <p:spPr>
              <a:xfrm>
                <a:off x="6373495" y="426783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85" name="Oval 5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JwAAOxoAAO8nAABmGgAAAAAAACYAAAAIAAAA//////////8="/>
                  </a:ext>
                </a:extLst>
              </p:cNvSpPr>
              <p:nvPr/>
            </p:nvSpPr>
            <p:spPr>
              <a:xfrm>
                <a:off x="6464935" y="4264025"/>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84" name="Oval 5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NJwAARBoAAOYnAABeGgAAAAAAACYAAAAIAAAA//////////8="/>
                  </a:ext>
                </a:extLst>
              </p:cNvSpPr>
              <p:nvPr/>
            </p:nvSpPr>
            <p:spPr>
              <a:xfrm>
                <a:off x="6470015" y="4269740"/>
                <a:ext cx="1587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83" name="Oval 5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JwAARxoAAOMnAABcGgAAAAAAACYAAAAIAAAA//////////8="/>
                  </a:ext>
                </a:extLst>
              </p:cNvSpPr>
              <p:nvPr/>
            </p:nvSpPr>
            <p:spPr>
              <a:xfrm>
                <a:off x="6471285" y="427164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481" name="Rectangle 57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LAAALAwAACYuAACDDQAAAAAAACYAAAAIAAAA//////////8="/>
                </a:ext>
              </a:extLst>
            </p:cNvSpPr>
            <p:nvPr/>
          </p:nvSpPr>
          <p:spPr>
            <a:xfrm>
              <a:off x="7283450" y="1978660"/>
              <a:ext cx="218440" cy="217805"/>
            </a:xfrm>
            <a:prstGeom prst="rect">
              <a:avLst/>
            </a:prstGeom>
            <a:noFill/>
            <a:ln>
              <a:noFill/>
            </a:ln>
            <a:effectLst/>
          </p:spPr>
          <p:txBody>
            <a:bodyPr vert="horz" wrap="square" lIns="91440" tIns="45720" rIns="91440" bIns="45720" numCol="1" spcCol="215900" anchor="t"/>
            <a:lstStyle/>
            <a:p>
              <a:pPr>
                <a:defRPr lang="en-us"/>
              </a:pPr>
              <a:endParaRPr/>
            </a:p>
          </p:txBody>
        </p:sp>
        <p:sp>
          <p:nvSpPr>
            <p:cNvPr id="480" name="Rectangle 580"/>
            <p:cNvSpPr>
              <a:extLst>
                <a:ext uri="smNativeData">
                  <pr:smNativeData xmlns:pr="smNativeData" xmlns:p14="http://schemas.microsoft.com/office/powerpoint/2010/main" xmlns="" val="SMDATA_13_6L0uXhMAAAAlAAAAZAAAAA0AAAAAHQAAAAAAAAAd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JgAAdA0AAFMuAABcDwAAAAAAACYAAAAIAAAA//////////8="/>
                </a:ext>
              </a:extLst>
            </p:cNvSpPr>
            <p:nvPr/>
          </p:nvSpPr>
          <p:spPr>
            <a:xfrm>
              <a:off x="6306820" y="2186940"/>
              <a:ext cx="1223645" cy="309880"/>
            </a:xfrm>
            <a:prstGeom prst="rect">
              <a:avLst/>
            </a:prstGeom>
            <a:solidFill>
              <a:srgbClr val="FFFFFF"/>
            </a:solidFill>
            <a:ln>
              <a:noFill/>
            </a:ln>
            <a:effectLst/>
          </p:spPr>
          <p:txBody>
            <a:bodyPr vert="horz" wrap="square" lIns="18415" tIns="0" rIns="18415" bIns="0" numCol="1" spcCol="215900" anchor="ctr"/>
            <a:lstStyle/>
            <a:p>
              <a:pPr marL="0" marR="0" indent="0" algn="ctr" defTabSz="914400">
                <a:lnSpc>
                  <a:spcPct val="72000"/>
                </a:lnSpc>
                <a:spcBef>
                  <a:spcPts val="0"/>
                </a:spcBef>
                <a:spcAft>
                  <a:spcPts val="1000"/>
                </a:spcAft>
                <a:buNone/>
                <a:tabLst/>
                <a:defRPr lang="en-us"/>
              </a:pPr>
              <a:r>
                <a:rPr lang="en-us" sz="800">
                  <a:solidFill>
                    <a:srgbClr val="000000"/>
                  </a:solidFill>
                </a:rPr>
                <a:t>THERMAL TREATMENT with ENERGY RECOVERY</a:t>
              </a:r>
              <a:endParaRPr lang="it-it">
                <a:latin typeface="Arial" pitchFamily="1" charset="0"/>
                <a:ea typeface="Calibri" pitchFamily="2" charset="0"/>
                <a:cs typeface="Arial" pitchFamily="1" charset="0"/>
              </a:endParaRPr>
            </a:p>
          </p:txBody>
        </p:sp>
        <p:grpSp>
          <p:nvGrpSpPr>
            <p:cNvPr id="469" name="Group 58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ErAAArDAAA0CwAAIoNAAAAAAAAJgAAAAgAAAD/////AAAAAA=="/>
                </a:ext>
              </a:extLst>
            </p:cNvGrpSpPr>
            <p:nvPr/>
          </p:nvGrpSpPr>
          <p:grpSpPr>
            <a:xfrm>
              <a:off x="7061835" y="1978025"/>
              <a:ext cx="222885" cy="222885"/>
              <a:chOff x="7061835" y="1978025"/>
              <a:chExt cx="222885" cy="222885"/>
            </a:xfrm>
          </p:grpSpPr>
          <p:sp>
            <p:nvSpPr>
              <p:cNvPr id="479" name="Freeform 5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KwAAKwwAANAsAACKDQAAAAAAACYAAAAIAAAA//////////8="/>
                  </a:ext>
                </a:extLst>
              </p:cNvSpPr>
              <p:nvPr/>
            </p:nvSpPr>
            <p:spPr>
              <a:xfrm>
                <a:off x="7061835" y="1978025"/>
                <a:ext cx="222885" cy="222885"/>
              </a:xfrm>
              <a:custGeom>
                <a:avLst/>
                <a:gdLst/>
                <a:ahLst/>
                <a:cxnLst/>
                <a:rect l="0" t="0" r="222885" b="222885"/>
                <a:pathLst>
                  <a:path w="222885" h="222885">
                    <a:moveTo>
                      <a:pt x="170878" y="0"/>
                    </a:moveTo>
                    <a:lnTo>
                      <a:pt x="52006" y="0"/>
                    </a:lnTo>
                    <a:cubicBezTo>
                      <a:pt x="23526" y="0"/>
                      <a:pt x="0" y="23526"/>
                      <a:pt x="0" y="52006"/>
                    </a:cubicBezTo>
                    <a:lnTo>
                      <a:pt x="0" y="170878"/>
                    </a:lnTo>
                    <a:cubicBezTo>
                      <a:pt x="0" y="199358"/>
                      <a:pt x="23526" y="221646"/>
                      <a:pt x="52006" y="222885"/>
                    </a:cubicBezTo>
                    <a:lnTo>
                      <a:pt x="170878" y="222885"/>
                    </a:lnTo>
                    <a:cubicBezTo>
                      <a:pt x="199358" y="221646"/>
                      <a:pt x="221646" y="199358"/>
                      <a:pt x="222885" y="170878"/>
                    </a:cubicBezTo>
                    <a:lnTo>
                      <a:pt x="222885" y="52006"/>
                    </a:lnTo>
                    <a:cubicBezTo>
                      <a:pt x="221646" y="23526"/>
                      <a:pt x="199358" y="0"/>
                      <a:pt x="170878"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78" name="Freeform 5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CJKwAAQwwAALgsAABzDQAAAAAAACYAAAAIAAAA//////////8="/>
                  </a:ext>
                </a:extLst>
              </p:cNvSpPr>
              <p:nvPr/>
            </p:nvSpPr>
            <p:spPr>
              <a:xfrm>
                <a:off x="7077075" y="1993265"/>
                <a:ext cx="192405" cy="193040"/>
              </a:xfrm>
              <a:custGeom>
                <a:avLst/>
                <a:gdLst/>
                <a:ahLst/>
                <a:cxnLst/>
                <a:rect l="0" t="0" r="192405" b="193040"/>
                <a:pathLst>
                  <a:path w="192405" h="193040">
                    <a:moveTo>
                      <a:pt x="37000" y="0"/>
                    </a:moveTo>
                    <a:lnTo>
                      <a:pt x="155404" y="0"/>
                    </a:lnTo>
                    <a:cubicBezTo>
                      <a:pt x="175137" y="0"/>
                      <a:pt x="192405" y="16087"/>
                      <a:pt x="192405" y="37123"/>
                    </a:cubicBezTo>
                    <a:lnTo>
                      <a:pt x="192405" y="155917"/>
                    </a:lnTo>
                    <a:cubicBezTo>
                      <a:pt x="192405" y="175716"/>
                      <a:pt x="175137" y="193040"/>
                      <a:pt x="155404" y="193040"/>
                    </a:cubicBezTo>
                    <a:lnTo>
                      <a:pt x="37000" y="193040"/>
                    </a:lnTo>
                    <a:cubicBezTo>
                      <a:pt x="16033" y="193040"/>
                      <a:pt x="0" y="175716"/>
                      <a:pt x="0" y="155917"/>
                    </a:cubicBezTo>
                    <a:lnTo>
                      <a:pt x="0" y="37123"/>
                    </a:lnTo>
                    <a:cubicBezTo>
                      <a:pt x="0" y="16087"/>
                      <a:pt x="16033" y="0"/>
                      <a:pt x="37000" y="0"/>
                    </a:cubicBezTo>
                    <a:close/>
                  </a:path>
                </a:pathLst>
              </a:custGeom>
              <a:solidFill>
                <a:srgbClr val="B96921"/>
              </a:solidFill>
              <a:ln>
                <a:noFill/>
              </a:ln>
              <a:effectLst/>
            </p:spPr>
            <p:txBody>
              <a:bodyPr vert="horz" wrap="square" lIns="91440" tIns="45720" rIns="91440" bIns="45720" numCol="1" spcCol="215900" anchor="t"/>
              <a:lstStyle/>
              <a:p>
                <a:pPr>
                  <a:defRPr lang="en-us"/>
                </a:pPr>
                <a:endParaRPr/>
              </a:p>
            </p:txBody>
          </p:sp>
          <p:sp>
            <p:nvSpPr>
              <p:cNvPr id="477" name="Freeform 5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KwAAVAwAAJosAABYDQAAAAAAACYAAAAIAAAA//////////8="/>
                  </a:ext>
                </a:extLst>
              </p:cNvSpPr>
              <p:nvPr/>
            </p:nvSpPr>
            <p:spPr>
              <a:xfrm>
                <a:off x="7096125" y="2004060"/>
                <a:ext cx="154305" cy="165100"/>
              </a:xfrm>
              <a:custGeom>
                <a:avLst/>
                <a:gdLst/>
                <a:ahLst/>
                <a:cxnLst/>
                <a:rect l="0" t="0" r="154305" b="165100"/>
                <a:pathLst>
                  <a:path w="154305" h="165100">
                    <a:moveTo>
                      <a:pt x="0" y="76964"/>
                    </a:moveTo>
                    <a:lnTo>
                      <a:pt x="87107" y="76964"/>
                    </a:lnTo>
                    <a:lnTo>
                      <a:pt x="95818" y="0"/>
                    </a:lnTo>
                    <a:lnTo>
                      <a:pt x="126928" y="0"/>
                    </a:lnTo>
                    <a:lnTo>
                      <a:pt x="134394" y="76964"/>
                    </a:lnTo>
                    <a:lnTo>
                      <a:pt x="154305" y="76964"/>
                    </a:lnTo>
                    <a:lnTo>
                      <a:pt x="154305" y="165100"/>
                    </a:lnTo>
                    <a:lnTo>
                      <a:pt x="0" y="165100"/>
                    </a:lnTo>
                    <a:lnTo>
                      <a:pt x="0" y="7696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76" name="Freeform 5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KwAAUgwAAJwsAABZDQAAAAAAACYAAAAIAAAA//////////8="/>
                  </a:ext>
                </a:extLst>
              </p:cNvSpPr>
              <p:nvPr/>
            </p:nvSpPr>
            <p:spPr>
              <a:xfrm>
                <a:off x="7094855" y="2002790"/>
                <a:ext cx="156845" cy="167005"/>
              </a:xfrm>
              <a:custGeom>
                <a:avLst/>
                <a:gdLst/>
                <a:ahLst/>
                <a:cxnLst/>
                <a:rect l="0" t="0" r="156845" b="167005"/>
                <a:pathLst>
                  <a:path w="156845" h="167005">
                    <a:moveTo>
                      <a:pt x="1244" y="76698"/>
                    </a:moveTo>
                    <a:lnTo>
                      <a:pt x="88380" y="76698"/>
                    </a:lnTo>
                    <a:lnTo>
                      <a:pt x="88380" y="79172"/>
                    </a:lnTo>
                    <a:lnTo>
                      <a:pt x="1244" y="79172"/>
                    </a:lnTo>
                    <a:lnTo>
                      <a:pt x="1244" y="76698"/>
                    </a:lnTo>
                    <a:close/>
                    <a:moveTo>
                      <a:pt x="89625" y="77935"/>
                    </a:moveTo>
                    <a:lnTo>
                      <a:pt x="89625" y="79172"/>
                    </a:lnTo>
                    <a:lnTo>
                      <a:pt x="88380" y="79172"/>
                    </a:lnTo>
                    <a:lnTo>
                      <a:pt x="88380" y="77935"/>
                    </a:lnTo>
                    <a:lnTo>
                      <a:pt x="89625" y="77935"/>
                    </a:lnTo>
                    <a:close/>
                    <a:moveTo>
                      <a:pt x="87136" y="77935"/>
                    </a:moveTo>
                    <a:lnTo>
                      <a:pt x="95849" y="1237"/>
                    </a:lnTo>
                    <a:lnTo>
                      <a:pt x="98339" y="2474"/>
                    </a:lnTo>
                    <a:lnTo>
                      <a:pt x="89625" y="77935"/>
                    </a:lnTo>
                    <a:lnTo>
                      <a:pt x="87136" y="77935"/>
                    </a:lnTo>
                    <a:close/>
                    <a:moveTo>
                      <a:pt x="95849" y="1237"/>
                    </a:moveTo>
                    <a:lnTo>
                      <a:pt x="95849" y="0"/>
                    </a:lnTo>
                    <a:lnTo>
                      <a:pt x="97094" y="0"/>
                    </a:lnTo>
                    <a:lnTo>
                      <a:pt x="97094" y="1237"/>
                    </a:lnTo>
                    <a:lnTo>
                      <a:pt x="95849" y="1237"/>
                    </a:lnTo>
                    <a:close/>
                    <a:moveTo>
                      <a:pt x="97094" y="0"/>
                    </a:moveTo>
                    <a:lnTo>
                      <a:pt x="128214" y="0"/>
                    </a:lnTo>
                    <a:lnTo>
                      <a:pt x="128214" y="3711"/>
                    </a:lnTo>
                    <a:lnTo>
                      <a:pt x="97094" y="3711"/>
                    </a:lnTo>
                    <a:lnTo>
                      <a:pt x="97094" y="0"/>
                    </a:lnTo>
                    <a:close/>
                    <a:moveTo>
                      <a:pt x="128214" y="0"/>
                    </a:moveTo>
                    <a:lnTo>
                      <a:pt x="129459" y="0"/>
                    </a:lnTo>
                    <a:lnTo>
                      <a:pt x="129459" y="1237"/>
                    </a:lnTo>
                    <a:lnTo>
                      <a:pt x="128214" y="1237"/>
                    </a:lnTo>
                    <a:lnTo>
                      <a:pt x="128214" y="0"/>
                    </a:lnTo>
                    <a:close/>
                    <a:moveTo>
                      <a:pt x="129459" y="1237"/>
                    </a:moveTo>
                    <a:lnTo>
                      <a:pt x="136928" y="77935"/>
                    </a:lnTo>
                    <a:lnTo>
                      <a:pt x="134438" y="77935"/>
                    </a:lnTo>
                    <a:lnTo>
                      <a:pt x="125724" y="2474"/>
                    </a:lnTo>
                    <a:lnTo>
                      <a:pt x="129459" y="1237"/>
                    </a:lnTo>
                    <a:close/>
                    <a:moveTo>
                      <a:pt x="135683" y="79172"/>
                    </a:moveTo>
                    <a:lnTo>
                      <a:pt x="134438" y="79172"/>
                    </a:lnTo>
                    <a:lnTo>
                      <a:pt x="134438" y="77935"/>
                    </a:lnTo>
                    <a:lnTo>
                      <a:pt x="135683" y="77935"/>
                    </a:lnTo>
                    <a:lnTo>
                      <a:pt x="135683" y="79172"/>
                    </a:lnTo>
                    <a:close/>
                    <a:moveTo>
                      <a:pt x="135683" y="76698"/>
                    </a:moveTo>
                    <a:lnTo>
                      <a:pt x="155600" y="76698"/>
                    </a:lnTo>
                    <a:lnTo>
                      <a:pt x="155600" y="79172"/>
                    </a:lnTo>
                    <a:lnTo>
                      <a:pt x="135683" y="79172"/>
                    </a:lnTo>
                    <a:lnTo>
                      <a:pt x="135683" y="76698"/>
                    </a:lnTo>
                    <a:close/>
                    <a:moveTo>
                      <a:pt x="155600" y="76698"/>
                    </a:moveTo>
                    <a:lnTo>
                      <a:pt x="156845" y="76698"/>
                    </a:lnTo>
                    <a:lnTo>
                      <a:pt x="156845" y="77935"/>
                    </a:lnTo>
                    <a:lnTo>
                      <a:pt x="155600" y="77935"/>
                    </a:lnTo>
                    <a:lnTo>
                      <a:pt x="155600" y="76698"/>
                    </a:lnTo>
                    <a:close/>
                    <a:moveTo>
                      <a:pt x="156845" y="77935"/>
                    </a:moveTo>
                    <a:lnTo>
                      <a:pt x="156845" y="165767"/>
                    </a:lnTo>
                    <a:lnTo>
                      <a:pt x="153110" y="165767"/>
                    </a:lnTo>
                    <a:lnTo>
                      <a:pt x="153110" y="77935"/>
                    </a:lnTo>
                    <a:lnTo>
                      <a:pt x="156845" y="77935"/>
                    </a:lnTo>
                    <a:close/>
                    <a:moveTo>
                      <a:pt x="156845" y="165767"/>
                    </a:moveTo>
                    <a:lnTo>
                      <a:pt x="156845" y="167005"/>
                    </a:lnTo>
                    <a:lnTo>
                      <a:pt x="155600" y="167005"/>
                    </a:lnTo>
                    <a:lnTo>
                      <a:pt x="155600" y="165767"/>
                    </a:lnTo>
                    <a:lnTo>
                      <a:pt x="156845" y="165767"/>
                    </a:lnTo>
                    <a:close/>
                    <a:moveTo>
                      <a:pt x="155600" y="167005"/>
                    </a:moveTo>
                    <a:lnTo>
                      <a:pt x="1244" y="167005"/>
                    </a:lnTo>
                    <a:lnTo>
                      <a:pt x="1244" y="163293"/>
                    </a:lnTo>
                    <a:lnTo>
                      <a:pt x="155600" y="163293"/>
                    </a:lnTo>
                    <a:lnTo>
                      <a:pt x="155600" y="167005"/>
                    </a:lnTo>
                    <a:close/>
                    <a:moveTo>
                      <a:pt x="1244" y="167005"/>
                    </a:moveTo>
                    <a:lnTo>
                      <a:pt x="0" y="167005"/>
                    </a:lnTo>
                    <a:lnTo>
                      <a:pt x="0" y="165767"/>
                    </a:lnTo>
                    <a:lnTo>
                      <a:pt x="1244" y="165767"/>
                    </a:lnTo>
                    <a:lnTo>
                      <a:pt x="1244" y="167005"/>
                    </a:lnTo>
                    <a:close/>
                    <a:moveTo>
                      <a:pt x="0" y="165767"/>
                    </a:moveTo>
                    <a:lnTo>
                      <a:pt x="0" y="77935"/>
                    </a:lnTo>
                    <a:lnTo>
                      <a:pt x="2489" y="77935"/>
                    </a:lnTo>
                    <a:lnTo>
                      <a:pt x="2489" y="165767"/>
                    </a:lnTo>
                    <a:lnTo>
                      <a:pt x="0" y="165767"/>
                    </a:lnTo>
                    <a:close/>
                    <a:moveTo>
                      <a:pt x="0" y="77935"/>
                    </a:moveTo>
                    <a:lnTo>
                      <a:pt x="0" y="76698"/>
                    </a:lnTo>
                    <a:lnTo>
                      <a:pt x="1244" y="76698"/>
                    </a:lnTo>
                    <a:lnTo>
                      <a:pt x="1244" y="77935"/>
                    </a:lnTo>
                    <a:lnTo>
                      <a:pt x="0" y="77935"/>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475" name="Freeform 5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BGLAAA5gwAAHYsAABSDQAAAAAAACYAAAAIAAAA//////////8="/>
                  </a:ext>
                </a:extLst>
              </p:cNvSpPr>
              <p:nvPr/>
            </p:nvSpPr>
            <p:spPr>
              <a:xfrm>
                <a:off x="7197090" y="2096770"/>
                <a:ext cx="30480" cy="68580"/>
              </a:xfrm>
              <a:custGeom>
                <a:avLst/>
                <a:gdLst/>
                <a:ahLst/>
                <a:cxnLst/>
                <a:rect l="0" t="0" r="30480" b="68580"/>
                <a:pathLst>
                  <a:path w="30480" h="68580">
                    <a:moveTo>
                      <a:pt x="15850" y="68580"/>
                    </a:moveTo>
                    <a:cubicBezTo>
                      <a:pt x="15850" y="67333"/>
                      <a:pt x="9754" y="58605"/>
                      <a:pt x="8534" y="57358"/>
                    </a:cubicBezTo>
                    <a:cubicBezTo>
                      <a:pt x="0" y="34913"/>
                      <a:pt x="8534" y="21197"/>
                      <a:pt x="15850" y="0"/>
                    </a:cubicBezTo>
                    <a:cubicBezTo>
                      <a:pt x="23165" y="21197"/>
                      <a:pt x="30480" y="34913"/>
                      <a:pt x="21946" y="57358"/>
                    </a:cubicBezTo>
                    <a:cubicBezTo>
                      <a:pt x="21946" y="58605"/>
                      <a:pt x="15850" y="67333"/>
                      <a:pt x="15850" y="6858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74" name="Freeform 5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XLAAAJQ0AAGcsAABQDQAAAAAAACYAAAAIAAAA//////////8="/>
                  </a:ext>
                </a:extLst>
              </p:cNvSpPr>
              <p:nvPr/>
            </p:nvSpPr>
            <p:spPr>
              <a:xfrm>
                <a:off x="7207885" y="2136775"/>
                <a:ext cx="10160" cy="27305"/>
              </a:xfrm>
              <a:custGeom>
                <a:avLst/>
                <a:gdLst/>
                <a:ahLst/>
                <a:cxnLst/>
                <a:rect l="0" t="0" r="10160" b="27305"/>
                <a:pathLst>
                  <a:path w="10160" h="27305">
                    <a:moveTo>
                      <a:pt x="5080" y="27305"/>
                    </a:moveTo>
                    <a:cubicBezTo>
                      <a:pt x="5080" y="27305"/>
                      <a:pt x="2540" y="23581"/>
                      <a:pt x="2540" y="22340"/>
                    </a:cubicBezTo>
                    <a:cubicBezTo>
                      <a:pt x="0" y="13652"/>
                      <a:pt x="2540" y="8687"/>
                      <a:pt x="5080" y="0"/>
                    </a:cubicBezTo>
                    <a:cubicBezTo>
                      <a:pt x="7620" y="8687"/>
                      <a:pt x="10160" y="13652"/>
                      <a:pt x="7620" y="22340"/>
                    </a:cubicBezTo>
                    <a:cubicBezTo>
                      <a:pt x="6350" y="23581"/>
                      <a:pt x="5080" y="27305"/>
                      <a:pt x="5080" y="27305"/>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73" name="Freeform 5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NLAAA5gwAAD4sAABSDQAAAAAAACYAAAAIAAAA//////////8="/>
                  </a:ext>
                </a:extLst>
              </p:cNvSpPr>
              <p:nvPr/>
            </p:nvSpPr>
            <p:spPr>
              <a:xfrm>
                <a:off x="7160895" y="2096770"/>
                <a:ext cx="31115" cy="68580"/>
              </a:xfrm>
              <a:custGeom>
                <a:avLst/>
                <a:gdLst/>
                <a:ahLst/>
                <a:cxnLst/>
                <a:rect l="0" t="0" r="31115" b="68580"/>
                <a:pathLst>
                  <a:path w="31115" h="68580">
                    <a:moveTo>
                      <a:pt x="14935" y="68580"/>
                    </a:moveTo>
                    <a:cubicBezTo>
                      <a:pt x="14935" y="67333"/>
                      <a:pt x="8712" y="58605"/>
                      <a:pt x="8712" y="57358"/>
                    </a:cubicBezTo>
                    <a:cubicBezTo>
                      <a:pt x="0" y="34913"/>
                      <a:pt x="7467" y="21197"/>
                      <a:pt x="14935" y="0"/>
                    </a:cubicBezTo>
                    <a:cubicBezTo>
                      <a:pt x="23647" y="21197"/>
                      <a:pt x="31115" y="34913"/>
                      <a:pt x="22402" y="57358"/>
                    </a:cubicBezTo>
                    <a:cubicBezTo>
                      <a:pt x="22402" y="58605"/>
                      <a:pt x="14935" y="67333"/>
                      <a:pt x="14935" y="6858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72" name="Freeform 5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dLAAAJQ0AAC4sAABQDQAAAAAAACYAAAAIAAAA//////////8="/>
                  </a:ext>
                </a:extLst>
              </p:cNvSpPr>
              <p:nvPr/>
            </p:nvSpPr>
            <p:spPr>
              <a:xfrm>
                <a:off x="7171055" y="2136775"/>
                <a:ext cx="10795" cy="27305"/>
              </a:xfrm>
              <a:custGeom>
                <a:avLst/>
                <a:gdLst/>
                <a:ahLst/>
                <a:cxnLst/>
                <a:rect l="0" t="0" r="10795" b="27305"/>
                <a:pathLst>
                  <a:path w="10795" h="27305">
                    <a:moveTo>
                      <a:pt x="4797" y="27305"/>
                    </a:moveTo>
                    <a:cubicBezTo>
                      <a:pt x="4797" y="27305"/>
                      <a:pt x="3598" y="23581"/>
                      <a:pt x="3598" y="22340"/>
                    </a:cubicBezTo>
                    <a:cubicBezTo>
                      <a:pt x="0" y="13652"/>
                      <a:pt x="3598" y="8687"/>
                      <a:pt x="4797" y="0"/>
                    </a:cubicBezTo>
                    <a:cubicBezTo>
                      <a:pt x="7196" y="8687"/>
                      <a:pt x="10795" y="13652"/>
                      <a:pt x="7196" y="22340"/>
                    </a:cubicBezTo>
                    <a:cubicBezTo>
                      <a:pt x="7196" y="23581"/>
                      <a:pt x="4797" y="27305"/>
                      <a:pt x="4797" y="27305"/>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71" name="Freeform 5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DOKwAA5gwAAP8rAABSDQAAAAAAACYAAAAIAAAA//////////8="/>
                  </a:ext>
                </a:extLst>
              </p:cNvSpPr>
              <p:nvPr/>
            </p:nvSpPr>
            <p:spPr>
              <a:xfrm>
                <a:off x="7120890" y="2096770"/>
                <a:ext cx="31115" cy="68580"/>
              </a:xfrm>
              <a:custGeom>
                <a:avLst/>
                <a:gdLst/>
                <a:ahLst/>
                <a:cxnLst/>
                <a:rect l="0" t="0" r="31115" b="68580"/>
                <a:pathLst>
                  <a:path w="31115" h="68580">
                    <a:moveTo>
                      <a:pt x="16179" y="68580"/>
                    </a:moveTo>
                    <a:cubicBezTo>
                      <a:pt x="16179" y="67333"/>
                      <a:pt x="8712" y="58605"/>
                      <a:pt x="8712" y="57358"/>
                    </a:cubicBezTo>
                    <a:cubicBezTo>
                      <a:pt x="0" y="34913"/>
                      <a:pt x="8712" y="21197"/>
                      <a:pt x="16179" y="0"/>
                    </a:cubicBezTo>
                    <a:cubicBezTo>
                      <a:pt x="23647" y="21197"/>
                      <a:pt x="31115" y="34913"/>
                      <a:pt x="22402" y="57358"/>
                    </a:cubicBezTo>
                    <a:cubicBezTo>
                      <a:pt x="22402" y="58605"/>
                      <a:pt x="16179" y="67333"/>
                      <a:pt x="16179" y="6858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70" name="Freeform 5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hKwAAJQ0AAPArAABQDQAAAAAAACYAAAAIAAAA//////////8="/>
                  </a:ext>
                </a:extLst>
              </p:cNvSpPr>
              <p:nvPr/>
            </p:nvSpPr>
            <p:spPr>
              <a:xfrm>
                <a:off x="7132955" y="2136775"/>
                <a:ext cx="9525" cy="27305"/>
              </a:xfrm>
              <a:custGeom>
                <a:avLst/>
                <a:gdLst/>
                <a:ahLst/>
                <a:cxnLst/>
                <a:rect l="0" t="0" r="9525" b="27305"/>
                <a:pathLst>
                  <a:path w="9525" h="27305">
                    <a:moveTo>
                      <a:pt x="4762" y="27305"/>
                    </a:moveTo>
                    <a:cubicBezTo>
                      <a:pt x="4762" y="27305"/>
                      <a:pt x="2381" y="23581"/>
                      <a:pt x="2381" y="22340"/>
                    </a:cubicBezTo>
                    <a:cubicBezTo>
                      <a:pt x="0" y="13652"/>
                      <a:pt x="2381" y="8687"/>
                      <a:pt x="4762" y="0"/>
                    </a:cubicBezTo>
                    <a:cubicBezTo>
                      <a:pt x="7143" y="8687"/>
                      <a:pt x="9525" y="13652"/>
                      <a:pt x="5953" y="22340"/>
                    </a:cubicBezTo>
                    <a:cubicBezTo>
                      <a:pt x="5953" y="23581"/>
                      <a:pt x="4762" y="27305"/>
                      <a:pt x="4762" y="27305"/>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468" name="Rectangle 59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TLwAAeg4AAKswAADSDwAAAAAAACYAAAAIAAAA//////////8="/>
                </a:ext>
              </a:extLst>
            </p:cNvSpPr>
            <p:nvPr/>
          </p:nvSpPr>
          <p:spPr>
            <a:xfrm>
              <a:off x="7693025" y="2353310"/>
              <a:ext cx="218440" cy="21844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55" name="Group 59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UvAAB7DgAAsTAAANgPAAAAAAAAJgAAAAgAAAD/////AAAAAA=="/>
                </a:ext>
              </a:extLst>
            </p:cNvGrpSpPr>
            <p:nvPr/>
          </p:nvGrpSpPr>
          <p:grpSpPr>
            <a:xfrm>
              <a:off x="7694295" y="2353945"/>
              <a:ext cx="220980" cy="221615"/>
              <a:chOff x="7694295" y="2353945"/>
              <a:chExt cx="220980" cy="221615"/>
            </a:xfrm>
          </p:grpSpPr>
          <p:sp>
            <p:nvSpPr>
              <p:cNvPr id="467" name="Freeform 5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gLwAAhQ4AAKYwAADMDwAAAAAAACYAAAAIAAAA//////////8="/>
                  </a:ext>
                </a:extLst>
              </p:cNvSpPr>
              <p:nvPr/>
            </p:nvSpPr>
            <p:spPr>
              <a:xfrm>
                <a:off x="7701280" y="2360295"/>
                <a:ext cx="207010" cy="207645"/>
              </a:xfrm>
              <a:custGeom>
                <a:avLst/>
                <a:gdLst/>
                <a:ahLst/>
                <a:cxnLst/>
                <a:rect l="0" t="0" r="207010" b="207645"/>
                <a:pathLst>
                  <a:path w="207010" h="207645">
                    <a:moveTo>
                      <a:pt x="43949" y="0"/>
                    </a:moveTo>
                    <a:cubicBezTo>
                      <a:pt x="163061" y="0"/>
                      <a:pt x="163061" y="0"/>
                      <a:pt x="163061" y="0"/>
                    </a:cubicBezTo>
                    <a:cubicBezTo>
                      <a:pt x="187295" y="0"/>
                      <a:pt x="207010" y="20187"/>
                      <a:pt x="207010" y="44495"/>
                    </a:cubicBezTo>
                    <a:cubicBezTo>
                      <a:pt x="207010" y="163561"/>
                      <a:pt x="207010" y="163561"/>
                      <a:pt x="207010" y="163561"/>
                    </a:cubicBezTo>
                    <a:cubicBezTo>
                      <a:pt x="207010" y="187869"/>
                      <a:pt x="187295" y="207645"/>
                      <a:pt x="163061" y="207645"/>
                    </a:cubicBezTo>
                    <a:cubicBezTo>
                      <a:pt x="43949" y="207645"/>
                      <a:pt x="43949" y="207645"/>
                      <a:pt x="43949" y="207645"/>
                    </a:cubicBezTo>
                    <a:cubicBezTo>
                      <a:pt x="20126" y="207645"/>
                      <a:pt x="0" y="187869"/>
                      <a:pt x="0" y="163561"/>
                    </a:cubicBezTo>
                    <a:cubicBezTo>
                      <a:pt x="0" y="44495"/>
                      <a:pt x="0" y="44495"/>
                      <a:pt x="0" y="44495"/>
                    </a:cubicBezTo>
                    <a:cubicBezTo>
                      <a:pt x="0" y="20187"/>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466" name="Freeform 5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VLwAAew4AALEwAADYDwAAAAAAACYAAAAIAAAA//////////8="/>
                  </a:ext>
                </a:extLst>
              </p:cNvSpPr>
              <p:nvPr/>
            </p:nvSpPr>
            <p:spPr>
              <a:xfrm>
                <a:off x="7694295" y="2353945"/>
                <a:ext cx="220980" cy="221615"/>
              </a:xfrm>
              <a:custGeom>
                <a:avLst/>
                <a:gdLst/>
                <a:ahLst/>
                <a:cxnLst/>
                <a:rect l="0" t="0" r="220980" b="221615"/>
                <a:pathLst>
                  <a:path w="220980" h="221615">
                    <a:moveTo>
                      <a:pt x="170048" y="0"/>
                    </a:moveTo>
                    <a:cubicBezTo>
                      <a:pt x="50932" y="0"/>
                      <a:pt x="50932" y="0"/>
                      <a:pt x="50932" y="0"/>
                    </a:cubicBezTo>
                    <a:cubicBezTo>
                      <a:pt x="23002" y="0"/>
                      <a:pt x="0" y="23024"/>
                      <a:pt x="0" y="51394"/>
                    </a:cubicBezTo>
                    <a:cubicBezTo>
                      <a:pt x="0" y="170220"/>
                      <a:pt x="0" y="170220"/>
                      <a:pt x="0" y="170220"/>
                    </a:cubicBezTo>
                    <a:cubicBezTo>
                      <a:pt x="0" y="198178"/>
                      <a:pt x="23002" y="221203"/>
                      <a:pt x="50932" y="221615"/>
                    </a:cubicBezTo>
                    <a:cubicBezTo>
                      <a:pt x="170048" y="221615"/>
                      <a:pt x="170048" y="221615"/>
                      <a:pt x="170048" y="221615"/>
                    </a:cubicBezTo>
                    <a:cubicBezTo>
                      <a:pt x="197978" y="221203"/>
                      <a:pt x="220980" y="198178"/>
                      <a:pt x="220980" y="170220"/>
                    </a:cubicBezTo>
                    <a:cubicBezTo>
                      <a:pt x="220980" y="51394"/>
                      <a:pt x="220980" y="51394"/>
                      <a:pt x="220980" y="51394"/>
                    </a:cubicBezTo>
                    <a:cubicBezTo>
                      <a:pt x="220980" y="23024"/>
                      <a:pt x="197978" y="0"/>
                      <a:pt x="170048" y="0"/>
                    </a:cubicBezTo>
                    <a:close/>
                    <a:moveTo>
                      <a:pt x="50932" y="14390"/>
                    </a:moveTo>
                    <a:cubicBezTo>
                      <a:pt x="170048" y="14390"/>
                      <a:pt x="170048" y="14390"/>
                      <a:pt x="170048" y="14390"/>
                    </a:cubicBezTo>
                    <a:cubicBezTo>
                      <a:pt x="190174" y="14390"/>
                      <a:pt x="206604" y="30836"/>
                      <a:pt x="207015" y="51394"/>
                    </a:cubicBezTo>
                    <a:cubicBezTo>
                      <a:pt x="207015" y="170220"/>
                      <a:pt x="207015" y="170220"/>
                      <a:pt x="207015" y="170220"/>
                    </a:cubicBezTo>
                    <a:cubicBezTo>
                      <a:pt x="206604" y="190366"/>
                      <a:pt x="190174" y="207224"/>
                      <a:pt x="170048" y="207224"/>
                    </a:cubicBezTo>
                    <a:cubicBezTo>
                      <a:pt x="50932" y="207224"/>
                      <a:pt x="50932" y="207224"/>
                      <a:pt x="50932" y="207224"/>
                    </a:cubicBezTo>
                    <a:cubicBezTo>
                      <a:pt x="30806" y="207224"/>
                      <a:pt x="14376" y="190366"/>
                      <a:pt x="14376" y="170220"/>
                    </a:cubicBezTo>
                    <a:cubicBezTo>
                      <a:pt x="14376" y="51394"/>
                      <a:pt x="14376" y="51394"/>
                      <a:pt x="14376" y="51394"/>
                    </a:cubicBezTo>
                    <a:cubicBezTo>
                      <a:pt x="14376" y="30836"/>
                      <a:pt x="30806" y="14390"/>
                      <a:pt x="50932"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65" name="Freeform 5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LwAA1Q4AAJAwAABwDwAAAAAAACYAAAAIAAAA//////////8="/>
                  </a:ext>
                </a:extLst>
              </p:cNvSpPr>
              <p:nvPr/>
            </p:nvSpPr>
            <p:spPr>
              <a:xfrm>
                <a:off x="7714615" y="2411095"/>
                <a:ext cx="179705" cy="98425"/>
              </a:xfrm>
              <a:custGeom>
                <a:avLst/>
                <a:gdLst/>
                <a:ahLst/>
                <a:cxnLst/>
                <a:rect l="0" t="0" r="179705" b="98425"/>
                <a:pathLst>
                  <a:path w="179705" h="98425">
                    <a:moveTo>
                      <a:pt x="168208" y="26568"/>
                    </a:moveTo>
                    <a:lnTo>
                      <a:pt x="131904" y="26568"/>
                    </a:lnTo>
                    <a:lnTo>
                      <a:pt x="131904" y="9057"/>
                    </a:lnTo>
                    <a:lnTo>
                      <a:pt x="114962" y="0"/>
                    </a:lnTo>
                    <a:lnTo>
                      <a:pt x="4840" y="0"/>
                    </a:lnTo>
                    <a:lnTo>
                      <a:pt x="0" y="6038"/>
                    </a:lnTo>
                    <a:lnTo>
                      <a:pt x="0" y="89971"/>
                    </a:lnTo>
                    <a:lnTo>
                      <a:pt x="45380" y="89971"/>
                    </a:lnTo>
                    <a:lnTo>
                      <a:pt x="45380" y="94198"/>
                    </a:lnTo>
                    <a:lnTo>
                      <a:pt x="45380" y="94801"/>
                    </a:lnTo>
                    <a:lnTo>
                      <a:pt x="45380" y="95405"/>
                    </a:lnTo>
                    <a:lnTo>
                      <a:pt x="45380" y="96009"/>
                    </a:lnTo>
                    <a:lnTo>
                      <a:pt x="45985" y="96009"/>
                    </a:lnTo>
                    <a:lnTo>
                      <a:pt x="46590" y="96614"/>
                    </a:lnTo>
                    <a:lnTo>
                      <a:pt x="47195" y="96614"/>
                    </a:lnTo>
                    <a:lnTo>
                      <a:pt x="47800" y="97219"/>
                    </a:lnTo>
                    <a:lnTo>
                      <a:pt x="48405" y="97824"/>
                    </a:lnTo>
                    <a:lnTo>
                      <a:pt x="49010" y="97824"/>
                    </a:lnTo>
                    <a:lnTo>
                      <a:pt x="49615" y="97824"/>
                    </a:lnTo>
                    <a:lnTo>
                      <a:pt x="50220" y="97824"/>
                    </a:lnTo>
                    <a:lnTo>
                      <a:pt x="50825" y="97824"/>
                    </a:lnTo>
                    <a:lnTo>
                      <a:pt x="51430" y="97824"/>
                    </a:lnTo>
                    <a:lnTo>
                      <a:pt x="52035" y="98429"/>
                    </a:lnTo>
                    <a:lnTo>
                      <a:pt x="52640" y="98429"/>
                    </a:lnTo>
                    <a:lnTo>
                      <a:pt x="53245" y="98429"/>
                    </a:lnTo>
                    <a:lnTo>
                      <a:pt x="53850" y="98429"/>
                    </a:lnTo>
                    <a:lnTo>
                      <a:pt x="54456" y="98429"/>
                    </a:lnTo>
                    <a:lnTo>
                      <a:pt x="162158" y="98429"/>
                    </a:lnTo>
                    <a:lnTo>
                      <a:pt x="162763" y="98429"/>
                    </a:lnTo>
                    <a:lnTo>
                      <a:pt x="163368" y="98429"/>
                    </a:lnTo>
                    <a:lnTo>
                      <a:pt x="163973" y="98429"/>
                    </a:lnTo>
                    <a:lnTo>
                      <a:pt x="164578" y="98429"/>
                    </a:lnTo>
                    <a:lnTo>
                      <a:pt x="165183" y="97824"/>
                    </a:lnTo>
                    <a:lnTo>
                      <a:pt x="165788" y="97824"/>
                    </a:lnTo>
                    <a:lnTo>
                      <a:pt x="166393" y="97824"/>
                    </a:lnTo>
                    <a:lnTo>
                      <a:pt x="166998" y="97824"/>
                    </a:lnTo>
                    <a:lnTo>
                      <a:pt x="167603" y="97824"/>
                    </a:lnTo>
                    <a:lnTo>
                      <a:pt x="168208" y="97824"/>
                    </a:lnTo>
                    <a:lnTo>
                      <a:pt x="168208" y="97217"/>
                    </a:lnTo>
                    <a:lnTo>
                      <a:pt x="168813" y="97217"/>
                    </a:lnTo>
                    <a:lnTo>
                      <a:pt x="169418" y="97217"/>
                    </a:lnTo>
                    <a:lnTo>
                      <a:pt x="170023" y="96612"/>
                    </a:lnTo>
                    <a:lnTo>
                      <a:pt x="170628" y="96612"/>
                    </a:lnTo>
                    <a:lnTo>
                      <a:pt x="171234" y="96006"/>
                    </a:lnTo>
                    <a:lnTo>
                      <a:pt x="171234" y="95405"/>
                    </a:lnTo>
                    <a:lnTo>
                      <a:pt x="171839" y="95405"/>
                    </a:lnTo>
                    <a:lnTo>
                      <a:pt x="171839" y="94801"/>
                    </a:lnTo>
                    <a:lnTo>
                      <a:pt x="171839" y="94198"/>
                    </a:lnTo>
                    <a:lnTo>
                      <a:pt x="171839" y="89971"/>
                    </a:lnTo>
                    <a:lnTo>
                      <a:pt x="177889" y="89971"/>
                    </a:lnTo>
                    <a:lnTo>
                      <a:pt x="178494" y="89971"/>
                    </a:lnTo>
                    <a:lnTo>
                      <a:pt x="178494" y="89367"/>
                    </a:lnTo>
                    <a:lnTo>
                      <a:pt x="179099" y="89367"/>
                    </a:lnTo>
                    <a:lnTo>
                      <a:pt x="179099" y="88763"/>
                    </a:lnTo>
                    <a:lnTo>
                      <a:pt x="179705" y="88763"/>
                    </a:lnTo>
                    <a:lnTo>
                      <a:pt x="179705" y="88159"/>
                    </a:lnTo>
                    <a:lnTo>
                      <a:pt x="179705" y="87555"/>
                    </a:lnTo>
                    <a:lnTo>
                      <a:pt x="179705" y="86952"/>
                    </a:lnTo>
                    <a:lnTo>
                      <a:pt x="179705" y="60383"/>
                    </a:lnTo>
                    <a:lnTo>
                      <a:pt x="170628" y="29587"/>
                    </a:lnTo>
                    <a:lnTo>
                      <a:pt x="170628" y="28984"/>
                    </a:lnTo>
                    <a:lnTo>
                      <a:pt x="170023" y="28984"/>
                    </a:lnTo>
                    <a:lnTo>
                      <a:pt x="170023" y="27776"/>
                    </a:lnTo>
                    <a:lnTo>
                      <a:pt x="169418" y="27776"/>
                    </a:lnTo>
                    <a:lnTo>
                      <a:pt x="169418" y="27172"/>
                    </a:lnTo>
                    <a:lnTo>
                      <a:pt x="168813" y="27172"/>
                    </a:lnTo>
                    <a:lnTo>
                      <a:pt x="168813" y="26568"/>
                    </a:lnTo>
                    <a:lnTo>
                      <a:pt x="168208" y="26568"/>
                    </a:lnTo>
                    <a:close/>
                    <a:moveTo>
                      <a:pt x="163973" y="33210"/>
                    </a:moveTo>
                    <a:lnTo>
                      <a:pt x="164578" y="33210"/>
                    </a:lnTo>
                    <a:lnTo>
                      <a:pt x="164578" y="33814"/>
                    </a:lnTo>
                    <a:lnTo>
                      <a:pt x="165183" y="33814"/>
                    </a:lnTo>
                    <a:lnTo>
                      <a:pt x="165788" y="33814"/>
                    </a:lnTo>
                    <a:lnTo>
                      <a:pt x="165788" y="34418"/>
                    </a:lnTo>
                    <a:lnTo>
                      <a:pt x="170628" y="51929"/>
                    </a:lnTo>
                    <a:lnTo>
                      <a:pt x="170023" y="51929"/>
                    </a:lnTo>
                    <a:lnTo>
                      <a:pt x="170023" y="52533"/>
                    </a:lnTo>
                    <a:lnTo>
                      <a:pt x="169418" y="52533"/>
                    </a:lnTo>
                    <a:lnTo>
                      <a:pt x="142190" y="52533"/>
                    </a:lnTo>
                    <a:lnTo>
                      <a:pt x="141585" y="52533"/>
                    </a:lnTo>
                    <a:lnTo>
                      <a:pt x="140980" y="52533"/>
                    </a:lnTo>
                    <a:lnTo>
                      <a:pt x="140980" y="51929"/>
                    </a:lnTo>
                    <a:lnTo>
                      <a:pt x="140375" y="51929"/>
                    </a:lnTo>
                    <a:lnTo>
                      <a:pt x="140375" y="34418"/>
                    </a:lnTo>
                    <a:lnTo>
                      <a:pt x="140375" y="33814"/>
                    </a:lnTo>
                    <a:lnTo>
                      <a:pt x="140980" y="33814"/>
                    </a:lnTo>
                    <a:lnTo>
                      <a:pt x="141585" y="33814"/>
                    </a:lnTo>
                    <a:lnTo>
                      <a:pt x="141585" y="33210"/>
                    </a:lnTo>
                    <a:lnTo>
                      <a:pt x="142190" y="33210"/>
                    </a:lnTo>
                    <a:lnTo>
                      <a:pt x="163973" y="3321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64" name="Oval 5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3LwAATg8AAKovAACBDwAAAAAAACYAAAAIAAAA//////////8="/>
                  </a:ext>
                </a:extLst>
              </p:cNvSpPr>
              <p:nvPr/>
            </p:nvSpPr>
            <p:spPr>
              <a:xfrm>
                <a:off x="7715885" y="248793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63" name="Oval 5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CLwAAWA8AAKAvAAB3DwAAAAAAACYAAAAIAAAA//////////8="/>
                  </a:ext>
                </a:extLst>
              </p:cNvSpPr>
              <p:nvPr/>
            </p:nvSpPr>
            <p:spPr>
              <a:xfrm>
                <a:off x="7722870" y="24942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62" name="Oval 5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LwAAWw8AAJwvAAB0DwAAAAAAACYAAAAIAAAA//////////8="/>
                  </a:ext>
                </a:extLst>
              </p:cNvSpPr>
              <p:nvPr/>
            </p:nvSpPr>
            <p:spPr>
              <a:xfrm>
                <a:off x="7724775" y="249618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61" name="Oval 6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LwAATg8AAOEvAACBDwAAAAAAACYAAAAIAAAA//////////8="/>
                  </a:ext>
                </a:extLst>
              </p:cNvSpPr>
              <p:nvPr/>
            </p:nvSpPr>
            <p:spPr>
              <a:xfrm>
                <a:off x="7750810" y="248793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60" name="Oval 6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4LwAAWA8AANYvAAB3DwAAAAAAACYAAAAIAAAA//////////8="/>
                  </a:ext>
                </a:extLst>
              </p:cNvSpPr>
              <p:nvPr/>
            </p:nvSpPr>
            <p:spPr>
              <a:xfrm>
                <a:off x="7757160" y="24942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59" name="Oval 6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LwAAWw8AANMvAAB0DwAAAAAAACYAAAAIAAAA//////////8="/>
                  </a:ext>
                </a:extLst>
              </p:cNvSpPr>
              <p:nvPr/>
            </p:nvSpPr>
            <p:spPr>
              <a:xfrm>
                <a:off x="7759065" y="249618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58" name="Oval 6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MAAAVQ8AAHUwAACBDwAAAAAAACYAAAAIAAAA//////////8="/>
                  </a:ext>
                </a:extLst>
              </p:cNvSpPr>
              <p:nvPr/>
            </p:nvSpPr>
            <p:spPr>
              <a:xfrm>
                <a:off x="7850505" y="2492375"/>
                <a:ext cx="2667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57" name="Oval 60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TMAAAXw8AAG0wAAB5DwAAAAAAACYAAAAIAAAA//////////8="/>
                  </a:ext>
                </a:extLst>
              </p:cNvSpPr>
              <p:nvPr/>
            </p:nvSpPr>
            <p:spPr>
              <a:xfrm>
                <a:off x="7855585" y="2498725"/>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56" name="Oval 60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MAAAYQ8AAGowAAB2DwAAAAAAACYAAAAIAAAA//////////8="/>
                  </a:ext>
                </a:extLst>
              </p:cNvSpPr>
              <p:nvPr/>
            </p:nvSpPr>
            <p:spPr>
              <a:xfrm>
                <a:off x="7857490" y="249999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grpSp>
          <p:nvGrpSpPr>
            <p:cNvPr id="442" name="Group 606"/>
            <p:cNvGrpSpPr>
              <a:extLst>
                <a:ext uri="smNativeData">
                  <pr:smNativeData xmlns:pr="smNativeData" xmlns:p14="http://schemas.microsoft.com/office/powerpoint/2010/main" xmlns="" val="SMDATA_7_6L0uXhMAAAAlAAAAAQAAAA8BAAAAkAAAAEgAAACQAAAASAAAAAAAAAAAAAAAAAAAABcAAAAUAAAAAAAAAAAAAAD/fwAA/38AAAAAAAAJAAAABAAAAP////8MAAAAEAAAAAAAAAAAAAAAAAAAAAAAAAAfAAAAVAAAAAAAAAAAAAAAAAAAAAAAAAAAAAAAAAAAAAAAAAAAAAAAAAAAAAAAAAAAAAAAAAAAAAAAAAAAAAAAAAAAAAAAAAAAAAAAAAAAAAAAAAAAAAAAAAAAACEAAAAYAAAAFAAAABYiAAAdAgAAcCMAAHkDAAAAAAAAJgAAAAgAAAD/////AAAAAA=="/>
                </a:ext>
              </a:extLst>
            </p:cNvGrpSpPr>
            <p:nvPr/>
          </p:nvGrpSpPr>
          <p:grpSpPr>
            <a:xfrm>
              <a:off x="5541010" y="343535"/>
              <a:ext cx="219710" cy="220980"/>
              <a:chOff x="5541010" y="343535"/>
              <a:chExt cx="219710" cy="220980"/>
            </a:xfrm>
          </p:grpSpPr>
          <p:sp>
            <p:nvSpPr>
              <p:cNvPr id="454" name="Freeform 6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hIgAAKAIAAGYjAABuAwAAAAAAACYAAAAIAAAA//////////8="/>
                  </a:ext>
                </a:extLst>
              </p:cNvSpPr>
              <p:nvPr/>
            </p:nvSpPr>
            <p:spPr>
              <a:xfrm>
                <a:off x="5547995" y="350520"/>
                <a:ext cx="206375" cy="207010"/>
              </a:xfrm>
              <a:custGeom>
                <a:avLst/>
                <a:gdLst/>
                <a:ahLst/>
                <a:cxnLst/>
                <a:rect l="0" t="0" r="206375" b="207010"/>
                <a:pathLst>
                  <a:path w="206375" h="207010">
                    <a:moveTo>
                      <a:pt x="43813" y="0"/>
                    </a:moveTo>
                    <a:cubicBezTo>
                      <a:pt x="162561" y="0"/>
                      <a:pt x="162561" y="0"/>
                      <a:pt x="162561" y="0"/>
                    </a:cubicBezTo>
                    <a:cubicBezTo>
                      <a:pt x="186720" y="0"/>
                      <a:pt x="206375" y="20126"/>
                      <a:pt x="206375" y="44359"/>
                    </a:cubicBezTo>
                    <a:cubicBezTo>
                      <a:pt x="206375" y="163061"/>
                      <a:pt x="206375" y="163061"/>
                      <a:pt x="206375" y="163061"/>
                    </a:cubicBezTo>
                    <a:cubicBezTo>
                      <a:pt x="206375" y="187295"/>
                      <a:pt x="186720" y="207010"/>
                      <a:pt x="162561" y="207010"/>
                    </a:cubicBezTo>
                    <a:cubicBezTo>
                      <a:pt x="43813" y="207010"/>
                      <a:pt x="43813" y="207010"/>
                      <a:pt x="43813" y="207010"/>
                    </a:cubicBezTo>
                    <a:cubicBezTo>
                      <a:pt x="20064" y="207010"/>
                      <a:pt x="0" y="187295"/>
                      <a:pt x="0" y="163061"/>
                    </a:cubicBezTo>
                    <a:cubicBezTo>
                      <a:pt x="0" y="44359"/>
                      <a:pt x="0" y="44359"/>
                      <a:pt x="0" y="44359"/>
                    </a:cubicBezTo>
                    <a:cubicBezTo>
                      <a:pt x="0" y="20126"/>
                      <a:pt x="20064" y="0"/>
                      <a:pt x="43813"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453" name="Freeform 6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WIgAAHQIAAHAjAAB5AwAAAAAAACYAAAAIAAAA//////////8="/>
                  </a:ext>
                </a:extLst>
              </p:cNvSpPr>
              <p:nvPr/>
            </p:nvSpPr>
            <p:spPr>
              <a:xfrm>
                <a:off x="5541010" y="343535"/>
                <a:ext cx="219710" cy="220980"/>
              </a:xfrm>
              <a:custGeom>
                <a:avLst/>
                <a:gdLst/>
                <a:ahLst/>
                <a:cxnLst/>
                <a:rect l="0" t="0" r="219710" b="220980"/>
                <a:pathLst>
                  <a:path w="219710" h="220980">
                    <a:moveTo>
                      <a:pt x="169071" y="0"/>
                    </a:moveTo>
                    <a:cubicBezTo>
                      <a:pt x="50639" y="0"/>
                      <a:pt x="50639" y="0"/>
                      <a:pt x="50639" y="0"/>
                    </a:cubicBezTo>
                    <a:cubicBezTo>
                      <a:pt x="22869" y="0"/>
                      <a:pt x="0" y="22959"/>
                      <a:pt x="0" y="51248"/>
                    </a:cubicBezTo>
                    <a:cubicBezTo>
                      <a:pt x="0" y="169732"/>
                      <a:pt x="0" y="169732"/>
                      <a:pt x="0" y="169732"/>
                    </a:cubicBezTo>
                    <a:cubicBezTo>
                      <a:pt x="0" y="197611"/>
                      <a:pt x="22869" y="220570"/>
                      <a:pt x="50639" y="220980"/>
                    </a:cubicBezTo>
                    <a:cubicBezTo>
                      <a:pt x="169071" y="220980"/>
                      <a:pt x="169071" y="220980"/>
                      <a:pt x="169071" y="220980"/>
                    </a:cubicBezTo>
                    <a:cubicBezTo>
                      <a:pt x="196841" y="220570"/>
                      <a:pt x="219710" y="197611"/>
                      <a:pt x="219710" y="169732"/>
                    </a:cubicBezTo>
                    <a:cubicBezTo>
                      <a:pt x="219710" y="51248"/>
                      <a:pt x="219710" y="51248"/>
                      <a:pt x="219710" y="51248"/>
                    </a:cubicBezTo>
                    <a:cubicBezTo>
                      <a:pt x="219710" y="22959"/>
                      <a:pt x="196841" y="0"/>
                      <a:pt x="169071" y="0"/>
                    </a:cubicBezTo>
                    <a:close/>
                    <a:moveTo>
                      <a:pt x="50639" y="14349"/>
                    </a:moveTo>
                    <a:cubicBezTo>
                      <a:pt x="169071" y="14349"/>
                      <a:pt x="169071" y="14349"/>
                      <a:pt x="169071" y="14349"/>
                    </a:cubicBezTo>
                    <a:cubicBezTo>
                      <a:pt x="189081" y="14349"/>
                      <a:pt x="205417" y="30749"/>
                      <a:pt x="205825" y="51248"/>
                    </a:cubicBezTo>
                    <a:cubicBezTo>
                      <a:pt x="205825" y="169732"/>
                      <a:pt x="205825" y="169732"/>
                      <a:pt x="205825" y="169732"/>
                    </a:cubicBezTo>
                    <a:cubicBezTo>
                      <a:pt x="205417" y="189821"/>
                      <a:pt x="189081" y="206631"/>
                      <a:pt x="169071" y="206631"/>
                    </a:cubicBezTo>
                    <a:cubicBezTo>
                      <a:pt x="50639" y="206631"/>
                      <a:pt x="50639" y="206631"/>
                      <a:pt x="50639" y="206631"/>
                    </a:cubicBezTo>
                    <a:cubicBezTo>
                      <a:pt x="30629" y="206631"/>
                      <a:pt x="14293" y="189821"/>
                      <a:pt x="14293" y="169732"/>
                    </a:cubicBezTo>
                    <a:cubicBezTo>
                      <a:pt x="14293" y="51248"/>
                      <a:pt x="14293" y="51248"/>
                      <a:pt x="14293" y="51248"/>
                    </a:cubicBezTo>
                    <a:cubicBezTo>
                      <a:pt x="14293" y="30749"/>
                      <a:pt x="30629" y="14349"/>
                      <a:pt x="50639" y="14349"/>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52" name="Freeform 6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1IgAAdwIAAFEjAAARAwAAAAAAACYAAAAIAAAA//////////8="/>
                  </a:ext>
                </a:extLst>
              </p:cNvSpPr>
              <p:nvPr/>
            </p:nvSpPr>
            <p:spPr>
              <a:xfrm>
                <a:off x="5560695" y="400685"/>
                <a:ext cx="180340" cy="97790"/>
              </a:xfrm>
              <a:custGeom>
                <a:avLst/>
                <a:gdLst/>
                <a:ahLst/>
                <a:cxnLst/>
                <a:rect l="0" t="0" r="180340" b="97790"/>
                <a:pathLst>
                  <a:path w="180340" h="97790">
                    <a:moveTo>
                      <a:pt x="168842" y="26560"/>
                    </a:moveTo>
                    <a:lnTo>
                      <a:pt x="131927" y="26560"/>
                    </a:lnTo>
                    <a:lnTo>
                      <a:pt x="131927" y="8451"/>
                    </a:lnTo>
                    <a:lnTo>
                      <a:pt x="115587" y="0"/>
                    </a:lnTo>
                    <a:lnTo>
                      <a:pt x="4841" y="0"/>
                    </a:lnTo>
                    <a:lnTo>
                      <a:pt x="0" y="6036"/>
                    </a:lnTo>
                    <a:lnTo>
                      <a:pt x="0" y="89339"/>
                    </a:lnTo>
                    <a:lnTo>
                      <a:pt x="45388" y="89339"/>
                    </a:lnTo>
                    <a:lnTo>
                      <a:pt x="45388" y="94168"/>
                    </a:lnTo>
                    <a:lnTo>
                      <a:pt x="45388" y="94772"/>
                    </a:lnTo>
                    <a:lnTo>
                      <a:pt x="45388" y="95375"/>
                    </a:lnTo>
                    <a:lnTo>
                      <a:pt x="45993" y="95375"/>
                    </a:lnTo>
                    <a:lnTo>
                      <a:pt x="46598" y="95980"/>
                    </a:lnTo>
                    <a:lnTo>
                      <a:pt x="46598" y="96583"/>
                    </a:lnTo>
                    <a:lnTo>
                      <a:pt x="47203" y="96583"/>
                    </a:lnTo>
                    <a:lnTo>
                      <a:pt x="47808" y="96583"/>
                    </a:lnTo>
                    <a:lnTo>
                      <a:pt x="48413" y="97188"/>
                    </a:lnTo>
                    <a:lnTo>
                      <a:pt x="49019" y="97188"/>
                    </a:lnTo>
                    <a:lnTo>
                      <a:pt x="49624" y="97188"/>
                    </a:lnTo>
                    <a:lnTo>
                      <a:pt x="50229" y="97793"/>
                    </a:lnTo>
                    <a:lnTo>
                      <a:pt x="50834" y="97793"/>
                    </a:lnTo>
                    <a:lnTo>
                      <a:pt x="51439" y="97793"/>
                    </a:lnTo>
                    <a:lnTo>
                      <a:pt x="52044" y="97793"/>
                    </a:lnTo>
                    <a:lnTo>
                      <a:pt x="52650" y="97793"/>
                    </a:lnTo>
                    <a:lnTo>
                      <a:pt x="53255" y="97793"/>
                    </a:lnTo>
                    <a:lnTo>
                      <a:pt x="53860" y="97793"/>
                    </a:lnTo>
                    <a:lnTo>
                      <a:pt x="54465" y="97793"/>
                    </a:lnTo>
                    <a:lnTo>
                      <a:pt x="162185" y="97793"/>
                    </a:lnTo>
                    <a:lnTo>
                      <a:pt x="162790" y="97793"/>
                    </a:lnTo>
                    <a:lnTo>
                      <a:pt x="163395" y="97793"/>
                    </a:lnTo>
                    <a:lnTo>
                      <a:pt x="164000" y="97793"/>
                    </a:lnTo>
                    <a:lnTo>
                      <a:pt x="164606" y="97793"/>
                    </a:lnTo>
                    <a:lnTo>
                      <a:pt x="165211" y="97793"/>
                    </a:lnTo>
                    <a:lnTo>
                      <a:pt x="165816" y="97793"/>
                    </a:lnTo>
                    <a:lnTo>
                      <a:pt x="166421" y="97793"/>
                    </a:lnTo>
                    <a:lnTo>
                      <a:pt x="167026" y="97793"/>
                    </a:lnTo>
                    <a:lnTo>
                      <a:pt x="167631" y="97188"/>
                    </a:lnTo>
                    <a:lnTo>
                      <a:pt x="168237" y="97188"/>
                    </a:lnTo>
                    <a:lnTo>
                      <a:pt x="168842" y="97188"/>
                    </a:lnTo>
                    <a:lnTo>
                      <a:pt x="168842" y="96583"/>
                    </a:lnTo>
                    <a:lnTo>
                      <a:pt x="169447" y="96583"/>
                    </a:lnTo>
                    <a:lnTo>
                      <a:pt x="170052" y="96583"/>
                    </a:lnTo>
                    <a:lnTo>
                      <a:pt x="170657" y="95978"/>
                    </a:lnTo>
                    <a:lnTo>
                      <a:pt x="171262" y="95373"/>
                    </a:lnTo>
                    <a:lnTo>
                      <a:pt x="171262" y="94772"/>
                    </a:lnTo>
                    <a:lnTo>
                      <a:pt x="171868" y="94772"/>
                    </a:lnTo>
                    <a:lnTo>
                      <a:pt x="171868" y="94168"/>
                    </a:lnTo>
                    <a:lnTo>
                      <a:pt x="171868" y="89339"/>
                    </a:lnTo>
                    <a:lnTo>
                      <a:pt x="177919" y="89339"/>
                    </a:lnTo>
                    <a:lnTo>
                      <a:pt x="178524" y="89339"/>
                    </a:lnTo>
                    <a:lnTo>
                      <a:pt x="179130" y="89339"/>
                    </a:lnTo>
                    <a:lnTo>
                      <a:pt x="179130" y="88735"/>
                    </a:lnTo>
                    <a:lnTo>
                      <a:pt x="179735" y="88735"/>
                    </a:lnTo>
                    <a:lnTo>
                      <a:pt x="179735" y="88132"/>
                    </a:lnTo>
                    <a:lnTo>
                      <a:pt x="180340" y="88132"/>
                    </a:lnTo>
                    <a:lnTo>
                      <a:pt x="180340" y="87528"/>
                    </a:lnTo>
                    <a:lnTo>
                      <a:pt x="180340" y="86924"/>
                    </a:lnTo>
                    <a:lnTo>
                      <a:pt x="180340" y="86321"/>
                    </a:lnTo>
                    <a:lnTo>
                      <a:pt x="180340" y="59761"/>
                    </a:lnTo>
                    <a:lnTo>
                      <a:pt x="170657" y="28975"/>
                    </a:lnTo>
                    <a:lnTo>
                      <a:pt x="170052" y="28370"/>
                    </a:lnTo>
                    <a:lnTo>
                      <a:pt x="170052" y="27768"/>
                    </a:lnTo>
                    <a:lnTo>
                      <a:pt x="170052" y="27164"/>
                    </a:lnTo>
                    <a:lnTo>
                      <a:pt x="169447" y="27164"/>
                    </a:lnTo>
                    <a:lnTo>
                      <a:pt x="169447" y="26560"/>
                    </a:lnTo>
                    <a:lnTo>
                      <a:pt x="168842" y="26560"/>
                    </a:lnTo>
                    <a:close/>
                    <a:moveTo>
                      <a:pt x="164000" y="33200"/>
                    </a:moveTo>
                    <a:lnTo>
                      <a:pt x="164606" y="33200"/>
                    </a:lnTo>
                    <a:lnTo>
                      <a:pt x="165211" y="33200"/>
                    </a:lnTo>
                    <a:lnTo>
                      <a:pt x="165211" y="33804"/>
                    </a:lnTo>
                    <a:lnTo>
                      <a:pt x="165816" y="33804"/>
                    </a:lnTo>
                    <a:lnTo>
                      <a:pt x="165816" y="34408"/>
                    </a:lnTo>
                    <a:lnTo>
                      <a:pt x="170657" y="51310"/>
                    </a:lnTo>
                    <a:lnTo>
                      <a:pt x="170657" y="51913"/>
                    </a:lnTo>
                    <a:lnTo>
                      <a:pt x="170052" y="51913"/>
                    </a:lnTo>
                    <a:lnTo>
                      <a:pt x="169447" y="51913"/>
                    </a:lnTo>
                    <a:lnTo>
                      <a:pt x="142214" y="51913"/>
                    </a:lnTo>
                    <a:lnTo>
                      <a:pt x="141609" y="51913"/>
                    </a:lnTo>
                    <a:lnTo>
                      <a:pt x="141004" y="51913"/>
                    </a:lnTo>
                    <a:lnTo>
                      <a:pt x="141004" y="51310"/>
                    </a:lnTo>
                    <a:lnTo>
                      <a:pt x="141004" y="34408"/>
                    </a:lnTo>
                    <a:lnTo>
                      <a:pt x="141004" y="33804"/>
                    </a:lnTo>
                    <a:lnTo>
                      <a:pt x="141004" y="33200"/>
                    </a:lnTo>
                    <a:lnTo>
                      <a:pt x="141609" y="33200"/>
                    </a:lnTo>
                    <a:lnTo>
                      <a:pt x="142214" y="33200"/>
                    </a:lnTo>
                    <a:lnTo>
                      <a:pt x="164000" y="3320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51" name="Oval 6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4IgAA8AIAAGsiAAAjAwAAAAAAACYAAAAIAAAA//////////8="/>
                  </a:ext>
                </a:extLst>
              </p:cNvSpPr>
              <p:nvPr/>
            </p:nvSpPr>
            <p:spPr>
              <a:xfrm>
                <a:off x="5562600" y="47752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50" name="Oval 6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DIgAA+gIAAGAiAAAYAwAAAAAAACYAAAAIAAAA//////////8="/>
                  </a:ext>
                </a:extLst>
              </p:cNvSpPr>
              <p:nvPr/>
            </p:nvSpPr>
            <p:spPr>
              <a:xfrm>
                <a:off x="5569585" y="483870"/>
                <a:ext cx="18415"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49" name="Oval 6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gAA/QIAAF0iAAAWAwAAAAAAACYAAAAIAAAA//////////8="/>
                  </a:ext>
                </a:extLst>
              </p:cNvSpPr>
              <p:nvPr/>
            </p:nvSpPr>
            <p:spPr>
              <a:xfrm>
                <a:off x="5571490" y="48577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48" name="Oval 6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uIgAA8AIAAKEiAAAjAwAAAAAAACYAAAAIAAAA//////////8="/>
                  </a:ext>
                </a:extLst>
              </p:cNvSpPr>
              <p:nvPr/>
            </p:nvSpPr>
            <p:spPr>
              <a:xfrm>
                <a:off x="5596890" y="47752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47" name="Oval 6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gAA+gIAAJYiAAAYAwAAAAAAACYAAAAIAAAA//////////8="/>
                  </a:ext>
                </a:extLst>
              </p:cNvSpPr>
              <p:nvPr/>
            </p:nvSpPr>
            <p:spPr>
              <a:xfrm>
                <a:off x="5603875" y="483870"/>
                <a:ext cx="18415"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46" name="Oval 6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gAA/QIAAJMiAAAWAwAAAAAAACYAAAAIAAAA//////////8="/>
                  </a:ext>
                </a:extLst>
              </p:cNvSpPr>
              <p:nvPr/>
            </p:nvSpPr>
            <p:spPr>
              <a:xfrm>
                <a:off x="5605780" y="48577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45" name="Oval 6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KIwAA+AIAADQjAAAiAwAAAAAAACYAAAAIAAAA//////////8="/>
                  </a:ext>
                </a:extLst>
              </p:cNvSpPr>
              <p:nvPr/>
            </p:nvSpPr>
            <p:spPr>
              <a:xfrm>
                <a:off x="5695950" y="482600"/>
                <a:ext cx="26670" cy="2667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44" name="Oval 6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IwAAAAMAAC0jAAAaAwAAAAAAACYAAAAIAAAA//////////8="/>
                  </a:ext>
                </a:extLst>
              </p:cNvSpPr>
              <p:nvPr/>
            </p:nvSpPr>
            <p:spPr>
              <a:xfrm>
                <a:off x="5701665" y="48768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43" name="Oval 6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WIwAAAwMAACojAAAYAwAAAAAAACYAAAAIAAAA//////////8="/>
                  </a:ext>
                </a:extLst>
              </p:cNvSpPr>
              <p:nvPr/>
            </p:nvSpPr>
            <p:spPr>
              <a:xfrm>
                <a:off x="5703570" y="48958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441" name="Rectangle 6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iIAAAiQMAAFwlAAC+BAAAAAAAACYAAAAIAAAA//////////8="/>
                </a:ext>
              </a:extLst>
            </p:cNvSpPr>
            <p:nvPr/>
          </p:nvSpPr>
          <p:spPr>
            <a:xfrm>
              <a:off x="5223510" y="574675"/>
              <a:ext cx="849630" cy="19621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RESIDUAL WASTE to LANDFILL</a:t>
              </a:r>
              <a:endParaRPr lang="it-it">
                <a:latin typeface="Arial" pitchFamily="1" charset="0"/>
                <a:ea typeface="Calibri" pitchFamily="2" charset="0"/>
                <a:cs typeface="Arial" pitchFamily="1" charset="0"/>
              </a:endParaRPr>
            </a:p>
          </p:txBody>
        </p:sp>
        <p:sp>
          <p:nvSpPr>
            <p:cNvPr id="440" name="Freeform 6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HQAAsAIAAJMhAAC9CAAAAAAAACYAAAAIAAAA//////////8="/>
                </a:ext>
              </a:extLst>
            </p:cNvSpPr>
            <p:nvPr/>
          </p:nvSpPr>
          <p:spPr>
            <a:xfrm>
              <a:off x="4721225" y="436880"/>
              <a:ext cx="736600" cy="983615"/>
            </a:xfrm>
            <a:custGeom>
              <a:avLst/>
              <a:gdLst/>
              <a:ahLst/>
              <a:cxnLst/>
              <a:rect l="0" t="0" r="736600" b="983615"/>
              <a:pathLst>
                <a:path w="736600" h="983615">
                  <a:moveTo>
                    <a:pt x="0" y="983615"/>
                  </a:moveTo>
                  <a:cubicBezTo>
                    <a:pt x="368300" y="983615"/>
                    <a:pt x="368300" y="0"/>
                    <a:pt x="73660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39" name="Freeform 6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VIQAAlgIAANwhAADOAgAAAAAAACYAAAAIAAAA//////////8="/>
                </a:ext>
              </a:extLst>
            </p:cNvSpPr>
            <p:nvPr/>
          </p:nvSpPr>
          <p:spPr>
            <a:xfrm>
              <a:off x="5459095" y="420370"/>
              <a:ext cx="45085" cy="35560"/>
            </a:xfrm>
            <a:custGeom>
              <a:avLst/>
              <a:gdLst/>
              <a:ahLst/>
              <a:cxnLst/>
              <a:rect l="0" t="0" r="45085" b="35560"/>
              <a:pathLst>
                <a:path w="45085" h="35560">
                  <a:moveTo>
                    <a:pt x="45085" y="18081"/>
                  </a:moveTo>
                  <a:lnTo>
                    <a:pt x="0" y="0"/>
                  </a:lnTo>
                  <a:lnTo>
                    <a:pt x="0" y="35560"/>
                  </a:lnTo>
                  <a:lnTo>
                    <a:pt x="4508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38" name="Rectangle 62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vMwAAxwIAAAY1AAAfBAAAAAAAACYAAAAIAAAA//////////8="/>
                </a:ext>
              </a:extLst>
            </p:cNvSpPr>
            <p:nvPr/>
          </p:nvSpPr>
          <p:spPr>
            <a:xfrm>
              <a:off x="8401685" y="451485"/>
              <a:ext cx="217805" cy="21844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27" name="Group 62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0zAAD6AQAALDUAAFoDAAAAAAAAJgAAAAgAAAD/////AAAAAA=="/>
                </a:ext>
              </a:extLst>
            </p:cNvGrpSpPr>
            <p:nvPr/>
          </p:nvGrpSpPr>
          <p:grpSpPr>
            <a:xfrm>
              <a:off x="8420735" y="321310"/>
              <a:ext cx="222885" cy="223520"/>
              <a:chOff x="8420735" y="321310"/>
              <a:chExt cx="222885" cy="223520"/>
            </a:xfrm>
          </p:grpSpPr>
          <p:sp>
            <p:nvSpPr>
              <p:cNvPr id="437" name="Freeform 6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DYMwAABgIAACE1AABPAwAAAAAAACYAAAAIAAAA//////////8="/>
                  </a:ext>
                </a:extLst>
              </p:cNvSpPr>
              <p:nvPr/>
            </p:nvSpPr>
            <p:spPr>
              <a:xfrm>
                <a:off x="8427720" y="328930"/>
                <a:ext cx="208915" cy="208915"/>
              </a:xfrm>
              <a:custGeom>
                <a:avLst/>
                <a:gdLst/>
                <a:ahLst/>
                <a:cxnLst/>
                <a:rect l="0" t="0" r="208915" b="208915"/>
                <a:pathLst>
                  <a:path w="208915" h="208915">
                    <a:moveTo>
                      <a:pt x="44767" y="0"/>
                    </a:moveTo>
                    <a:lnTo>
                      <a:pt x="164147" y="0"/>
                    </a:lnTo>
                    <a:cubicBezTo>
                      <a:pt x="189018" y="0"/>
                      <a:pt x="208915" y="19896"/>
                      <a:pt x="208915" y="44767"/>
                    </a:cubicBezTo>
                    <a:lnTo>
                      <a:pt x="208915" y="164147"/>
                    </a:lnTo>
                    <a:cubicBezTo>
                      <a:pt x="208915" y="189018"/>
                      <a:pt x="189018" y="208915"/>
                      <a:pt x="164147" y="208915"/>
                    </a:cubicBezTo>
                    <a:lnTo>
                      <a:pt x="44767" y="208915"/>
                    </a:lnTo>
                    <a:cubicBezTo>
                      <a:pt x="19896" y="208915"/>
                      <a:pt x="0" y="189018"/>
                      <a:pt x="0" y="164147"/>
                    </a:cubicBezTo>
                    <a:lnTo>
                      <a:pt x="0" y="44767"/>
                    </a:lnTo>
                    <a:cubicBezTo>
                      <a:pt x="0" y="19896"/>
                      <a:pt x="19896" y="0"/>
                      <a:pt x="44767" y="0"/>
                    </a:cubicBezTo>
                    <a:close/>
                  </a:path>
                </a:pathLst>
              </a:custGeom>
              <a:solidFill>
                <a:srgbClr val="EA3E00"/>
              </a:solidFill>
              <a:ln>
                <a:noFill/>
              </a:ln>
              <a:effectLst/>
            </p:spPr>
            <p:txBody>
              <a:bodyPr vert="horz" wrap="square" lIns="91440" tIns="45720" rIns="91440" bIns="45720" numCol="1" spcCol="215900" anchor="t"/>
              <a:lstStyle/>
              <a:p>
                <a:pPr>
                  <a:defRPr lang="en-us"/>
                </a:pPr>
                <a:endParaRPr/>
              </a:p>
            </p:txBody>
          </p:sp>
          <p:sp>
            <p:nvSpPr>
              <p:cNvPr id="436" name="Rectangle 62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MwAApQIAACE1AABLAwAAAAAAACYAAAAIAAAA//////////8="/>
                  </a:ext>
                </a:extLst>
              </p:cNvSpPr>
              <p:nvPr/>
            </p:nvSpPr>
            <p:spPr>
              <a:xfrm>
                <a:off x="8428990" y="429895"/>
                <a:ext cx="207645" cy="1054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35" name="Freeform 6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XMwAABAIAACE1AABPAwAAAAAAACYAAAAIAAAA//////////8="/>
                  </a:ext>
                </a:extLst>
              </p:cNvSpPr>
              <p:nvPr/>
            </p:nvSpPr>
            <p:spPr>
              <a:xfrm>
                <a:off x="8427085" y="327660"/>
                <a:ext cx="209550" cy="210185"/>
              </a:xfrm>
              <a:custGeom>
                <a:avLst/>
                <a:gdLst/>
                <a:ahLst/>
                <a:cxnLst/>
                <a:rect l="0" t="0" r="209550" b="210185"/>
                <a:pathLst>
                  <a:path w="209550" h="210185">
                    <a:moveTo>
                      <a:pt x="45878" y="0"/>
                    </a:moveTo>
                    <a:lnTo>
                      <a:pt x="164912" y="0"/>
                    </a:lnTo>
                    <a:lnTo>
                      <a:pt x="164912" y="1243"/>
                    </a:lnTo>
                    <a:lnTo>
                      <a:pt x="45878" y="1243"/>
                    </a:lnTo>
                    <a:lnTo>
                      <a:pt x="45878" y="0"/>
                    </a:lnTo>
                    <a:close/>
                    <a:moveTo>
                      <a:pt x="164912" y="0"/>
                    </a:moveTo>
                    <a:lnTo>
                      <a:pt x="164912" y="1243"/>
                    </a:lnTo>
                    <a:lnTo>
                      <a:pt x="164912" y="0"/>
                    </a:lnTo>
                    <a:close/>
                    <a:moveTo>
                      <a:pt x="164912" y="0"/>
                    </a:moveTo>
                    <a:cubicBezTo>
                      <a:pt x="177312" y="0"/>
                      <a:pt x="188471" y="4974"/>
                      <a:pt x="197151" y="13680"/>
                    </a:cubicBezTo>
                    <a:lnTo>
                      <a:pt x="195911" y="14920"/>
                    </a:lnTo>
                    <a:cubicBezTo>
                      <a:pt x="187231" y="6218"/>
                      <a:pt x="177312" y="1243"/>
                      <a:pt x="164912" y="1243"/>
                    </a:cubicBezTo>
                    <a:lnTo>
                      <a:pt x="164912" y="0"/>
                    </a:lnTo>
                    <a:close/>
                    <a:moveTo>
                      <a:pt x="197151" y="13680"/>
                    </a:moveTo>
                    <a:cubicBezTo>
                      <a:pt x="204590" y="21142"/>
                      <a:pt x="209550" y="33579"/>
                      <a:pt x="209550" y="46016"/>
                    </a:cubicBezTo>
                    <a:lnTo>
                      <a:pt x="208310" y="46016"/>
                    </a:lnTo>
                    <a:cubicBezTo>
                      <a:pt x="208310" y="33579"/>
                      <a:pt x="203350" y="22386"/>
                      <a:pt x="195911" y="14924"/>
                    </a:cubicBezTo>
                    <a:lnTo>
                      <a:pt x="197151" y="13684"/>
                    </a:lnTo>
                    <a:close/>
                    <a:moveTo>
                      <a:pt x="209550" y="46016"/>
                    </a:moveTo>
                    <a:lnTo>
                      <a:pt x="208310" y="46016"/>
                    </a:lnTo>
                    <a:lnTo>
                      <a:pt x="209550" y="46016"/>
                    </a:lnTo>
                    <a:close/>
                    <a:moveTo>
                      <a:pt x="209550" y="46016"/>
                    </a:moveTo>
                    <a:lnTo>
                      <a:pt x="209550" y="165411"/>
                    </a:lnTo>
                    <a:lnTo>
                      <a:pt x="208310" y="165411"/>
                    </a:lnTo>
                    <a:lnTo>
                      <a:pt x="208310" y="46016"/>
                    </a:lnTo>
                    <a:lnTo>
                      <a:pt x="209550" y="46016"/>
                    </a:lnTo>
                    <a:close/>
                    <a:moveTo>
                      <a:pt x="209550" y="165411"/>
                    </a:moveTo>
                    <a:lnTo>
                      <a:pt x="208310" y="165411"/>
                    </a:lnTo>
                    <a:lnTo>
                      <a:pt x="209550" y="165411"/>
                    </a:lnTo>
                    <a:close/>
                    <a:moveTo>
                      <a:pt x="209550" y="165411"/>
                    </a:moveTo>
                    <a:cubicBezTo>
                      <a:pt x="209550" y="177848"/>
                      <a:pt x="204590" y="189042"/>
                      <a:pt x="197151" y="197748"/>
                    </a:cubicBezTo>
                    <a:lnTo>
                      <a:pt x="195911" y="196508"/>
                    </a:lnTo>
                    <a:cubicBezTo>
                      <a:pt x="203350" y="187798"/>
                      <a:pt x="208310" y="177848"/>
                      <a:pt x="208310" y="165411"/>
                    </a:cubicBezTo>
                    <a:lnTo>
                      <a:pt x="209550" y="165411"/>
                    </a:lnTo>
                    <a:close/>
                    <a:moveTo>
                      <a:pt x="197151" y="197748"/>
                    </a:moveTo>
                    <a:cubicBezTo>
                      <a:pt x="188471" y="205210"/>
                      <a:pt x="177312" y="210185"/>
                      <a:pt x="164912" y="210185"/>
                    </a:cubicBezTo>
                    <a:lnTo>
                      <a:pt x="164912" y="208941"/>
                    </a:lnTo>
                    <a:cubicBezTo>
                      <a:pt x="177312" y="208941"/>
                      <a:pt x="187231" y="203966"/>
                      <a:pt x="195911" y="196504"/>
                    </a:cubicBezTo>
                    <a:lnTo>
                      <a:pt x="197151" y="197744"/>
                    </a:lnTo>
                    <a:close/>
                    <a:moveTo>
                      <a:pt x="164912" y="210185"/>
                    </a:moveTo>
                    <a:lnTo>
                      <a:pt x="164912" y="208941"/>
                    </a:lnTo>
                    <a:lnTo>
                      <a:pt x="164912" y="210185"/>
                    </a:lnTo>
                    <a:close/>
                    <a:moveTo>
                      <a:pt x="164912" y="210185"/>
                    </a:moveTo>
                    <a:lnTo>
                      <a:pt x="45878" y="210185"/>
                    </a:lnTo>
                    <a:lnTo>
                      <a:pt x="45878" y="208941"/>
                    </a:lnTo>
                    <a:lnTo>
                      <a:pt x="164912" y="208941"/>
                    </a:lnTo>
                    <a:lnTo>
                      <a:pt x="164912" y="210185"/>
                    </a:lnTo>
                    <a:close/>
                    <a:moveTo>
                      <a:pt x="45878" y="210185"/>
                    </a:moveTo>
                    <a:lnTo>
                      <a:pt x="45878" y="208941"/>
                    </a:lnTo>
                    <a:lnTo>
                      <a:pt x="45878" y="210185"/>
                    </a:lnTo>
                    <a:close/>
                    <a:moveTo>
                      <a:pt x="45878" y="210185"/>
                    </a:moveTo>
                    <a:cubicBezTo>
                      <a:pt x="33478" y="210185"/>
                      <a:pt x="21079" y="205210"/>
                      <a:pt x="13639" y="197748"/>
                    </a:cubicBezTo>
                    <a:lnTo>
                      <a:pt x="14879" y="196508"/>
                    </a:lnTo>
                    <a:cubicBezTo>
                      <a:pt x="22319" y="203966"/>
                      <a:pt x="33478" y="208941"/>
                      <a:pt x="45878" y="208941"/>
                    </a:cubicBezTo>
                    <a:lnTo>
                      <a:pt x="45878" y="210185"/>
                    </a:lnTo>
                    <a:close/>
                    <a:moveTo>
                      <a:pt x="13639" y="197748"/>
                    </a:moveTo>
                    <a:cubicBezTo>
                      <a:pt x="4960" y="189042"/>
                      <a:pt x="0" y="177848"/>
                      <a:pt x="0" y="165411"/>
                    </a:cubicBezTo>
                    <a:lnTo>
                      <a:pt x="1240" y="165411"/>
                    </a:lnTo>
                    <a:cubicBezTo>
                      <a:pt x="1240" y="177848"/>
                      <a:pt x="6200" y="187798"/>
                      <a:pt x="14879" y="196504"/>
                    </a:cubicBezTo>
                    <a:lnTo>
                      <a:pt x="13639" y="197744"/>
                    </a:lnTo>
                    <a:close/>
                    <a:moveTo>
                      <a:pt x="0" y="165411"/>
                    </a:moveTo>
                    <a:lnTo>
                      <a:pt x="1240" y="165411"/>
                    </a:lnTo>
                    <a:lnTo>
                      <a:pt x="0" y="165411"/>
                    </a:lnTo>
                    <a:close/>
                    <a:moveTo>
                      <a:pt x="0" y="165411"/>
                    </a:moveTo>
                    <a:lnTo>
                      <a:pt x="0" y="46016"/>
                    </a:lnTo>
                    <a:lnTo>
                      <a:pt x="1240" y="46016"/>
                    </a:lnTo>
                    <a:lnTo>
                      <a:pt x="1240" y="165411"/>
                    </a:lnTo>
                    <a:lnTo>
                      <a:pt x="0" y="165411"/>
                    </a:lnTo>
                    <a:close/>
                    <a:moveTo>
                      <a:pt x="0" y="46016"/>
                    </a:moveTo>
                    <a:lnTo>
                      <a:pt x="1240" y="46016"/>
                    </a:lnTo>
                    <a:lnTo>
                      <a:pt x="0" y="46016"/>
                    </a:lnTo>
                    <a:close/>
                    <a:moveTo>
                      <a:pt x="0" y="46016"/>
                    </a:moveTo>
                    <a:cubicBezTo>
                      <a:pt x="0" y="33579"/>
                      <a:pt x="4960" y="21142"/>
                      <a:pt x="13639" y="13680"/>
                    </a:cubicBezTo>
                    <a:lnTo>
                      <a:pt x="14879" y="14920"/>
                    </a:lnTo>
                    <a:cubicBezTo>
                      <a:pt x="6200" y="22386"/>
                      <a:pt x="1240" y="33579"/>
                      <a:pt x="1240" y="46016"/>
                    </a:cubicBezTo>
                    <a:lnTo>
                      <a:pt x="0" y="46016"/>
                    </a:lnTo>
                    <a:close/>
                    <a:moveTo>
                      <a:pt x="13639" y="13680"/>
                    </a:moveTo>
                    <a:cubicBezTo>
                      <a:pt x="21079" y="4974"/>
                      <a:pt x="33478" y="0"/>
                      <a:pt x="45878" y="0"/>
                    </a:cubicBezTo>
                    <a:lnTo>
                      <a:pt x="45878" y="1243"/>
                    </a:lnTo>
                    <a:cubicBezTo>
                      <a:pt x="33478" y="1243"/>
                      <a:pt x="22319" y="6218"/>
                      <a:pt x="14879" y="14924"/>
                    </a:cubicBezTo>
                    <a:lnTo>
                      <a:pt x="13639" y="13684"/>
                    </a:lnTo>
                    <a:close/>
                    <a:moveTo>
                      <a:pt x="45878" y="0"/>
                    </a:moveTo>
                    <a:lnTo>
                      <a:pt x="45878" y="1243"/>
                    </a:lnTo>
                    <a:lnTo>
                      <a:pt x="45878" y="0"/>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434" name="Freeform 6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MwAA+gEAACw1AABaAwAAAAAAACYAAAAIAAAA//////////8="/>
                  </a:ext>
                </a:extLst>
              </p:cNvSpPr>
              <p:nvPr/>
            </p:nvSpPr>
            <p:spPr>
              <a:xfrm>
                <a:off x="8420735" y="321310"/>
                <a:ext cx="222885" cy="223520"/>
              </a:xfrm>
              <a:custGeom>
                <a:avLst/>
                <a:gdLst/>
                <a:ahLst/>
                <a:cxnLst/>
                <a:rect l="0" t="0" r="222885" b="223520"/>
                <a:pathLst>
                  <a:path w="222885" h="223520">
                    <a:moveTo>
                      <a:pt x="170878" y="0"/>
                    </a:moveTo>
                    <a:lnTo>
                      <a:pt x="52006" y="0"/>
                    </a:lnTo>
                    <a:cubicBezTo>
                      <a:pt x="23526" y="0"/>
                      <a:pt x="0" y="23594"/>
                      <a:pt x="0" y="52155"/>
                    </a:cubicBezTo>
                    <a:lnTo>
                      <a:pt x="0" y="171365"/>
                    </a:lnTo>
                    <a:cubicBezTo>
                      <a:pt x="0" y="199926"/>
                      <a:pt x="23526" y="222278"/>
                      <a:pt x="52006" y="223520"/>
                    </a:cubicBezTo>
                    <a:lnTo>
                      <a:pt x="170878" y="223520"/>
                    </a:lnTo>
                    <a:cubicBezTo>
                      <a:pt x="199358" y="222278"/>
                      <a:pt x="221646" y="199926"/>
                      <a:pt x="222885" y="171365"/>
                    </a:cubicBezTo>
                    <a:lnTo>
                      <a:pt x="222885" y="52155"/>
                    </a:lnTo>
                    <a:cubicBezTo>
                      <a:pt x="221646" y="23594"/>
                      <a:pt x="199358" y="0"/>
                      <a:pt x="170878" y="0"/>
                    </a:cubicBezTo>
                    <a:close/>
                    <a:moveTo>
                      <a:pt x="52006" y="14901"/>
                    </a:moveTo>
                    <a:lnTo>
                      <a:pt x="170878" y="14901"/>
                    </a:lnTo>
                    <a:cubicBezTo>
                      <a:pt x="190690" y="14901"/>
                      <a:pt x="208026" y="31044"/>
                      <a:pt x="208026" y="52155"/>
                    </a:cubicBezTo>
                    <a:lnTo>
                      <a:pt x="208026" y="171365"/>
                    </a:lnTo>
                    <a:cubicBezTo>
                      <a:pt x="208026" y="191234"/>
                      <a:pt x="190690" y="208619"/>
                      <a:pt x="170878" y="208619"/>
                    </a:cubicBezTo>
                    <a:lnTo>
                      <a:pt x="52006" y="208619"/>
                    </a:lnTo>
                    <a:cubicBezTo>
                      <a:pt x="30956" y="208619"/>
                      <a:pt x="14859" y="191234"/>
                      <a:pt x="14859" y="171365"/>
                    </a:cubicBezTo>
                    <a:lnTo>
                      <a:pt x="14859" y="52155"/>
                    </a:lnTo>
                    <a:cubicBezTo>
                      <a:pt x="14859" y="31044"/>
                      <a:pt x="30956" y="14901"/>
                      <a:pt x="52006" y="14901"/>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33" name="Rectangle 62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MwAAoQIAACI1AAClAgAAAAAAACYAAAAIAAAA//////////8="/>
                  </a:ext>
                </a:extLst>
              </p:cNvSpPr>
              <p:nvPr/>
            </p:nvSpPr>
            <p:spPr>
              <a:xfrm>
                <a:off x="8432800" y="427355"/>
                <a:ext cx="20447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32" name="Freeform 6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gMwAADgIAABc1AABFAwAAAAAAACYAAAAIAAAA//////////8="/>
                  </a:ext>
                </a:extLst>
              </p:cNvSpPr>
              <p:nvPr/>
            </p:nvSpPr>
            <p:spPr>
              <a:xfrm>
                <a:off x="8432800" y="334010"/>
                <a:ext cx="197485" cy="197485"/>
              </a:xfrm>
              <a:custGeom>
                <a:avLst/>
                <a:gdLst/>
                <a:ahLst/>
                <a:cxnLst/>
                <a:rect l="0" t="0" r="197485" b="197485"/>
                <a:pathLst>
                  <a:path w="197485" h="197485">
                    <a:moveTo>
                      <a:pt x="38503" y="0"/>
                    </a:moveTo>
                    <a:lnTo>
                      <a:pt x="158981" y="0"/>
                    </a:lnTo>
                    <a:lnTo>
                      <a:pt x="158981" y="2484"/>
                    </a:lnTo>
                    <a:lnTo>
                      <a:pt x="38503" y="2484"/>
                    </a:lnTo>
                    <a:lnTo>
                      <a:pt x="38503" y="0"/>
                    </a:lnTo>
                    <a:close/>
                    <a:moveTo>
                      <a:pt x="158981" y="0"/>
                    </a:moveTo>
                    <a:cubicBezTo>
                      <a:pt x="158981" y="0"/>
                      <a:pt x="158981" y="0"/>
                      <a:pt x="158981" y="0"/>
                    </a:cubicBezTo>
                    <a:lnTo>
                      <a:pt x="158981" y="2484"/>
                    </a:lnTo>
                    <a:cubicBezTo>
                      <a:pt x="158981" y="2484"/>
                      <a:pt x="158981" y="2484"/>
                      <a:pt x="158981" y="2484"/>
                    </a:cubicBezTo>
                    <a:lnTo>
                      <a:pt x="158981" y="0"/>
                    </a:lnTo>
                    <a:close/>
                    <a:moveTo>
                      <a:pt x="158981" y="0"/>
                    </a:moveTo>
                    <a:cubicBezTo>
                      <a:pt x="162707" y="0"/>
                      <a:pt x="165191" y="0"/>
                      <a:pt x="167675" y="1242"/>
                    </a:cubicBezTo>
                    <a:lnTo>
                      <a:pt x="167675" y="3726"/>
                    </a:lnTo>
                    <a:cubicBezTo>
                      <a:pt x="165191" y="3726"/>
                      <a:pt x="162707" y="2484"/>
                      <a:pt x="158981" y="2484"/>
                    </a:cubicBezTo>
                    <a:lnTo>
                      <a:pt x="158981" y="0"/>
                    </a:lnTo>
                    <a:close/>
                    <a:moveTo>
                      <a:pt x="167675" y="1242"/>
                    </a:moveTo>
                    <a:cubicBezTo>
                      <a:pt x="171402" y="1242"/>
                      <a:pt x="173886" y="2484"/>
                      <a:pt x="176370" y="3726"/>
                    </a:cubicBezTo>
                    <a:lnTo>
                      <a:pt x="173886" y="6210"/>
                    </a:lnTo>
                    <a:cubicBezTo>
                      <a:pt x="172644" y="6210"/>
                      <a:pt x="170160" y="4968"/>
                      <a:pt x="167675" y="3726"/>
                    </a:cubicBezTo>
                    <a:lnTo>
                      <a:pt x="167675" y="1242"/>
                    </a:lnTo>
                    <a:close/>
                    <a:moveTo>
                      <a:pt x="176370" y="3726"/>
                    </a:moveTo>
                    <a:cubicBezTo>
                      <a:pt x="188790" y="9936"/>
                      <a:pt x="197485" y="23598"/>
                      <a:pt x="197485" y="38503"/>
                    </a:cubicBezTo>
                    <a:lnTo>
                      <a:pt x="193758" y="38503"/>
                    </a:lnTo>
                    <a:cubicBezTo>
                      <a:pt x="193758" y="24840"/>
                      <a:pt x="186306" y="12420"/>
                      <a:pt x="173886" y="6210"/>
                    </a:cubicBezTo>
                    <a:lnTo>
                      <a:pt x="176370" y="3726"/>
                    </a:lnTo>
                    <a:close/>
                    <a:moveTo>
                      <a:pt x="197485" y="38503"/>
                    </a:moveTo>
                    <a:lnTo>
                      <a:pt x="197485" y="157739"/>
                    </a:lnTo>
                    <a:lnTo>
                      <a:pt x="193758" y="157739"/>
                    </a:lnTo>
                    <a:lnTo>
                      <a:pt x="193758" y="38503"/>
                    </a:lnTo>
                    <a:lnTo>
                      <a:pt x="197485" y="38503"/>
                    </a:lnTo>
                    <a:close/>
                    <a:moveTo>
                      <a:pt x="197485" y="157739"/>
                    </a:moveTo>
                    <a:cubicBezTo>
                      <a:pt x="197485" y="158981"/>
                      <a:pt x="197485" y="158981"/>
                      <a:pt x="197485" y="158981"/>
                    </a:cubicBezTo>
                    <a:lnTo>
                      <a:pt x="193758" y="158981"/>
                    </a:lnTo>
                    <a:cubicBezTo>
                      <a:pt x="193758" y="158981"/>
                      <a:pt x="193758" y="158981"/>
                      <a:pt x="193758" y="157739"/>
                    </a:cubicBezTo>
                    <a:lnTo>
                      <a:pt x="197485" y="157739"/>
                    </a:lnTo>
                    <a:close/>
                    <a:moveTo>
                      <a:pt x="197485" y="158981"/>
                    </a:moveTo>
                    <a:cubicBezTo>
                      <a:pt x="197485" y="161465"/>
                      <a:pt x="197485" y="165191"/>
                      <a:pt x="196242" y="167675"/>
                    </a:cubicBezTo>
                    <a:lnTo>
                      <a:pt x="192516" y="166433"/>
                    </a:lnTo>
                    <a:cubicBezTo>
                      <a:pt x="193758" y="163949"/>
                      <a:pt x="193758" y="161465"/>
                      <a:pt x="193758" y="158981"/>
                    </a:cubicBezTo>
                    <a:lnTo>
                      <a:pt x="197485" y="158981"/>
                    </a:lnTo>
                    <a:close/>
                    <a:moveTo>
                      <a:pt x="196242" y="167675"/>
                    </a:moveTo>
                    <a:cubicBezTo>
                      <a:pt x="195000" y="170160"/>
                      <a:pt x="195000" y="172644"/>
                      <a:pt x="193758" y="175128"/>
                    </a:cubicBezTo>
                    <a:lnTo>
                      <a:pt x="190032" y="173886"/>
                    </a:lnTo>
                    <a:cubicBezTo>
                      <a:pt x="191274" y="171402"/>
                      <a:pt x="192516" y="168917"/>
                      <a:pt x="192516" y="166433"/>
                    </a:cubicBezTo>
                    <a:lnTo>
                      <a:pt x="196242" y="167675"/>
                    </a:lnTo>
                    <a:close/>
                    <a:moveTo>
                      <a:pt x="193758" y="175128"/>
                    </a:moveTo>
                    <a:cubicBezTo>
                      <a:pt x="186306" y="188790"/>
                      <a:pt x="173886" y="197485"/>
                      <a:pt x="158981" y="197485"/>
                    </a:cubicBezTo>
                    <a:lnTo>
                      <a:pt x="158981" y="193758"/>
                    </a:lnTo>
                    <a:cubicBezTo>
                      <a:pt x="172644" y="193758"/>
                      <a:pt x="185064" y="186306"/>
                      <a:pt x="190032" y="173886"/>
                    </a:cubicBezTo>
                    <a:lnTo>
                      <a:pt x="193758" y="175128"/>
                    </a:lnTo>
                    <a:close/>
                    <a:moveTo>
                      <a:pt x="158981" y="197485"/>
                    </a:moveTo>
                    <a:lnTo>
                      <a:pt x="38503" y="197485"/>
                    </a:lnTo>
                    <a:lnTo>
                      <a:pt x="38503" y="193758"/>
                    </a:lnTo>
                    <a:lnTo>
                      <a:pt x="158981" y="193758"/>
                    </a:lnTo>
                    <a:lnTo>
                      <a:pt x="158981" y="197485"/>
                    </a:lnTo>
                    <a:close/>
                    <a:moveTo>
                      <a:pt x="38503" y="197485"/>
                    </a:moveTo>
                    <a:cubicBezTo>
                      <a:pt x="38503" y="197485"/>
                      <a:pt x="38503" y="197485"/>
                      <a:pt x="38503" y="197485"/>
                    </a:cubicBezTo>
                    <a:lnTo>
                      <a:pt x="38503" y="193758"/>
                    </a:lnTo>
                    <a:cubicBezTo>
                      <a:pt x="38503" y="193758"/>
                      <a:pt x="38503" y="193758"/>
                      <a:pt x="38503" y="193758"/>
                    </a:cubicBezTo>
                    <a:lnTo>
                      <a:pt x="38503" y="197485"/>
                    </a:lnTo>
                    <a:close/>
                    <a:moveTo>
                      <a:pt x="38503" y="197485"/>
                    </a:moveTo>
                    <a:cubicBezTo>
                      <a:pt x="34777" y="197485"/>
                      <a:pt x="32293" y="196242"/>
                      <a:pt x="29809" y="196242"/>
                    </a:cubicBezTo>
                    <a:lnTo>
                      <a:pt x="29809" y="192516"/>
                    </a:lnTo>
                    <a:cubicBezTo>
                      <a:pt x="32293" y="193758"/>
                      <a:pt x="34777" y="193758"/>
                      <a:pt x="38503" y="193758"/>
                    </a:cubicBezTo>
                    <a:lnTo>
                      <a:pt x="38503" y="197485"/>
                    </a:lnTo>
                    <a:close/>
                    <a:moveTo>
                      <a:pt x="29809" y="196242"/>
                    </a:moveTo>
                    <a:cubicBezTo>
                      <a:pt x="26082" y="195000"/>
                      <a:pt x="23598" y="193758"/>
                      <a:pt x="21114" y="192516"/>
                    </a:cubicBezTo>
                    <a:lnTo>
                      <a:pt x="23598" y="190032"/>
                    </a:lnTo>
                    <a:cubicBezTo>
                      <a:pt x="24840" y="191274"/>
                      <a:pt x="27324" y="192516"/>
                      <a:pt x="29809" y="192516"/>
                    </a:cubicBezTo>
                    <a:lnTo>
                      <a:pt x="29809" y="196242"/>
                    </a:lnTo>
                    <a:close/>
                    <a:moveTo>
                      <a:pt x="21114" y="192516"/>
                    </a:moveTo>
                    <a:cubicBezTo>
                      <a:pt x="8694" y="186306"/>
                      <a:pt x="0" y="173886"/>
                      <a:pt x="0" y="157739"/>
                    </a:cubicBezTo>
                    <a:lnTo>
                      <a:pt x="3726" y="157739"/>
                    </a:lnTo>
                    <a:cubicBezTo>
                      <a:pt x="3726" y="172644"/>
                      <a:pt x="11178" y="183822"/>
                      <a:pt x="23598" y="190032"/>
                    </a:cubicBezTo>
                    <a:lnTo>
                      <a:pt x="21114" y="192516"/>
                    </a:lnTo>
                    <a:close/>
                    <a:moveTo>
                      <a:pt x="0" y="157739"/>
                    </a:moveTo>
                    <a:lnTo>
                      <a:pt x="0" y="38503"/>
                    </a:lnTo>
                    <a:lnTo>
                      <a:pt x="3726" y="38503"/>
                    </a:lnTo>
                    <a:lnTo>
                      <a:pt x="3726" y="157739"/>
                    </a:lnTo>
                    <a:lnTo>
                      <a:pt x="0" y="157739"/>
                    </a:lnTo>
                    <a:close/>
                    <a:moveTo>
                      <a:pt x="0" y="38503"/>
                    </a:moveTo>
                    <a:cubicBezTo>
                      <a:pt x="0" y="38503"/>
                      <a:pt x="0" y="38503"/>
                      <a:pt x="0" y="37261"/>
                    </a:cubicBezTo>
                    <a:lnTo>
                      <a:pt x="3726" y="37261"/>
                    </a:lnTo>
                    <a:cubicBezTo>
                      <a:pt x="3726" y="38503"/>
                      <a:pt x="3726" y="38503"/>
                      <a:pt x="3726" y="38503"/>
                    </a:cubicBezTo>
                    <a:lnTo>
                      <a:pt x="0" y="38503"/>
                    </a:lnTo>
                    <a:close/>
                    <a:moveTo>
                      <a:pt x="0" y="37261"/>
                    </a:moveTo>
                    <a:cubicBezTo>
                      <a:pt x="0" y="34777"/>
                      <a:pt x="0" y="32293"/>
                      <a:pt x="1242" y="28567"/>
                    </a:cubicBezTo>
                    <a:lnTo>
                      <a:pt x="4968" y="29809"/>
                    </a:lnTo>
                    <a:cubicBezTo>
                      <a:pt x="3726" y="32293"/>
                      <a:pt x="3726" y="34777"/>
                      <a:pt x="3726" y="37261"/>
                    </a:cubicBezTo>
                    <a:lnTo>
                      <a:pt x="0" y="37261"/>
                    </a:lnTo>
                    <a:close/>
                    <a:moveTo>
                      <a:pt x="1242" y="28567"/>
                    </a:moveTo>
                    <a:cubicBezTo>
                      <a:pt x="2484" y="26082"/>
                      <a:pt x="2484" y="23598"/>
                      <a:pt x="3726" y="21114"/>
                    </a:cubicBezTo>
                    <a:lnTo>
                      <a:pt x="7452" y="22356"/>
                    </a:lnTo>
                    <a:cubicBezTo>
                      <a:pt x="6210" y="24840"/>
                      <a:pt x="4968" y="27324"/>
                      <a:pt x="4968" y="29809"/>
                    </a:cubicBezTo>
                    <a:lnTo>
                      <a:pt x="1242" y="28567"/>
                    </a:lnTo>
                    <a:close/>
                    <a:moveTo>
                      <a:pt x="3726" y="21114"/>
                    </a:moveTo>
                    <a:cubicBezTo>
                      <a:pt x="11178" y="8694"/>
                      <a:pt x="23598" y="0"/>
                      <a:pt x="38503" y="0"/>
                    </a:cubicBezTo>
                    <a:lnTo>
                      <a:pt x="38503" y="2484"/>
                    </a:lnTo>
                    <a:cubicBezTo>
                      <a:pt x="24840" y="2484"/>
                      <a:pt x="12420" y="11178"/>
                      <a:pt x="7452" y="22356"/>
                    </a:cubicBezTo>
                    <a:lnTo>
                      <a:pt x="3726" y="21114"/>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431" name="Freeform 6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NAAAfgIAAPc0AAChAgAAAAAAACYAAAAIAAAA//////////8="/>
                  </a:ext>
                </a:extLst>
              </p:cNvSpPr>
              <p:nvPr/>
            </p:nvSpPr>
            <p:spPr>
              <a:xfrm>
                <a:off x="8453120" y="405130"/>
                <a:ext cx="156845" cy="22225"/>
              </a:xfrm>
              <a:custGeom>
                <a:avLst/>
                <a:gdLst/>
                <a:ahLst/>
                <a:cxnLst/>
                <a:rect l="0" t="0" r="156845" b="22225"/>
                <a:pathLst>
                  <a:path w="156845" h="22225">
                    <a:moveTo>
                      <a:pt x="0" y="22225"/>
                    </a:moveTo>
                    <a:cubicBezTo>
                      <a:pt x="9880" y="16051"/>
                      <a:pt x="20995" y="9877"/>
                      <a:pt x="32109" y="4938"/>
                    </a:cubicBezTo>
                    <a:cubicBezTo>
                      <a:pt x="59280" y="1234"/>
                      <a:pt x="88920" y="0"/>
                      <a:pt x="125970" y="6173"/>
                    </a:cubicBezTo>
                    <a:lnTo>
                      <a:pt x="156845" y="22225"/>
                    </a:lnTo>
                    <a:lnTo>
                      <a:pt x="0" y="2222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30" name="Freeform 6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ANAAAoQIAAPc0AAD9AgAAAAAAACYAAAAIAAAA//////////8="/>
                  </a:ext>
                </a:extLst>
              </p:cNvSpPr>
              <p:nvPr/>
            </p:nvSpPr>
            <p:spPr>
              <a:xfrm>
                <a:off x="8453120" y="427355"/>
                <a:ext cx="156845" cy="58420"/>
              </a:xfrm>
              <a:custGeom>
                <a:avLst/>
                <a:gdLst/>
                <a:ahLst/>
                <a:cxnLst/>
                <a:rect l="0" t="0" r="156845" b="58420"/>
                <a:pathLst>
                  <a:path w="156845" h="58420">
                    <a:moveTo>
                      <a:pt x="80275" y="58420"/>
                    </a:moveTo>
                    <a:lnTo>
                      <a:pt x="76570" y="58420"/>
                    </a:lnTo>
                    <a:lnTo>
                      <a:pt x="28405" y="58420"/>
                    </a:lnTo>
                    <a:lnTo>
                      <a:pt x="0" y="0"/>
                    </a:lnTo>
                    <a:lnTo>
                      <a:pt x="76570" y="0"/>
                    </a:lnTo>
                    <a:lnTo>
                      <a:pt x="80275" y="0"/>
                    </a:lnTo>
                    <a:lnTo>
                      <a:pt x="156845" y="0"/>
                    </a:lnTo>
                    <a:lnTo>
                      <a:pt x="127205" y="58420"/>
                    </a:lnTo>
                    <a:lnTo>
                      <a:pt x="80275" y="5842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429" name="Freeform 6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RNAAArAIAAOQ0AADzAgAAAAAAACYAAAAIAAAA//////////8="/>
                  </a:ext>
                </a:extLst>
              </p:cNvSpPr>
              <p:nvPr/>
            </p:nvSpPr>
            <p:spPr>
              <a:xfrm>
                <a:off x="8463915" y="434340"/>
                <a:ext cx="133985" cy="45085"/>
              </a:xfrm>
              <a:custGeom>
                <a:avLst/>
                <a:gdLst/>
                <a:ahLst/>
                <a:cxnLst/>
                <a:rect l="0" t="0" r="133985" b="45085"/>
                <a:pathLst>
                  <a:path w="133985" h="45085">
                    <a:moveTo>
                      <a:pt x="22330" y="45085"/>
                    </a:moveTo>
                    <a:lnTo>
                      <a:pt x="0" y="0"/>
                    </a:lnTo>
                    <a:lnTo>
                      <a:pt x="133985" y="0"/>
                    </a:lnTo>
                    <a:lnTo>
                      <a:pt x="112894" y="45085"/>
                    </a:lnTo>
                    <a:lnTo>
                      <a:pt x="22330" y="45085"/>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428" name="Freeform 6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NAAAqgIAAOg0AAD1AgAAAAAAACYAAAAIAAAA//////////8="/>
                  </a:ext>
                </a:extLst>
              </p:cNvSpPr>
              <p:nvPr/>
            </p:nvSpPr>
            <p:spPr>
              <a:xfrm>
                <a:off x="8461375" y="433070"/>
                <a:ext cx="139065" cy="47625"/>
              </a:xfrm>
              <a:custGeom>
                <a:avLst/>
                <a:gdLst/>
                <a:ahLst/>
                <a:cxnLst/>
                <a:rect l="0" t="0" r="139065" b="47625"/>
                <a:pathLst>
                  <a:path w="139065" h="47625">
                    <a:moveTo>
                      <a:pt x="23591" y="46371"/>
                    </a:moveTo>
                    <a:lnTo>
                      <a:pt x="1241" y="1253"/>
                    </a:lnTo>
                    <a:lnTo>
                      <a:pt x="4966" y="0"/>
                    </a:lnTo>
                    <a:lnTo>
                      <a:pt x="26074" y="45118"/>
                    </a:lnTo>
                    <a:lnTo>
                      <a:pt x="23591" y="46371"/>
                    </a:lnTo>
                    <a:close/>
                    <a:moveTo>
                      <a:pt x="1241" y="1253"/>
                    </a:moveTo>
                    <a:lnTo>
                      <a:pt x="0" y="12"/>
                    </a:lnTo>
                    <a:lnTo>
                      <a:pt x="2483" y="12"/>
                    </a:lnTo>
                    <a:lnTo>
                      <a:pt x="2483" y="1253"/>
                    </a:lnTo>
                    <a:lnTo>
                      <a:pt x="1241" y="1253"/>
                    </a:lnTo>
                    <a:close/>
                    <a:moveTo>
                      <a:pt x="2483" y="0"/>
                    </a:moveTo>
                    <a:lnTo>
                      <a:pt x="136581" y="0"/>
                    </a:lnTo>
                    <a:lnTo>
                      <a:pt x="136581" y="2506"/>
                    </a:lnTo>
                    <a:lnTo>
                      <a:pt x="2483" y="2506"/>
                    </a:lnTo>
                    <a:lnTo>
                      <a:pt x="2483" y="0"/>
                    </a:lnTo>
                    <a:close/>
                    <a:moveTo>
                      <a:pt x="136581" y="0"/>
                    </a:moveTo>
                    <a:lnTo>
                      <a:pt x="139065" y="0"/>
                    </a:lnTo>
                    <a:lnTo>
                      <a:pt x="137823" y="1242"/>
                    </a:lnTo>
                    <a:lnTo>
                      <a:pt x="136581" y="1242"/>
                    </a:lnTo>
                    <a:lnTo>
                      <a:pt x="136581" y="0"/>
                    </a:lnTo>
                    <a:close/>
                    <a:moveTo>
                      <a:pt x="137823" y="1253"/>
                    </a:moveTo>
                    <a:lnTo>
                      <a:pt x="116715" y="46371"/>
                    </a:lnTo>
                    <a:lnTo>
                      <a:pt x="112990" y="45118"/>
                    </a:lnTo>
                    <a:lnTo>
                      <a:pt x="135340" y="0"/>
                    </a:lnTo>
                    <a:lnTo>
                      <a:pt x="137823" y="1253"/>
                    </a:lnTo>
                    <a:close/>
                    <a:moveTo>
                      <a:pt x="116715" y="46371"/>
                    </a:moveTo>
                    <a:lnTo>
                      <a:pt x="115473" y="47613"/>
                    </a:lnTo>
                    <a:lnTo>
                      <a:pt x="115473" y="46371"/>
                    </a:lnTo>
                    <a:lnTo>
                      <a:pt x="116715" y="46371"/>
                    </a:lnTo>
                    <a:close/>
                    <a:moveTo>
                      <a:pt x="115473" y="47625"/>
                    </a:moveTo>
                    <a:lnTo>
                      <a:pt x="24833" y="47625"/>
                    </a:lnTo>
                    <a:lnTo>
                      <a:pt x="24833" y="43865"/>
                    </a:lnTo>
                    <a:lnTo>
                      <a:pt x="115473" y="43865"/>
                    </a:lnTo>
                    <a:lnTo>
                      <a:pt x="115473" y="47625"/>
                    </a:lnTo>
                    <a:close/>
                    <a:moveTo>
                      <a:pt x="24833" y="47625"/>
                    </a:moveTo>
                    <a:lnTo>
                      <a:pt x="23591" y="47625"/>
                    </a:lnTo>
                    <a:lnTo>
                      <a:pt x="23591" y="46371"/>
                    </a:lnTo>
                    <a:lnTo>
                      <a:pt x="24833" y="46371"/>
                    </a:lnTo>
                    <a:lnTo>
                      <a:pt x="24833" y="4762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426" name="Line 63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gIwAAwgIAAGkzAADCAgAAAAAAACYAAAAIAAAA//////////8="/>
                </a:ext>
              </a:extLst>
            </p:cNvSpPr>
            <p:nvPr/>
          </p:nvSpPr>
          <p:spPr>
            <a:xfrm>
              <a:off x="5791200" y="448310"/>
              <a:ext cx="256603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25" name="Rectangle 63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ULgAA5woAAG8xAADyCwAAAAAAACYAAAAIAAAA//////////8="/>
                </a:ext>
              </a:extLst>
            </p:cNvSpPr>
            <p:nvPr/>
          </p:nvSpPr>
          <p:spPr>
            <a:xfrm>
              <a:off x="7571740" y="1772285"/>
              <a:ext cx="464185" cy="169545"/>
            </a:xfrm>
            <a:prstGeom prst="rect">
              <a:avLst/>
            </a:prstGeom>
            <a:noFill/>
            <a:ln>
              <a:noFill/>
            </a:ln>
            <a:effectLst/>
          </p:spPr>
          <p:txBody>
            <a:bodyPr vert="horz" wrap="square" lIns="0" tIns="0" rIns="0" bIns="0" numCol="1" spcCol="215900" anchor="t"/>
            <a:lstStyle/>
            <a:p>
              <a:pPr marL="0" marR="0" indent="0" algn="ctr" defTabSz="914400">
                <a:lnSpc>
                  <a:spcPct val="56000"/>
                </a:lnSpc>
                <a:spcBef>
                  <a:spcPts val="500"/>
                </a:spcBef>
                <a:spcAft>
                  <a:spcPts val="1000"/>
                </a:spcAft>
                <a:buNone/>
                <a:tabLst/>
                <a:defRPr lang="en-us"/>
              </a:pPr>
              <a:r>
                <a:rPr lang="en-us" sz="600">
                  <a:solidFill>
                    <a:srgbClr val="000000"/>
                  </a:solidFill>
                </a:rPr>
                <a:t>to FE RECOVERY</a:t>
              </a:r>
              <a:endParaRPr lang="it-it">
                <a:latin typeface="Arial" pitchFamily="1" charset="0"/>
                <a:ea typeface="Calibri" pitchFamily="2" charset="0"/>
                <a:cs typeface="Arial" pitchFamily="1" charset="0"/>
              </a:endParaRPr>
            </a:p>
          </p:txBody>
        </p:sp>
        <p:sp>
          <p:nvSpPr>
            <p:cNvPr id="424" name="Rectangle 63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MwAAKxYAADg1AACDFwAAAAAAACYAAAAIAAAA//////////8="/>
                </a:ext>
              </a:extLst>
            </p:cNvSpPr>
            <p:nvPr/>
          </p:nvSpPr>
          <p:spPr>
            <a:xfrm>
              <a:off x="8432800" y="3603625"/>
              <a:ext cx="218440" cy="218440"/>
            </a:xfrm>
            <a:prstGeom prst="rect">
              <a:avLst/>
            </a:prstGeom>
            <a:noFill/>
            <a:ln>
              <a:noFill/>
            </a:ln>
            <a:effectLst/>
          </p:spPr>
          <p:txBody>
            <a:bodyPr vert="horz" wrap="square" lIns="91440" tIns="45720" rIns="91440" bIns="45720" numCol="1" spcCol="215900" anchor="t"/>
            <a:lstStyle/>
            <a:p>
              <a:pPr>
                <a:defRPr lang="en-us"/>
              </a:pPr>
              <a:endParaRPr/>
            </a:p>
          </p:txBody>
        </p:sp>
        <p:sp>
          <p:nvSpPr>
            <p:cNvPr id="423" name="Rectangle 63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LQAAlyEAADcvAADvIgAAAAAAACYAAAAIAAAA//////////8="/>
                </a:ext>
              </a:extLst>
            </p:cNvSpPr>
            <p:nvPr/>
          </p:nvSpPr>
          <p:spPr>
            <a:xfrm>
              <a:off x="7456805" y="5460365"/>
              <a:ext cx="218440" cy="21844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10" name="Group 63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EtAACYIQAAPS8AAPUiAAAAAAAAJgAAAAgAAAD/////AAAAAA=="/>
                </a:ext>
              </a:extLst>
            </p:cNvGrpSpPr>
            <p:nvPr/>
          </p:nvGrpSpPr>
          <p:grpSpPr>
            <a:xfrm>
              <a:off x="7458075" y="5461000"/>
              <a:ext cx="220980" cy="221615"/>
              <a:chOff x="7458075" y="5461000"/>
              <a:chExt cx="220980" cy="221615"/>
            </a:xfrm>
          </p:grpSpPr>
          <p:sp>
            <p:nvSpPr>
              <p:cNvPr id="422" name="Freeform 6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sLQAAoyEAADIvAADqIgAAAAAAACYAAAAIAAAA//////////8="/>
                  </a:ext>
                </a:extLst>
              </p:cNvSpPr>
              <p:nvPr/>
            </p:nvSpPr>
            <p:spPr>
              <a:xfrm>
                <a:off x="7465060" y="5467985"/>
                <a:ext cx="207010" cy="207645"/>
              </a:xfrm>
              <a:custGeom>
                <a:avLst/>
                <a:gdLst/>
                <a:ahLst/>
                <a:cxnLst/>
                <a:rect l="0" t="0" r="207010" b="207645"/>
                <a:pathLst>
                  <a:path w="207010" h="207645">
                    <a:moveTo>
                      <a:pt x="43949" y="0"/>
                    </a:moveTo>
                    <a:cubicBezTo>
                      <a:pt x="163061" y="0"/>
                      <a:pt x="163061" y="0"/>
                      <a:pt x="163061" y="0"/>
                    </a:cubicBezTo>
                    <a:cubicBezTo>
                      <a:pt x="187295" y="0"/>
                      <a:pt x="207010" y="20187"/>
                      <a:pt x="207010" y="44495"/>
                    </a:cubicBezTo>
                    <a:cubicBezTo>
                      <a:pt x="207010" y="163561"/>
                      <a:pt x="207010" y="163561"/>
                      <a:pt x="207010" y="163561"/>
                    </a:cubicBezTo>
                    <a:cubicBezTo>
                      <a:pt x="207010" y="187869"/>
                      <a:pt x="187295" y="207645"/>
                      <a:pt x="163061" y="207645"/>
                    </a:cubicBezTo>
                    <a:cubicBezTo>
                      <a:pt x="43949" y="207645"/>
                      <a:pt x="43949" y="207645"/>
                      <a:pt x="43949" y="207645"/>
                    </a:cubicBezTo>
                    <a:cubicBezTo>
                      <a:pt x="20126" y="207645"/>
                      <a:pt x="0" y="187869"/>
                      <a:pt x="0" y="163561"/>
                    </a:cubicBezTo>
                    <a:cubicBezTo>
                      <a:pt x="0" y="44495"/>
                      <a:pt x="0" y="44495"/>
                      <a:pt x="0" y="44495"/>
                    </a:cubicBezTo>
                    <a:cubicBezTo>
                      <a:pt x="0" y="20187"/>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421" name="Freeform 6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LQAAmCEAAD0vAAD1IgAAAAAAACYAAAAIAAAA//////////8="/>
                  </a:ext>
                </a:extLst>
              </p:cNvSpPr>
              <p:nvPr/>
            </p:nvSpPr>
            <p:spPr>
              <a:xfrm>
                <a:off x="7458075" y="5461000"/>
                <a:ext cx="220980" cy="221615"/>
              </a:xfrm>
              <a:custGeom>
                <a:avLst/>
                <a:gdLst/>
                <a:ahLst/>
                <a:cxnLst/>
                <a:rect l="0" t="0" r="220980" b="221615"/>
                <a:pathLst>
                  <a:path w="220980" h="221615">
                    <a:moveTo>
                      <a:pt x="170048" y="0"/>
                    </a:moveTo>
                    <a:cubicBezTo>
                      <a:pt x="50932" y="0"/>
                      <a:pt x="50932" y="0"/>
                      <a:pt x="50932" y="0"/>
                    </a:cubicBezTo>
                    <a:cubicBezTo>
                      <a:pt x="23002" y="0"/>
                      <a:pt x="0" y="23024"/>
                      <a:pt x="0" y="51394"/>
                    </a:cubicBezTo>
                    <a:cubicBezTo>
                      <a:pt x="0" y="170220"/>
                      <a:pt x="0" y="170220"/>
                      <a:pt x="0" y="170220"/>
                    </a:cubicBezTo>
                    <a:cubicBezTo>
                      <a:pt x="0" y="198178"/>
                      <a:pt x="23002" y="221203"/>
                      <a:pt x="50932" y="221615"/>
                    </a:cubicBezTo>
                    <a:cubicBezTo>
                      <a:pt x="170048" y="221615"/>
                      <a:pt x="170048" y="221615"/>
                      <a:pt x="170048" y="221615"/>
                    </a:cubicBezTo>
                    <a:cubicBezTo>
                      <a:pt x="197978" y="221203"/>
                      <a:pt x="220980" y="198178"/>
                      <a:pt x="220980" y="170220"/>
                    </a:cubicBezTo>
                    <a:cubicBezTo>
                      <a:pt x="220980" y="51394"/>
                      <a:pt x="220980" y="51394"/>
                      <a:pt x="220980" y="51394"/>
                    </a:cubicBezTo>
                    <a:cubicBezTo>
                      <a:pt x="220980" y="23024"/>
                      <a:pt x="197978" y="0"/>
                      <a:pt x="170048" y="0"/>
                    </a:cubicBezTo>
                    <a:close/>
                    <a:moveTo>
                      <a:pt x="50932" y="14390"/>
                    </a:moveTo>
                    <a:cubicBezTo>
                      <a:pt x="170048" y="14390"/>
                      <a:pt x="170048" y="14390"/>
                      <a:pt x="170048" y="14390"/>
                    </a:cubicBezTo>
                    <a:cubicBezTo>
                      <a:pt x="190174" y="14390"/>
                      <a:pt x="206604" y="30836"/>
                      <a:pt x="207015" y="51394"/>
                    </a:cubicBezTo>
                    <a:cubicBezTo>
                      <a:pt x="207015" y="170220"/>
                      <a:pt x="207015" y="170220"/>
                      <a:pt x="207015" y="170220"/>
                    </a:cubicBezTo>
                    <a:cubicBezTo>
                      <a:pt x="206604" y="190366"/>
                      <a:pt x="190174" y="207224"/>
                      <a:pt x="170048" y="207224"/>
                    </a:cubicBezTo>
                    <a:cubicBezTo>
                      <a:pt x="50932" y="207224"/>
                      <a:pt x="50932" y="207224"/>
                      <a:pt x="50932" y="207224"/>
                    </a:cubicBezTo>
                    <a:cubicBezTo>
                      <a:pt x="30806" y="207224"/>
                      <a:pt x="14376" y="190366"/>
                      <a:pt x="14376" y="170220"/>
                    </a:cubicBezTo>
                    <a:cubicBezTo>
                      <a:pt x="14376" y="51394"/>
                      <a:pt x="14376" y="51394"/>
                      <a:pt x="14376" y="51394"/>
                    </a:cubicBezTo>
                    <a:cubicBezTo>
                      <a:pt x="14376" y="30836"/>
                      <a:pt x="30806" y="14390"/>
                      <a:pt x="50932"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20" name="Freeform 6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BLgAA8yEAAB0vAACOIgAAAAAAACYAAAAIAAAA//////////8="/>
                  </a:ext>
                </a:extLst>
              </p:cNvSpPr>
              <p:nvPr/>
            </p:nvSpPr>
            <p:spPr>
              <a:xfrm>
                <a:off x="7478395" y="5518785"/>
                <a:ext cx="180340" cy="98425"/>
              </a:xfrm>
              <a:custGeom>
                <a:avLst/>
                <a:gdLst/>
                <a:ahLst/>
                <a:cxnLst/>
                <a:rect l="0" t="0" r="180340" b="98425"/>
                <a:pathLst>
                  <a:path w="180340" h="98425">
                    <a:moveTo>
                      <a:pt x="168842" y="26568"/>
                    </a:moveTo>
                    <a:lnTo>
                      <a:pt x="131927" y="26568"/>
                    </a:lnTo>
                    <a:lnTo>
                      <a:pt x="131927" y="9057"/>
                    </a:lnTo>
                    <a:lnTo>
                      <a:pt x="115587" y="0"/>
                    </a:lnTo>
                    <a:lnTo>
                      <a:pt x="4841" y="0"/>
                    </a:lnTo>
                    <a:lnTo>
                      <a:pt x="0" y="6038"/>
                    </a:lnTo>
                    <a:lnTo>
                      <a:pt x="0" y="89367"/>
                    </a:lnTo>
                    <a:lnTo>
                      <a:pt x="45388" y="89367"/>
                    </a:lnTo>
                    <a:lnTo>
                      <a:pt x="45388" y="94198"/>
                    </a:lnTo>
                    <a:lnTo>
                      <a:pt x="45388" y="94801"/>
                    </a:lnTo>
                    <a:lnTo>
                      <a:pt x="45388" y="95405"/>
                    </a:lnTo>
                    <a:lnTo>
                      <a:pt x="45993" y="95405"/>
                    </a:lnTo>
                    <a:lnTo>
                      <a:pt x="46598" y="96010"/>
                    </a:lnTo>
                    <a:lnTo>
                      <a:pt x="46598" y="96613"/>
                    </a:lnTo>
                    <a:lnTo>
                      <a:pt x="47203" y="96613"/>
                    </a:lnTo>
                    <a:lnTo>
                      <a:pt x="47808" y="97218"/>
                    </a:lnTo>
                    <a:lnTo>
                      <a:pt x="48413" y="97218"/>
                    </a:lnTo>
                    <a:lnTo>
                      <a:pt x="49019" y="97218"/>
                    </a:lnTo>
                    <a:lnTo>
                      <a:pt x="49624" y="97218"/>
                    </a:lnTo>
                    <a:lnTo>
                      <a:pt x="50229" y="97823"/>
                    </a:lnTo>
                    <a:lnTo>
                      <a:pt x="50834" y="97823"/>
                    </a:lnTo>
                    <a:lnTo>
                      <a:pt x="51439" y="97823"/>
                    </a:lnTo>
                    <a:lnTo>
                      <a:pt x="52044" y="97823"/>
                    </a:lnTo>
                    <a:lnTo>
                      <a:pt x="52044" y="98425"/>
                    </a:lnTo>
                    <a:lnTo>
                      <a:pt x="52650" y="98425"/>
                    </a:lnTo>
                    <a:lnTo>
                      <a:pt x="53255" y="98425"/>
                    </a:lnTo>
                    <a:lnTo>
                      <a:pt x="53860" y="98425"/>
                    </a:lnTo>
                    <a:lnTo>
                      <a:pt x="54465" y="98425"/>
                    </a:lnTo>
                    <a:lnTo>
                      <a:pt x="162185" y="98425"/>
                    </a:lnTo>
                    <a:lnTo>
                      <a:pt x="162790" y="98425"/>
                    </a:lnTo>
                    <a:lnTo>
                      <a:pt x="163395" y="98425"/>
                    </a:lnTo>
                    <a:lnTo>
                      <a:pt x="164000" y="98425"/>
                    </a:lnTo>
                    <a:lnTo>
                      <a:pt x="164606" y="98425"/>
                    </a:lnTo>
                    <a:lnTo>
                      <a:pt x="165211" y="97820"/>
                    </a:lnTo>
                    <a:lnTo>
                      <a:pt x="165816" y="97820"/>
                    </a:lnTo>
                    <a:lnTo>
                      <a:pt x="166421" y="97820"/>
                    </a:lnTo>
                    <a:lnTo>
                      <a:pt x="167026" y="97820"/>
                    </a:lnTo>
                    <a:lnTo>
                      <a:pt x="167631" y="97215"/>
                    </a:lnTo>
                    <a:lnTo>
                      <a:pt x="168237" y="97215"/>
                    </a:lnTo>
                    <a:lnTo>
                      <a:pt x="168842" y="97215"/>
                    </a:lnTo>
                    <a:lnTo>
                      <a:pt x="169447" y="97215"/>
                    </a:lnTo>
                    <a:lnTo>
                      <a:pt x="170052" y="96610"/>
                    </a:lnTo>
                    <a:lnTo>
                      <a:pt x="170657" y="96005"/>
                    </a:lnTo>
                    <a:lnTo>
                      <a:pt x="171262" y="95400"/>
                    </a:lnTo>
                    <a:lnTo>
                      <a:pt x="171262" y="94801"/>
                    </a:lnTo>
                    <a:lnTo>
                      <a:pt x="171868" y="94801"/>
                    </a:lnTo>
                    <a:lnTo>
                      <a:pt x="171868" y="94198"/>
                    </a:lnTo>
                    <a:lnTo>
                      <a:pt x="171868" y="89367"/>
                    </a:lnTo>
                    <a:lnTo>
                      <a:pt x="177919" y="89367"/>
                    </a:lnTo>
                    <a:lnTo>
                      <a:pt x="178524" y="89367"/>
                    </a:lnTo>
                    <a:lnTo>
                      <a:pt x="179130" y="89367"/>
                    </a:lnTo>
                    <a:lnTo>
                      <a:pt x="179130" y="88763"/>
                    </a:lnTo>
                    <a:lnTo>
                      <a:pt x="179735" y="88763"/>
                    </a:lnTo>
                    <a:lnTo>
                      <a:pt x="179735" y="88159"/>
                    </a:lnTo>
                    <a:lnTo>
                      <a:pt x="180340" y="88159"/>
                    </a:lnTo>
                    <a:lnTo>
                      <a:pt x="180340" y="87555"/>
                    </a:lnTo>
                    <a:lnTo>
                      <a:pt x="180340" y="86952"/>
                    </a:lnTo>
                    <a:lnTo>
                      <a:pt x="180340" y="59779"/>
                    </a:lnTo>
                    <a:lnTo>
                      <a:pt x="170657" y="28984"/>
                    </a:lnTo>
                    <a:lnTo>
                      <a:pt x="170052" y="28379"/>
                    </a:lnTo>
                    <a:lnTo>
                      <a:pt x="170052" y="27776"/>
                    </a:lnTo>
                    <a:lnTo>
                      <a:pt x="170052" y="27172"/>
                    </a:lnTo>
                    <a:lnTo>
                      <a:pt x="169447" y="27172"/>
                    </a:lnTo>
                    <a:lnTo>
                      <a:pt x="169447" y="26568"/>
                    </a:lnTo>
                    <a:lnTo>
                      <a:pt x="168842" y="26568"/>
                    </a:lnTo>
                    <a:close/>
                    <a:moveTo>
                      <a:pt x="164000" y="33210"/>
                    </a:moveTo>
                    <a:lnTo>
                      <a:pt x="164606" y="33210"/>
                    </a:lnTo>
                    <a:lnTo>
                      <a:pt x="165211" y="33210"/>
                    </a:lnTo>
                    <a:lnTo>
                      <a:pt x="165211" y="33814"/>
                    </a:lnTo>
                    <a:lnTo>
                      <a:pt x="165816" y="33814"/>
                    </a:lnTo>
                    <a:lnTo>
                      <a:pt x="165816" y="34418"/>
                    </a:lnTo>
                    <a:lnTo>
                      <a:pt x="170657" y="51325"/>
                    </a:lnTo>
                    <a:lnTo>
                      <a:pt x="170657" y="51929"/>
                    </a:lnTo>
                    <a:lnTo>
                      <a:pt x="170052" y="51929"/>
                    </a:lnTo>
                    <a:lnTo>
                      <a:pt x="170052" y="52533"/>
                    </a:lnTo>
                    <a:lnTo>
                      <a:pt x="169447" y="52533"/>
                    </a:lnTo>
                    <a:lnTo>
                      <a:pt x="142214" y="52533"/>
                    </a:lnTo>
                    <a:lnTo>
                      <a:pt x="141609" y="52533"/>
                    </a:lnTo>
                    <a:lnTo>
                      <a:pt x="141004" y="52533"/>
                    </a:lnTo>
                    <a:lnTo>
                      <a:pt x="141004" y="51929"/>
                    </a:lnTo>
                    <a:lnTo>
                      <a:pt x="141004" y="51325"/>
                    </a:lnTo>
                    <a:lnTo>
                      <a:pt x="141004" y="34418"/>
                    </a:lnTo>
                    <a:lnTo>
                      <a:pt x="141004" y="33814"/>
                    </a:lnTo>
                    <a:lnTo>
                      <a:pt x="141004" y="33210"/>
                    </a:lnTo>
                    <a:lnTo>
                      <a:pt x="141609" y="33210"/>
                    </a:lnTo>
                    <a:lnTo>
                      <a:pt x="142214" y="33210"/>
                    </a:lnTo>
                    <a:lnTo>
                      <a:pt x="164000" y="3321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19" name="Oval 6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LgAAbCIAADYuAACfIgAAAAAAACYAAAAIAAAA//////////8="/>
                  </a:ext>
                </a:extLst>
              </p:cNvSpPr>
              <p:nvPr/>
            </p:nvSpPr>
            <p:spPr>
              <a:xfrm>
                <a:off x="7479665" y="559562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18" name="Oval 6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LgAAdSIAACwuAACUIgAAAAAAACYAAAAIAAAA//////////8="/>
                  </a:ext>
                </a:extLst>
              </p:cNvSpPr>
              <p:nvPr/>
            </p:nvSpPr>
            <p:spPr>
              <a:xfrm>
                <a:off x="7486650" y="560133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17" name="Oval 6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RLgAAeSIAACguAACSIgAAAAAAACYAAAAIAAAA//////////8="/>
                  </a:ext>
                </a:extLst>
              </p:cNvSpPr>
              <p:nvPr/>
            </p:nvSpPr>
            <p:spPr>
              <a:xfrm>
                <a:off x="7488555" y="560387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16" name="Oval 6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6LgAAbCIAAG0uAACfIgAAAAAAACYAAAAIAAAA//////////8="/>
                  </a:ext>
                </a:extLst>
              </p:cNvSpPr>
              <p:nvPr/>
            </p:nvSpPr>
            <p:spPr>
              <a:xfrm>
                <a:off x="7514590" y="559562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15" name="Oval 6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ELgAAdSIAAGIuAACUIgAAAAAAACYAAAAIAAAA//////////8="/>
                  </a:ext>
                </a:extLst>
              </p:cNvSpPr>
              <p:nvPr/>
            </p:nvSpPr>
            <p:spPr>
              <a:xfrm>
                <a:off x="7520940" y="560133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14" name="Oval 6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HLgAAeSIAAF8uAACSIgAAAAAAACYAAAAIAAAA//////////8="/>
                  </a:ext>
                </a:extLst>
              </p:cNvSpPr>
              <p:nvPr/>
            </p:nvSpPr>
            <p:spPr>
              <a:xfrm>
                <a:off x="7522845" y="560387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13" name="Oval 6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XLgAAcyIAAAEvAACeIgAAAAAAACYAAAAIAAAA//////////8="/>
                  </a:ext>
                </a:extLst>
              </p:cNvSpPr>
              <p:nvPr/>
            </p:nvSpPr>
            <p:spPr>
              <a:xfrm>
                <a:off x="7614285" y="5600065"/>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12" name="Oval 6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ef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fLgAAfCIAAPkuAACWIgAAAAAAACYAAAAIAAAA//////////8="/>
                  </a:ext>
                </a:extLst>
              </p:cNvSpPr>
              <p:nvPr/>
            </p:nvSpPr>
            <p:spPr>
              <a:xfrm>
                <a:off x="7619365" y="560578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11" name="Oval 6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LgAAfyIAAPYuAACUIgAAAAAAACYAAAAIAAAA//////////8="/>
                  </a:ext>
                </a:extLst>
              </p:cNvSpPr>
              <p:nvPr/>
            </p:nvSpPr>
            <p:spPr>
              <a:xfrm>
                <a:off x="7621270" y="560768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409" name="Freeform 6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pJwAAzSAAAJotAABIIgAAAAAAACYAAAAIAAAA//////////8="/>
                </a:ext>
              </a:extLst>
            </p:cNvSpPr>
            <p:nvPr/>
          </p:nvSpPr>
          <p:spPr>
            <a:xfrm>
              <a:off x="6406515" y="5332095"/>
              <a:ext cx="1006475" cy="240665"/>
            </a:xfrm>
            <a:custGeom>
              <a:avLst/>
              <a:gdLst/>
              <a:ahLst/>
              <a:cxnLst/>
              <a:rect l="0" t="0" r="1006475" b="240665"/>
              <a:pathLst>
                <a:path w="1006475" h="240665">
                  <a:moveTo>
                    <a:pt x="0" y="0"/>
                  </a:moveTo>
                  <a:cubicBezTo>
                    <a:pt x="503237" y="0"/>
                    <a:pt x="503237" y="240665"/>
                    <a:pt x="1006475" y="24066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08" name="Freeform 6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aLQAAKyIAAN8tAABjIgAAAAAAACYAAAAIAAAA//////////8="/>
                </a:ext>
              </a:extLst>
            </p:cNvSpPr>
            <p:nvPr/>
          </p:nvSpPr>
          <p:spPr>
            <a:xfrm>
              <a:off x="7412990" y="5554345"/>
              <a:ext cx="43815" cy="35560"/>
            </a:xfrm>
            <a:custGeom>
              <a:avLst/>
              <a:gdLst/>
              <a:ahLst/>
              <a:cxnLst/>
              <a:rect l="0" t="0" r="43815" b="35560"/>
              <a:pathLst>
                <a:path w="43815" h="35560">
                  <a:moveTo>
                    <a:pt x="43815" y="18081"/>
                  </a:moveTo>
                  <a:lnTo>
                    <a:pt x="0" y="0"/>
                  </a:lnTo>
                  <a:lnTo>
                    <a:pt x="0" y="35560"/>
                  </a:lnTo>
                  <a:lnTo>
                    <a:pt x="4381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07" name="Freeform 6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wAASCIAAJotAADDIwAAAAAAACYAAAAIAAAA//////////8="/>
                </a:ext>
              </a:extLst>
            </p:cNvSpPr>
            <p:nvPr/>
          </p:nvSpPr>
          <p:spPr>
            <a:xfrm>
              <a:off x="6379210" y="5572760"/>
              <a:ext cx="1033780" cy="240665"/>
            </a:xfrm>
            <a:custGeom>
              <a:avLst/>
              <a:gdLst/>
              <a:ahLst/>
              <a:cxnLst/>
              <a:rect l="0" t="0" r="1033780" b="240665"/>
              <a:pathLst>
                <a:path w="1033780" h="240665">
                  <a:moveTo>
                    <a:pt x="0" y="240665"/>
                  </a:moveTo>
                  <a:cubicBezTo>
                    <a:pt x="516890" y="240665"/>
                    <a:pt x="516890" y="0"/>
                    <a:pt x="10337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06" name="Freeform 6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aLQAAKyIAAN8tAABjIgAAAAAAACYAAAAIAAAA//////////8="/>
                </a:ext>
              </a:extLst>
            </p:cNvSpPr>
            <p:nvPr/>
          </p:nvSpPr>
          <p:spPr>
            <a:xfrm>
              <a:off x="7412990" y="5554345"/>
              <a:ext cx="43815" cy="35560"/>
            </a:xfrm>
            <a:custGeom>
              <a:avLst/>
              <a:gdLst/>
              <a:ahLst/>
              <a:cxnLst/>
              <a:rect l="0" t="0" r="43815" b="35560"/>
              <a:pathLst>
                <a:path w="43815" h="35560">
                  <a:moveTo>
                    <a:pt x="43815" y="18081"/>
                  </a:moveTo>
                  <a:lnTo>
                    <a:pt x="0" y="0"/>
                  </a:lnTo>
                  <a:lnTo>
                    <a:pt x="0" y="35560"/>
                  </a:lnTo>
                  <a:lnTo>
                    <a:pt x="43815"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05" name="Rectangle 65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LI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MwAAlyEAAJU0AADvIgAAAAAAACYAAAAIAAAA//////////8="/>
                </a:ext>
              </a:extLst>
            </p:cNvSpPr>
            <p:nvPr/>
          </p:nvSpPr>
          <p:spPr>
            <a:xfrm>
              <a:off x="8330565" y="5460365"/>
              <a:ext cx="217170" cy="21844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394" name="Group 65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D8zAACYIQAAnjQAAPciAAAAAAAAJgAAAAgAAAD/////AAAAAA=="/>
                </a:ext>
              </a:extLst>
            </p:cNvGrpSpPr>
            <p:nvPr/>
          </p:nvGrpSpPr>
          <p:grpSpPr>
            <a:xfrm>
              <a:off x="8330565" y="5461000"/>
              <a:ext cx="222885" cy="222885"/>
              <a:chOff x="8330565" y="5461000"/>
              <a:chExt cx="222885" cy="222885"/>
            </a:xfrm>
          </p:grpSpPr>
          <p:sp>
            <p:nvSpPr>
              <p:cNvPr id="404" name="Freeform 6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HI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BKMwAAoyEAAJI0AADsIgAAAAAAACYAAAAIAAAA//////////8="/>
                  </a:ext>
                </a:extLst>
              </p:cNvSpPr>
              <p:nvPr/>
            </p:nvSpPr>
            <p:spPr>
              <a:xfrm>
                <a:off x="8337550" y="5467985"/>
                <a:ext cx="208280" cy="208915"/>
              </a:xfrm>
              <a:custGeom>
                <a:avLst/>
                <a:gdLst/>
                <a:ahLst/>
                <a:cxnLst/>
                <a:rect l="0" t="0" r="208280" b="208915"/>
                <a:pathLst>
                  <a:path w="208280" h="208915">
                    <a:moveTo>
                      <a:pt x="44631" y="0"/>
                    </a:moveTo>
                    <a:lnTo>
                      <a:pt x="163649" y="0"/>
                    </a:lnTo>
                    <a:cubicBezTo>
                      <a:pt x="188444" y="0"/>
                      <a:pt x="208280" y="19896"/>
                      <a:pt x="208280" y="44767"/>
                    </a:cubicBezTo>
                    <a:lnTo>
                      <a:pt x="208280" y="164147"/>
                    </a:lnTo>
                    <a:cubicBezTo>
                      <a:pt x="208280" y="189018"/>
                      <a:pt x="188444" y="208915"/>
                      <a:pt x="163649" y="208915"/>
                    </a:cubicBezTo>
                    <a:lnTo>
                      <a:pt x="44631" y="208915"/>
                    </a:lnTo>
                    <a:cubicBezTo>
                      <a:pt x="19836" y="208915"/>
                      <a:pt x="0" y="189018"/>
                      <a:pt x="0" y="164147"/>
                    </a:cubicBezTo>
                    <a:lnTo>
                      <a:pt x="0" y="44767"/>
                    </a:lnTo>
                    <a:cubicBezTo>
                      <a:pt x="0" y="19896"/>
                      <a:pt x="19836" y="0"/>
                      <a:pt x="44631" y="0"/>
                    </a:cubicBezTo>
                    <a:close/>
                  </a:path>
                </a:pathLst>
              </a:custGeom>
              <a:solidFill>
                <a:srgbClr val="EA3E00"/>
              </a:solidFill>
              <a:ln>
                <a:noFill/>
              </a:ln>
              <a:effectLst/>
            </p:spPr>
            <p:txBody>
              <a:bodyPr vert="horz" wrap="square" lIns="91440" tIns="45720" rIns="91440" bIns="45720" numCol="1" spcCol="215900" anchor="t"/>
              <a:lstStyle/>
              <a:p>
                <a:pPr>
                  <a:defRPr lang="en-us"/>
                </a:pPr>
                <a:endParaRPr/>
              </a:p>
            </p:txBody>
          </p:sp>
          <p:sp>
            <p:nvSpPr>
              <p:cNvPr id="403" name="Rectangle 65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DI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MMwAAQiIAAJI0AADoIgAAAAAAACYAAAAIAAAA//////////8="/>
                  </a:ext>
                </a:extLst>
              </p:cNvSpPr>
              <p:nvPr/>
            </p:nvSpPr>
            <p:spPr>
              <a:xfrm>
                <a:off x="8338820" y="5568950"/>
                <a:ext cx="207010" cy="1054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02" name="Freeform 6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BJMwAAoiEAAJI0AADsIgAAAAAAACYAAAAIAAAA//////////8="/>
                  </a:ext>
                </a:extLst>
              </p:cNvSpPr>
              <p:nvPr/>
            </p:nvSpPr>
            <p:spPr>
              <a:xfrm>
                <a:off x="8336915" y="5467350"/>
                <a:ext cx="208915" cy="209550"/>
              </a:xfrm>
              <a:custGeom>
                <a:avLst/>
                <a:gdLst/>
                <a:ahLst/>
                <a:cxnLst/>
                <a:rect l="0" t="0" r="208915" b="209550"/>
                <a:pathLst>
                  <a:path w="208915" h="209550">
                    <a:moveTo>
                      <a:pt x="45738" y="0"/>
                    </a:moveTo>
                    <a:lnTo>
                      <a:pt x="164412" y="0"/>
                    </a:lnTo>
                    <a:lnTo>
                      <a:pt x="164412" y="1240"/>
                    </a:lnTo>
                    <a:lnTo>
                      <a:pt x="45738" y="1240"/>
                    </a:lnTo>
                    <a:lnTo>
                      <a:pt x="45738" y="0"/>
                    </a:lnTo>
                    <a:close/>
                    <a:moveTo>
                      <a:pt x="164412" y="0"/>
                    </a:moveTo>
                    <a:lnTo>
                      <a:pt x="164412" y="1240"/>
                    </a:lnTo>
                    <a:lnTo>
                      <a:pt x="164412" y="0"/>
                    </a:lnTo>
                    <a:close/>
                    <a:moveTo>
                      <a:pt x="164412" y="0"/>
                    </a:moveTo>
                    <a:cubicBezTo>
                      <a:pt x="176774" y="0"/>
                      <a:pt x="187899" y="4960"/>
                      <a:pt x="196553" y="13639"/>
                    </a:cubicBezTo>
                    <a:lnTo>
                      <a:pt x="195316" y="14876"/>
                    </a:lnTo>
                    <a:cubicBezTo>
                      <a:pt x="186663" y="6200"/>
                      <a:pt x="176774" y="1240"/>
                      <a:pt x="164412" y="1240"/>
                    </a:cubicBezTo>
                    <a:lnTo>
                      <a:pt x="164412" y="0"/>
                    </a:lnTo>
                    <a:close/>
                    <a:moveTo>
                      <a:pt x="196553" y="13639"/>
                    </a:moveTo>
                    <a:cubicBezTo>
                      <a:pt x="203970" y="21079"/>
                      <a:pt x="208915" y="33478"/>
                      <a:pt x="208915" y="45878"/>
                    </a:cubicBezTo>
                    <a:lnTo>
                      <a:pt x="207678" y="45878"/>
                    </a:lnTo>
                    <a:cubicBezTo>
                      <a:pt x="207678" y="33478"/>
                      <a:pt x="202734" y="22319"/>
                      <a:pt x="195316" y="14879"/>
                    </a:cubicBezTo>
                    <a:lnTo>
                      <a:pt x="196553" y="13642"/>
                    </a:lnTo>
                    <a:close/>
                    <a:moveTo>
                      <a:pt x="208915" y="45878"/>
                    </a:moveTo>
                    <a:lnTo>
                      <a:pt x="207678" y="45878"/>
                    </a:lnTo>
                    <a:lnTo>
                      <a:pt x="208915" y="45878"/>
                    </a:lnTo>
                    <a:close/>
                    <a:moveTo>
                      <a:pt x="208915" y="45878"/>
                    </a:moveTo>
                    <a:lnTo>
                      <a:pt x="208915" y="164912"/>
                    </a:lnTo>
                    <a:lnTo>
                      <a:pt x="207678" y="164912"/>
                    </a:lnTo>
                    <a:lnTo>
                      <a:pt x="207678" y="45878"/>
                    </a:lnTo>
                    <a:lnTo>
                      <a:pt x="208915" y="45878"/>
                    </a:lnTo>
                    <a:close/>
                    <a:moveTo>
                      <a:pt x="208915" y="164912"/>
                    </a:moveTo>
                    <a:lnTo>
                      <a:pt x="207678" y="164912"/>
                    </a:lnTo>
                    <a:lnTo>
                      <a:pt x="208915" y="164912"/>
                    </a:lnTo>
                    <a:close/>
                    <a:moveTo>
                      <a:pt x="208915" y="164912"/>
                    </a:moveTo>
                    <a:cubicBezTo>
                      <a:pt x="208915" y="177312"/>
                      <a:pt x="203970" y="188471"/>
                      <a:pt x="196553" y="197151"/>
                    </a:cubicBezTo>
                    <a:lnTo>
                      <a:pt x="195316" y="195914"/>
                    </a:lnTo>
                    <a:cubicBezTo>
                      <a:pt x="202734" y="187231"/>
                      <a:pt x="207678" y="177312"/>
                      <a:pt x="207678" y="164912"/>
                    </a:cubicBezTo>
                    <a:lnTo>
                      <a:pt x="208915" y="164912"/>
                    </a:lnTo>
                    <a:close/>
                    <a:moveTo>
                      <a:pt x="196553" y="197151"/>
                    </a:moveTo>
                    <a:cubicBezTo>
                      <a:pt x="187899" y="204590"/>
                      <a:pt x="176774" y="209550"/>
                      <a:pt x="164412" y="209550"/>
                    </a:cubicBezTo>
                    <a:lnTo>
                      <a:pt x="164412" y="208310"/>
                    </a:lnTo>
                    <a:cubicBezTo>
                      <a:pt x="176774" y="208310"/>
                      <a:pt x="186663" y="203350"/>
                      <a:pt x="195316" y="195911"/>
                    </a:cubicBezTo>
                    <a:lnTo>
                      <a:pt x="196553" y="197148"/>
                    </a:lnTo>
                    <a:close/>
                    <a:moveTo>
                      <a:pt x="164412" y="209550"/>
                    </a:moveTo>
                    <a:lnTo>
                      <a:pt x="164412" y="208310"/>
                    </a:lnTo>
                    <a:lnTo>
                      <a:pt x="164412" y="209550"/>
                    </a:lnTo>
                    <a:close/>
                    <a:moveTo>
                      <a:pt x="164412" y="209550"/>
                    </a:moveTo>
                    <a:lnTo>
                      <a:pt x="45738" y="209550"/>
                    </a:lnTo>
                    <a:lnTo>
                      <a:pt x="45738" y="208310"/>
                    </a:lnTo>
                    <a:lnTo>
                      <a:pt x="164412" y="208310"/>
                    </a:lnTo>
                    <a:lnTo>
                      <a:pt x="164412" y="209550"/>
                    </a:lnTo>
                    <a:close/>
                    <a:moveTo>
                      <a:pt x="45738" y="209550"/>
                    </a:moveTo>
                    <a:lnTo>
                      <a:pt x="45738" y="208310"/>
                    </a:lnTo>
                    <a:lnTo>
                      <a:pt x="45738" y="209550"/>
                    </a:lnTo>
                    <a:close/>
                    <a:moveTo>
                      <a:pt x="45738" y="209550"/>
                    </a:moveTo>
                    <a:cubicBezTo>
                      <a:pt x="33376" y="209550"/>
                      <a:pt x="21015" y="204590"/>
                      <a:pt x="13598" y="197151"/>
                    </a:cubicBezTo>
                    <a:lnTo>
                      <a:pt x="14834" y="195915"/>
                    </a:lnTo>
                    <a:cubicBezTo>
                      <a:pt x="22251" y="203350"/>
                      <a:pt x="33376" y="208310"/>
                      <a:pt x="45738" y="208310"/>
                    </a:cubicBezTo>
                    <a:lnTo>
                      <a:pt x="45738" y="209550"/>
                    </a:lnTo>
                    <a:close/>
                    <a:moveTo>
                      <a:pt x="13598" y="197151"/>
                    </a:moveTo>
                    <a:cubicBezTo>
                      <a:pt x="4944" y="188471"/>
                      <a:pt x="0" y="177312"/>
                      <a:pt x="0" y="164912"/>
                    </a:cubicBezTo>
                    <a:lnTo>
                      <a:pt x="1236" y="164912"/>
                    </a:lnTo>
                    <a:cubicBezTo>
                      <a:pt x="1236" y="177312"/>
                      <a:pt x="6180" y="187231"/>
                      <a:pt x="14834" y="195911"/>
                    </a:cubicBezTo>
                    <a:lnTo>
                      <a:pt x="13598" y="197147"/>
                    </a:lnTo>
                    <a:close/>
                    <a:moveTo>
                      <a:pt x="0" y="164912"/>
                    </a:moveTo>
                    <a:lnTo>
                      <a:pt x="1236" y="164912"/>
                    </a:lnTo>
                    <a:lnTo>
                      <a:pt x="0" y="164912"/>
                    </a:lnTo>
                    <a:close/>
                    <a:moveTo>
                      <a:pt x="0" y="164912"/>
                    </a:moveTo>
                    <a:lnTo>
                      <a:pt x="0" y="45878"/>
                    </a:lnTo>
                    <a:lnTo>
                      <a:pt x="1236" y="45878"/>
                    </a:lnTo>
                    <a:lnTo>
                      <a:pt x="1236" y="164912"/>
                    </a:lnTo>
                    <a:lnTo>
                      <a:pt x="0" y="164912"/>
                    </a:lnTo>
                    <a:close/>
                    <a:moveTo>
                      <a:pt x="0" y="45878"/>
                    </a:moveTo>
                    <a:lnTo>
                      <a:pt x="1236" y="45878"/>
                    </a:lnTo>
                    <a:lnTo>
                      <a:pt x="0" y="45878"/>
                    </a:lnTo>
                    <a:close/>
                    <a:moveTo>
                      <a:pt x="0" y="45878"/>
                    </a:moveTo>
                    <a:cubicBezTo>
                      <a:pt x="0" y="33478"/>
                      <a:pt x="4944" y="21079"/>
                      <a:pt x="13598" y="13639"/>
                    </a:cubicBezTo>
                    <a:lnTo>
                      <a:pt x="14834" y="14875"/>
                    </a:lnTo>
                    <a:cubicBezTo>
                      <a:pt x="6180" y="22319"/>
                      <a:pt x="1236" y="33478"/>
                      <a:pt x="1236" y="45878"/>
                    </a:cubicBezTo>
                    <a:lnTo>
                      <a:pt x="0" y="45878"/>
                    </a:lnTo>
                    <a:close/>
                    <a:moveTo>
                      <a:pt x="13598" y="13639"/>
                    </a:moveTo>
                    <a:cubicBezTo>
                      <a:pt x="21015" y="4960"/>
                      <a:pt x="33376" y="0"/>
                      <a:pt x="45738" y="0"/>
                    </a:cubicBezTo>
                    <a:lnTo>
                      <a:pt x="45738" y="1240"/>
                    </a:lnTo>
                    <a:cubicBezTo>
                      <a:pt x="33376" y="1240"/>
                      <a:pt x="22251" y="6200"/>
                      <a:pt x="14834" y="14879"/>
                    </a:cubicBezTo>
                    <a:lnTo>
                      <a:pt x="13598" y="13643"/>
                    </a:lnTo>
                    <a:close/>
                    <a:moveTo>
                      <a:pt x="45738" y="0"/>
                    </a:moveTo>
                    <a:lnTo>
                      <a:pt x="45738" y="1240"/>
                    </a:lnTo>
                    <a:lnTo>
                      <a:pt x="45738" y="0"/>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401" name="Freeform 6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wAAmCEAAJ40AAD3IgAAAAAAACYAAAAIAAAA//////////8="/>
                  </a:ext>
                </a:extLst>
              </p:cNvSpPr>
              <p:nvPr/>
            </p:nvSpPr>
            <p:spPr>
              <a:xfrm>
                <a:off x="8330565" y="5461000"/>
                <a:ext cx="222885" cy="222885"/>
              </a:xfrm>
              <a:custGeom>
                <a:avLst/>
                <a:gdLst/>
                <a:ahLst/>
                <a:cxnLst/>
                <a:rect l="0" t="0" r="222885" b="222885"/>
                <a:pathLst>
                  <a:path w="222885" h="222885">
                    <a:moveTo>
                      <a:pt x="170878" y="0"/>
                    </a:moveTo>
                    <a:lnTo>
                      <a:pt x="52006" y="0"/>
                    </a:lnTo>
                    <a:cubicBezTo>
                      <a:pt x="23526" y="0"/>
                      <a:pt x="0" y="23526"/>
                      <a:pt x="0" y="52006"/>
                    </a:cubicBezTo>
                    <a:lnTo>
                      <a:pt x="0" y="170878"/>
                    </a:lnTo>
                    <a:cubicBezTo>
                      <a:pt x="0" y="199358"/>
                      <a:pt x="23526" y="221646"/>
                      <a:pt x="52006" y="222885"/>
                    </a:cubicBezTo>
                    <a:lnTo>
                      <a:pt x="170878" y="222885"/>
                    </a:lnTo>
                    <a:cubicBezTo>
                      <a:pt x="199358" y="221646"/>
                      <a:pt x="221646" y="199358"/>
                      <a:pt x="222885" y="170878"/>
                    </a:cubicBezTo>
                    <a:lnTo>
                      <a:pt x="222885" y="52006"/>
                    </a:lnTo>
                    <a:cubicBezTo>
                      <a:pt x="221646" y="23526"/>
                      <a:pt x="199358" y="0"/>
                      <a:pt x="170878" y="0"/>
                    </a:cubicBezTo>
                    <a:close/>
                    <a:moveTo>
                      <a:pt x="52006" y="14859"/>
                    </a:moveTo>
                    <a:lnTo>
                      <a:pt x="170878" y="14859"/>
                    </a:lnTo>
                    <a:cubicBezTo>
                      <a:pt x="190690" y="14859"/>
                      <a:pt x="208026" y="30956"/>
                      <a:pt x="208026" y="52006"/>
                    </a:cubicBezTo>
                    <a:lnTo>
                      <a:pt x="208026" y="170878"/>
                    </a:lnTo>
                    <a:cubicBezTo>
                      <a:pt x="208026" y="190690"/>
                      <a:pt x="190690" y="208026"/>
                      <a:pt x="170878" y="208026"/>
                    </a:cubicBezTo>
                    <a:lnTo>
                      <a:pt x="52006" y="208026"/>
                    </a:lnTo>
                    <a:cubicBezTo>
                      <a:pt x="30956" y="208026"/>
                      <a:pt x="14859" y="190690"/>
                      <a:pt x="14859" y="170878"/>
                    </a:cubicBezTo>
                    <a:lnTo>
                      <a:pt x="14859" y="52006"/>
                    </a:lnTo>
                    <a:cubicBezTo>
                      <a:pt x="14859" y="30956"/>
                      <a:pt x="30956" y="14859"/>
                      <a:pt x="52006" y="14859"/>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00" name="Rectangle 66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SMwAAPiIAAJQ0AABCIgAAAAAAACYAAAAIAAAA//////////8="/>
                  </a:ext>
                </a:extLst>
              </p:cNvSpPr>
              <p:nvPr/>
            </p:nvSpPr>
            <p:spPr>
              <a:xfrm>
                <a:off x="8342630" y="5566410"/>
                <a:ext cx="20447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99" name="Freeform 6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BSMwAAqyEAAIg0AADiIgAAAAAAACYAAAAIAAAA//////////8="/>
                  </a:ext>
                </a:extLst>
              </p:cNvSpPr>
              <p:nvPr/>
            </p:nvSpPr>
            <p:spPr>
              <a:xfrm>
                <a:off x="8342630" y="5473065"/>
                <a:ext cx="196850" cy="197485"/>
              </a:xfrm>
              <a:custGeom>
                <a:avLst/>
                <a:gdLst/>
                <a:ahLst/>
                <a:cxnLst/>
                <a:rect l="0" t="0" r="196850" b="197485"/>
                <a:pathLst>
                  <a:path w="196850" h="197485">
                    <a:moveTo>
                      <a:pt x="38380" y="0"/>
                    </a:moveTo>
                    <a:lnTo>
                      <a:pt x="158470" y="0"/>
                    </a:lnTo>
                    <a:lnTo>
                      <a:pt x="158470" y="2484"/>
                    </a:lnTo>
                    <a:lnTo>
                      <a:pt x="38380" y="2484"/>
                    </a:lnTo>
                    <a:lnTo>
                      <a:pt x="38380" y="0"/>
                    </a:lnTo>
                    <a:close/>
                    <a:moveTo>
                      <a:pt x="158470" y="0"/>
                    </a:moveTo>
                    <a:cubicBezTo>
                      <a:pt x="158470" y="0"/>
                      <a:pt x="158470" y="0"/>
                      <a:pt x="158470" y="0"/>
                    </a:cubicBezTo>
                    <a:lnTo>
                      <a:pt x="158470" y="2484"/>
                    </a:lnTo>
                    <a:cubicBezTo>
                      <a:pt x="158470" y="2484"/>
                      <a:pt x="158470" y="2484"/>
                      <a:pt x="158470" y="2484"/>
                    </a:cubicBezTo>
                    <a:lnTo>
                      <a:pt x="158470" y="0"/>
                    </a:lnTo>
                    <a:close/>
                    <a:moveTo>
                      <a:pt x="158470" y="0"/>
                    </a:moveTo>
                    <a:cubicBezTo>
                      <a:pt x="162185" y="0"/>
                      <a:pt x="164661" y="0"/>
                      <a:pt x="167137" y="1242"/>
                    </a:cubicBezTo>
                    <a:lnTo>
                      <a:pt x="167137" y="3726"/>
                    </a:lnTo>
                    <a:cubicBezTo>
                      <a:pt x="164661" y="3726"/>
                      <a:pt x="162185" y="2484"/>
                      <a:pt x="158470" y="2484"/>
                    </a:cubicBezTo>
                    <a:lnTo>
                      <a:pt x="158470" y="0"/>
                    </a:lnTo>
                    <a:close/>
                    <a:moveTo>
                      <a:pt x="167137" y="1242"/>
                    </a:moveTo>
                    <a:cubicBezTo>
                      <a:pt x="170851" y="1242"/>
                      <a:pt x="173327" y="2484"/>
                      <a:pt x="175803" y="3726"/>
                    </a:cubicBezTo>
                    <a:lnTo>
                      <a:pt x="173327" y="6202"/>
                    </a:lnTo>
                    <a:cubicBezTo>
                      <a:pt x="172089" y="6210"/>
                      <a:pt x="169613" y="4968"/>
                      <a:pt x="167137" y="3726"/>
                    </a:cubicBezTo>
                    <a:lnTo>
                      <a:pt x="167137" y="1242"/>
                    </a:lnTo>
                    <a:close/>
                    <a:moveTo>
                      <a:pt x="175803" y="3726"/>
                    </a:moveTo>
                    <a:cubicBezTo>
                      <a:pt x="188184" y="9936"/>
                      <a:pt x="196850" y="23598"/>
                      <a:pt x="196850" y="38503"/>
                    </a:cubicBezTo>
                    <a:lnTo>
                      <a:pt x="193136" y="38503"/>
                    </a:lnTo>
                    <a:cubicBezTo>
                      <a:pt x="193136" y="24840"/>
                      <a:pt x="185708" y="12420"/>
                      <a:pt x="173327" y="6210"/>
                    </a:cubicBezTo>
                    <a:lnTo>
                      <a:pt x="175803" y="3734"/>
                    </a:lnTo>
                    <a:close/>
                    <a:moveTo>
                      <a:pt x="196850" y="38503"/>
                    </a:moveTo>
                    <a:lnTo>
                      <a:pt x="196850" y="157739"/>
                    </a:lnTo>
                    <a:lnTo>
                      <a:pt x="193136" y="157739"/>
                    </a:lnTo>
                    <a:lnTo>
                      <a:pt x="193136" y="38503"/>
                    </a:lnTo>
                    <a:lnTo>
                      <a:pt x="196850" y="38503"/>
                    </a:lnTo>
                    <a:close/>
                    <a:moveTo>
                      <a:pt x="196850" y="157739"/>
                    </a:moveTo>
                    <a:cubicBezTo>
                      <a:pt x="196850" y="158981"/>
                      <a:pt x="196850" y="158981"/>
                      <a:pt x="196850" y="158981"/>
                    </a:cubicBezTo>
                    <a:lnTo>
                      <a:pt x="193136" y="158981"/>
                    </a:lnTo>
                    <a:cubicBezTo>
                      <a:pt x="193136" y="158981"/>
                      <a:pt x="193136" y="158981"/>
                      <a:pt x="193136" y="157739"/>
                    </a:cubicBezTo>
                    <a:lnTo>
                      <a:pt x="196850" y="157739"/>
                    </a:lnTo>
                    <a:close/>
                    <a:moveTo>
                      <a:pt x="196850" y="158981"/>
                    </a:moveTo>
                    <a:cubicBezTo>
                      <a:pt x="196850" y="161465"/>
                      <a:pt x="196850" y="165191"/>
                      <a:pt x="195612" y="167675"/>
                    </a:cubicBezTo>
                    <a:lnTo>
                      <a:pt x="191898" y="166433"/>
                    </a:lnTo>
                    <a:cubicBezTo>
                      <a:pt x="193136" y="163949"/>
                      <a:pt x="193136" y="161465"/>
                      <a:pt x="193136" y="158981"/>
                    </a:cubicBezTo>
                    <a:lnTo>
                      <a:pt x="196850" y="158981"/>
                    </a:lnTo>
                    <a:close/>
                    <a:moveTo>
                      <a:pt x="195612" y="167675"/>
                    </a:moveTo>
                    <a:cubicBezTo>
                      <a:pt x="194374" y="170160"/>
                      <a:pt x="194374" y="172644"/>
                      <a:pt x="193136" y="175128"/>
                    </a:cubicBezTo>
                    <a:lnTo>
                      <a:pt x="189422" y="173886"/>
                    </a:lnTo>
                    <a:cubicBezTo>
                      <a:pt x="190660" y="171402"/>
                      <a:pt x="191898" y="168917"/>
                      <a:pt x="191898" y="166433"/>
                    </a:cubicBezTo>
                    <a:lnTo>
                      <a:pt x="195612" y="167675"/>
                    </a:lnTo>
                    <a:close/>
                    <a:moveTo>
                      <a:pt x="193136" y="175128"/>
                    </a:moveTo>
                    <a:cubicBezTo>
                      <a:pt x="185708" y="188790"/>
                      <a:pt x="173327" y="197485"/>
                      <a:pt x="158470" y="197485"/>
                    </a:cubicBezTo>
                    <a:lnTo>
                      <a:pt x="158470" y="193758"/>
                    </a:lnTo>
                    <a:cubicBezTo>
                      <a:pt x="172089" y="193758"/>
                      <a:pt x="184469" y="186306"/>
                      <a:pt x="189422" y="173886"/>
                    </a:cubicBezTo>
                    <a:lnTo>
                      <a:pt x="193136" y="175128"/>
                    </a:lnTo>
                    <a:close/>
                    <a:moveTo>
                      <a:pt x="158470" y="197485"/>
                    </a:moveTo>
                    <a:lnTo>
                      <a:pt x="38380" y="197485"/>
                    </a:lnTo>
                    <a:lnTo>
                      <a:pt x="38380" y="193758"/>
                    </a:lnTo>
                    <a:lnTo>
                      <a:pt x="158470" y="193758"/>
                    </a:lnTo>
                    <a:lnTo>
                      <a:pt x="158470" y="197485"/>
                    </a:lnTo>
                    <a:close/>
                    <a:moveTo>
                      <a:pt x="38380" y="197485"/>
                    </a:moveTo>
                    <a:cubicBezTo>
                      <a:pt x="38380" y="197485"/>
                      <a:pt x="38380" y="197485"/>
                      <a:pt x="38380" y="197485"/>
                    </a:cubicBezTo>
                    <a:lnTo>
                      <a:pt x="38380" y="193758"/>
                    </a:lnTo>
                    <a:cubicBezTo>
                      <a:pt x="38380" y="193758"/>
                      <a:pt x="38380" y="193758"/>
                      <a:pt x="38380" y="193758"/>
                    </a:cubicBezTo>
                    <a:lnTo>
                      <a:pt x="38380" y="197485"/>
                    </a:lnTo>
                    <a:close/>
                    <a:moveTo>
                      <a:pt x="38380" y="197485"/>
                    </a:moveTo>
                    <a:cubicBezTo>
                      <a:pt x="34665" y="197485"/>
                      <a:pt x="32189" y="196242"/>
                      <a:pt x="29713" y="196242"/>
                    </a:cubicBezTo>
                    <a:lnTo>
                      <a:pt x="29713" y="192516"/>
                    </a:lnTo>
                    <a:cubicBezTo>
                      <a:pt x="32189" y="193758"/>
                      <a:pt x="34665" y="193758"/>
                      <a:pt x="38380" y="193758"/>
                    </a:cubicBezTo>
                    <a:lnTo>
                      <a:pt x="38380" y="197485"/>
                    </a:lnTo>
                    <a:close/>
                    <a:moveTo>
                      <a:pt x="29713" y="196242"/>
                    </a:moveTo>
                    <a:cubicBezTo>
                      <a:pt x="25999" y="195000"/>
                      <a:pt x="23523" y="193758"/>
                      <a:pt x="21047" y="192516"/>
                    </a:cubicBezTo>
                    <a:lnTo>
                      <a:pt x="23523" y="190040"/>
                    </a:lnTo>
                    <a:cubicBezTo>
                      <a:pt x="24761" y="191274"/>
                      <a:pt x="27237" y="192516"/>
                      <a:pt x="29713" y="192516"/>
                    </a:cubicBezTo>
                    <a:lnTo>
                      <a:pt x="29713" y="196242"/>
                    </a:lnTo>
                    <a:close/>
                    <a:moveTo>
                      <a:pt x="21047" y="192516"/>
                    </a:moveTo>
                    <a:cubicBezTo>
                      <a:pt x="8666" y="186306"/>
                      <a:pt x="0" y="173886"/>
                      <a:pt x="0" y="157739"/>
                    </a:cubicBezTo>
                    <a:lnTo>
                      <a:pt x="3714" y="157739"/>
                    </a:lnTo>
                    <a:cubicBezTo>
                      <a:pt x="3714" y="172644"/>
                      <a:pt x="11142" y="183822"/>
                      <a:pt x="23523" y="190032"/>
                    </a:cubicBezTo>
                    <a:lnTo>
                      <a:pt x="21047" y="192508"/>
                    </a:lnTo>
                    <a:close/>
                    <a:moveTo>
                      <a:pt x="0" y="157739"/>
                    </a:moveTo>
                    <a:lnTo>
                      <a:pt x="0" y="38503"/>
                    </a:lnTo>
                    <a:lnTo>
                      <a:pt x="3714" y="38503"/>
                    </a:lnTo>
                    <a:lnTo>
                      <a:pt x="3714" y="157739"/>
                    </a:lnTo>
                    <a:lnTo>
                      <a:pt x="0" y="157739"/>
                    </a:lnTo>
                    <a:close/>
                    <a:moveTo>
                      <a:pt x="0" y="38503"/>
                    </a:moveTo>
                    <a:cubicBezTo>
                      <a:pt x="0" y="38503"/>
                      <a:pt x="0" y="38503"/>
                      <a:pt x="0" y="37261"/>
                    </a:cubicBezTo>
                    <a:lnTo>
                      <a:pt x="3714" y="37261"/>
                    </a:lnTo>
                    <a:cubicBezTo>
                      <a:pt x="3714" y="38503"/>
                      <a:pt x="3714" y="38503"/>
                      <a:pt x="3714" y="38503"/>
                    </a:cubicBezTo>
                    <a:lnTo>
                      <a:pt x="0" y="38503"/>
                    </a:lnTo>
                    <a:close/>
                    <a:moveTo>
                      <a:pt x="0" y="37261"/>
                    </a:moveTo>
                    <a:cubicBezTo>
                      <a:pt x="0" y="34777"/>
                      <a:pt x="0" y="32293"/>
                      <a:pt x="1238" y="28567"/>
                    </a:cubicBezTo>
                    <a:lnTo>
                      <a:pt x="4952" y="29809"/>
                    </a:lnTo>
                    <a:cubicBezTo>
                      <a:pt x="3714" y="32293"/>
                      <a:pt x="3714" y="34777"/>
                      <a:pt x="3714" y="37261"/>
                    </a:cubicBezTo>
                    <a:lnTo>
                      <a:pt x="0" y="37261"/>
                    </a:lnTo>
                    <a:close/>
                    <a:moveTo>
                      <a:pt x="1238" y="28567"/>
                    </a:moveTo>
                    <a:cubicBezTo>
                      <a:pt x="2476" y="26082"/>
                      <a:pt x="2476" y="23598"/>
                      <a:pt x="3714" y="21114"/>
                    </a:cubicBezTo>
                    <a:lnTo>
                      <a:pt x="7428" y="22356"/>
                    </a:lnTo>
                    <a:cubicBezTo>
                      <a:pt x="6190" y="24840"/>
                      <a:pt x="4952" y="27324"/>
                      <a:pt x="4952" y="29809"/>
                    </a:cubicBezTo>
                    <a:lnTo>
                      <a:pt x="1238" y="28567"/>
                    </a:lnTo>
                    <a:close/>
                    <a:moveTo>
                      <a:pt x="3714" y="21114"/>
                    </a:moveTo>
                    <a:cubicBezTo>
                      <a:pt x="11142" y="8694"/>
                      <a:pt x="23523" y="0"/>
                      <a:pt x="38380" y="0"/>
                    </a:cubicBezTo>
                    <a:lnTo>
                      <a:pt x="38380" y="2484"/>
                    </a:lnTo>
                    <a:cubicBezTo>
                      <a:pt x="24761" y="2484"/>
                      <a:pt x="12381" y="11178"/>
                      <a:pt x="7428" y="22356"/>
                    </a:cubicBezTo>
                    <a:lnTo>
                      <a:pt x="3714" y="21114"/>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398" name="Freeform 6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MwAAGyIAAGo0AAA+IgAAAAAAACYAAAAIAAAA//////////8="/>
                  </a:ext>
                </a:extLst>
              </p:cNvSpPr>
              <p:nvPr/>
            </p:nvSpPr>
            <p:spPr>
              <a:xfrm>
                <a:off x="8362950" y="5544185"/>
                <a:ext cx="157480" cy="22225"/>
              </a:xfrm>
              <a:custGeom>
                <a:avLst/>
                <a:gdLst/>
                <a:ahLst/>
                <a:cxnLst/>
                <a:rect l="0" t="0" r="157480" b="22225"/>
                <a:pathLst>
                  <a:path w="157480" h="22225">
                    <a:moveTo>
                      <a:pt x="0" y="22225"/>
                    </a:moveTo>
                    <a:cubicBezTo>
                      <a:pt x="9920" y="16051"/>
                      <a:pt x="21080" y="9877"/>
                      <a:pt x="32240" y="4938"/>
                    </a:cubicBezTo>
                    <a:cubicBezTo>
                      <a:pt x="59520" y="1234"/>
                      <a:pt x="89280" y="0"/>
                      <a:pt x="126480" y="6173"/>
                    </a:cubicBezTo>
                    <a:lnTo>
                      <a:pt x="157480" y="22225"/>
                    </a:lnTo>
                    <a:lnTo>
                      <a:pt x="0" y="2222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97" name="Freeform 6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MwAAPiIAAGo0AACaIgAAAAAAACYAAAAIAAAA//////////8="/>
                  </a:ext>
                </a:extLst>
              </p:cNvSpPr>
              <p:nvPr/>
            </p:nvSpPr>
            <p:spPr>
              <a:xfrm>
                <a:off x="8362950" y="5566410"/>
                <a:ext cx="157480" cy="58420"/>
              </a:xfrm>
              <a:custGeom>
                <a:avLst/>
                <a:gdLst/>
                <a:ahLst/>
                <a:cxnLst/>
                <a:rect l="0" t="0" r="157480" b="58420"/>
                <a:pathLst>
                  <a:path w="157480" h="58420">
                    <a:moveTo>
                      <a:pt x="80600" y="58420"/>
                    </a:moveTo>
                    <a:lnTo>
                      <a:pt x="76880" y="58420"/>
                    </a:lnTo>
                    <a:lnTo>
                      <a:pt x="28520" y="58420"/>
                    </a:lnTo>
                    <a:lnTo>
                      <a:pt x="0" y="0"/>
                    </a:lnTo>
                    <a:lnTo>
                      <a:pt x="76880" y="0"/>
                    </a:lnTo>
                    <a:lnTo>
                      <a:pt x="80600" y="0"/>
                    </a:lnTo>
                    <a:lnTo>
                      <a:pt x="157480" y="0"/>
                    </a:lnTo>
                    <a:lnTo>
                      <a:pt x="127720" y="58420"/>
                    </a:lnTo>
                    <a:lnTo>
                      <a:pt x="80600" y="5842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396" name="Freeform 6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MwAASSIAAFY0AACQIgAAAAAAACYAAAAIAAAA//////////8="/>
                  </a:ext>
                </a:extLst>
              </p:cNvSpPr>
              <p:nvPr/>
            </p:nvSpPr>
            <p:spPr>
              <a:xfrm>
                <a:off x="8373745" y="5573395"/>
                <a:ext cx="133985" cy="45085"/>
              </a:xfrm>
              <a:custGeom>
                <a:avLst/>
                <a:gdLst/>
                <a:ahLst/>
                <a:cxnLst/>
                <a:rect l="0" t="0" r="133985" b="45085"/>
                <a:pathLst>
                  <a:path w="133985" h="45085">
                    <a:moveTo>
                      <a:pt x="22330" y="45085"/>
                    </a:moveTo>
                    <a:lnTo>
                      <a:pt x="0" y="0"/>
                    </a:lnTo>
                    <a:lnTo>
                      <a:pt x="133985" y="0"/>
                    </a:lnTo>
                    <a:lnTo>
                      <a:pt x="112894" y="45085"/>
                    </a:lnTo>
                    <a:lnTo>
                      <a:pt x="22330" y="45085"/>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395" name="Freeform 6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MwAASCIAAFk0AACSIgAAAAAAACYAAAAIAAAA//////////8="/>
                  </a:ext>
                </a:extLst>
              </p:cNvSpPr>
              <p:nvPr/>
            </p:nvSpPr>
            <p:spPr>
              <a:xfrm>
                <a:off x="8371205" y="5572760"/>
                <a:ext cx="138430" cy="46990"/>
              </a:xfrm>
              <a:custGeom>
                <a:avLst/>
                <a:gdLst/>
                <a:ahLst/>
                <a:cxnLst/>
                <a:rect l="0" t="0" r="138430" b="46990"/>
                <a:pathLst>
                  <a:path w="138430" h="46990">
                    <a:moveTo>
                      <a:pt x="23484" y="45753"/>
                    </a:moveTo>
                    <a:lnTo>
                      <a:pt x="1236" y="1237"/>
                    </a:lnTo>
                    <a:lnTo>
                      <a:pt x="4944" y="0"/>
                    </a:lnTo>
                    <a:lnTo>
                      <a:pt x="25956" y="44517"/>
                    </a:lnTo>
                    <a:lnTo>
                      <a:pt x="23484" y="45753"/>
                    </a:lnTo>
                    <a:close/>
                    <a:moveTo>
                      <a:pt x="1236" y="1237"/>
                    </a:moveTo>
                    <a:lnTo>
                      <a:pt x="0" y="1"/>
                    </a:lnTo>
                    <a:lnTo>
                      <a:pt x="2472" y="1"/>
                    </a:lnTo>
                    <a:lnTo>
                      <a:pt x="2472" y="1237"/>
                    </a:lnTo>
                    <a:lnTo>
                      <a:pt x="1236" y="1237"/>
                    </a:lnTo>
                    <a:close/>
                    <a:moveTo>
                      <a:pt x="2472" y="0"/>
                    </a:moveTo>
                    <a:lnTo>
                      <a:pt x="135958" y="0"/>
                    </a:lnTo>
                    <a:lnTo>
                      <a:pt x="135958" y="2473"/>
                    </a:lnTo>
                    <a:lnTo>
                      <a:pt x="2472" y="2473"/>
                    </a:lnTo>
                    <a:lnTo>
                      <a:pt x="2472" y="0"/>
                    </a:lnTo>
                    <a:close/>
                    <a:moveTo>
                      <a:pt x="135958" y="0"/>
                    </a:moveTo>
                    <a:lnTo>
                      <a:pt x="138430" y="0"/>
                    </a:lnTo>
                    <a:lnTo>
                      <a:pt x="137194" y="1236"/>
                    </a:lnTo>
                    <a:lnTo>
                      <a:pt x="135958" y="1236"/>
                    </a:lnTo>
                    <a:lnTo>
                      <a:pt x="135958" y="0"/>
                    </a:lnTo>
                    <a:close/>
                    <a:moveTo>
                      <a:pt x="137194" y="1237"/>
                    </a:moveTo>
                    <a:lnTo>
                      <a:pt x="116182" y="45753"/>
                    </a:lnTo>
                    <a:lnTo>
                      <a:pt x="112474" y="44517"/>
                    </a:lnTo>
                    <a:lnTo>
                      <a:pt x="134722" y="0"/>
                    </a:lnTo>
                    <a:lnTo>
                      <a:pt x="137194" y="1237"/>
                    </a:lnTo>
                    <a:close/>
                    <a:moveTo>
                      <a:pt x="116182" y="45753"/>
                    </a:moveTo>
                    <a:lnTo>
                      <a:pt x="114946" y="46989"/>
                    </a:lnTo>
                    <a:lnTo>
                      <a:pt x="114946" y="45753"/>
                    </a:lnTo>
                    <a:lnTo>
                      <a:pt x="116182" y="45753"/>
                    </a:lnTo>
                    <a:close/>
                    <a:moveTo>
                      <a:pt x="114946" y="46990"/>
                    </a:moveTo>
                    <a:lnTo>
                      <a:pt x="24720" y="46990"/>
                    </a:lnTo>
                    <a:lnTo>
                      <a:pt x="24720" y="43280"/>
                    </a:lnTo>
                    <a:lnTo>
                      <a:pt x="114946" y="43280"/>
                    </a:lnTo>
                    <a:lnTo>
                      <a:pt x="114946" y="46990"/>
                    </a:lnTo>
                    <a:close/>
                    <a:moveTo>
                      <a:pt x="24720" y="46990"/>
                    </a:moveTo>
                    <a:lnTo>
                      <a:pt x="23484" y="46990"/>
                    </a:lnTo>
                    <a:lnTo>
                      <a:pt x="23484" y="45753"/>
                    </a:lnTo>
                    <a:lnTo>
                      <a:pt x="24720" y="45753"/>
                    </a:lnTo>
                    <a:lnTo>
                      <a:pt x="24720" y="4699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393" name="Line 66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wAASCIAAPkyAABJIgAAAAAAACYAAAAIAAAA//////////8="/>
                </a:ext>
              </a:extLst>
            </p:cNvSpPr>
            <p:nvPr/>
          </p:nvSpPr>
          <p:spPr>
            <a:xfrm>
              <a:off x="7680325" y="5572760"/>
              <a:ext cx="60579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92" name="Freeform 6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5MgAAKyIAAD8zAABjIgAAAAAAACYAAAAIAAAA//////////8="/>
                </a:ext>
              </a:extLst>
            </p:cNvSpPr>
            <p:nvPr/>
          </p:nvSpPr>
          <p:spPr>
            <a:xfrm>
              <a:off x="8286115" y="5554345"/>
              <a:ext cx="44450" cy="35560"/>
            </a:xfrm>
            <a:custGeom>
              <a:avLst/>
              <a:gdLst/>
              <a:ahLst/>
              <a:cxnLst/>
              <a:rect l="0" t="0" r="44450" b="35560"/>
              <a:pathLst>
                <a:path w="44450" h="35560">
                  <a:moveTo>
                    <a:pt x="44450" y="18081"/>
                  </a:moveTo>
                  <a:lnTo>
                    <a:pt x="0" y="0"/>
                  </a:lnTo>
                  <a:lnTo>
                    <a:pt x="0" y="35560"/>
                  </a:lnTo>
                  <a:lnTo>
                    <a:pt x="44450"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91" name="Freeform 6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5KAAAwgIAAFgzAABdBAAAAAAAACYAAAAIAAAA//////////8="/>
                </a:ext>
              </a:extLst>
            </p:cNvSpPr>
            <p:nvPr/>
          </p:nvSpPr>
          <p:spPr>
            <a:xfrm>
              <a:off x="6579235" y="448310"/>
              <a:ext cx="1767205" cy="260985"/>
            </a:xfrm>
            <a:custGeom>
              <a:avLst/>
              <a:gdLst/>
              <a:ahLst/>
              <a:cxnLst/>
              <a:rect l="0" t="0" r="1767205" b="260985"/>
              <a:pathLst>
                <a:path w="1767205" h="260985">
                  <a:moveTo>
                    <a:pt x="0" y="260985"/>
                  </a:moveTo>
                  <a:cubicBezTo>
                    <a:pt x="883883" y="260985"/>
                    <a:pt x="883883" y="0"/>
                    <a:pt x="176720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90" name="Freeform 6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KMwAApQIAAJAzAADdAgAAAAAAACYAAAAIAAAA//////////8="/>
                </a:ext>
              </a:extLst>
            </p:cNvSpPr>
            <p:nvPr/>
          </p:nvSpPr>
          <p:spPr>
            <a:xfrm>
              <a:off x="8337550" y="429895"/>
              <a:ext cx="44450" cy="35560"/>
            </a:xfrm>
            <a:custGeom>
              <a:avLst/>
              <a:gdLst/>
              <a:ahLst/>
              <a:cxnLst/>
              <a:rect l="0" t="0" r="44450" b="35560"/>
              <a:pathLst>
                <a:path w="44450" h="35560">
                  <a:moveTo>
                    <a:pt x="44450" y="18081"/>
                  </a:moveTo>
                  <a:lnTo>
                    <a:pt x="0" y="0"/>
                  </a:lnTo>
                  <a:lnTo>
                    <a:pt x="0" y="35560"/>
                  </a:lnTo>
                  <a:lnTo>
                    <a:pt x="44450" y="18081"/>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89" name="Rectangle 67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EwAAcCcAAJQTAAACKQAAAAAAACYAAAAIAAAA//////////8="/>
                </a:ext>
              </a:extLst>
            </p:cNvSpPr>
            <p:nvPr/>
          </p:nvSpPr>
          <p:spPr>
            <a:xfrm>
              <a:off x="3148330" y="6410960"/>
              <a:ext cx="34290" cy="25527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388" name="Rectangle 67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EwAAWSgAAJQTAADqKQAAAAAAACYAAAAIAAAA//////////8="/>
                </a:ext>
              </a:extLst>
            </p:cNvSpPr>
            <p:nvPr/>
          </p:nvSpPr>
          <p:spPr>
            <a:xfrm>
              <a:off x="3148330" y="6558915"/>
              <a:ext cx="34290" cy="25463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387" name="Rectangle 67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EwAAQSkAAJQTAADSKgAAAAAAACYAAAAIAAAA//////////8="/>
                </a:ext>
              </a:extLst>
            </p:cNvSpPr>
            <p:nvPr/>
          </p:nvSpPr>
          <p:spPr>
            <a:xfrm>
              <a:off x="3148330" y="6706235"/>
              <a:ext cx="34290" cy="25463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386" name="Rectangle 67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jGAAAgQkAABYeAAA0CwAAAAAAACYAAAAIAAAA//////////8="/>
                </a:ext>
              </a:extLst>
            </p:cNvSpPr>
            <p:nvPr/>
          </p:nvSpPr>
          <p:spPr>
            <a:xfrm>
              <a:off x="4045585" y="1544955"/>
              <a:ext cx="845185" cy="27622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RESIDUAL WASTE from “door to door” </a:t>
              </a:r>
              <a:endParaRPr lang="it-it">
                <a:latin typeface="Arial" pitchFamily="1" charset="0"/>
                <a:ea typeface="Calibri" pitchFamily="2" charset="0"/>
                <a:cs typeface="Arial" pitchFamily="1" charset="0"/>
              </a:endParaRPr>
            </a:p>
          </p:txBody>
        </p:sp>
        <p:grpSp>
          <p:nvGrpSpPr>
            <p:cNvPr id="373" name="Group 67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IgAAAsDAAATCIAAIgNAAAAAAAAJgAAAAgAAAD/////AAAAAA=="/>
                </a:ext>
              </a:extLst>
            </p:cNvGrpSpPr>
            <p:nvPr/>
          </p:nvGrpSpPr>
          <p:grpSpPr>
            <a:xfrm>
              <a:off x="5355590" y="1978660"/>
              <a:ext cx="219710" cy="220980"/>
              <a:chOff x="5355590" y="1978660"/>
              <a:chExt cx="219710" cy="220980"/>
            </a:xfrm>
          </p:grpSpPr>
          <p:sp>
            <p:nvSpPr>
              <p:cNvPr id="385" name="Freeform 6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8IAAANwwAAEIiAAB9DQAAAAAAACYAAAAIAAAA//////////8="/>
                  </a:ext>
                </a:extLst>
              </p:cNvSpPr>
              <p:nvPr/>
            </p:nvSpPr>
            <p:spPr>
              <a:xfrm>
                <a:off x="5361940" y="1985645"/>
                <a:ext cx="207010" cy="207010"/>
              </a:xfrm>
              <a:custGeom>
                <a:avLst/>
                <a:gdLst/>
                <a:ahLst/>
                <a:cxnLst/>
                <a:rect l="0" t="0" r="207010" b="207010"/>
                <a:pathLst>
                  <a:path w="207010" h="207010">
                    <a:moveTo>
                      <a:pt x="43949" y="0"/>
                    </a:moveTo>
                    <a:cubicBezTo>
                      <a:pt x="163061" y="0"/>
                      <a:pt x="163061" y="0"/>
                      <a:pt x="163061" y="0"/>
                    </a:cubicBezTo>
                    <a:cubicBezTo>
                      <a:pt x="187295" y="0"/>
                      <a:pt x="207010" y="20126"/>
                      <a:pt x="207010" y="44359"/>
                    </a:cubicBezTo>
                    <a:cubicBezTo>
                      <a:pt x="207010" y="163061"/>
                      <a:pt x="207010" y="163061"/>
                      <a:pt x="207010" y="163061"/>
                    </a:cubicBezTo>
                    <a:cubicBezTo>
                      <a:pt x="207010" y="187295"/>
                      <a:pt x="187295" y="207010"/>
                      <a:pt x="163061" y="207010"/>
                    </a:cubicBezTo>
                    <a:cubicBezTo>
                      <a:pt x="43949" y="207010"/>
                      <a:pt x="43949" y="207010"/>
                      <a:pt x="43949" y="207010"/>
                    </a:cubicBezTo>
                    <a:cubicBezTo>
                      <a:pt x="20126" y="207010"/>
                      <a:pt x="0" y="187295"/>
                      <a:pt x="0" y="163061"/>
                    </a:cubicBezTo>
                    <a:cubicBezTo>
                      <a:pt x="0" y="44359"/>
                      <a:pt x="0" y="44359"/>
                      <a:pt x="0" y="44359"/>
                    </a:cubicBezTo>
                    <a:cubicBezTo>
                      <a:pt x="0" y="20126"/>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384" name="Freeform 6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IAAALAwAAEwiAACIDQAAAAAAACYAAAAIAAAA//////////8="/>
                  </a:ext>
                </a:extLst>
              </p:cNvSpPr>
              <p:nvPr/>
            </p:nvSpPr>
            <p:spPr>
              <a:xfrm>
                <a:off x="5355590" y="1978660"/>
                <a:ext cx="219710" cy="220980"/>
              </a:xfrm>
              <a:custGeom>
                <a:avLst/>
                <a:gdLst/>
                <a:ahLst/>
                <a:cxnLst/>
                <a:rect l="0" t="0" r="219710" b="220980"/>
                <a:pathLst>
                  <a:path w="219710" h="220980">
                    <a:moveTo>
                      <a:pt x="169071" y="0"/>
                    </a:moveTo>
                    <a:cubicBezTo>
                      <a:pt x="50639" y="0"/>
                      <a:pt x="50639" y="0"/>
                      <a:pt x="50639" y="0"/>
                    </a:cubicBezTo>
                    <a:cubicBezTo>
                      <a:pt x="22869" y="0"/>
                      <a:pt x="0" y="22959"/>
                      <a:pt x="0" y="51248"/>
                    </a:cubicBezTo>
                    <a:cubicBezTo>
                      <a:pt x="0" y="169732"/>
                      <a:pt x="0" y="169732"/>
                      <a:pt x="0" y="169732"/>
                    </a:cubicBezTo>
                    <a:cubicBezTo>
                      <a:pt x="0" y="197611"/>
                      <a:pt x="22869" y="220570"/>
                      <a:pt x="50639" y="220980"/>
                    </a:cubicBezTo>
                    <a:cubicBezTo>
                      <a:pt x="169071" y="220980"/>
                      <a:pt x="169071" y="220980"/>
                      <a:pt x="169071" y="220980"/>
                    </a:cubicBezTo>
                    <a:cubicBezTo>
                      <a:pt x="196841" y="220570"/>
                      <a:pt x="219710" y="197611"/>
                      <a:pt x="219710" y="169732"/>
                    </a:cubicBezTo>
                    <a:cubicBezTo>
                      <a:pt x="219710" y="51248"/>
                      <a:pt x="219710" y="51248"/>
                      <a:pt x="219710" y="51248"/>
                    </a:cubicBezTo>
                    <a:cubicBezTo>
                      <a:pt x="219710" y="22959"/>
                      <a:pt x="196841" y="0"/>
                      <a:pt x="169071" y="0"/>
                    </a:cubicBezTo>
                    <a:close/>
                    <a:moveTo>
                      <a:pt x="50639" y="14349"/>
                    </a:moveTo>
                    <a:cubicBezTo>
                      <a:pt x="169071" y="14349"/>
                      <a:pt x="169071" y="14349"/>
                      <a:pt x="169071" y="14349"/>
                    </a:cubicBezTo>
                    <a:cubicBezTo>
                      <a:pt x="189081" y="14349"/>
                      <a:pt x="205417" y="30749"/>
                      <a:pt x="205825" y="51248"/>
                    </a:cubicBezTo>
                    <a:cubicBezTo>
                      <a:pt x="205825" y="169732"/>
                      <a:pt x="205825" y="169732"/>
                      <a:pt x="205825" y="169732"/>
                    </a:cubicBezTo>
                    <a:cubicBezTo>
                      <a:pt x="205417" y="189821"/>
                      <a:pt x="189081" y="206631"/>
                      <a:pt x="169071" y="206631"/>
                    </a:cubicBezTo>
                    <a:cubicBezTo>
                      <a:pt x="50639" y="206631"/>
                      <a:pt x="50639" y="206631"/>
                      <a:pt x="50639" y="206631"/>
                    </a:cubicBezTo>
                    <a:cubicBezTo>
                      <a:pt x="30629" y="206631"/>
                      <a:pt x="14293" y="189821"/>
                      <a:pt x="14293" y="169732"/>
                    </a:cubicBezTo>
                    <a:cubicBezTo>
                      <a:pt x="14293" y="51248"/>
                      <a:pt x="14293" y="51248"/>
                      <a:pt x="14293" y="51248"/>
                    </a:cubicBezTo>
                    <a:cubicBezTo>
                      <a:pt x="14293" y="30749"/>
                      <a:pt x="30629" y="14349"/>
                      <a:pt x="50639" y="14349"/>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83" name="Freeform 6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IQAAhgwAACwiAAAhDQAAAAAAACYAAAAIAAAA//////////8="/>
                  </a:ext>
                </a:extLst>
              </p:cNvSpPr>
              <p:nvPr/>
            </p:nvSpPr>
            <p:spPr>
              <a:xfrm>
                <a:off x="5375275" y="2035810"/>
                <a:ext cx="179705" cy="98425"/>
              </a:xfrm>
              <a:custGeom>
                <a:avLst/>
                <a:gdLst/>
                <a:ahLst/>
                <a:cxnLst/>
                <a:rect l="0" t="0" r="179705" b="98425"/>
                <a:pathLst>
                  <a:path w="179705" h="98425">
                    <a:moveTo>
                      <a:pt x="168208" y="26568"/>
                    </a:moveTo>
                    <a:lnTo>
                      <a:pt x="131904" y="26568"/>
                    </a:lnTo>
                    <a:lnTo>
                      <a:pt x="131904" y="9057"/>
                    </a:lnTo>
                    <a:lnTo>
                      <a:pt x="114962" y="0"/>
                    </a:lnTo>
                    <a:lnTo>
                      <a:pt x="4840" y="0"/>
                    </a:lnTo>
                    <a:lnTo>
                      <a:pt x="0" y="6038"/>
                    </a:lnTo>
                    <a:lnTo>
                      <a:pt x="0" y="89367"/>
                    </a:lnTo>
                    <a:lnTo>
                      <a:pt x="44774" y="89367"/>
                    </a:lnTo>
                    <a:lnTo>
                      <a:pt x="44774" y="94198"/>
                    </a:lnTo>
                    <a:lnTo>
                      <a:pt x="44774" y="94801"/>
                    </a:lnTo>
                    <a:lnTo>
                      <a:pt x="45380" y="95407"/>
                    </a:lnTo>
                    <a:lnTo>
                      <a:pt x="45985" y="95407"/>
                    </a:lnTo>
                    <a:lnTo>
                      <a:pt x="45985" y="96009"/>
                    </a:lnTo>
                    <a:lnTo>
                      <a:pt x="46590" y="96614"/>
                    </a:lnTo>
                    <a:lnTo>
                      <a:pt x="47195" y="96614"/>
                    </a:lnTo>
                    <a:lnTo>
                      <a:pt x="47195" y="97217"/>
                    </a:lnTo>
                    <a:lnTo>
                      <a:pt x="47800" y="97217"/>
                    </a:lnTo>
                    <a:lnTo>
                      <a:pt x="48405" y="97217"/>
                    </a:lnTo>
                    <a:lnTo>
                      <a:pt x="49010" y="97217"/>
                    </a:lnTo>
                    <a:lnTo>
                      <a:pt x="49615" y="97217"/>
                    </a:lnTo>
                    <a:lnTo>
                      <a:pt x="50220" y="97822"/>
                    </a:lnTo>
                    <a:lnTo>
                      <a:pt x="50825" y="97822"/>
                    </a:lnTo>
                    <a:lnTo>
                      <a:pt x="51430" y="97822"/>
                    </a:lnTo>
                    <a:lnTo>
                      <a:pt x="52035" y="98427"/>
                    </a:lnTo>
                    <a:lnTo>
                      <a:pt x="52640" y="98427"/>
                    </a:lnTo>
                    <a:lnTo>
                      <a:pt x="53245" y="98427"/>
                    </a:lnTo>
                    <a:lnTo>
                      <a:pt x="53850" y="98427"/>
                    </a:lnTo>
                    <a:lnTo>
                      <a:pt x="54456" y="98427"/>
                    </a:lnTo>
                    <a:lnTo>
                      <a:pt x="162158" y="98427"/>
                    </a:lnTo>
                    <a:lnTo>
                      <a:pt x="162763" y="98427"/>
                    </a:lnTo>
                    <a:lnTo>
                      <a:pt x="163368" y="98427"/>
                    </a:lnTo>
                    <a:lnTo>
                      <a:pt x="163973" y="98427"/>
                    </a:lnTo>
                    <a:lnTo>
                      <a:pt x="164578" y="98427"/>
                    </a:lnTo>
                    <a:lnTo>
                      <a:pt x="165183" y="97822"/>
                    </a:lnTo>
                    <a:lnTo>
                      <a:pt x="165788" y="97822"/>
                    </a:lnTo>
                    <a:lnTo>
                      <a:pt x="166393" y="97822"/>
                    </a:lnTo>
                    <a:lnTo>
                      <a:pt x="166998" y="97822"/>
                    </a:lnTo>
                    <a:lnTo>
                      <a:pt x="166998" y="97217"/>
                    </a:lnTo>
                    <a:lnTo>
                      <a:pt x="167603" y="97217"/>
                    </a:lnTo>
                    <a:lnTo>
                      <a:pt x="168208" y="97217"/>
                    </a:lnTo>
                    <a:lnTo>
                      <a:pt x="168813" y="97217"/>
                    </a:lnTo>
                    <a:lnTo>
                      <a:pt x="169418" y="97217"/>
                    </a:lnTo>
                    <a:lnTo>
                      <a:pt x="169418" y="96613"/>
                    </a:lnTo>
                    <a:lnTo>
                      <a:pt x="170023" y="96613"/>
                    </a:lnTo>
                    <a:lnTo>
                      <a:pt x="170628" y="96008"/>
                    </a:lnTo>
                    <a:lnTo>
                      <a:pt x="170628" y="95405"/>
                    </a:lnTo>
                    <a:lnTo>
                      <a:pt x="171234" y="95405"/>
                    </a:lnTo>
                    <a:lnTo>
                      <a:pt x="171234" y="94801"/>
                    </a:lnTo>
                    <a:lnTo>
                      <a:pt x="171839" y="94801"/>
                    </a:lnTo>
                    <a:lnTo>
                      <a:pt x="171839" y="94198"/>
                    </a:lnTo>
                    <a:lnTo>
                      <a:pt x="171839" y="89367"/>
                    </a:lnTo>
                    <a:lnTo>
                      <a:pt x="177889" y="89367"/>
                    </a:lnTo>
                    <a:lnTo>
                      <a:pt x="178494" y="89367"/>
                    </a:lnTo>
                    <a:lnTo>
                      <a:pt x="179099" y="89367"/>
                    </a:lnTo>
                    <a:lnTo>
                      <a:pt x="179099" y="88763"/>
                    </a:lnTo>
                    <a:lnTo>
                      <a:pt x="179705" y="88763"/>
                    </a:lnTo>
                    <a:lnTo>
                      <a:pt x="179705" y="88159"/>
                    </a:lnTo>
                    <a:lnTo>
                      <a:pt x="179705" y="87555"/>
                    </a:lnTo>
                    <a:lnTo>
                      <a:pt x="179705" y="86952"/>
                    </a:lnTo>
                    <a:lnTo>
                      <a:pt x="179705" y="59779"/>
                    </a:lnTo>
                    <a:lnTo>
                      <a:pt x="170628" y="28984"/>
                    </a:lnTo>
                    <a:lnTo>
                      <a:pt x="170023" y="28379"/>
                    </a:lnTo>
                    <a:lnTo>
                      <a:pt x="170023" y="27776"/>
                    </a:lnTo>
                    <a:lnTo>
                      <a:pt x="169418" y="27171"/>
                    </a:lnTo>
                    <a:lnTo>
                      <a:pt x="169418" y="26568"/>
                    </a:lnTo>
                    <a:lnTo>
                      <a:pt x="168813" y="26568"/>
                    </a:lnTo>
                    <a:lnTo>
                      <a:pt x="168208" y="26568"/>
                    </a:lnTo>
                    <a:close/>
                    <a:moveTo>
                      <a:pt x="163973" y="33210"/>
                    </a:moveTo>
                    <a:lnTo>
                      <a:pt x="164578" y="33210"/>
                    </a:lnTo>
                    <a:lnTo>
                      <a:pt x="165183" y="33210"/>
                    </a:lnTo>
                    <a:lnTo>
                      <a:pt x="165183" y="33814"/>
                    </a:lnTo>
                    <a:lnTo>
                      <a:pt x="165788" y="33814"/>
                    </a:lnTo>
                    <a:lnTo>
                      <a:pt x="165788" y="34418"/>
                    </a:lnTo>
                    <a:lnTo>
                      <a:pt x="170628" y="51325"/>
                    </a:lnTo>
                    <a:lnTo>
                      <a:pt x="170628" y="51929"/>
                    </a:lnTo>
                    <a:lnTo>
                      <a:pt x="170023" y="51929"/>
                    </a:lnTo>
                    <a:lnTo>
                      <a:pt x="170023" y="52533"/>
                    </a:lnTo>
                    <a:lnTo>
                      <a:pt x="169418" y="52533"/>
                    </a:lnTo>
                    <a:lnTo>
                      <a:pt x="142190" y="52533"/>
                    </a:lnTo>
                    <a:lnTo>
                      <a:pt x="141585" y="52533"/>
                    </a:lnTo>
                    <a:lnTo>
                      <a:pt x="140980" y="52533"/>
                    </a:lnTo>
                    <a:lnTo>
                      <a:pt x="140980" y="51929"/>
                    </a:lnTo>
                    <a:lnTo>
                      <a:pt x="140375" y="51324"/>
                    </a:lnTo>
                    <a:lnTo>
                      <a:pt x="140375" y="34418"/>
                    </a:lnTo>
                    <a:lnTo>
                      <a:pt x="140375" y="33814"/>
                    </a:lnTo>
                    <a:lnTo>
                      <a:pt x="140980" y="33814"/>
                    </a:lnTo>
                    <a:lnTo>
                      <a:pt x="140980" y="33210"/>
                    </a:lnTo>
                    <a:lnTo>
                      <a:pt x="141585" y="33210"/>
                    </a:lnTo>
                    <a:lnTo>
                      <a:pt x="142190" y="33210"/>
                    </a:lnTo>
                    <a:lnTo>
                      <a:pt x="163973" y="3321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82" name="Oval 6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UIQAA/wwAAEYhAAAyDQAAAAAAACYAAAAIAAAA//////////8="/>
                  </a:ext>
                </a:extLst>
              </p:cNvSpPr>
              <p:nvPr/>
            </p:nvSpPr>
            <p:spPr>
              <a:xfrm>
                <a:off x="5377180" y="2112645"/>
                <a:ext cx="31750"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81" name="Oval 6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IQAACQ0AADwhAAAnDQAAAAAAACYAAAAIAAAA//////////8="/>
                  </a:ext>
                </a:extLst>
              </p:cNvSpPr>
              <p:nvPr/>
            </p:nvSpPr>
            <p:spPr>
              <a:xfrm>
                <a:off x="5383530" y="2118995"/>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80" name="Oval 68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IQAADA0AADghAAAlDQAAAAAAACYAAAAIAAAA//////////8="/>
                  </a:ext>
                </a:extLst>
              </p:cNvSpPr>
              <p:nvPr/>
            </p:nvSpPr>
            <p:spPr>
              <a:xfrm>
                <a:off x="5386070" y="2120900"/>
                <a:ext cx="1397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79" name="Oval 68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IQAA/wwAAHwhAAAyDQAAAAAAACYAAAAIAAAA//////////8="/>
                  </a:ext>
                </a:extLst>
              </p:cNvSpPr>
              <p:nvPr/>
            </p:nvSpPr>
            <p:spPr>
              <a:xfrm>
                <a:off x="5410835" y="2112645"/>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78" name="Oval 68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UIQAACQ0AAHEhAAAnDQAAAAAAACYAAAAIAAAA//////////8="/>
                  </a:ext>
                </a:extLst>
              </p:cNvSpPr>
              <p:nvPr/>
            </p:nvSpPr>
            <p:spPr>
              <a:xfrm>
                <a:off x="5417820" y="2118995"/>
                <a:ext cx="18415"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77" name="Oval 68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IQAADA0AAG8hAAAlDQAAAAAAACYAAAAIAAAA//////////8="/>
                  </a:ext>
                </a:extLst>
              </p:cNvSpPr>
              <p:nvPr/>
            </p:nvSpPr>
            <p:spPr>
              <a:xfrm>
                <a:off x="5420360" y="212090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76" name="Oval 68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IQAABw0AABAiAAAxDQAAAAAAACYAAAAIAAAA//////////8="/>
                  </a:ext>
                </a:extLst>
              </p:cNvSpPr>
              <p:nvPr/>
            </p:nvSpPr>
            <p:spPr>
              <a:xfrm>
                <a:off x="5510530" y="2117725"/>
                <a:ext cx="26670" cy="2667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75" name="Oval 68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vIQAADw0AAAgiAAApDQAAAAAAACYAAAAIAAAA//////////8="/>
                  </a:ext>
                </a:extLst>
              </p:cNvSpPr>
              <p:nvPr/>
            </p:nvSpPr>
            <p:spPr>
              <a:xfrm>
                <a:off x="5516245" y="2122805"/>
                <a:ext cx="1587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74" name="Oval 68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IQAAEg0AAAYiAAAnDQAAAAAAACYAAAAIAAAA//////////8="/>
                  </a:ext>
                </a:extLst>
              </p:cNvSpPr>
              <p:nvPr/>
            </p:nvSpPr>
            <p:spPr>
              <a:xfrm>
                <a:off x="5518150" y="212471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372" name="Rectangle 68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DE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0MAAAnQMAABo3AACCBQAAAAAAACYAAAAIAAAA//////////8="/>
                </a:ext>
              </a:extLst>
            </p:cNvSpPr>
            <p:nvPr/>
          </p:nvSpPr>
          <p:spPr>
            <a:xfrm>
              <a:off x="7876540" y="587375"/>
              <a:ext cx="1080770" cy="30797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RESIDUAL WASTE to SANITARY LANDFILL</a:t>
              </a:r>
              <a:endParaRPr lang="it-it">
                <a:latin typeface="Arial" pitchFamily="1" charset="0"/>
                <a:ea typeface="Calibri" pitchFamily="2" charset="0"/>
                <a:cs typeface="Arial" pitchFamily="1" charset="0"/>
              </a:endParaRPr>
            </a:p>
          </p:txBody>
        </p:sp>
        <p:sp>
          <p:nvSpPr>
            <p:cNvPr id="371" name="Rectangle 68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ZMQAAPQYAAFg2AAByBwAAAAAAACYAAAAIAAAA//////////8="/>
                </a:ext>
              </a:extLst>
            </p:cNvSpPr>
            <p:nvPr/>
          </p:nvSpPr>
          <p:spPr>
            <a:xfrm>
              <a:off x="7981315" y="1014095"/>
              <a:ext cx="852805" cy="196215"/>
            </a:xfrm>
            <a:prstGeom prst="rect">
              <a:avLst/>
            </a:prstGeom>
            <a:noFill/>
            <a:ln>
              <a:noFill/>
            </a:ln>
            <a:effectLst/>
          </p:spPr>
          <p:txBody>
            <a:bodyPr vert="horz" wrap="square" lIns="0" tIns="0" rIns="0" bIns="0" numCol="1" spcCol="215900" anchor="t"/>
            <a:lstStyle/>
            <a:p>
              <a:pPr marL="0" marR="0" indent="0" algn="l" defTabSz="914400">
                <a:lnSpc>
                  <a:spcPct val="72000"/>
                </a:lnSpc>
                <a:spcBef>
                  <a:spcPts val="0"/>
                </a:spcBef>
                <a:spcAft>
                  <a:spcPts val="1000"/>
                </a:spcAft>
                <a:buNone/>
                <a:tabLst/>
                <a:defRPr lang="en-us"/>
              </a:pPr>
              <a:r>
                <a:rPr lang="en-us" sz="800">
                  <a:solidFill>
                    <a:srgbClr val="000000"/>
                  </a:solidFill>
                </a:rPr>
                <a:t>FERROUS </a:t>
              </a:r>
            </a:p>
            <a:p>
              <a:pPr marL="0" marR="0" indent="0" algn="l"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370" name="Rectangle 69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KgAATAcAAH8uAACCCAAAAAAAACYAAAAIAAAA//////////8="/>
                </a:ext>
              </a:extLst>
            </p:cNvSpPr>
            <p:nvPr/>
          </p:nvSpPr>
          <p:spPr>
            <a:xfrm>
              <a:off x="6856730" y="1186180"/>
              <a:ext cx="701675" cy="19685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FE from MBT to RECYCLING</a:t>
              </a:r>
              <a:endParaRPr lang="it-it">
                <a:latin typeface="Arial" pitchFamily="1" charset="0"/>
                <a:ea typeface="Calibri" pitchFamily="2" charset="0"/>
                <a:cs typeface="Arial" pitchFamily="1" charset="0"/>
              </a:endParaRPr>
            </a:p>
          </p:txBody>
        </p:sp>
        <p:sp>
          <p:nvSpPr>
            <p:cNvPr id="369" name="Rectangle 69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JAAA7AQAAKoqAABtBgAAAAAAACYAAAAIAAAA//////////8="/>
                </a:ext>
              </a:extLst>
            </p:cNvSpPr>
            <p:nvPr/>
          </p:nvSpPr>
          <p:spPr>
            <a:xfrm>
              <a:off x="5863590" y="800100"/>
              <a:ext cx="1071880" cy="24447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WET FRACTION  from MBT to LANDFILL</a:t>
              </a:r>
              <a:endParaRPr lang="it-it">
                <a:latin typeface="Arial" pitchFamily="1" charset="0"/>
                <a:ea typeface="Calibri" pitchFamily="2" charset="0"/>
                <a:cs typeface="Arial" pitchFamily="1" charset="0"/>
              </a:endParaRPr>
            </a:p>
          </p:txBody>
        </p:sp>
        <p:sp>
          <p:nvSpPr>
            <p:cNvPr id="368" name="Freeform 6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kJQAAugYAAIErAAC0CAAAAAAAACYAAAAIAAAA//////////8="/>
                </a:ext>
              </a:extLst>
            </p:cNvSpPr>
            <p:nvPr/>
          </p:nvSpPr>
          <p:spPr>
            <a:xfrm>
              <a:off x="6118860" y="1093470"/>
              <a:ext cx="953135" cy="321310"/>
            </a:xfrm>
            <a:custGeom>
              <a:avLst/>
              <a:gdLst/>
              <a:ahLst/>
              <a:cxnLst/>
              <a:rect l="0" t="0" r="953135" b="321310"/>
              <a:pathLst>
                <a:path w="953135" h="321310">
                  <a:moveTo>
                    <a:pt x="0" y="321310"/>
                  </a:moveTo>
                  <a:cubicBezTo>
                    <a:pt x="476567" y="321310"/>
                    <a:pt x="476567" y="0"/>
                    <a:pt x="95313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67" name="Rectangle 693"/>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HgAAbwkAAF0iAADQCgAAAAAAACYAAAAIAAAA//////////8="/>
                </a:ext>
              </a:extLst>
            </p:cNvSpPr>
            <p:nvPr/>
          </p:nvSpPr>
          <p:spPr>
            <a:xfrm>
              <a:off x="4966335" y="1533525"/>
              <a:ext cx="619760" cy="224155"/>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RESIDUAL waste to TREATMENT</a:t>
              </a:r>
              <a:endParaRPr lang="it-it">
                <a:latin typeface="Arial" pitchFamily="1" charset="0"/>
                <a:ea typeface="Calibri" pitchFamily="2" charset="0"/>
                <a:cs typeface="Arial" pitchFamily="1" charset="0"/>
              </a:endParaRPr>
            </a:p>
          </p:txBody>
        </p:sp>
        <p:grpSp>
          <p:nvGrpSpPr>
            <p:cNvPr id="354" name="Group 69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ImAACUAwAATSgAAPEEAAAAAAAAJgAAAAgAAAD/////AAAAAA=="/>
                </a:ext>
              </a:extLst>
            </p:cNvGrpSpPr>
            <p:nvPr/>
          </p:nvGrpSpPr>
          <p:grpSpPr>
            <a:xfrm>
              <a:off x="6330950" y="581660"/>
              <a:ext cx="220345" cy="221615"/>
              <a:chOff x="6330950" y="581660"/>
              <a:chExt cx="220345" cy="221615"/>
            </a:xfrm>
          </p:grpSpPr>
          <p:sp>
            <p:nvSpPr>
              <p:cNvPr id="366" name="Freeform 6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8JgAAngMAAEIoAADlBAAAAAAAACYAAAAIAAAA//////////8="/>
                  </a:ext>
                </a:extLst>
              </p:cNvSpPr>
              <p:nvPr/>
            </p:nvSpPr>
            <p:spPr>
              <a:xfrm>
                <a:off x="6337300" y="588010"/>
                <a:ext cx="207010" cy="207645"/>
              </a:xfrm>
              <a:custGeom>
                <a:avLst/>
                <a:gdLst/>
                <a:ahLst/>
                <a:cxnLst/>
                <a:rect l="0" t="0" r="207010" b="207645"/>
                <a:pathLst>
                  <a:path w="207010" h="207645">
                    <a:moveTo>
                      <a:pt x="43949" y="0"/>
                    </a:moveTo>
                    <a:cubicBezTo>
                      <a:pt x="163061" y="0"/>
                      <a:pt x="163061" y="0"/>
                      <a:pt x="163061" y="0"/>
                    </a:cubicBezTo>
                    <a:cubicBezTo>
                      <a:pt x="187295" y="0"/>
                      <a:pt x="207010" y="20187"/>
                      <a:pt x="207010" y="44495"/>
                    </a:cubicBezTo>
                    <a:cubicBezTo>
                      <a:pt x="207010" y="163561"/>
                      <a:pt x="207010" y="163561"/>
                      <a:pt x="207010" y="163561"/>
                    </a:cubicBezTo>
                    <a:cubicBezTo>
                      <a:pt x="207010" y="187869"/>
                      <a:pt x="187295" y="207645"/>
                      <a:pt x="163061" y="207645"/>
                    </a:cubicBezTo>
                    <a:cubicBezTo>
                      <a:pt x="43949" y="207645"/>
                      <a:pt x="43949" y="207645"/>
                      <a:pt x="43949" y="207645"/>
                    </a:cubicBezTo>
                    <a:cubicBezTo>
                      <a:pt x="20126" y="207645"/>
                      <a:pt x="0" y="187869"/>
                      <a:pt x="0" y="163561"/>
                    </a:cubicBezTo>
                    <a:cubicBezTo>
                      <a:pt x="0" y="44495"/>
                      <a:pt x="0" y="44495"/>
                      <a:pt x="0" y="44495"/>
                    </a:cubicBezTo>
                    <a:cubicBezTo>
                      <a:pt x="0" y="20187"/>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365" name="Freeform 6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JgAAlAMAAE0oAADxBAAAAAAAACYAAAAIAAAA//////////8="/>
                  </a:ext>
                </a:extLst>
              </p:cNvSpPr>
              <p:nvPr/>
            </p:nvSpPr>
            <p:spPr>
              <a:xfrm>
                <a:off x="6330950" y="581660"/>
                <a:ext cx="220345" cy="221615"/>
              </a:xfrm>
              <a:custGeom>
                <a:avLst/>
                <a:gdLst/>
                <a:ahLst/>
                <a:cxnLst/>
                <a:rect l="0" t="0" r="220345" b="221615"/>
                <a:pathLst>
                  <a:path w="220345" h="221615">
                    <a:moveTo>
                      <a:pt x="169559" y="0"/>
                    </a:moveTo>
                    <a:cubicBezTo>
                      <a:pt x="50785" y="0"/>
                      <a:pt x="50785" y="0"/>
                      <a:pt x="50785" y="0"/>
                    </a:cubicBezTo>
                    <a:cubicBezTo>
                      <a:pt x="22935" y="0"/>
                      <a:pt x="0" y="23024"/>
                      <a:pt x="0" y="51394"/>
                    </a:cubicBezTo>
                    <a:cubicBezTo>
                      <a:pt x="0" y="170220"/>
                      <a:pt x="0" y="170220"/>
                      <a:pt x="0" y="170220"/>
                    </a:cubicBezTo>
                    <a:cubicBezTo>
                      <a:pt x="0" y="198178"/>
                      <a:pt x="22935" y="221203"/>
                      <a:pt x="50785" y="221615"/>
                    </a:cubicBezTo>
                    <a:cubicBezTo>
                      <a:pt x="169559" y="221615"/>
                      <a:pt x="169559" y="221615"/>
                      <a:pt x="169559" y="221615"/>
                    </a:cubicBezTo>
                    <a:cubicBezTo>
                      <a:pt x="197409" y="221203"/>
                      <a:pt x="220345" y="198178"/>
                      <a:pt x="220345" y="170220"/>
                    </a:cubicBezTo>
                    <a:cubicBezTo>
                      <a:pt x="220345" y="51394"/>
                      <a:pt x="220345" y="51394"/>
                      <a:pt x="220345" y="51394"/>
                    </a:cubicBezTo>
                    <a:cubicBezTo>
                      <a:pt x="220345" y="23024"/>
                      <a:pt x="197409" y="0"/>
                      <a:pt x="169559" y="0"/>
                    </a:cubicBezTo>
                    <a:close/>
                    <a:moveTo>
                      <a:pt x="50785" y="14390"/>
                    </a:moveTo>
                    <a:cubicBezTo>
                      <a:pt x="169559" y="14390"/>
                      <a:pt x="169559" y="14390"/>
                      <a:pt x="169559" y="14390"/>
                    </a:cubicBezTo>
                    <a:cubicBezTo>
                      <a:pt x="189627" y="14390"/>
                      <a:pt x="206010" y="30836"/>
                      <a:pt x="206419" y="51394"/>
                    </a:cubicBezTo>
                    <a:cubicBezTo>
                      <a:pt x="206419" y="170220"/>
                      <a:pt x="206419" y="170220"/>
                      <a:pt x="206419" y="170220"/>
                    </a:cubicBezTo>
                    <a:cubicBezTo>
                      <a:pt x="206010" y="190366"/>
                      <a:pt x="189627" y="207224"/>
                      <a:pt x="169559" y="207224"/>
                    </a:cubicBezTo>
                    <a:cubicBezTo>
                      <a:pt x="50785" y="207224"/>
                      <a:pt x="50785" y="207224"/>
                      <a:pt x="50785" y="207224"/>
                    </a:cubicBezTo>
                    <a:cubicBezTo>
                      <a:pt x="30717" y="207224"/>
                      <a:pt x="14334" y="190366"/>
                      <a:pt x="14334" y="170220"/>
                    </a:cubicBezTo>
                    <a:cubicBezTo>
                      <a:pt x="14334" y="51394"/>
                      <a:pt x="14334" y="51394"/>
                      <a:pt x="14334" y="51394"/>
                    </a:cubicBezTo>
                    <a:cubicBezTo>
                      <a:pt x="14334" y="30836"/>
                      <a:pt x="30717" y="14390"/>
                      <a:pt x="50785"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64" name="Freeform 6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JwAA7gMAAC0oAACJBAAAAAAAACYAAAAIAAAA//////////8="/>
                  </a:ext>
                </a:extLst>
              </p:cNvSpPr>
              <p:nvPr/>
            </p:nvSpPr>
            <p:spPr>
              <a:xfrm>
                <a:off x="6350635" y="638810"/>
                <a:ext cx="180340" cy="98425"/>
              </a:xfrm>
              <a:custGeom>
                <a:avLst/>
                <a:gdLst/>
                <a:ahLst/>
                <a:cxnLst/>
                <a:rect l="0" t="0" r="180340" b="98425"/>
                <a:pathLst>
                  <a:path w="180340" h="98425">
                    <a:moveTo>
                      <a:pt x="168803" y="26568"/>
                    </a:moveTo>
                    <a:lnTo>
                      <a:pt x="132371" y="26568"/>
                    </a:lnTo>
                    <a:lnTo>
                      <a:pt x="132371" y="9057"/>
                    </a:lnTo>
                    <a:lnTo>
                      <a:pt x="115369" y="0"/>
                    </a:lnTo>
                    <a:lnTo>
                      <a:pt x="4858" y="0"/>
                    </a:lnTo>
                    <a:lnTo>
                      <a:pt x="0" y="6038"/>
                    </a:lnTo>
                    <a:lnTo>
                      <a:pt x="0" y="89971"/>
                    </a:lnTo>
                    <a:lnTo>
                      <a:pt x="44933" y="89971"/>
                    </a:lnTo>
                    <a:lnTo>
                      <a:pt x="44933" y="94198"/>
                    </a:lnTo>
                    <a:lnTo>
                      <a:pt x="44933" y="94801"/>
                    </a:lnTo>
                    <a:lnTo>
                      <a:pt x="44933" y="95405"/>
                    </a:lnTo>
                    <a:lnTo>
                      <a:pt x="45540" y="95405"/>
                    </a:lnTo>
                    <a:lnTo>
                      <a:pt x="45540" y="96009"/>
                    </a:lnTo>
                    <a:lnTo>
                      <a:pt x="46148" y="96009"/>
                    </a:lnTo>
                    <a:lnTo>
                      <a:pt x="46148" y="96613"/>
                    </a:lnTo>
                    <a:lnTo>
                      <a:pt x="46755" y="96613"/>
                    </a:lnTo>
                    <a:lnTo>
                      <a:pt x="47362" y="96613"/>
                    </a:lnTo>
                    <a:lnTo>
                      <a:pt x="47362" y="97217"/>
                    </a:lnTo>
                    <a:lnTo>
                      <a:pt x="47969" y="97217"/>
                    </a:lnTo>
                    <a:lnTo>
                      <a:pt x="48576" y="97824"/>
                    </a:lnTo>
                    <a:lnTo>
                      <a:pt x="49184" y="97824"/>
                    </a:lnTo>
                    <a:lnTo>
                      <a:pt x="49791" y="97824"/>
                    </a:lnTo>
                    <a:lnTo>
                      <a:pt x="50398" y="97824"/>
                    </a:lnTo>
                    <a:lnTo>
                      <a:pt x="51005" y="97824"/>
                    </a:lnTo>
                    <a:lnTo>
                      <a:pt x="51612" y="97824"/>
                    </a:lnTo>
                    <a:lnTo>
                      <a:pt x="52220" y="98425"/>
                    </a:lnTo>
                    <a:lnTo>
                      <a:pt x="52827" y="98425"/>
                    </a:lnTo>
                    <a:lnTo>
                      <a:pt x="53434" y="98425"/>
                    </a:lnTo>
                    <a:lnTo>
                      <a:pt x="54648" y="98425"/>
                    </a:lnTo>
                    <a:lnTo>
                      <a:pt x="162731" y="98425"/>
                    </a:lnTo>
                    <a:lnTo>
                      <a:pt x="163338" y="98425"/>
                    </a:lnTo>
                    <a:lnTo>
                      <a:pt x="163945" y="98425"/>
                    </a:lnTo>
                    <a:lnTo>
                      <a:pt x="164553" y="98425"/>
                    </a:lnTo>
                    <a:lnTo>
                      <a:pt x="165160" y="98425"/>
                    </a:lnTo>
                    <a:lnTo>
                      <a:pt x="165767" y="97818"/>
                    </a:lnTo>
                    <a:lnTo>
                      <a:pt x="166374" y="97818"/>
                    </a:lnTo>
                    <a:lnTo>
                      <a:pt x="166981" y="97818"/>
                    </a:lnTo>
                    <a:lnTo>
                      <a:pt x="167589" y="97818"/>
                    </a:lnTo>
                    <a:lnTo>
                      <a:pt x="168196" y="97818"/>
                    </a:lnTo>
                    <a:lnTo>
                      <a:pt x="168803" y="97818"/>
                    </a:lnTo>
                    <a:lnTo>
                      <a:pt x="168803" y="97217"/>
                    </a:lnTo>
                    <a:lnTo>
                      <a:pt x="169410" y="97217"/>
                    </a:lnTo>
                    <a:lnTo>
                      <a:pt x="170018" y="96609"/>
                    </a:lnTo>
                    <a:lnTo>
                      <a:pt x="170625" y="96609"/>
                    </a:lnTo>
                    <a:lnTo>
                      <a:pt x="171232" y="96609"/>
                    </a:lnTo>
                    <a:lnTo>
                      <a:pt x="171232" y="96009"/>
                    </a:lnTo>
                    <a:lnTo>
                      <a:pt x="171839" y="95402"/>
                    </a:lnTo>
                    <a:lnTo>
                      <a:pt x="172446" y="95402"/>
                    </a:lnTo>
                    <a:lnTo>
                      <a:pt x="172446" y="94801"/>
                    </a:lnTo>
                    <a:lnTo>
                      <a:pt x="172446" y="94198"/>
                    </a:lnTo>
                    <a:lnTo>
                      <a:pt x="172446" y="89971"/>
                    </a:lnTo>
                    <a:lnTo>
                      <a:pt x="178518" y="89971"/>
                    </a:lnTo>
                    <a:lnTo>
                      <a:pt x="179126" y="89971"/>
                    </a:lnTo>
                    <a:lnTo>
                      <a:pt x="179126" y="89367"/>
                    </a:lnTo>
                    <a:lnTo>
                      <a:pt x="179733" y="89367"/>
                    </a:lnTo>
                    <a:lnTo>
                      <a:pt x="179733" y="88763"/>
                    </a:lnTo>
                    <a:lnTo>
                      <a:pt x="179733" y="88159"/>
                    </a:lnTo>
                    <a:lnTo>
                      <a:pt x="180340" y="88159"/>
                    </a:lnTo>
                    <a:lnTo>
                      <a:pt x="180340" y="87555"/>
                    </a:lnTo>
                    <a:lnTo>
                      <a:pt x="180340" y="86952"/>
                    </a:lnTo>
                    <a:lnTo>
                      <a:pt x="180340" y="60383"/>
                    </a:lnTo>
                    <a:lnTo>
                      <a:pt x="171232" y="29587"/>
                    </a:lnTo>
                    <a:lnTo>
                      <a:pt x="171232" y="28984"/>
                    </a:lnTo>
                    <a:lnTo>
                      <a:pt x="170625" y="28984"/>
                    </a:lnTo>
                    <a:lnTo>
                      <a:pt x="170625" y="27776"/>
                    </a:lnTo>
                    <a:lnTo>
                      <a:pt x="170018" y="27776"/>
                    </a:lnTo>
                    <a:lnTo>
                      <a:pt x="169410" y="27776"/>
                    </a:lnTo>
                    <a:lnTo>
                      <a:pt x="169410" y="27172"/>
                    </a:lnTo>
                    <a:lnTo>
                      <a:pt x="169410" y="26568"/>
                    </a:lnTo>
                    <a:lnTo>
                      <a:pt x="168803" y="26568"/>
                    </a:lnTo>
                    <a:close/>
                    <a:moveTo>
                      <a:pt x="164553" y="33210"/>
                    </a:moveTo>
                    <a:lnTo>
                      <a:pt x="165160" y="33210"/>
                    </a:lnTo>
                    <a:lnTo>
                      <a:pt x="165160" y="33814"/>
                    </a:lnTo>
                    <a:lnTo>
                      <a:pt x="165767" y="33814"/>
                    </a:lnTo>
                    <a:lnTo>
                      <a:pt x="165767" y="34418"/>
                    </a:lnTo>
                    <a:lnTo>
                      <a:pt x="171232" y="51929"/>
                    </a:lnTo>
                    <a:lnTo>
                      <a:pt x="170625" y="51929"/>
                    </a:lnTo>
                    <a:lnTo>
                      <a:pt x="170625" y="52533"/>
                    </a:lnTo>
                    <a:lnTo>
                      <a:pt x="170018" y="52533"/>
                    </a:lnTo>
                    <a:lnTo>
                      <a:pt x="169410" y="52533"/>
                    </a:lnTo>
                    <a:lnTo>
                      <a:pt x="142693" y="52533"/>
                    </a:lnTo>
                    <a:lnTo>
                      <a:pt x="142086" y="52533"/>
                    </a:lnTo>
                    <a:lnTo>
                      <a:pt x="141479" y="52533"/>
                    </a:lnTo>
                    <a:lnTo>
                      <a:pt x="141479" y="51929"/>
                    </a:lnTo>
                    <a:lnTo>
                      <a:pt x="140872" y="51929"/>
                    </a:lnTo>
                    <a:lnTo>
                      <a:pt x="140872" y="34418"/>
                    </a:lnTo>
                    <a:lnTo>
                      <a:pt x="140872" y="33814"/>
                    </a:lnTo>
                    <a:lnTo>
                      <a:pt x="141479" y="33814"/>
                    </a:lnTo>
                    <a:lnTo>
                      <a:pt x="141479" y="33210"/>
                    </a:lnTo>
                    <a:lnTo>
                      <a:pt x="142086" y="33210"/>
                    </a:lnTo>
                    <a:lnTo>
                      <a:pt x="142693" y="33210"/>
                    </a:lnTo>
                    <a:lnTo>
                      <a:pt x="164553" y="33210"/>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63" name="Oval 6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JwAAZwQAAEYnAACaBAAAAAAAACYAAAAIAAAA//////////8="/>
                  </a:ext>
                </a:extLst>
              </p:cNvSpPr>
              <p:nvPr/>
            </p:nvSpPr>
            <p:spPr>
              <a:xfrm>
                <a:off x="6351905" y="715645"/>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62" name="Oval 6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JwAAcQQAADsnAACQBAAAAAAAACYAAAAIAAAA//////////8="/>
                  </a:ext>
                </a:extLst>
              </p:cNvSpPr>
              <p:nvPr/>
            </p:nvSpPr>
            <p:spPr>
              <a:xfrm>
                <a:off x="6358890" y="721995"/>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61" name="Oval 7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JwAAdAQAADknAACNBAAAAAAAACYAAAAIAAAA//////////8="/>
                  </a:ext>
                </a:extLst>
              </p:cNvSpPr>
              <p:nvPr/>
            </p:nvSpPr>
            <p:spPr>
              <a:xfrm>
                <a:off x="6361430" y="72390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60" name="Oval 7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JwAAZwQAAHwnAACaBAAAAAAAACYAAAAIAAAA//////////8="/>
                  </a:ext>
                </a:extLst>
              </p:cNvSpPr>
              <p:nvPr/>
            </p:nvSpPr>
            <p:spPr>
              <a:xfrm>
                <a:off x="6386830" y="715645"/>
                <a:ext cx="31750"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59" name="Oval 7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UJwAAcQQAAHInAACQBAAAAAAAACYAAAAIAAAA//////////8="/>
                  </a:ext>
                </a:extLst>
              </p:cNvSpPr>
              <p:nvPr/>
            </p:nvSpPr>
            <p:spPr>
              <a:xfrm>
                <a:off x="6393180" y="7219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58" name="Oval 7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JwAAdAQAAHAnAACNBAAAAAAAACYAAAAIAAAA//////////8="/>
                  </a:ext>
                </a:extLst>
              </p:cNvSpPr>
              <p:nvPr/>
            </p:nvSpPr>
            <p:spPr>
              <a:xfrm>
                <a:off x="6395720" y="72390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57" name="Oval 70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JwAAbgQAABEoAACaBAAAAAAAACYAAAAIAAAA//////////8="/>
                  </a:ext>
                </a:extLst>
              </p:cNvSpPr>
              <p:nvPr/>
            </p:nvSpPr>
            <p:spPr>
              <a:xfrm>
                <a:off x="6486525" y="720090"/>
                <a:ext cx="2667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56" name="Oval 70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TI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wJwAAeAQAAAgoAACSBAAAAAAAACYAAAAIAAAA//////////8="/>
                  </a:ext>
                </a:extLst>
              </p:cNvSpPr>
              <p:nvPr/>
            </p:nvSpPr>
            <p:spPr>
              <a:xfrm>
                <a:off x="6492240" y="726440"/>
                <a:ext cx="1524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55" name="Oval 70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jI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xJwAAegQAAAYoAACPBAAAAAAAACYAAAAIAAAA//////////8="/>
                  </a:ext>
                </a:extLst>
              </p:cNvSpPr>
              <p:nvPr/>
            </p:nvSpPr>
            <p:spPr>
              <a:xfrm>
                <a:off x="6492875" y="72771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353" name="Rectangle 70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I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IgAAfQkAAJEnAACJCwAAAAAAACYAAAAIAAAA//////////8="/>
                </a:ext>
              </a:extLst>
            </p:cNvSpPr>
            <p:nvPr/>
          </p:nvSpPr>
          <p:spPr>
            <a:xfrm>
              <a:off x="5616575" y="1542415"/>
              <a:ext cx="815340" cy="33274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PRE-TREATMENT of RESIDUAL WASTE</a:t>
              </a:r>
              <a:endParaRPr lang="it-it">
                <a:latin typeface="Arial" pitchFamily="1" charset="0"/>
                <a:ea typeface="Calibri" pitchFamily="2" charset="0"/>
                <a:cs typeface="Arial" pitchFamily="1" charset="0"/>
              </a:endParaRPr>
            </a:p>
          </p:txBody>
        </p:sp>
        <p:sp>
          <p:nvSpPr>
            <p:cNvPr id="352" name="Rectangle 70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PI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8JwAAawkAAIstAABpCwAAAAAAACYAAAAIAAAA//////////8="/>
                </a:ext>
              </a:extLst>
            </p:cNvSpPr>
            <p:nvPr/>
          </p:nvSpPr>
          <p:spPr>
            <a:xfrm>
              <a:off x="6418580" y="1530985"/>
              <a:ext cx="984885" cy="32385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DRY FRACTION from MBT to ENERGY RECOVERY</a:t>
              </a:r>
              <a:endParaRPr lang="it-it">
                <a:latin typeface="Arial" pitchFamily="1" charset="0"/>
                <a:ea typeface="Calibri" pitchFamily="2" charset="0"/>
                <a:cs typeface="Arial" pitchFamily="1" charset="0"/>
              </a:endParaRPr>
            </a:p>
          </p:txBody>
        </p:sp>
        <p:grpSp>
          <p:nvGrpSpPr>
            <p:cNvPr id="339" name="Group 709"/>
            <p:cNvGrpSpPr>
              <a:extLst>
                <a:ext uri="smNativeData">
                  <pr:smNativeData xmlns:pr="smNativeData" xmlns:p14="http://schemas.microsoft.com/office/powerpoint/2010/main" xmlns="" val="SMDATA_7_6L0uXhMAAAAlAAAAAQAAAA8BAAAAkAAAAEgAAACQAAAASAAAAAAAAAAAAAAAAAAAABcAAAAUAAAAAAAAAAAAAAD/fwAA/38AAAAAAAAJAAAABAAAACnJAAAMAAAAEAAAAAAAAAAAAAAAAAAAAAAAAAAfAAAAVAAAAAAAAAAAAAAAAAAAAAAAAAAAAAAAAAAAAAAAAAAAAAAAAAAAAAAAAAAAAAAAAAAAAAAAAAAAAAAAAAAAAAAAAAAAAAAAAAAAAAAAAAAAAAAAAAAAACEAAAAYAAAAFAAAAMkrAAALBgAAGi0AAGsHAAAAAAAAJgAAAAgAAAD/////AAAAAA=="/>
                </a:ext>
              </a:extLst>
            </p:cNvGrpSpPr>
            <p:nvPr/>
          </p:nvGrpSpPr>
          <p:grpSpPr>
            <a:xfrm>
              <a:off x="7117715" y="982345"/>
              <a:ext cx="213995" cy="223520"/>
              <a:chOff x="7117715" y="982345"/>
              <a:chExt cx="213995" cy="223520"/>
            </a:xfrm>
          </p:grpSpPr>
          <p:sp>
            <p:nvSpPr>
              <p:cNvPr id="351" name="Freeform 7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vJ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UKwAAFwYAAA8tAABfBwAAAAAAACYAAAAIAAAA//////////8="/>
                  </a:ext>
                </a:extLst>
              </p:cNvSpPr>
              <p:nvPr/>
            </p:nvSpPr>
            <p:spPr>
              <a:xfrm>
                <a:off x="7124700" y="989965"/>
                <a:ext cx="200025" cy="208280"/>
              </a:xfrm>
              <a:custGeom>
                <a:avLst/>
                <a:gdLst/>
                <a:ahLst/>
                <a:cxnLst/>
                <a:rect l="0" t="0" r="200025" b="208280"/>
                <a:pathLst>
                  <a:path w="200025" h="208280">
                    <a:moveTo>
                      <a:pt x="42465" y="0"/>
                    </a:moveTo>
                    <a:cubicBezTo>
                      <a:pt x="157559" y="0"/>
                      <a:pt x="157559" y="0"/>
                      <a:pt x="157559" y="0"/>
                    </a:cubicBezTo>
                    <a:cubicBezTo>
                      <a:pt x="180975" y="0"/>
                      <a:pt x="200025" y="20249"/>
                      <a:pt x="200025" y="44631"/>
                    </a:cubicBezTo>
                    <a:cubicBezTo>
                      <a:pt x="200025" y="164062"/>
                      <a:pt x="200025" y="164062"/>
                      <a:pt x="200025" y="164062"/>
                    </a:cubicBezTo>
                    <a:cubicBezTo>
                      <a:pt x="200025" y="188444"/>
                      <a:pt x="180975" y="208280"/>
                      <a:pt x="157559" y="208280"/>
                    </a:cubicBezTo>
                    <a:cubicBezTo>
                      <a:pt x="42465" y="208280"/>
                      <a:pt x="42465" y="208280"/>
                      <a:pt x="42465" y="208280"/>
                    </a:cubicBezTo>
                    <a:cubicBezTo>
                      <a:pt x="19446" y="208280"/>
                      <a:pt x="0" y="188444"/>
                      <a:pt x="0" y="164062"/>
                    </a:cubicBezTo>
                    <a:cubicBezTo>
                      <a:pt x="0" y="44631"/>
                      <a:pt x="0" y="44631"/>
                      <a:pt x="0" y="44631"/>
                    </a:cubicBezTo>
                    <a:cubicBezTo>
                      <a:pt x="0" y="20249"/>
                      <a:pt x="19446" y="0"/>
                      <a:pt x="42465"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350" name="Freeform 7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rJ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JKwAACwYAABotAABrBwAAAAAAACYAAAAIAAAA//////////8="/>
                  </a:ext>
                </a:extLst>
              </p:cNvSpPr>
              <p:nvPr/>
            </p:nvSpPr>
            <p:spPr>
              <a:xfrm>
                <a:off x="7117715" y="982345"/>
                <a:ext cx="213995" cy="223520"/>
              </a:xfrm>
              <a:custGeom>
                <a:avLst/>
                <a:gdLst/>
                <a:ahLst/>
                <a:cxnLst/>
                <a:rect l="0" t="0" r="213995" b="223520"/>
                <a:pathLst>
                  <a:path w="213995" h="223520">
                    <a:moveTo>
                      <a:pt x="164672" y="0"/>
                    </a:moveTo>
                    <a:cubicBezTo>
                      <a:pt x="49322" y="0"/>
                      <a:pt x="49322" y="0"/>
                      <a:pt x="49322" y="0"/>
                    </a:cubicBezTo>
                    <a:cubicBezTo>
                      <a:pt x="22274" y="0"/>
                      <a:pt x="0" y="23223"/>
                      <a:pt x="0" y="51837"/>
                    </a:cubicBezTo>
                    <a:cubicBezTo>
                      <a:pt x="0" y="171683"/>
                      <a:pt x="0" y="171683"/>
                      <a:pt x="0" y="171683"/>
                    </a:cubicBezTo>
                    <a:cubicBezTo>
                      <a:pt x="0" y="199882"/>
                      <a:pt x="22274" y="223105"/>
                      <a:pt x="49322" y="223520"/>
                    </a:cubicBezTo>
                    <a:cubicBezTo>
                      <a:pt x="164672" y="223520"/>
                      <a:pt x="164672" y="223520"/>
                      <a:pt x="164672" y="223520"/>
                    </a:cubicBezTo>
                    <a:cubicBezTo>
                      <a:pt x="191720" y="223105"/>
                      <a:pt x="213995" y="199882"/>
                      <a:pt x="213995" y="171683"/>
                    </a:cubicBezTo>
                    <a:cubicBezTo>
                      <a:pt x="213995" y="51837"/>
                      <a:pt x="213995" y="51837"/>
                      <a:pt x="213995" y="51837"/>
                    </a:cubicBezTo>
                    <a:cubicBezTo>
                      <a:pt x="213995" y="23223"/>
                      <a:pt x="191720" y="0"/>
                      <a:pt x="164672" y="0"/>
                    </a:cubicBezTo>
                    <a:close/>
                    <a:moveTo>
                      <a:pt x="49322" y="14514"/>
                    </a:moveTo>
                    <a:cubicBezTo>
                      <a:pt x="164672" y="14514"/>
                      <a:pt x="164672" y="14514"/>
                      <a:pt x="164672" y="14514"/>
                    </a:cubicBezTo>
                    <a:cubicBezTo>
                      <a:pt x="184162" y="14514"/>
                      <a:pt x="200073" y="31102"/>
                      <a:pt x="200471" y="51837"/>
                    </a:cubicBezTo>
                    <a:cubicBezTo>
                      <a:pt x="200471" y="171683"/>
                      <a:pt x="200471" y="171683"/>
                      <a:pt x="200471" y="171683"/>
                    </a:cubicBezTo>
                    <a:cubicBezTo>
                      <a:pt x="200073" y="192003"/>
                      <a:pt x="184162" y="209006"/>
                      <a:pt x="164672" y="209006"/>
                    </a:cubicBezTo>
                    <a:cubicBezTo>
                      <a:pt x="49322" y="209006"/>
                      <a:pt x="49322" y="209006"/>
                      <a:pt x="49322" y="209006"/>
                    </a:cubicBezTo>
                    <a:cubicBezTo>
                      <a:pt x="29832" y="209006"/>
                      <a:pt x="13921" y="192003"/>
                      <a:pt x="13921" y="171683"/>
                    </a:cubicBezTo>
                    <a:cubicBezTo>
                      <a:pt x="13921" y="51837"/>
                      <a:pt x="13921" y="51837"/>
                      <a:pt x="13921" y="51837"/>
                    </a:cubicBezTo>
                    <a:cubicBezTo>
                      <a:pt x="13921" y="31102"/>
                      <a:pt x="29832" y="14514"/>
                      <a:pt x="49322" y="14514"/>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49" name="Freeform 7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oKwAAZQYAAPssAAACBwAAAAAAACYAAAAIAAAA//////////8="/>
                  </a:ext>
                </a:extLst>
              </p:cNvSpPr>
              <p:nvPr/>
            </p:nvSpPr>
            <p:spPr>
              <a:xfrm>
                <a:off x="7137400" y="1039495"/>
                <a:ext cx="174625" cy="99695"/>
              </a:xfrm>
              <a:custGeom>
                <a:avLst/>
                <a:gdLst/>
                <a:ahLst/>
                <a:cxnLst/>
                <a:rect l="0" t="0" r="174625" b="99695"/>
                <a:pathLst>
                  <a:path w="174625" h="99695">
                    <a:moveTo>
                      <a:pt x="163453" y="27523"/>
                    </a:moveTo>
                    <a:lnTo>
                      <a:pt x="128175" y="27523"/>
                    </a:lnTo>
                    <a:lnTo>
                      <a:pt x="128175" y="9174"/>
                    </a:lnTo>
                    <a:lnTo>
                      <a:pt x="111712" y="0"/>
                    </a:lnTo>
                    <a:lnTo>
                      <a:pt x="4703" y="0"/>
                    </a:lnTo>
                    <a:lnTo>
                      <a:pt x="0" y="6727"/>
                    </a:lnTo>
                    <a:lnTo>
                      <a:pt x="0" y="91132"/>
                    </a:lnTo>
                    <a:lnTo>
                      <a:pt x="43509" y="91132"/>
                    </a:lnTo>
                    <a:lnTo>
                      <a:pt x="43509" y="96025"/>
                    </a:lnTo>
                    <a:lnTo>
                      <a:pt x="43509" y="96636"/>
                    </a:lnTo>
                    <a:lnTo>
                      <a:pt x="44097" y="97248"/>
                    </a:lnTo>
                    <a:lnTo>
                      <a:pt x="44685" y="97248"/>
                    </a:lnTo>
                    <a:lnTo>
                      <a:pt x="44685" y="97860"/>
                    </a:lnTo>
                    <a:lnTo>
                      <a:pt x="45273" y="98471"/>
                    </a:lnTo>
                    <a:lnTo>
                      <a:pt x="45861" y="98471"/>
                    </a:lnTo>
                    <a:lnTo>
                      <a:pt x="46449" y="98471"/>
                    </a:lnTo>
                    <a:lnTo>
                      <a:pt x="47037" y="99083"/>
                    </a:lnTo>
                    <a:lnTo>
                      <a:pt x="47625" y="99083"/>
                    </a:lnTo>
                    <a:lnTo>
                      <a:pt x="48212" y="99083"/>
                    </a:lnTo>
                    <a:lnTo>
                      <a:pt x="48212" y="99695"/>
                    </a:lnTo>
                    <a:lnTo>
                      <a:pt x="48800" y="99695"/>
                    </a:lnTo>
                    <a:lnTo>
                      <a:pt x="49388" y="99695"/>
                    </a:lnTo>
                    <a:lnTo>
                      <a:pt x="49976" y="99695"/>
                    </a:lnTo>
                    <a:lnTo>
                      <a:pt x="50564" y="99695"/>
                    </a:lnTo>
                    <a:lnTo>
                      <a:pt x="51152" y="99695"/>
                    </a:lnTo>
                    <a:lnTo>
                      <a:pt x="51740" y="99695"/>
                    </a:lnTo>
                    <a:lnTo>
                      <a:pt x="52916" y="99695"/>
                    </a:lnTo>
                    <a:lnTo>
                      <a:pt x="157574" y="99695"/>
                    </a:lnTo>
                    <a:lnTo>
                      <a:pt x="158162" y="99695"/>
                    </a:lnTo>
                    <a:lnTo>
                      <a:pt x="158750" y="99695"/>
                    </a:lnTo>
                    <a:lnTo>
                      <a:pt x="159337" y="99695"/>
                    </a:lnTo>
                    <a:lnTo>
                      <a:pt x="159925" y="99695"/>
                    </a:lnTo>
                    <a:lnTo>
                      <a:pt x="160513" y="99695"/>
                    </a:lnTo>
                    <a:lnTo>
                      <a:pt x="161101" y="99695"/>
                    </a:lnTo>
                    <a:lnTo>
                      <a:pt x="161689" y="99695"/>
                    </a:lnTo>
                    <a:lnTo>
                      <a:pt x="162277" y="99083"/>
                    </a:lnTo>
                    <a:lnTo>
                      <a:pt x="162865" y="99083"/>
                    </a:lnTo>
                    <a:lnTo>
                      <a:pt x="163453" y="99083"/>
                    </a:lnTo>
                    <a:lnTo>
                      <a:pt x="163453" y="98471"/>
                    </a:lnTo>
                    <a:lnTo>
                      <a:pt x="164041" y="98471"/>
                    </a:lnTo>
                    <a:lnTo>
                      <a:pt x="164629" y="98471"/>
                    </a:lnTo>
                    <a:lnTo>
                      <a:pt x="165217" y="98471"/>
                    </a:lnTo>
                    <a:lnTo>
                      <a:pt x="165217" y="97860"/>
                    </a:lnTo>
                    <a:lnTo>
                      <a:pt x="165805" y="97248"/>
                    </a:lnTo>
                    <a:lnTo>
                      <a:pt x="166393" y="97248"/>
                    </a:lnTo>
                    <a:lnTo>
                      <a:pt x="166393" y="96636"/>
                    </a:lnTo>
                    <a:lnTo>
                      <a:pt x="166393" y="96025"/>
                    </a:lnTo>
                    <a:lnTo>
                      <a:pt x="166393" y="91132"/>
                    </a:lnTo>
                    <a:lnTo>
                      <a:pt x="172861" y="91132"/>
                    </a:lnTo>
                    <a:lnTo>
                      <a:pt x="173449" y="91132"/>
                    </a:lnTo>
                    <a:lnTo>
                      <a:pt x="173449" y="90520"/>
                    </a:lnTo>
                    <a:lnTo>
                      <a:pt x="174037" y="90520"/>
                    </a:lnTo>
                    <a:lnTo>
                      <a:pt x="174037" y="89908"/>
                    </a:lnTo>
                    <a:lnTo>
                      <a:pt x="174037" y="89297"/>
                    </a:lnTo>
                    <a:lnTo>
                      <a:pt x="174625" y="89297"/>
                    </a:lnTo>
                    <a:lnTo>
                      <a:pt x="174625" y="88685"/>
                    </a:lnTo>
                    <a:lnTo>
                      <a:pt x="174625" y="88074"/>
                    </a:lnTo>
                    <a:lnTo>
                      <a:pt x="174625" y="61162"/>
                    </a:lnTo>
                    <a:lnTo>
                      <a:pt x="165217" y="29969"/>
                    </a:lnTo>
                    <a:lnTo>
                      <a:pt x="165217" y="29358"/>
                    </a:lnTo>
                    <a:lnTo>
                      <a:pt x="165217" y="28746"/>
                    </a:lnTo>
                    <a:lnTo>
                      <a:pt x="164629" y="28134"/>
                    </a:lnTo>
                    <a:lnTo>
                      <a:pt x="164041" y="28134"/>
                    </a:lnTo>
                    <a:lnTo>
                      <a:pt x="164041" y="27523"/>
                    </a:lnTo>
                    <a:lnTo>
                      <a:pt x="163453" y="27523"/>
                    </a:lnTo>
                    <a:close/>
                    <a:moveTo>
                      <a:pt x="159337" y="33639"/>
                    </a:moveTo>
                    <a:lnTo>
                      <a:pt x="159925" y="33639"/>
                    </a:lnTo>
                    <a:lnTo>
                      <a:pt x="159925" y="34251"/>
                    </a:lnTo>
                    <a:lnTo>
                      <a:pt x="160513" y="34251"/>
                    </a:lnTo>
                    <a:lnTo>
                      <a:pt x="160513" y="34862"/>
                    </a:lnTo>
                    <a:lnTo>
                      <a:pt x="160513" y="35474"/>
                    </a:lnTo>
                    <a:lnTo>
                      <a:pt x="165217" y="52599"/>
                    </a:lnTo>
                    <a:lnTo>
                      <a:pt x="165217" y="53211"/>
                    </a:lnTo>
                    <a:lnTo>
                      <a:pt x="164629" y="53211"/>
                    </a:lnTo>
                    <a:lnTo>
                      <a:pt x="164041" y="53211"/>
                    </a:lnTo>
                    <a:lnTo>
                      <a:pt x="138171" y="53211"/>
                    </a:lnTo>
                    <a:lnTo>
                      <a:pt x="137583" y="53211"/>
                    </a:lnTo>
                    <a:lnTo>
                      <a:pt x="136995" y="53211"/>
                    </a:lnTo>
                    <a:lnTo>
                      <a:pt x="136407" y="52599"/>
                    </a:lnTo>
                    <a:lnTo>
                      <a:pt x="136407" y="35474"/>
                    </a:lnTo>
                    <a:lnTo>
                      <a:pt x="136407" y="34862"/>
                    </a:lnTo>
                    <a:lnTo>
                      <a:pt x="136995" y="34862"/>
                    </a:lnTo>
                    <a:lnTo>
                      <a:pt x="136995" y="34251"/>
                    </a:lnTo>
                    <a:lnTo>
                      <a:pt x="136995" y="33639"/>
                    </a:lnTo>
                    <a:lnTo>
                      <a:pt x="137583" y="33639"/>
                    </a:lnTo>
                    <a:lnTo>
                      <a:pt x="138171" y="33639"/>
                    </a:lnTo>
                    <a:lnTo>
                      <a:pt x="159337" y="33639"/>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48" name="Oval 7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KwAA4AYAABssAAAUBwAAAAAAACYAAAAIAAAA//////////8="/>
                  </a:ext>
                </a:extLst>
              </p:cNvSpPr>
              <p:nvPr/>
            </p:nvSpPr>
            <p:spPr>
              <a:xfrm>
                <a:off x="7138670" y="1117600"/>
                <a:ext cx="3111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47" name="Oval 7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0KwAA6gYAABEsAAAJBwAAAAAAACYAAAAIAAAA//////////8="/>
                  </a:ext>
                </a:extLst>
              </p:cNvSpPr>
              <p:nvPr/>
            </p:nvSpPr>
            <p:spPr>
              <a:xfrm>
                <a:off x="7145020" y="1123950"/>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46" name="Oval 7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4KwAA7gYAAA4sAAAHBwAAAAAAACYAAAAIAAAA//////////8="/>
                  </a:ext>
                </a:extLst>
              </p:cNvSpPr>
              <p:nvPr/>
            </p:nvSpPr>
            <p:spPr>
              <a:xfrm>
                <a:off x="7147560" y="1126490"/>
                <a:ext cx="1397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45" name="Oval 7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fLAAA4AYAAFAsAAAUBwAAAAAAACYAAAAIAAAA//////////8="/>
                  </a:ext>
                </a:extLst>
              </p:cNvSpPr>
              <p:nvPr/>
            </p:nvSpPr>
            <p:spPr>
              <a:xfrm>
                <a:off x="7172325" y="1117600"/>
                <a:ext cx="3111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44" name="Oval 7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pLAAA6gYAAEYsAAAJBwAAAAAAACYAAAAIAAAA//////////8="/>
                  </a:ext>
                </a:extLst>
              </p:cNvSpPr>
              <p:nvPr/>
            </p:nvSpPr>
            <p:spPr>
              <a:xfrm>
                <a:off x="7178675" y="1123950"/>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43" name="Oval 7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LAAA7gYAAEQsAAAHBwAAAAAAACYAAAAIAAAA//////////8="/>
                  </a:ext>
                </a:extLst>
              </p:cNvSpPr>
              <p:nvPr/>
            </p:nvSpPr>
            <p:spPr>
              <a:xfrm>
                <a:off x="7181215" y="112649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42" name="Oval 71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LAAA6AYAAOAsAAATBwAAAAAAACYAAAAIAAAA//////////8="/>
                  </a:ext>
                </a:extLst>
              </p:cNvSpPr>
              <p:nvPr/>
            </p:nvSpPr>
            <p:spPr>
              <a:xfrm>
                <a:off x="7268845" y="1122680"/>
                <a:ext cx="2603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41" name="Oval 7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ALAAA8QYAANgsAAALBwAAAAAAACYAAAAIAAAA//////////8="/>
                  </a:ext>
                </a:extLst>
              </p:cNvSpPr>
              <p:nvPr/>
            </p:nvSpPr>
            <p:spPr>
              <a:xfrm>
                <a:off x="7274560" y="1128395"/>
                <a:ext cx="1524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40" name="Oval 7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BLAAA9AYAANUsAAAJBwAAAAAAACYAAAAIAAAA//////////8="/>
                  </a:ext>
                </a:extLst>
              </p:cNvSpPr>
              <p:nvPr/>
            </p:nvSpPr>
            <p:spPr>
              <a:xfrm>
                <a:off x="7275195" y="113030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grpSp>
          <p:nvGrpSpPr>
            <p:cNvPr id="326" name="Group 72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CAoAAAACAAAeykAAF0JAAAAAAAAJgAAAAgAAAD/////AAAAAA=="/>
                </a:ext>
              </a:extLst>
            </p:cNvGrpSpPr>
            <p:nvPr/>
          </p:nvGrpSpPr>
          <p:grpSpPr>
            <a:xfrm>
              <a:off x="6522720" y="1300480"/>
              <a:ext cx="220345" cy="221615"/>
              <a:chOff x="6522720" y="1300480"/>
              <a:chExt cx="220345" cy="221615"/>
            </a:xfrm>
          </p:grpSpPr>
          <p:sp>
            <p:nvSpPr>
              <p:cNvPr id="338" name="Freeform 7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qKAAACwgAAHEpAABSCQAAAAAAACYAAAAIAAAA//////////8="/>
                  </a:ext>
                </a:extLst>
              </p:cNvSpPr>
              <p:nvPr/>
            </p:nvSpPr>
            <p:spPr>
              <a:xfrm>
                <a:off x="6529070" y="1307465"/>
                <a:ext cx="207645" cy="207645"/>
              </a:xfrm>
              <a:custGeom>
                <a:avLst/>
                <a:gdLst/>
                <a:ahLst/>
                <a:cxnLst/>
                <a:rect l="0" t="0" r="207645" b="207645"/>
                <a:pathLst>
                  <a:path w="207645" h="207645">
                    <a:moveTo>
                      <a:pt x="44083" y="0"/>
                    </a:moveTo>
                    <a:cubicBezTo>
                      <a:pt x="163561" y="0"/>
                      <a:pt x="163561" y="0"/>
                      <a:pt x="163561" y="0"/>
                    </a:cubicBezTo>
                    <a:cubicBezTo>
                      <a:pt x="187869" y="0"/>
                      <a:pt x="207645" y="20187"/>
                      <a:pt x="207645" y="44495"/>
                    </a:cubicBezTo>
                    <a:cubicBezTo>
                      <a:pt x="207645" y="163561"/>
                      <a:pt x="207645" y="163561"/>
                      <a:pt x="207645" y="163561"/>
                    </a:cubicBezTo>
                    <a:cubicBezTo>
                      <a:pt x="207645" y="187869"/>
                      <a:pt x="187869" y="207645"/>
                      <a:pt x="163561" y="207645"/>
                    </a:cubicBezTo>
                    <a:cubicBezTo>
                      <a:pt x="44083" y="207645"/>
                      <a:pt x="44083" y="207645"/>
                      <a:pt x="44083" y="207645"/>
                    </a:cubicBezTo>
                    <a:cubicBezTo>
                      <a:pt x="20187" y="207645"/>
                      <a:pt x="0" y="187869"/>
                      <a:pt x="0" y="163561"/>
                    </a:cubicBezTo>
                    <a:cubicBezTo>
                      <a:pt x="0" y="44495"/>
                      <a:pt x="0" y="44495"/>
                      <a:pt x="0" y="44495"/>
                    </a:cubicBezTo>
                    <a:cubicBezTo>
                      <a:pt x="0" y="20187"/>
                      <a:pt x="20187" y="0"/>
                      <a:pt x="44083"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337" name="Freeform 7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KAAAAAgAAHspAABdCQAAAAAAACYAAAAIAAAA//////////8="/>
                  </a:ext>
                </a:extLst>
              </p:cNvSpPr>
              <p:nvPr/>
            </p:nvSpPr>
            <p:spPr>
              <a:xfrm>
                <a:off x="6522720" y="1300480"/>
                <a:ext cx="220345" cy="221615"/>
              </a:xfrm>
              <a:custGeom>
                <a:avLst/>
                <a:gdLst/>
                <a:ahLst/>
                <a:cxnLst/>
                <a:rect l="0" t="0" r="220345" b="221615"/>
                <a:pathLst>
                  <a:path w="220345" h="221615">
                    <a:moveTo>
                      <a:pt x="169559" y="0"/>
                    </a:moveTo>
                    <a:cubicBezTo>
                      <a:pt x="50785" y="0"/>
                      <a:pt x="50785" y="0"/>
                      <a:pt x="50785" y="0"/>
                    </a:cubicBezTo>
                    <a:cubicBezTo>
                      <a:pt x="22935" y="0"/>
                      <a:pt x="0" y="23024"/>
                      <a:pt x="0" y="51394"/>
                    </a:cubicBezTo>
                    <a:cubicBezTo>
                      <a:pt x="0" y="170220"/>
                      <a:pt x="0" y="170220"/>
                      <a:pt x="0" y="170220"/>
                    </a:cubicBezTo>
                    <a:cubicBezTo>
                      <a:pt x="0" y="198178"/>
                      <a:pt x="22935" y="221203"/>
                      <a:pt x="50785" y="221615"/>
                    </a:cubicBezTo>
                    <a:cubicBezTo>
                      <a:pt x="169559" y="221615"/>
                      <a:pt x="169559" y="221615"/>
                      <a:pt x="169559" y="221615"/>
                    </a:cubicBezTo>
                    <a:cubicBezTo>
                      <a:pt x="197409" y="221203"/>
                      <a:pt x="220345" y="198178"/>
                      <a:pt x="220345" y="170220"/>
                    </a:cubicBezTo>
                    <a:cubicBezTo>
                      <a:pt x="220345" y="51394"/>
                      <a:pt x="220345" y="51394"/>
                      <a:pt x="220345" y="51394"/>
                    </a:cubicBezTo>
                    <a:cubicBezTo>
                      <a:pt x="220345" y="23024"/>
                      <a:pt x="197409" y="0"/>
                      <a:pt x="169559" y="0"/>
                    </a:cubicBezTo>
                    <a:close/>
                    <a:moveTo>
                      <a:pt x="50785" y="14390"/>
                    </a:moveTo>
                    <a:cubicBezTo>
                      <a:pt x="169559" y="14390"/>
                      <a:pt x="169559" y="14390"/>
                      <a:pt x="169559" y="14390"/>
                    </a:cubicBezTo>
                    <a:cubicBezTo>
                      <a:pt x="189627" y="14390"/>
                      <a:pt x="206010" y="30836"/>
                      <a:pt x="206419" y="51394"/>
                    </a:cubicBezTo>
                    <a:cubicBezTo>
                      <a:pt x="206419" y="170220"/>
                      <a:pt x="206419" y="170220"/>
                      <a:pt x="206419" y="170220"/>
                    </a:cubicBezTo>
                    <a:cubicBezTo>
                      <a:pt x="206010" y="190366"/>
                      <a:pt x="189627" y="207224"/>
                      <a:pt x="169559" y="207224"/>
                    </a:cubicBezTo>
                    <a:cubicBezTo>
                      <a:pt x="50785" y="207224"/>
                      <a:pt x="50785" y="207224"/>
                      <a:pt x="50785" y="207224"/>
                    </a:cubicBezTo>
                    <a:cubicBezTo>
                      <a:pt x="30717" y="207224"/>
                      <a:pt x="14334" y="190366"/>
                      <a:pt x="14334" y="170220"/>
                    </a:cubicBezTo>
                    <a:cubicBezTo>
                      <a:pt x="14334" y="51394"/>
                      <a:pt x="14334" y="51394"/>
                      <a:pt x="14334" y="51394"/>
                    </a:cubicBezTo>
                    <a:cubicBezTo>
                      <a:pt x="14334" y="30836"/>
                      <a:pt x="30717" y="14390"/>
                      <a:pt x="50785"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36" name="Freeform 7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KAAAWggAAFspAAD1CAAAAAAAACYAAAAIAAAA//////////8="/>
                  </a:ext>
                </a:extLst>
              </p:cNvSpPr>
              <p:nvPr/>
            </p:nvSpPr>
            <p:spPr>
              <a:xfrm>
                <a:off x="6542405" y="1357630"/>
                <a:ext cx="180340" cy="98425"/>
              </a:xfrm>
              <a:custGeom>
                <a:avLst/>
                <a:gdLst/>
                <a:ahLst/>
                <a:cxnLst/>
                <a:rect l="0" t="0" r="180340" b="98425"/>
                <a:pathLst>
                  <a:path w="180340" h="98425">
                    <a:moveTo>
                      <a:pt x="168803" y="27172"/>
                    </a:moveTo>
                    <a:lnTo>
                      <a:pt x="132371" y="27172"/>
                    </a:lnTo>
                    <a:lnTo>
                      <a:pt x="132371" y="9057"/>
                    </a:lnTo>
                    <a:lnTo>
                      <a:pt x="115369" y="0"/>
                    </a:lnTo>
                    <a:lnTo>
                      <a:pt x="4858" y="0"/>
                    </a:lnTo>
                    <a:lnTo>
                      <a:pt x="0" y="6642"/>
                    </a:lnTo>
                    <a:lnTo>
                      <a:pt x="0" y="89971"/>
                    </a:lnTo>
                    <a:lnTo>
                      <a:pt x="45540" y="89971"/>
                    </a:lnTo>
                    <a:lnTo>
                      <a:pt x="45540" y="94801"/>
                    </a:lnTo>
                    <a:lnTo>
                      <a:pt x="45540" y="95405"/>
                    </a:lnTo>
                    <a:lnTo>
                      <a:pt x="45540" y="96009"/>
                    </a:lnTo>
                    <a:lnTo>
                      <a:pt x="46148" y="96009"/>
                    </a:lnTo>
                    <a:lnTo>
                      <a:pt x="46755" y="96616"/>
                    </a:lnTo>
                    <a:lnTo>
                      <a:pt x="46755" y="97217"/>
                    </a:lnTo>
                    <a:lnTo>
                      <a:pt x="47362" y="97217"/>
                    </a:lnTo>
                    <a:lnTo>
                      <a:pt x="47969" y="97217"/>
                    </a:lnTo>
                    <a:lnTo>
                      <a:pt x="48576" y="97824"/>
                    </a:lnTo>
                    <a:lnTo>
                      <a:pt x="49184" y="97824"/>
                    </a:lnTo>
                    <a:lnTo>
                      <a:pt x="49791" y="97824"/>
                    </a:lnTo>
                    <a:lnTo>
                      <a:pt x="50398" y="98431"/>
                    </a:lnTo>
                    <a:lnTo>
                      <a:pt x="51005" y="98431"/>
                    </a:lnTo>
                    <a:lnTo>
                      <a:pt x="51612" y="98431"/>
                    </a:lnTo>
                    <a:lnTo>
                      <a:pt x="52220" y="98431"/>
                    </a:lnTo>
                    <a:lnTo>
                      <a:pt x="52827" y="98431"/>
                    </a:lnTo>
                    <a:lnTo>
                      <a:pt x="53434" y="98431"/>
                    </a:lnTo>
                    <a:lnTo>
                      <a:pt x="54041" y="98431"/>
                    </a:lnTo>
                    <a:lnTo>
                      <a:pt x="54648" y="98431"/>
                    </a:lnTo>
                    <a:lnTo>
                      <a:pt x="162731" y="98431"/>
                    </a:lnTo>
                    <a:lnTo>
                      <a:pt x="163338" y="98431"/>
                    </a:lnTo>
                    <a:lnTo>
                      <a:pt x="163945" y="98431"/>
                    </a:lnTo>
                    <a:lnTo>
                      <a:pt x="164553" y="98431"/>
                    </a:lnTo>
                    <a:lnTo>
                      <a:pt x="165160" y="98431"/>
                    </a:lnTo>
                    <a:lnTo>
                      <a:pt x="165767" y="98431"/>
                    </a:lnTo>
                    <a:lnTo>
                      <a:pt x="166374" y="98431"/>
                    </a:lnTo>
                    <a:lnTo>
                      <a:pt x="166981" y="98431"/>
                    </a:lnTo>
                    <a:lnTo>
                      <a:pt x="167589" y="98431"/>
                    </a:lnTo>
                    <a:lnTo>
                      <a:pt x="167589" y="97821"/>
                    </a:lnTo>
                    <a:lnTo>
                      <a:pt x="168196" y="97821"/>
                    </a:lnTo>
                    <a:lnTo>
                      <a:pt x="168803" y="97821"/>
                    </a:lnTo>
                    <a:lnTo>
                      <a:pt x="168803" y="97217"/>
                    </a:lnTo>
                    <a:lnTo>
                      <a:pt x="169410" y="97217"/>
                    </a:lnTo>
                    <a:lnTo>
                      <a:pt x="170018" y="97217"/>
                    </a:lnTo>
                    <a:lnTo>
                      <a:pt x="170625" y="97217"/>
                    </a:lnTo>
                    <a:lnTo>
                      <a:pt x="171232" y="96610"/>
                    </a:lnTo>
                    <a:lnTo>
                      <a:pt x="171839" y="96003"/>
                    </a:lnTo>
                    <a:lnTo>
                      <a:pt x="171839" y="95405"/>
                    </a:lnTo>
                    <a:lnTo>
                      <a:pt x="172446" y="95405"/>
                    </a:lnTo>
                    <a:lnTo>
                      <a:pt x="172446" y="94801"/>
                    </a:lnTo>
                    <a:lnTo>
                      <a:pt x="172446" y="89971"/>
                    </a:lnTo>
                    <a:lnTo>
                      <a:pt x="178518" y="89971"/>
                    </a:lnTo>
                    <a:lnTo>
                      <a:pt x="179126" y="89971"/>
                    </a:lnTo>
                    <a:lnTo>
                      <a:pt x="179126" y="89367"/>
                    </a:lnTo>
                    <a:lnTo>
                      <a:pt x="179733" y="89367"/>
                    </a:lnTo>
                    <a:lnTo>
                      <a:pt x="180340" y="89367"/>
                    </a:lnTo>
                    <a:lnTo>
                      <a:pt x="180340" y="88763"/>
                    </a:lnTo>
                    <a:lnTo>
                      <a:pt x="180340" y="88159"/>
                    </a:lnTo>
                    <a:lnTo>
                      <a:pt x="180340" y="87555"/>
                    </a:lnTo>
                    <a:lnTo>
                      <a:pt x="180340" y="86952"/>
                    </a:lnTo>
                    <a:lnTo>
                      <a:pt x="180340" y="60383"/>
                    </a:lnTo>
                    <a:lnTo>
                      <a:pt x="171232" y="29587"/>
                    </a:lnTo>
                    <a:lnTo>
                      <a:pt x="170625" y="28980"/>
                    </a:lnTo>
                    <a:lnTo>
                      <a:pt x="170625" y="28380"/>
                    </a:lnTo>
                    <a:lnTo>
                      <a:pt x="170625" y="27776"/>
                    </a:lnTo>
                    <a:lnTo>
                      <a:pt x="170018" y="27776"/>
                    </a:lnTo>
                    <a:lnTo>
                      <a:pt x="170018" y="27172"/>
                    </a:lnTo>
                    <a:lnTo>
                      <a:pt x="169410" y="27172"/>
                    </a:lnTo>
                    <a:lnTo>
                      <a:pt x="168803" y="27172"/>
                    </a:lnTo>
                    <a:close/>
                    <a:moveTo>
                      <a:pt x="164553" y="33210"/>
                    </a:moveTo>
                    <a:lnTo>
                      <a:pt x="165160" y="33210"/>
                    </a:lnTo>
                    <a:lnTo>
                      <a:pt x="165160" y="33814"/>
                    </a:lnTo>
                    <a:lnTo>
                      <a:pt x="165767" y="33814"/>
                    </a:lnTo>
                    <a:lnTo>
                      <a:pt x="165767" y="34418"/>
                    </a:lnTo>
                    <a:lnTo>
                      <a:pt x="166374" y="34418"/>
                    </a:lnTo>
                    <a:lnTo>
                      <a:pt x="166374" y="35022"/>
                    </a:lnTo>
                    <a:lnTo>
                      <a:pt x="171232" y="51929"/>
                    </a:lnTo>
                    <a:lnTo>
                      <a:pt x="171232" y="52533"/>
                    </a:lnTo>
                    <a:lnTo>
                      <a:pt x="170625" y="52533"/>
                    </a:lnTo>
                    <a:lnTo>
                      <a:pt x="170018" y="52533"/>
                    </a:lnTo>
                    <a:lnTo>
                      <a:pt x="142693" y="52533"/>
                    </a:lnTo>
                    <a:lnTo>
                      <a:pt x="142086" y="52533"/>
                    </a:lnTo>
                    <a:lnTo>
                      <a:pt x="141479" y="52533"/>
                    </a:lnTo>
                    <a:lnTo>
                      <a:pt x="140872" y="51926"/>
                    </a:lnTo>
                    <a:lnTo>
                      <a:pt x="140872" y="35022"/>
                    </a:lnTo>
                    <a:lnTo>
                      <a:pt x="140872" y="34418"/>
                    </a:lnTo>
                    <a:lnTo>
                      <a:pt x="141479" y="34418"/>
                    </a:lnTo>
                    <a:lnTo>
                      <a:pt x="141479" y="33814"/>
                    </a:lnTo>
                    <a:lnTo>
                      <a:pt x="142086" y="33814"/>
                    </a:lnTo>
                    <a:lnTo>
                      <a:pt x="142086" y="33210"/>
                    </a:lnTo>
                    <a:lnTo>
                      <a:pt x="142693" y="33210"/>
                    </a:lnTo>
                    <a:lnTo>
                      <a:pt x="164553" y="33210"/>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35" name="Oval 7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KAAA0wgAAHUoAAAHCQAAAAAAACYAAAAIAAAA//////////8="/>
                  </a:ext>
                </a:extLst>
              </p:cNvSpPr>
              <p:nvPr/>
            </p:nvSpPr>
            <p:spPr>
              <a:xfrm>
                <a:off x="6544310" y="143446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34" name="Oval 7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NKAAA3QgAAGooAAD8CAAAAAAAACYAAAAIAAAA//////////8="/>
                  </a:ext>
                </a:extLst>
              </p:cNvSpPr>
              <p:nvPr/>
            </p:nvSpPr>
            <p:spPr>
              <a:xfrm>
                <a:off x="6551295" y="1440815"/>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33" name="Oval 7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QKAAA4QgAAGcoAAD6CAAAAAAAACYAAAAIAAAA//////////8="/>
                  </a:ext>
                </a:extLst>
              </p:cNvSpPr>
              <p:nvPr/>
            </p:nvSpPr>
            <p:spPr>
              <a:xfrm>
                <a:off x="6553200" y="144335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32" name="Oval 7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KAAA0wgAAKsoAAAHCQAAAAAAACYAAAAIAAAA//////////8="/>
                  </a:ext>
                </a:extLst>
              </p:cNvSpPr>
              <p:nvPr/>
            </p:nvSpPr>
            <p:spPr>
              <a:xfrm>
                <a:off x="6579235" y="1434465"/>
                <a:ext cx="3175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31" name="Oval 7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KAAA3QgAAKEoAAD8CAAAAAAAACYAAAAIAAAA//////////8="/>
                  </a:ext>
                </a:extLst>
              </p:cNvSpPr>
              <p:nvPr/>
            </p:nvSpPr>
            <p:spPr>
              <a:xfrm>
                <a:off x="6585585" y="144081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30" name="Oval 7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KAAA4QgAAJ4oAAD6CAAAAAAAACYAAAAIAAAA//////////8="/>
                  </a:ext>
                </a:extLst>
              </p:cNvSpPr>
              <p:nvPr/>
            </p:nvSpPr>
            <p:spPr>
              <a:xfrm>
                <a:off x="6587490" y="144335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29" name="Oval 7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VKQAA2wgAAD8pAAAGCQAAAAAAACYAAAAIAAAA//////////8="/>
                  </a:ext>
                </a:extLst>
              </p:cNvSpPr>
              <p:nvPr/>
            </p:nvSpPr>
            <p:spPr>
              <a:xfrm>
                <a:off x="6678295" y="1439545"/>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28" name="Oval 7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KQAA5AgAADcpAAD+CAAAAAAAACYAAAAIAAAA//////////8="/>
                  </a:ext>
                </a:extLst>
              </p:cNvSpPr>
              <p:nvPr/>
            </p:nvSpPr>
            <p:spPr>
              <a:xfrm>
                <a:off x="6684010" y="1445260"/>
                <a:ext cx="1587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27" name="Oval 73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KQAA5wgAADQpAAD8CAAAAAAAACYAAAAIAAAA//////////8="/>
                  </a:ext>
                </a:extLst>
              </p:cNvSpPr>
              <p:nvPr/>
            </p:nvSpPr>
            <p:spPr>
              <a:xfrm>
                <a:off x="6685280" y="144716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325" name="Rectangle 73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mMgAARgoAAKA3AAB8CwAAAAAAACYAAAAIAAAA//////////8="/>
                </a:ext>
              </a:extLst>
            </p:cNvSpPr>
            <p:nvPr/>
          </p:nvSpPr>
          <p:spPr>
            <a:xfrm>
              <a:off x="8192770" y="1670050"/>
              <a:ext cx="849630" cy="19685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FERROUS </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308" name="Group 73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wyAACJCQAAejMAAOcKAAAAAAAAJgAAAAgAAAD/////AAAAAA=="/>
                </a:ext>
              </a:extLst>
            </p:cNvGrpSpPr>
            <p:nvPr/>
          </p:nvGrpSpPr>
          <p:grpSpPr>
            <a:xfrm>
              <a:off x="8145780" y="1550035"/>
              <a:ext cx="222250" cy="222250"/>
              <a:chOff x="8145780" y="1550035"/>
              <a:chExt cx="222250" cy="222250"/>
            </a:xfrm>
          </p:grpSpPr>
          <p:sp>
            <p:nvSpPr>
              <p:cNvPr id="324" name="Freeform 7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nMgAAlAkAAG4zAADbCgAAAAAAACYAAAAIAAAA//////////8="/>
                  </a:ext>
                </a:extLst>
              </p:cNvSpPr>
              <p:nvPr/>
            </p:nvSpPr>
            <p:spPr>
              <a:xfrm>
                <a:off x="8152765" y="1557020"/>
                <a:ext cx="207645" cy="207645"/>
              </a:xfrm>
              <a:custGeom>
                <a:avLst/>
                <a:gdLst/>
                <a:ahLst/>
                <a:cxnLst/>
                <a:rect l="0" t="0" r="207645" b="207645"/>
                <a:pathLst>
                  <a:path w="207645" h="207645">
                    <a:moveTo>
                      <a:pt x="44495" y="0"/>
                    </a:moveTo>
                    <a:lnTo>
                      <a:pt x="163149" y="0"/>
                    </a:lnTo>
                    <a:cubicBezTo>
                      <a:pt x="187869" y="0"/>
                      <a:pt x="207645" y="19775"/>
                      <a:pt x="207645" y="44495"/>
                    </a:cubicBezTo>
                    <a:lnTo>
                      <a:pt x="207645" y="163149"/>
                    </a:lnTo>
                    <a:cubicBezTo>
                      <a:pt x="207645" y="187869"/>
                      <a:pt x="187869" y="207645"/>
                      <a:pt x="163149" y="207645"/>
                    </a:cubicBezTo>
                    <a:lnTo>
                      <a:pt x="44495" y="207645"/>
                    </a:lnTo>
                    <a:cubicBezTo>
                      <a:pt x="19775" y="207645"/>
                      <a:pt x="0" y="187869"/>
                      <a:pt x="0" y="163149"/>
                    </a:cubicBezTo>
                    <a:lnTo>
                      <a:pt x="0" y="44495"/>
                    </a:lnTo>
                    <a:cubicBezTo>
                      <a:pt x="0" y="19775"/>
                      <a:pt x="19775" y="0"/>
                      <a:pt x="44495"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323" name="Freeform 7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KMgAAoQkAAAszAAAuCgAAAAAAACYAAAAIAAAA//////////8="/>
                  </a:ext>
                </a:extLst>
              </p:cNvSpPr>
              <p:nvPr/>
            </p:nvSpPr>
            <p:spPr>
              <a:xfrm>
                <a:off x="8215630" y="1565275"/>
                <a:ext cx="81915" cy="89535"/>
              </a:xfrm>
              <a:custGeom>
                <a:avLst/>
                <a:gdLst/>
                <a:ahLst/>
                <a:cxnLst/>
                <a:rect l="0" t="0" r="81915" b="89535"/>
                <a:pathLst>
                  <a:path w="81915" h="89535">
                    <a:moveTo>
                      <a:pt x="55851" y="87081"/>
                    </a:moveTo>
                    <a:lnTo>
                      <a:pt x="64539" y="49060"/>
                    </a:lnTo>
                    <a:cubicBezTo>
                      <a:pt x="64539" y="47833"/>
                      <a:pt x="65780" y="46607"/>
                      <a:pt x="65780" y="46607"/>
                    </a:cubicBezTo>
                    <a:cubicBezTo>
                      <a:pt x="67021" y="38021"/>
                      <a:pt x="63297" y="30662"/>
                      <a:pt x="58333" y="26983"/>
                    </a:cubicBezTo>
                    <a:cubicBezTo>
                      <a:pt x="47163" y="15944"/>
                      <a:pt x="34751" y="15944"/>
                      <a:pt x="23581" y="26983"/>
                    </a:cubicBezTo>
                    <a:cubicBezTo>
                      <a:pt x="18617" y="30662"/>
                      <a:pt x="14893" y="38021"/>
                      <a:pt x="16134" y="46607"/>
                    </a:cubicBezTo>
                    <a:cubicBezTo>
                      <a:pt x="17375" y="46607"/>
                      <a:pt x="17375" y="47833"/>
                      <a:pt x="17375" y="49060"/>
                    </a:cubicBezTo>
                    <a:lnTo>
                      <a:pt x="26063" y="87081"/>
                    </a:lnTo>
                    <a:lnTo>
                      <a:pt x="11170" y="89535"/>
                    </a:lnTo>
                    <a:lnTo>
                      <a:pt x="2482" y="51513"/>
                    </a:lnTo>
                    <a:cubicBezTo>
                      <a:pt x="2482" y="50286"/>
                      <a:pt x="1241" y="49060"/>
                      <a:pt x="1241" y="47833"/>
                    </a:cubicBezTo>
                    <a:cubicBezTo>
                      <a:pt x="0" y="34342"/>
                      <a:pt x="4964" y="24530"/>
                      <a:pt x="12411" y="17171"/>
                    </a:cubicBezTo>
                    <a:cubicBezTo>
                      <a:pt x="31028" y="0"/>
                      <a:pt x="50886" y="0"/>
                      <a:pt x="69503" y="17171"/>
                    </a:cubicBezTo>
                    <a:cubicBezTo>
                      <a:pt x="76950" y="24530"/>
                      <a:pt x="81915" y="34342"/>
                      <a:pt x="80673" y="47833"/>
                    </a:cubicBezTo>
                    <a:cubicBezTo>
                      <a:pt x="80673" y="49060"/>
                      <a:pt x="80673" y="50286"/>
                      <a:pt x="79432" y="51513"/>
                    </a:cubicBezTo>
                    <a:lnTo>
                      <a:pt x="70744" y="89535"/>
                    </a:lnTo>
                    <a:lnTo>
                      <a:pt x="55851" y="87081"/>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322" name="Rectangle 73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uMgAA6gkAACYzAAA5CgAAAAAAACYAAAAIAAAA//////////8="/>
                  </a:ext>
                </a:extLst>
              </p:cNvSpPr>
              <p:nvPr/>
            </p:nvSpPr>
            <p:spPr>
              <a:xfrm>
                <a:off x="8197850" y="1611630"/>
                <a:ext cx="116840" cy="5016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21" name="Freeform 7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MgAAoQkAAA0zAAAyCgAAAAAAACYAAAAIAAAA//////////8="/>
                  </a:ext>
                </a:extLst>
              </p:cNvSpPr>
              <p:nvPr/>
            </p:nvSpPr>
            <p:spPr>
              <a:xfrm>
                <a:off x="8215630" y="1565275"/>
                <a:ext cx="83185" cy="92075"/>
              </a:xfrm>
              <a:custGeom>
                <a:avLst/>
                <a:gdLst/>
                <a:ahLst/>
                <a:cxnLst/>
                <a:rect l="0" t="0" r="83185" b="92075"/>
                <a:pathLst>
                  <a:path w="83185" h="92075">
                    <a:moveTo>
                      <a:pt x="54628" y="85936"/>
                    </a:moveTo>
                    <a:lnTo>
                      <a:pt x="63319" y="47879"/>
                    </a:lnTo>
                    <a:lnTo>
                      <a:pt x="67044" y="49106"/>
                    </a:lnTo>
                    <a:lnTo>
                      <a:pt x="57112" y="87164"/>
                    </a:lnTo>
                    <a:lnTo>
                      <a:pt x="54628" y="85936"/>
                    </a:lnTo>
                    <a:close/>
                    <a:moveTo>
                      <a:pt x="63319" y="47879"/>
                    </a:moveTo>
                    <a:lnTo>
                      <a:pt x="63319" y="46651"/>
                    </a:lnTo>
                    <a:lnTo>
                      <a:pt x="65803" y="46651"/>
                    </a:lnTo>
                    <a:lnTo>
                      <a:pt x="64561" y="49106"/>
                    </a:lnTo>
                    <a:lnTo>
                      <a:pt x="63319" y="47879"/>
                    </a:lnTo>
                    <a:close/>
                    <a:moveTo>
                      <a:pt x="65803" y="46651"/>
                    </a:moveTo>
                    <a:lnTo>
                      <a:pt x="64561" y="50334"/>
                    </a:lnTo>
                    <a:lnTo>
                      <a:pt x="65803" y="46651"/>
                    </a:lnTo>
                    <a:close/>
                    <a:moveTo>
                      <a:pt x="67044" y="49106"/>
                    </a:moveTo>
                    <a:lnTo>
                      <a:pt x="65803" y="50334"/>
                    </a:lnTo>
                    <a:lnTo>
                      <a:pt x="64561" y="50334"/>
                    </a:lnTo>
                    <a:lnTo>
                      <a:pt x="64561" y="49106"/>
                    </a:lnTo>
                    <a:lnTo>
                      <a:pt x="67044" y="49106"/>
                    </a:lnTo>
                    <a:close/>
                    <a:moveTo>
                      <a:pt x="63319" y="47879"/>
                    </a:moveTo>
                    <a:lnTo>
                      <a:pt x="67044" y="49106"/>
                    </a:lnTo>
                    <a:lnTo>
                      <a:pt x="63319" y="47879"/>
                    </a:lnTo>
                    <a:close/>
                    <a:moveTo>
                      <a:pt x="63319" y="47879"/>
                    </a:moveTo>
                    <a:lnTo>
                      <a:pt x="64561" y="49106"/>
                    </a:lnTo>
                    <a:lnTo>
                      <a:pt x="63319" y="47879"/>
                    </a:lnTo>
                    <a:close/>
                    <a:moveTo>
                      <a:pt x="63319" y="47879"/>
                    </a:moveTo>
                    <a:cubicBezTo>
                      <a:pt x="63319" y="47879"/>
                      <a:pt x="63319" y="47879"/>
                      <a:pt x="63319" y="47879"/>
                    </a:cubicBezTo>
                    <a:lnTo>
                      <a:pt x="67044" y="49106"/>
                    </a:lnTo>
                    <a:cubicBezTo>
                      <a:pt x="67044" y="49106"/>
                      <a:pt x="67044" y="49106"/>
                      <a:pt x="67044" y="49106"/>
                    </a:cubicBezTo>
                    <a:lnTo>
                      <a:pt x="63319" y="47879"/>
                    </a:lnTo>
                    <a:close/>
                    <a:moveTo>
                      <a:pt x="63319" y="47879"/>
                    </a:moveTo>
                    <a:lnTo>
                      <a:pt x="64561" y="47879"/>
                    </a:lnTo>
                    <a:lnTo>
                      <a:pt x="63319" y="47879"/>
                    </a:lnTo>
                    <a:close/>
                    <a:moveTo>
                      <a:pt x="63319" y="47879"/>
                    </a:moveTo>
                    <a:cubicBezTo>
                      <a:pt x="63319" y="47879"/>
                      <a:pt x="63319" y="47879"/>
                      <a:pt x="63319" y="47879"/>
                    </a:cubicBezTo>
                    <a:lnTo>
                      <a:pt x="67044" y="47879"/>
                    </a:lnTo>
                    <a:cubicBezTo>
                      <a:pt x="67044" y="49106"/>
                      <a:pt x="67044" y="49106"/>
                      <a:pt x="67044" y="49106"/>
                    </a:cubicBezTo>
                    <a:lnTo>
                      <a:pt x="63319" y="47879"/>
                    </a:lnTo>
                    <a:close/>
                    <a:moveTo>
                      <a:pt x="67044" y="47879"/>
                    </a:moveTo>
                    <a:lnTo>
                      <a:pt x="67044" y="46651"/>
                    </a:lnTo>
                    <a:lnTo>
                      <a:pt x="67044" y="47879"/>
                    </a:lnTo>
                    <a:lnTo>
                      <a:pt x="64561" y="47879"/>
                    </a:lnTo>
                    <a:lnTo>
                      <a:pt x="67044" y="47879"/>
                    </a:lnTo>
                    <a:close/>
                    <a:moveTo>
                      <a:pt x="63319" y="47879"/>
                    </a:moveTo>
                    <a:cubicBezTo>
                      <a:pt x="63319" y="46651"/>
                      <a:pt x="63319" y="46651"/>
                      <a:pt x="63319" y="45423"/>
                    </a:cubicBezTo>
                    <a:lnTo>
                      <a:pt x="67044" y="46651"/>
                    </a:lnTo>
                    <a:cubicBezTo>
                      <a:pt x="67044" y="46651"/>
                      <a:pt x="67044" y="47879"/>
                      <a:pt x="67044" y="47879"/>
                    </a:cubicBezTo>
                    <a:lnTo>
                      <a:pt x="63319" y="47879"/>
                    </a:lnTo>
                    <a:close/>
                    <a:moveTo>
                      <a:pt x="63319" y="45423"/>
                    </a:moveTo>
                    <a:lnTo>
                      <a:pt x="67044" y="46651"/>
                    </a:lnTo>
                    <a:lnTo>
                      <a:pt x="63319" y="45423"/>
                    </a:lnTo>
                    <a:close/>
                    <a:moveTo>
                      <a:pt x="63319" y="45423"/>
                    </a:moveTo>
                    <a:cubicBezTo>
                      <a:pt x="63319" y="44196"/>
                      <a:pt x="64561" y="44196"/>
                      <a:pt x="64561" y="42968"/>
                    </a:cubicBezTo>
                    <a:lnTo>
                      <a:pt x="67044" y="42968"/>
                    </a:lnTo>
                    <a:cubicBezTo>
                      <a:pt x="67044" y="44196"/>
                      <a:pt x="67044" y="45423"/>
                      <a:pt x="67044" y="46651"/>
                    </a:cubicBezTo>
                    <a:lnTo>
                      <a:pt x="63319" y="45423"/>
                    </a:lnTo>
                    <a:close/>
                    <a:moveTo>
                      <a:pt x="64561" y="42968"/>
                    </a:moveTo>
                    <a:cubicBezTo>
                      <a:pt x="64561" y="41740"/>
                      <a:pt x="63319" y="40513"/>
                      <a:pt x="63319" y="39285"/>
                    </a:cubicBezTo>
                    <a:lnTo>
                      <a:pt x="67044" y="39285"/>
                    </a:lnTo>
                    <a:cubicBezTo>
                      <a:pt x="67044" y="40513"/>
                      <a:pt x="67044" y="41740"/>
                      <a:pt x="67044" y="42968"/>
                    </a:cubicBezTo>
                    <a:lnTo>
                      <a:pt x="64561" y="42968"/>
                    </a:lnTo>
                    <a:close/>
                    <a:moveTo>
                      <a:pt x="63319" y="39285"/>
                    </a:moveTo>
                    <a:cubicBezTo>
                      <a:pt x="63319" y="34374"/>
                      <a:pt x="60836" y="30691"/>
                      <a:pt x="57112" y="28236"/>
                    </a:cubicBezTo>
                    <a:lnTo>
                      <a:pt x="59595" y="25781"/>
                    </a:lnTo>
                    <a:cubicBezTo>
                      <a:pt x="63319" y="29464"/>
                      <a:pt x="65803" y="33147"/>
                      <a:pt x="67044" y="39285"/>
                    </a:cubicBezTo>
                    <a:lnTo>
                      <a:pt x="63319" y="39285"/>
                    </a:lnTo>
                    <a:close/>
                    <a:moveTo>
                      <a:pt x="57112" y="28236"/>
                    </a:moveTo>
                    <a:lnTo>
                      <a:pt x="58353" y="27008"/>
                    </a:lnTo>
                    <a:lnTo>
                      <a:pt x="57112" y="28236"/>
                    </a:lnTo>
                    <a:close/>
                    <a:moveTo>
                      <a:pt x="57112" y="28236"/>
                    </a:moveTo>
                    <a:lnTo>
                      <a:pt x="59595" y="25781"/>
                    </a:lnTo>
                    <a:lnTo>
                      <a:pt x="57112" y="28236"/>
                    </a:lnTo>
                    <a:close/>
                    <a:moveTo>
                      <a:pt x="59595" y="25781"/>
                    </a:moveTo>
                    <a:lnTo>
                      <a:pt x="58353" y="27008"/>
                    </a:lnTo>
                    <a:lnTo>
                      <a:pt x="59595" y="25781"/>
                    </a:lnTo>
                    <a:close/>
                    <a:moveTo>
                      <a:pt x="57112" y="28236"/>
                    </a:moveTo>
                    <a:cubicBezTo>
                      <a:pt x="55870" y="25781"/>
                      <a:pt x="54628" y="24553"/>
                      <a:pt x="53387" y="24553"/>
                    </a:cubicBezTo>
                    <a:lnTo>
                      <a:pt x="54628" y="20870"/>
                    </a:lnTo>
                    <a:cubicBezTo>
                      <a:pt x="55870" y="22098"/>
                      <a:pt x="58353" y="23325"/>
                      <a:pt x="59595" y="25781"/>
                    </a:cubicBezTo>
                    <a:lnTo>
                      <a:pt x="57112" y="28236"/>
                    </a:lnTo>
                    <a:close/>
                    <a:moveTo>
                      <a:pt x="53387" y="24553"/>
                    </a:moveTo>
                    <a:cubicBezTo>
                      <a:pt x="50904" y="23325"/>
                      <a:pt x="49662" y="22098"/>
                      <a:pt x="48421" y="22098"/>
                    </a:cubicBezTo>
                    <a:lnTo>
                      <a:pt x="49662" y="18415"/>
                    </a:lnTo>
                    <a:cubicBezTo>
                      <a:pt x="50904" y="19642"/>
                      <a:pt x="53387" y="20870"/>
                      <a:pt x="54628" y="20870"/>
                    </a:cubicBezTo>
                    <a:lnTo>
                      <a:pt x="53387" y="24553"/>
                    </a:lnTo>
                    <a:close/>
                    <a:moveTo>
                      <a:pt x="48421" y="22098"/>
                    </a:moveTo>
                    <a:cubicBezTo>
                      <a:pt x="40971" y="18415"/>
                      <a:pt x="32280" y="20870"/>
                      <a:pt x="24831" y="28236"/>
                    </a:cubicBezTo>
                    <a:lnTo>
                      <a:pt x="22348" y="25781"/>
                    </a:lnTo>
                    <a:cubicBezTo>
                      <a:pt x="31039" y="17187"/>
                      <a:pt x="40971" y="14732"/>
                      <a:pt x="49662" y="18415"/>
                    </a:cubicBezTo>
                    <a:lnTo>
                      <a:pt x="48421" y="22098"/>
                    </a:lnTo>
                    <a:close/>
                    <a:moveTo>
                      <a:pt x="22348" y="25781"/>
                    </a:moveTo>
                    <a:lnTo>
                      <a:pt x="23589" y="27008"/>
                    </a:lnTo>
                    <a:lnTo>
                      <a:pt x="22348" y="25781"/>
                    </a:lnTo>
                    <a:close/>
                    <a:moveTo>
                      <a:pt x="24831" y="28236"/>
                    </a:moveTo>
                    <a:lnTo>
                      <a:pt x="22348" y="25781"/>
                    </a:lnTo>
                    <a:lnTo>
                      <a:pt x="24831" y="28236"/>
                    </a:lnTo>
                    <a:close/>
                    <a:moveTo>
                      <a:pt x="24831" y="28236"/>
                    </a:moveTo>
                    <a:lnTo>
                      <a:pt x="24831" y="27008"/>
                    </a:lnTo>
                    <a:lnTo>
                      <a:pt x="24831" y="28236"/>
                    </a:lnTo>
                    <a:lnTo>
                      <a:pt x="23589" y="27008"/>
                    </a:lnTo>
                    <a:lnTo>
                      <a:pt x="24831" y="28236"/>
                    </a:lnTo>
                    <a:close/>
                    <a:moveTo>
                      <a:pt x="24831" y="28236"/>
                    </a:moveTo>
                    <a:cubicBezTo>
                      <a:pt x="23589" y="28236"/>
                      <a:pt x="23589" y="29464"/>
                      <a:pt x="22348" y="29464"/>
                    </a:cubicBezTo>
                    <a:lnTo>
                      <a:pt x="19865" y="27008"/>
                    </a:lnTo>
                    <a:cubicBezTo>
                      <a:pt x="21106" y="27008"/>
                      <a:pt x="21106" y="25781"/>
                      <a:pt x="22348" y="25781"/>
                    </a:cubicBezTo>
                    <a:lnTo>
                      <a:pt x="24831" y="28236"/>
                    </a:lnTo>
                    <a:close/>
                    <a:moveTo>
                      <a:pt x="22348" y="29464"/>
                    </a:moveTo>
                    <a:cubicBezTo>
                      <a:pt x="22348" y="30691"/>
                      <a:pt x="21106" y="30691"/>
                      <a:pt x="21106" y="31919"/>
                    </a:cubicBezTo>
                    <a:lnTo>
                      <a:pt x="18623" y="29464"/>
                    </a:lnTo>
                    <a:cubicBezTo>
                      <a:pt x="18623" y="29464"/>
                      <a:pt x="19865" y="28236"/>
                      <a:pt x="19865" y="27008"/>
                    </a:cubicBezTo>
                    <a:lnTo>
                      <a:pt x="22348" y="29464"/>
                    </a:lnTo>
                    <a:close/>
                    <a:moveTo>
                      <a:pt x="21106" y="31919"/>
                    </a:moveTo>
                    <a:cubicBezTo>
                      <a:pt x="18623" y="35602"/>
                      <a:pt x="17381" y="40513"/>
                      <a:pt x="18623" y="45423"/>
                    </a:cubicBezTo>
                    <a:lnTo>
                      <a:pt x="14898" y="46651"/>
                    </a:lnTo>
                    <a:cubicBezTo>
                      <a:pt x="13657" y="39285"/>
                      <a:pt x="16140" y="34374"/>
                      <a:pt x="18623" y="29464"/>
                    </a:cubicBezTo>
                    <a:lnTo>
                      <a:pt x="21106" y="31919"/>
                    </a:lnTo>
                    <a:close/>
                    <a:moveTo>
                      <a:pt x="18623" y="45423"/>
                    </a:moveTo>
                    <a:lnTo>
                      <a:pt x="14898" y="46651"/>
                    </a:lnTo>
                    <a:lnTo>
                      <a:pt x="18623" y="45423"/>
                    </a:lnTo>
                    <a:close/>
                    <a:moveTo>
                      <a:pt x="18623" y="45423"/>
                    </a:moveTo>
                    <a:cubicBezTo>
                      <a:pt x="18623" y="46651"/>
                      <a:pt x="18623" y="46651"/>
                      <a:pt x="18623" y="46651"/>
                    </a:cubicBezTo>
                    <a:lnTo>
                      <a:pt x="14898" y="46651"/>
                    </a:lnTo>
                    <a:cubicBezTo>
                      <a:pt x="14898" y="46651"/>
                      <a:pt x="14898" y="46651"/>
                      <a:pt x="14898" y="46651"/>
                    </a:cubicBezTo>
                    <a:lnTo>
                      <a:pt x="18623" y="45423"/>
                    </a:lnTo>
                    <a:close/>
                    <a:moveTo>
                      <a:pt x="18623" y="46651"/>
                    </a:moveTo>
                    <a:cubicBezTo>
                      <a:pt x="18623" y="46651"/>
                      <a:pt x="18623" y="46651"/>
                      <a:pt x="18623" y="46651"/>
                    </a:cubicBezTo>
                    <a:lnTo>
                      <a:pt x="14898" y="46651"/>
                    </a:lnTo>
                    <a:cubicBezTo>
                      <a:pt x="14898" y="46651"/>
                      <a:pt x="14898" y="46651"/>
                      <a:pt x="14898" y="46651"/>
                    </a:cubicBezTo>
                    <a:lnTo>
                      <a:pt x="18623" y="46651"/>
                    </a:lnTo>
                    <a:close/>
                    <a:moveTo>
                      <a:pt x="18623" y="46651"/>
                    </a:moveTo>
                    <a:cubicBezTo>
                      <a:pt x="18623" y="46651"/>
                      <a:pt x="18623" y="47879"/>
                      <a:pt x="18623" y="47879"/>
                    </a:cubicBezTo>
                    <a:lnTo>
                      <a:pt x="16140" y="49106"/>
                    </a:lnTo>
                    <a:cubicBezTo>
                      <a:pt x="14898" y="47879"/>
                      <a:pt x="14898" y="47879"/>
                      <a:pt x="14898" y="46651"/>
                    </a:cubicBezTo>
                    <a:lnTo>
                      <a:pt x="18623" y="46651"/>
                    </a:lnTo>
                    <a:close/>
                    <a:moveTo>
                      <a:pt x="17381" y="50334"/>
                    </a:moveTo>
                    <a:lnTo>
                      <a:pt x="16140" y="50334"/>
                    </a:lnTo>
                    <a:lnTo>
                      <a:pt x="16140" y="49106"/>
                    </a:lnTo>
                    <a:lnTo>
                      <a:pt x="17381" y="49106"/>
                    </a:lnTo>
                    <a:lnTo>
                      <a:pt x="17381" y="50334"/>
                    </a:lnTo>
                    <a:close/>
                    <a:moveTo>
                      <a:pt x="17381" y="46651"/>
                    </a:moveTo>
                    <a:lnTo>
                      <a:pt x="17381" y="50334"/>
                    </a:lnTo>
                    <a:lnTo>
                      <a:pt x="17381" y="46651"/>
                    </a:lnTo>
                    <a:close/>
                    <a:moveTo>
                      <a:pt x="17381" y="46651"/>
                    </a:moveTo>
                    <a:lnTo>
                      <a:pt x="18623" y="46651"/>
                    </a:lnTo>
                    <a:lnTo>
                      <a:pt x="18623" y="47879"/>
                    </a:lnTo>
                    <a:lnTo>
                      <a:pt x="17381" y="49106"/>
                    </a:lnTo>
                    <a:lnTo>
                      <a:pt x="17381" y="46651"/>
                    </a:lnTo>
                    <a:close/>
                    <a:moveTo>
                      <a:pt x="18623" y="47879"/>
                    </a:moveTo>
                    <a:lnTo>
                      <a:pt x="27314" y="85936"/>
                    </a:lnTo>
                    <a:lnTo>
                      <a:pt x="24831" y="87164"/>
                    </a:lnTo>
                    <a:lnTo>
                      <a:pt x="16140" y="49106"/>
                    </a:lnTo>
                    <a:lnTo>
                      <a:pt x="18623" y="47879"/>
                    </a:lnTo>
                    <a:close/>
                    <a:moveTo>
                      <a:pt x="27314" y="85936"/>
                    </a:moveTo>
                    <a:lnTo>
                      <a:pt x="28556" y="88392"/>
                    </a:lnTo>
                    <a:lnTo>
                      <a:pt x="26072" y="88392"/>
                    </a:lnTo>
                    <a:lnTo>
                      <a:pt x="26072" y="87164"/>
                    </a:lnTo>
                    <a:lnTo>
                      <a:pt x="27314" y="85936"/>
                    </a:lnTo>
                    <a:close/>
                    <a:moveTo>
                      <a:pt x="26072" y="88392"/>
                    </a:moveTo>
                    <a:lnTo>
                      <a:pt x="11174" y="90847"/>
                    </a:lnTo>
                    <a:lnTo>
                      <a:pt x="11174" y="88392"/>
                    </a:lnTo>
                    <a:lnTo>
                      <a:pt x="26072" y="84709"/>
                    </a:lnTo>
                    <a:lnTo>
                      <a:pt x="26072" y="88392"/>
                    </a:lnTo>
                    <a:close/>
                    <a:moveTo>
                      <a:pt x="11174" y="90847"/>
                    </a:moveTo>
                    <a:lnTo>
                      <a:pt x="9932" y="92075"/>
                    </a:lnTo>
                    <a:lnTo>
                      <a:pt x="9932" y="89619"/>
                    </a:lnTo>
                    <a:lnTo>
                      <a:pt x="11174" y="89619"/>
                    </a:lnTo>
                    <a:lnTo>
                      <a:pt x="11174" y="90847"/>
                    </a:lnTo>
                    <a:close/>
                    <a:moveTo>
                      <a:pt x="9932" y="89619"/>
                    </a:moveTo>
                    <a:lnTo>
                      <a:pt x="1241" y="51562"/>
                    </a:lnTo>
                    <a:lnTo>
                      <a:pt x="3724" y="51562"/>
                    </a:lnTo>
                    <a:lnTo>
                      <a:pt x="12415" y="89619"/>
                    </a:lnTo>
                    <a:lnTo>
                      <a:pt x="9932" y="89619"/>
                    </a:lnTo>
                    <a:close/>
                    <a:moveTo>
                      <a:pt x="1241" y="51562"/>
                    </a:moveTo>
                    <a:lnTo>
                      <a:pt x="0" y="51562"/>
                    </a:lnTo>
                    <a:lnTo>
                      <a:pt x="2483" y="51562"/>
                    </a:lnTo>
                    <a:lnTo>
                      <a:pt x="1241" y="51562"/>
                    </a:lnTo>
                    <a:close/>
                    <a:moveTo>
                      <a:pt x="0" y="51562"/>
                    </a:moveTo>
                    <a:lnTo>
                      <a:pt x="3724" y="51562"/>
                    </a:lnTo>
                    <a:lnTo>
                      <a:pt x="0" y="51562"/>
                    </a:lnTo>
                    <a:close/>
                    <a:moveTo>
                      <a:pt x="3724" y="51562"/>
                    </a:moveTo>
                    <a:lnTo>
                      <a:pt x="2483" y="51562"/>
                    </a:lnTo>
                    <a:lnTo>
                      <a:pt x="3724" y="51562"/>
                    </a:lnTo>
                    <a:close/>
                    <a:moveTo>
                      <a:pt x="1241" y="51562"/>
                    </a:moveTo>
                    <a:lnTo>
                      <a:pt x="3724" y="51562"/>
                    </a:lnTo>
                    <a:lnTo>
                      <a:pt x="1241" y="51562"/>
                    </a:lnTo>
                    <a:close/>
                    <a:moveTo>
                      <a:pt x="1241" y="51562"/>
                    </a:moveTo>
                    <a:lnTo>
                      <a:pt x="2483" y="51562"/>
                    </a:lnTo>
                    <a:lnTo>
                      <a:pt x="1241" y="51562"/>
                    </a:lnTo>
                    <a:close/>
                    <a:moveTo>
                      <a:pt x="1241" y="51562"/>
                    </a:moveTo>
                    <a:cubicBezTo>
                      <a:pt x="0" y="51562"/>
                      <a:pt x="0" y="51562"/>
                      <a:pt x="0" y="51562"/>
                    </a:cubicBezTo>
                    <a:lnTo>
                      <a:pt x="3724" y="50334"/>
                    </a:lnTo>
                    <a:cubicBezTo>
                      <a:pt x="3724" y="50334"/>
                      <a:pt x="3724" y="51562"/>
                      <a:pt x="3724" y="51562"/>
                    </a:cubicBezTo>
                    <a:lnTo>
                      <a:pt x="1241" y="51562"/>
                    </a:lnTo>
                    <a:close/>
                    <a:moveTo>
                      <a:pt x="0" y="51562"/>
                    </a:moveTo>
                    <a:cubicBezTo>
                      <a:pt x="0" y="51562"/>
                      <a:pt x="0" y="51562"/>
                      <a:pt x="0" y="50334"/>
                    </a:cubicBezTo>
                    <a:lnTo>
                      <a:pt x="3724" y="50334"/>
                    </a:lnTo>
                    <a:cubicBezTo>
                      <a:pt x="3724" y="50334"/>
                      <a:pt x="3724" y="50334"/>
                      <a:pt x="3724" y="50334"/>
                    </a:cubicBezTo>
                    <a:lnTo>
                      <a:pt x="0" y="51562"/>
                    </a:lnTo>
                    <a:close/>
                    <a:moveTo>
                      <a:pt x="0" y="50334"/>
                    </a:moveTo>
                    <a:cubicBezTo>
                      <a:pt x="0" y="50334"/>
                      <a:pt x="0" y="49106"/>
                      <a:pt x="0" y="47879"/>
                    </a:cubicBezTo>
                    <a:lnTo>
                      <a:pt x="3724" y="47879"/>
                    </a:lnTo>
                    <a:cubicBezTo>
                      <a:pt x="3724" y="49106"/>
                      <a:pt x="3724" y="49106"/>
                      <a:pt x="3724" y="50334"/>
                    </a:cubicBezTo>
                    <a:lnTo>
                      <a:pt x="0" y="50334"/>
                    </a:lnTo>
                    <a:close/>
                    <a:moveTo>
                      <a:pt x="0" y="47879"/>
                    </a:moveTo>
                    <a:lnTo>
                      <a:pt x="3724" y="47879"/>
                    </a:lnTo>
                    <a:lnTo>
                      <a:pt x="0" y="47879"/>
                    </a:lnTo>
                    <a:close/>
                    <a:moveTo>
                      <a:pt x="0" y="47879"/>
                    </a:moveTo>
                    <a:cubicBezTo>
                      <a:pt x="0" y="46651"/>
                      <a:pt x="0" y="44196"/>
                      <a:pt x="0" y="42968"/>
                    </a:cubicBezTo>
                    <a:lnTo>
                      <a:pt x="2483" y="42968"/>
                    </a:lnTo>
                    <a:cubicBezTo>
                      <a:pt x="2483" y="44196"/>
                      <a:pt x="2483" y="45423"/>
                      <a:pt x="3724" y="47879"/>
                    </a:cubicBezTo>
                    <a:lnTo>
                      <a:pt x="0" y="47879"/>
                    </a:lnTo>
                    <a:close/>
                    <a:moveTo>
                      <a:pt x="0" y="42968"/>
                    </a:moveTo>
                    <a:cubicBezTo>
                      <a:pt x="0" y="40513"/>
                      <a:pt x="0" y="39285"/>
                      <a:pt x="0" y="36830"/>
                    </a:cubicBezTo>
                    <a:lnTo>
                      <a:pt x="3724" y="38057"/>
                    </a:lnTo>
                    <a:cubicBezTo>
                      <a:pt x="2483" y="39285"/>
                      <a:pt x="2483" y="40513"/>
                      <a:pt x="2483" y="42968"/>
                    </a:cubicBezTo>
                    <a:lnTo>
                      <a:pt x="0" y="42968"/>
                    </a:lnTo>
                    <a:close/>
                    <a:moveTo>
                      <a:pt x="0" y="36830"/>
                    </a:moveTo>
                    <a:cubicBezTo>
                      <a:pt x="1241" y="28236"/>
                      <a:pt x="4966" y="20870"/>
                      <a:pt x="11174" y="15959"/>
                    </a:cubicBezTo>
                    <a:lnTo>
                      <a:pt x="13657" y="18415"/>
                    </a:lnTo>
                    <a:cubicBezTo>
                      <a:pt x="8690" y="23325"/>
                      <a:pt x="3724" y="29464"/>
                      <a:pt x="3724" y="38057"/>
                    </a:cubicBezTo>
                    <a:lnTo>
                      <a:pt x="0" y="36830"/>
                    </a:lnTo>
                    <a:close/>
                    <a:moveTo>
                      <a:pt x="13657" y="18415"/>
                    </a:moveTo>
                    <a:lnTo>
                      <a:pt x="12415" y="17187"/>
                    </a:lnTo>
                    <a:lnTo>
                      <a:pt x="13657" y="18415"/>
                    </a:lnTo>
                    <a:close/>
                    <a:moveTo>
                      <a:pt x="11174" y="15959"/>
                    </a:moveTo>
                    <a:lnTo>
                      <a:pt x="13657" y="18415"/>
                    </a:lnTo>
                    <a:lnTo>
                      <a:pt x="11174" y="15959"/>
                    </a:lnTo>
                    <a:close/>
                    <a:moveTo>
                      <a:pt x="11174" y="15959"/>
                    </a:moveTo>
                    <a:lnTo>
                      <a:pt x="12415" y="17187"/>
                    </a:lnTo>
                    <a:lnTo>
                      <a:pt x="11174" y="15959"/>
                    </a:lnTo>
                    <a:close/>
                    <a:moveTo>
                      <a:pt x="11174" y="15959"/>
                    </a:moveTo>
                    <a:cubicBezTo>
                      <a:pt x="13657" y="13504"/>
                      <a:pt x="16140" y="11049"/>
                      <a:pt x="19865" y="9821"/>
                    </a:cubicBezTo>
                    <a:lnTo>
                      <a:pt x="21106" y="12276"/>
                    </a:lnTo>
                    <a:cubicBezTo>
                      <a:pt x="18623" y="13504"/>
                      <a:pt x="16140" y="15959"/>
                      <a:pt x="13657" y="18415"/>
                    </a:cubicBezTo>
                    <a:lnTo>
                      <a:pt x="11174" y="15959"/>
                    </a:lnTo>
                    <a:close/>
                    <a:moveTo>
                      <a:pt x="19865" y="9821"/>
                    </a:moveTo>
                    <a:cubicBezTo>
                      <a:pt x="22348" y="7366"/>
                      <a:pt x="24831" y="6138"/>
                      <a:pt x="27314" y="4910"/>
                    </a:cubicBezTo>
                    <a:lnTo>
                      <a:pt x="28556" y="8593"/>
                    </a:lnTo>
                    <a:cubicBezTo>
                      <a:pt x="26072" y="8593"/>
                      <a:pt x="23589" y="11049"/>
                      <a:pt x="21106" y="12276"/>
                    </a:cubicBezTo>
                    <a:lnTo>
                      <a:pt x="19865" y="9821"/>
                    </a:lnTo>
                    <a:close/>
                    <a:moveTo>
                      <a:pt x="27314" y="4910"/>
                    </a:moveTo>
                    <a:cubicBezTo>
                      <a:pt x="42213" y="0"/>
                      <a:pt x="57112" y="2455"/>
                      <a:pt x="70769" y="15959"/>
                    </a:cubicBezTo>
                    <a:lnTo>
                      <a:pt x="68286" y="18415"/>
                    </a:lnTo>
                    <a:cubicBezTo>
                      <a:pt x="55870" y="6138"/>
                      <a:pt x="42213" y="2455"/>
                      <a:pt x="28556" y="8593"/>
                    </a:cubicBezTo>
                    <a:lnTo>
                      <a:pt x="27314" y="4910"/>
                    </a:lnTo>
                    <a:close/>
                    <a:moveTo>
                      <a:pt x="68286" y="18415"/>
                    </a:moveTo>
                    <a:lnTo>
                      <a:pt x="69527" y="17187"/>
                    </a:lnTo>
                    <a:lnTo>
                      <a:pt x="68286" y="18415"/>
                    </a:lnTo>
                    <a:close/>
                    <a:moveTo>
                      <a:pt x="70769" y="15959"/>
                    </a:moveTo>
                    <a:lnTo>
                      <a:pt x="68286" y="18415"/>
                    </a:lnTo>
                    <a:lnTo>
                      <a:pt x="70769" y="15959"/>
                    </a:lnTo>
                    <a:close/>
                    <a:moveTo>
                      <a:pt x="70769" y="15959"/>
                    </a:moveTo>
                    <a:lnTo>
                      <a:pt x="69527" y="17187"/>
                    </a:lnTo>
                    <a:lnTo>
                      <a:pt x="70769" y="15959"/>
                    </a:lnTo>
                    <a:close/>
                    <a:moveTo>
                      <a:pt x="70769" y="15959"/>
                    </a:moveTo>
                    <a:cubicBezTo>
                      <a:pt x="72010" y="17187"/>
                      <a:pt x="73252" y="18415"/>
                      <a:pt x="74494" y="19642"/>
                    </a:cubicBezTo>
                    <a:lnTo>
                      <a:pt x="72010" y="20870"/>
                    </a:lnTo>
                    <a:cubicBezTo>
                      <a:pt x="70769" y="19642"/>
                      <a:pt x="69527" y="19642"/>
                      <a:pt x="68286" y="18415"/>
                    </a:cubicBezTo>
                    <a:lnTo>
                      <a:pt x="70769" y="15959"/>
                    </a:lnTo>
                    <a:close/>
                    <a:moveTo>
                      <a:pt x="74494" y="19642"/>
                    </a:moveTo>
                    <a:cubicBezTo>
                      <a:pt x="74494" y="20870"/>
                      <a:pt x="75735" y="22098"/>
                      <a:pt x="76977" y="23325"/>
                    </a:cubicBezTo>
                    <a:lnTo>
                      <a:pt x="74494" y="24553"/>
                    </a:lnTo>
                    <a:cubicBezTo>
                      <a:pt x="73252" y="23325"/>
                      <a:pt x="72010" y="22098"/>
                      <a:pt x="72010" y="20870"/>
                    </a:cubicBezTo>
                    <a:lnTo>
                      <a:pt x="74494" y="19642"/>
                    </a:lnTo>
                    <a:close/>
                    <a:moveTo>
                      <a:pt x="76977" y="23325"/>
                    </a:moveTo>
                    <a:cubicBezTo>
                      <a:pt x="80701" y="29464"/>
                      <a:pt x="83185" y="38057"/>
                      <a:pt x="81943" y="47879"/>
                    </a:cubicBezTo>
                    <a:lnTo>
                      <a:pt x="79460" y="47879"/>
                    </a:lnTo>
                    <a:cubicBezTo>
                      <a:pt x="80701" y="38057"/>
                      <a:pt x="78218" y="30691"/>
                      <a:pt x="74494" y="24553"/>
                    </a:cubicBezTo>
                    <a:lnTo>
                      <a:pt x="76977" y="23325"/>
                    </a:lnTo>
                    <a:close/>
                    <a:moveTo>
                      <a:pt x="81943" y="47879"/>
                    </a:moveTo>
                    <a:lnTo>
                      <a:pt x="79460" y="47879"/>
                    </a:lnTo>
                    <a:lnTo>
                      <a:pt x="81943" y="47879"/>
                    </a:lnTo>
                    <a:close/>
                    <a:moveTo>
                      <a:pt x="81943" y="47879"/>
                    </a:moveTo>
                    <a:cubicBezTo>
                      <a:pt x="81943" y="47879"/>
                      <a:pt x="81943" y="49106"/>
                      <a:pt x="81943" y="49106"/>
                    </a:cubicBezTo>
                    <a:lnTo>
                      <a:pt x="78218" y="47879"/>
                    </a:lnTo>
                    <a:cubicBezTo>
                      <a:pt x="78218" y="47879"/>
                      <a:pt x="79460" y="47879"/>
                      <a:pt x="79460" y="47879"/>
                    </a:cubicBezTo>
                    <a:lnTo>
                      <a:pt x="81943" y="47879"/>
                    </a:lnTo>
                    <a:close/>
                    <a:moveTo>
                      <a:pt x="81943" y="49106"/>
                    </a:moveTo>
                    <a:lnTo>
                      <a:pt x="81943" y="46651"/>
                    </a:lnTo>
                    <a:lnTo>
                      <a:pt x="81943" y="49106"/>
                    </a:lnTo>
                    <a:lnTo>
                      <a:pt x="80701" y="47879"/>
                    </a:lnTo>
                    <a:lnTo>
                      <a:pt x="81943" y="49106"/>
                    </a:lnTo>
                    <a:close/>
                    <a:moveTo>
                      <a:pt x="81943" y="49106"/>
                    </a:moveTo>
                    <a:cubicBezTo>
                      <a:pt x="81943" y="49106"/>
                      <a:pt x="81943" y="49106"/>
                      <a:pt x="81943" y="49106"/>
                    </a:cubicBezTo>
                    <a:lnTo>
                      <a:pt x="78218" y="49106"/>
                    </a:lnTo>
                    <a:cubicBezTo>
                      <a:pt x="78218" y="47879"/>
                      <a:pt x="78218" y="47879"/>
                      <a:pt x="78218" y="47879"/>
                    </a:cubicBezTo>
                    <a:lnTo>
                      <a:pt x="81943" y="49106"/>
                    </a:lnTo>
                    <a:close/>
                    <a:moveTo>
                      <a:pt x="81943" y="49106"/>
                    </a:moveTo>
                    <a:cubicBezTo>
                      <a:pt x="81943" y="50334"/>
                      <a:pt x="81943" y="50334"/>
                      <a:pt x="81943" y="51562"/>
                    </a:cubicBezTo>
                    <a:lnTo>
                      <a:pt x="78218" y="51562"/>
                    </a:lnTo>
                    <a:cubicBezTo>
                      <a:pt x="78218" y="50334"/>
                      <a:pt x="78218" y="49106"/>
                      <a:pt x="78218" y="49106"/>
                    </a:cubicBezTo>
                    <a:lnTo>
                      <a:pt x="81943" y="49106"/>
                    </a:lnTo>
                    <a:close/>
                    <a:moveTo>
                      <a:pt x="78218" y="51562"/>
                    </a:moveTo>
                    <a:lnTo>
                      <a:pt x="79460" y="51562"/>
                    </a:lnTo>
                    <a:lnTo>
                      <a:pt x="78218" y="51562"/>
                    </a:lnTo>
                    <a:close/>
                    <a:moveTo>
                      <a:pt x="81943" y="51562"/>
                    </a:moveTo>
                    <a:lnTo>
                      <a:pt x="78218" y="51562"/>
                    </a:lnTo>
                    <a:lnTo>
                      <a:pt x="81943" y="51562"/>
                    </a:lnTo>
                    <a:close/>
                    <a:moveTo>
                      <a:pt x="81943" y="51562"/>
                    </a:moveTo>
                    <a:lnTo>
                      <a:pt x="79460" y="51562"/>
                    </a:lnTo>
                    <a:lnTo>
                      <a:pt x="81943" y="51562"/>
                    </a:lnTo>
                    <a:close/>
                    <a:moveTo>
                      <a:pt x="81943" y="51562"/>
                    </a:moveTo>
                    <a:lnTo>
                      <a:pt x="73252" y="89619"/>
                    </a:lnTo>
                    <a:lnTo>
                      <a:pt x="69527" y="89619"/>
                    </a:lnTo>
                    <a:lnTo>
                      <a:pt x="78218" y="51562"/>
                    </a:lnTo>
                    <a:lnTo>
                      <a:pt x="81943" y="51562"/>
                    </a:lnTo>
                    <a:close/>
                    <a:moveTo>
                      <a:pt x="73252" y="89619"/>
                    </a:moveTo>
                    <a:lnTo>
                      <a:pt x="72010" y="92075"/>
                    </a:lnTo>
                    <a:lnTo>
                      <a:pt x="70769" y="90847"/>
                    </a:lnTo>
                    <a:lnTo>
                      <a:pt x="70769" y="89619"/>
                    </a:lnTo>
                    <a:lnTo>
                      <a:pt x="73252" y="89619"/>
                    </a:lnTo>
                    <a:close/>
                    <a:moveTo>
                      <a:pt x="70769" y="90847"/>
                    </a:moveTo>
                    <a:lnTo>
                      <a:pt x="55870" y="88392"/>
                    </a:lnTo>
                    <a:lnTo>
                      <a:pt x="55870" y="84709"/>
                    </a:lnTo>
                    <a:lnTo>
                      <a:pt x="70769" y="88392"/>
                    </a:lnTo>
                    <a:lnTo>
                      <a:pt x="70769" y="90847"/>
                    </a:lnTo>
                    <a:close/>
                    <a:moveTo>
                      <a:pt x="55870" y="88392"/>
                    </a:moveTo>
                    <a:lnTo>
                      <a:pt x="54628" y="88392"/>
                    </a:lnTo>
                    <a:lnTo>
                      <a:pt x="54628" y="85936"/>
                    </a:lnTo>
                    <a:lnTo>
                      <a:pt x="55870" y="87164"/>
                    </a:lnTo>
                    <a:lnTo>
                      <a:pt x="55870" y="88392"/>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20" name="Freeform 7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cMgAAiQkAAHozAADnCgAAAAAAACYAAAAIAAAA//////////8="/>
                  </a:ext>
                </a:extLst>
              </p:cNvSpPr>
              <p:nvPr/>
            </p:nvSpPr>
            <p:spPr>
              <a:xfrm>
                <a:off x="8145780" y="1550035"/>
                <a:ext cx="222250" cy="222250"/>
              </a:xfrm>
              <a:custGeom>
                <a:avLst/>
                <a:gdLst/>
                <a:ahLst/>
                <a:cxnLst/>
                <a:rect l="0" t="0" r="222250" b="222250"/>
                <a:pathLst>
                  <a:path w="222250" h="222250">
                    <a:moveTo>
                      <a:pt x="170392" y="0"/>
                    </a:moveTo>
                    <a:lnTo>
                      <a:pt x="51858" y="0"/>
                    </a:lnTo>
                    <a:cubicBezTo>
                      <a:pt x="23460" y="0"/>
                      <a:pt x="0" y="23460"/>
                      <a:pt x="0" y="51858"/>
                    </a:cubicBezTo>
                    <a:lnTo>
                      <a:pt x="0" y="170392"/>
                    </a:lnTo>
                    <a:cubicBezTo>
                      <a:pt x="0" y="198790"/>
                      <a:pt x="23460" y="221015"/>
                      <a:pt x="51858" y="222250"/>
                    </a:cubicBezTo>
                    <a:lnTo>
                      <a:pt x="170392" y="222250"/>
                    </a:lnTo>
                    <a:cubicBezTo>
                      <a:pt x="198790" y="221015"/>
                      <a:pt x="221015" y="198790"/>
                      <a:pt x="222250" y="170392"/>
                    </a:cubicBezTo>
                    <a:lnTo>
                      <a:pt x="222250" y="51858"/>
                    </a:lnTo>
                    <a:cubicBezTo>
                      <a:pt x="221015" y="23460"/>
                      <a:pt x="198790" y="0"/>
                      <a:pt x="170392" y="0"/>
                    </a:cubicBezTo>
                    <a:close/>
                    <a:moveTo>
                      <a:pt x="51858" y="14817"/>
                    </a:moveTo>
                    <a:lnTo>
                      <a:pt x="170392" y="14817"/>
                    </a:lnTo>
                    <a:cubicBezTo>
                      <a:pt x="190147" y="14817"/>
                      <a:pt x="207433" y="30868"/>
                      <a:pt x="207433" y="51858"/>
                    </a:cubicBezTo>
                    <a:lnTo>
                      <a:pt x="207433" y="170392"/>
                    </a:lnTo>
                    <a:cubicBezTo>
                      <a:pt x="207433" y="190147"/>
                      <a:pt x="190147" y="207433"/>
                      <a:pt x="170392" y="207433"/>
                    </a:cubicBezTo>
                    <a:lnTo>
                      <a:pt x="51858" y="207433"/>
                    </a:lnTo>
                    <a:cubicBezTo>
                      <a:pt x="30868" y="207433"/>
                      <a:pt x="14817" y="190147"/>
                      <a:pt x="14817" y="170392"/>
                    </a:cubicBezTo>
                    <a:lnTo>
                      <a:pt x="14817" y="51858"/>
                    </a:lnTo>
                    <a:cubicBezTo>
                      <a:pt x="14817" y="30868"/>
                      <a:pt x="30868" y="14817"/>
                      <a:pt x="51858" y="14817"/>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19" name="Freeform 7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eMgAAJgoAADIzAADGCgAAAAAAACYAAAAIAAAA//////////8="/>
                  </a:ext>
                </a:extLst>
              </p:cNvSpPr>
              <p:nvPr/>
            </p:nvSpPr>
            <p:spPr>
              <a:xfrm>
                <a:off x="8187690" y="1649730"/>
                <a:ext cx="134620" cy="101600"/>
              </a:xfrm>
              <a:custGeom>
                <a:avLst/>
                <a:gdLst/>
                <a:ahLst/>
                <a:cxnLst/>
                <a:rect l="0" t="0" r="134620" b="101600"/>
                <a:pathLst>
                  <a:path w="134620" h="101600">
                    <a:moveTo>
                      <a:pt x="134620" y="39649"/>
                    </a:moveTo>
                    <a:lnTo>
                      <a:pt x="75338" y="2478"/>
                    </a:lnTo>
                    <a:lnTo>
                      <a:pt x="61752" y="0"/>
                    </a:lnTo>
                    <a:lnTo>
                      <a:pt x="0" y="44605"/>
                    </a:lnTo>
                    <a:lnTo>
                      <a:pt x="44462" y="101600"/>
                    </a:lnTo>
                    <a:lnTo>
                      <a:pt x="65457" y="84254"/>
                    </a:lnTo>
                    <a:lnTo>
                      <a:pt x="71633" y="79298"/>
                    </a:lnTo>
                    <a:lnTo>
                      <a:pt x="79043" y="85493"/>
                    </a:lnTo>
                    <a:lnTo>
                      <a:pt x="91393" y="96644"/>
                    </a:lnTo>
                    <a:lnTo>
                      <a:pt x="134620" y="39649"/>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318" name="Freeform 7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MgAAJQoAADQzAADICgAAAAAAACYAAAAIAAAA//////////8="/>
                  </a:ext>
                </a:extLst>
              </p:cNvSpPr>
              <p:nvPr/>
            </p:nvSpPr>
            <p:spPr>
              <a:xfrm>
                <a:off x="8186420" y="1649095"/>
                <a:ext cx="137160" cy="103505"/>
              </a:xfrm>
              <a:custGeom>
                <a:avLst/>
                <a:gdLst/>
                <a:ahLst/>
                <a:cxnLst/>
                <a:rect l="0" t="0" r="137160" b="103505"/>
                <a:pathLst>
                  <a:path w="137160" h="103505">
                    <a:moveTo>
                      <a:pt x="134689" y="41894"/>
                    </a:moveTo>
                    <a:lnTo>
                      <a:pt x="76612" y="4928"/>
                    </a:lnTo>
                    <a:lnTo>
                      <a:pt x="77848" y="1232"/>
                    </a:lnTo>
                    <a:lnTo>
                      <a:pt x="137160" y="39430"/>
                    </a:lnTo>
                    <a:lnTo>
                      <a:pt x="134689" y="41901"/>
                    </a:lnTo>
                    <a:close/>
                    <a:moveTo>
                      <a:pt x="77848" y="1232"/>
                    </a:moveTo>
                    <a:lnTo>
                      <a:pt x="76612" y="3696"/>
                    </a:lnTo>
                    <a:lnTo>
                      <a:pt x="77848" y="1232"/>
                    </a:lnTo>
                    <a:close/>
                    <a:moveTo>
                      <a:pt x="76612" y="4928"/>
                    </a:moveTo>
                    <a:lnTo>
                      <a:pt x="63019" y="3696"/>
                    </a:lnTo>
                    <a:lnTo>
                      <a:pt x="63019" y="0"/>
                    </a:lnTo>
                    <a:lnTo>
                      <a:pt x="77848" y="1232"/>
                    </a:lnTo>
                    <a:lnTo>
                      <a:pt x="76612" y="4928"/>
                    </a:lnTo>
                    <a:close/>
                    <a:moveTo>
                      <a:pt x="61784" y="0"/>
                    </a:moveTo>
                    <a:lnTo>
                      <a:pt x="63019" y="0"/>
                    </a:lnTo>
                    <a:lnTo>
                      <a:pt x="63019" y="1232"/>
                    </a:lnTo>
                    <a:lnTo>
                      <a:pt x="61784" y="-3"/>
                    </a:lnTo>
                    <a:close/>
                    <a:moveTo>
                      <a:pt x="64255" y="3696"/>
                    </a:moveTo>
                    <a:lnTo>
                      <a:pt x="2471" y="46823"/>
                    </a:lnTo>
                    <a:lnTo>
                      <a:pt x="0" y="44352"/>
                    </a:lnTo>
                    <a:lnTo>
                      <a:pt x="61784" y="0"/>
                    </a:lnTo>
                    <a:lnTo>
                      <a:pt x="64255" y="3696"/>
                    </a:lnTo>
                    <a:close/>
                    <a:moveTo>
                      <a:pt x="0" y="46823"/>
                    </a:moveTo>
                    <a:lnTo>
                      <a:pt x="0" y="44359"/>
                    </a:lnTo>
                    <a:lnTo>
                      <a:pt x="1236" y="45595"/>
                    </a:lnTo>
                    <a:lnTo>
                      <a:pt x="0" y="46831"/>
                    </a:lnTo>
                    <a:close/>
                    <a:moveTo>
                      <a:pt x="2471" y="44359"/>
                    </a:moveTo>
                    <a:lnTo>
                      <a:pt x="46956" y="101040"/>
                    </a:lnTo>
                    <a:lnTo>
                      <a:pt x="44484" y="103512"/>
                    </a:lnTo>
                    <a:lnTo>
                      <a:pt x="0" y="46823"/>
                    </a:lnTo>
                    <a:lnTo>
                      <a:pt x="2471" y="44352"/>
                    </a:lnTo>
                    <a:close/>
                    <a:moveTo>
                      <a:pt x="46956" y="103505"/>
                    </a:moveTo>
                    <a:lnTo>
                      <a:pt x="44484" y="103505"/>
                    </a:lnTo>
                    <a:lnTo>
                      <a:pt x="45720" y="102269"/>
                    </a:lnTo>
                    <a:lnTo>
                      <a:pt x="46956" y="103505"/>
                    </a:lnTo>
                    <a:close/>
                    <a:moveTo>
                      <a:pt x="45720" y="101040"/>
                    </a:moveTo>
                    <a:lnTo>
                      <a:pt x="65491" y="83789"/>
                    </a:lnTo>
                    <a:lnTo>
                      <a:pt x="67962" y="86260"/>
                    </a:lnTo>
                    <a:lnTo>
                      <a:pt x="46956" y="103505"/>
                    </a:lnTo>
                    <a:lnTo>
                      <a:pt x="45720" y="101040"/>
                    </a:lnTo>
                    <a:close/>
                    <a:moveTo>
                      <a:pt x="67962" y="86254"/>
                    </a:moveTo>
                    <a:lnTo>
                      <a:pt x="66726" y="85018"/>
                    </a:lnTo>
                    <a:lnTo>
                      <a:pt x="67962" y="86254"/>
                    </a:lnTo>
                    <a:close/>
                    <a:moveTo>
                      <a:pt x="65491" y="83789"/>
                    </a:moveTo>
                    <a:lnTo>
                      <a:pt x="71669" y="78860"/>
                    </a:lnTo>
                    <a:lnTo>
                      <a:pt x="74141" y="81332"/>
                    </a:lnTo>
                    <a:lnTo>
                      <a:pt x="67962" y="86254"/>
                    </a:lnTo>
                    <a:lnTo>
                      <a:pt x="65491" y="83783"/>
                    </a:lnTo>
                    <a:close/>
                    <a:moveTo>
                      <a:pt x="71669" y="78860"/>
                    </a:moveTo>
                    <a:lnTo>
                      <a:pt x="74141" y="78860"/>
                    </a:lnTo>
                    <a:lnTo>
                      <a:pt x="72905" y="80096"/>
                    </a:lnTo>
                    <a:lnTo>
                      <a:pt x="71669" y="78860"/>
                    </a:lnTo>
                    <a:close/>
                    <a:moveTo>
                      <a:pt x="74141" y="78860"/>
                    </a:moveTo>
                    <a:lnTo>
                      <a:pt x="81555" y="85021"/>
                    </a:lnTo>
                    <a:lnTo>
                      <a:pt x="79083" y="87493"/>
                    </a:lnTo>
                    <a:lnTo>
                      <a:pt x="71669" y="81325"/>
                    </a:lnTo>
                    <a:lnTo>
                      <a:pt x="74141" y="78853"/>
                    </a:lnTo>
                    <a:close/>
                    <a:moveTo>
                      <a:pt x="81555" y="85021"/>
                    </a:moveTo>
                    <a:lnTo>
                      <a:pt x="80319" y="86257"/>
                    </a:lnTo>
                    <a:lnTo>
                      <a:pt x="81555" y="85021"/>
                    </a:lnTo>
                    <a:close/>
                    <a:moveTo>
                      <a:pt x="81555" y="85021"/>
                    </a:moveTo>
                    <a:lnTo>
                      <a:pt x="92676" y="96142"/>
                    </a:lnTo>
                    <a:lnTo>
                      <a:pt x="91440" y="98576"/>
                    </a:lnTo>
                    <a:lnTo>
                      <a:pt x="79083" y="87486"/>
                    </a:lnTo>
                    <a:lnTo>
                      <a:pt x="81555" y="85014"/>
                    </a:lnTo>
                    <a:close/>
                    <a:moveTo>
                      <a:pt x="93911" y="97343"/>
                    </a:moveTo>
                    <a:lnTo>
                      <a:pt x="91440" y="98576"/>
                    </a:lnTo>
                    <a:lnTo>
                      <a:pt x="92676" y="97340"/>
                    </a:lnTo>
                    <a:lnTo>
                      <a:pt x="93911" y="97340"/>
                    </a:lnTo>
                    <a:close/>
                    <a:moveTo>
                      <a:pt x="90204" y="96111"/>
                    </a:moveTo>
                    <a:lnTo>
                      <a:pt x="134689" y="39430"/>
                    </a:lnTo>
                    <a:lnTo>
                      <a:pt x="137160" y="41901"/>
                    </a:lnTo>
                    <a:lnTo>
                      <a:pt x="93911" y="97343"/>
                    </a:lnTo>
                    <a:lnTo>
                      <a:pt x="90204" y="96111"/>
                    </a:lnTo>
                    <a:close/>
                    <a:moveTo>
                      <a:pt x="137160" y="39430"/>
                    </a:moveTo>
                    <a:lnTo>
                      <a:pt x="137160" y="41894"/>
                    </a:lnTo>
                    <a:lnTo>
                      <a:pt x="135924" y="40658"/>
                    </a:lnTo>
                    <a:lnTo>
                      <a:pt x="137160" y="39422"/>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17" name="Freeform 7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aMgAAaQoAAKoyAADLCgAAAAAAACYAAAAIAAAA//////////8="/>
                  </a:ext>
                </a:extLst>
              </p:cNvSpPr>
              <p:nvPr/>
            </p:nvSpPr>
            <p:spPr>
              <a:xfrm>
                <a:off x="8185150" y="1692275"/>
                <a:ext cx="50800" cy="62230"/>
              </a:xfrm>
              <a:custGeom>
                <a:avLst/>
                <a:gdLst/>
                <a:ahLst/>
                <a:cxnLst/>
                <a:rect l="0" t="0" r="50800" b="62230"/>
                <a:pathLst>
                  <a:path w="50800" h="62230">
                    <a:moveTo>
                      <a:pt x="32215" y="24404"/>
                    </a:moveTo>
                    <a:cubicBezTo>
                      <a:pt x="44605" y="40266"/>
                      <a:pt x="50800" y="54909"/>
                      <a:pt x="47083" y="58569"/>
                    </a:cubicBezTo>
                    <a:cubicBezTo>
                      <a:pt x="43366" y="62230"/>
                      <a:pt x="30976" y="52468"/>
                      <a:pt x="18585" y="36606"/>
                    </a:cubicBezTo>
                    <a:cubicBezTo>
                      <a:pt x="6195" y="21964"/>
                      <a:pt x="0" y="6101"/>
                      <a:pt x="3717" y="2440"/>
                    </a:cubicBezTo>
                    <a:cubicBezTo>
                      <a:pt x="7434" y="0"/>
                      <a:pt x="19824" y="9762"/>
                      <a:pt x="32215" y="24404"/>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316" name="Freeform 7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MgAAaQoAAKwyAADLCgAAAAAAACYAAAAIAAAA//////////8="/>
                  </a:ext>
                </a:extLst>
              </p:cNvSpPr>
              <p:nvPr/>
            </p:nvSpPr>
            <p:spPr>
              <a:xfrm>
                <a:off x="8183880" y="1692275"/>
                <a:ext cx="53340" cy="62230"/>
              </a:xfrm>
              <a:custGeom>
                <a:avLst/>
                <a:gdLst/>
                <a:ahLst/>
                <a:cxnLst/>
                <a:rect l="0" t="0" r="53340" b="62230"/>
                <a:pathLst>
                  <a:path w="53340" h="62230">
                    <a:moveTo>
                      <a:pt x="34733" y="24404"/>
                    </a:moveTo>
                    <a:cubicBezTo>
                      <a:pt x="34733" y="24404"/>
                      <a:pt x="34733" y="23184"/>
                      <a:pt x="34733" y="23184"/>
                    </a:cubicBezTo>
                    <a:lnTo>
                      <a:pt x="32252" y="25624"/>
                    </a:lnTo>
                    <a:cubicBezTo>
                      <a:pt x="32252" y="25624"/>
                      <a:pt x="32252" y="25624"/>
                      <a:pt x="32252" y="25624"/>
                    </a:cubicBezTo>
                    <a:lnTo>
                      <a:pt x="34733" y="24404"/>
                    </a:lnTo>
                    <a:close/>
                    <a:moveTo>
                      <a:pt x="34733" y="23184"/>
                    </a:moveTo>
                    <a:lnTo>
                      <a:pt x="34733" y="24404"/>
                    </a:lnTo>
                    <a:lnTo>
                      <a:pt x="33493" y="24404"/>
                    </a:lnTo>
                    <a:lnTo>
                      <a:pt x="34733" y="23184"/>
                    </a:lnTo>
                    <a:close/>
                    <a:moveTo>
                      <a:pt x="34733" y="24404"/>
                    </a:moveTo>
                    <a:cubicBezTo>
                      <a:pt x="35973" y="25624"/>
                      <a:pt x="38454" y="28065"/>
                      <a:pt x="39695" y="30505"/>
                    </a:cubicBezTo>
                    <a:lnTo>
                      <a:pt x="37214" y="31725"/>
                    </a:lnTo>
                    <a:cubicBezTo>
                      <a:pt x="35973" y="30505"/>
                      <a:pt x="33493" y="28065"/>
                      <a:pt x="32252" y="25624"/>
                    </a:cubicBezTo>
                    <a:lnTo>
                      <a:pt x="34733" y="24404"/>
                    </a:lnTo>
                    <a:close/>
                    <a:moveTo>
                      <a:pt x="39695" y="30505"/>
                    </a:moveTo>
                    <a:cubicBezTo>
                      <a:pt x="40935" y="32945"/>
                      <a:pt x="42176" y="34165"/>
                      <a:pt x="43416" y="36606"/>
                    </a:cubicBezTo>
                    <a:lnTo>
                      <a:pt x="40935" y="37826"/>
                    </a:lnTo>
                    <a:cubicBezTo>
                      <a:pt x="39695" y="36606"/>
                      <a:pt x="38454" y="34165"/>
                      <a:pt x="37214" y="31725"/>
                    </a:cubicBezTo>
                    <a:lnTo>
                      <a:pt x="39695" y="30505"/>
                    </a:lnTo>
                    <a:close/>
                    <a:moveTo>
                      <a:pt x="43416" y="36606"/>
                    </a:moveTo>
                    <a:cubicBezTo>
                      <a:pt x="50859" y="47588"/>
                      <a:pt x="53340" y="57349"/>
                      <a:pt x="49619" y="59790"/>
                    </a:cubicBezTo>
                    <a:lnTo>
                      <a:pt x="47138" y="57349"/>
                    </a:lnTo>
                    <a:cubicBezTo>
                      <a:pt x="49619" y="56129"/>
                      <a:pt x="47138" y="47588"/>
                      <a:pt x="40935" y="37826"/>
                    </a:cubicBezTo>
                    <a:lnTo>
                      <a:pt x="43416" y="36606"/>
                    </a:lnTo>
                    <a:close/>
                    <a:moveTo>
                      <a:pt x="49619" y="59790"/>
                    </a:moveTo>
                    <a:cubicBezTo>
                      <a:pt x="49619" y="59790"/>
                      <a:pt x="49619" y="59790"/>
                      <a:pt x="49619" y="59790"/>
                    </a:cubicBezTo>
                    <a:lnTo>
                      <a:pt x="47138" y="57349"/>
                    </a:lnTo>
                    <a:cubicBezTo>
                      <a:pt x="47138" y="57349"/>
                      <a:pt x="47138" y="57349"/>
                      <a:pt x="47138" y="57349"/>
                    </a:cubicBezTo>
                    <a:lnTo>
                      <a:pt x="49619" y="59790"/>
                    </a:lnTo>
                    <a:close/>
                    <a:moveTo>
                      <a:pt x="49619" y="59790"/>
                    </a:moveTo>
                    <a:lnTo>
                      <a:pt x="48378" y="58569"/>
                    </a:lnTo>
                    <a:lnTo>
                      <a:pt x="49619" y="59790"/>
                    </a:lnTo>
                    <a:close/>
                    <a:moveTo>
                      <a:pt x="49619" y="59790"/>
                    </a:moveTo>
                    <a:cubicBezTo>
                      <a:pt x="47138" y="62230"/>
                      <a:pt x="43416" y="61010"/>
                      <a:pt x="38454" y="57349"/>
                    </a:cubicBezTo>
                    <a:lnTo>
                      <a:pt x="39695" y="54909"/>
                    </a:lnTo>
                    <a:cubicBezTo>
                      <a:pt x="43416" y="57349"/>
                      <a:pt x="47138" y="58569"/>
                      <a:pt x="47138" y="57349"/>
                    </a:cubicBezTo>
                    <a:lnTo>
                      <a:pt x="49619" y="59790"/>
                    </a:lnTo>
                    <a:close/>
                    <a:moveTo>
                      <a:pt x="38454" y="57349"/>
                    </a:moveTo>
                    <a:cubicBezTo>
                      <a:pt x="33493" y="54909"/>
                      <a:pt x="28531" y="50028"/>
                      <a:pt x="23569" y="43927"/>
                    </a:cubicBezTo>
                    <a:lnTo>
                      <a:pt x="26050" y="41487"/>
                    </a:lnTo>
                    <a:cubicBezTo>
                      <a:pt x="31012" y="47588"/>
                      <a:pt x="35973" y="52468"/>
                      <a:pt x="39695" y="54909"/>
                    </a:cubicBezTo>
                    <a:lnTo>
                      <a:pt x="38454" y="57349"/>
                    </a:lnTo>
                    <a:close/>
                    <a:moveTo>
                      <a:pt x="23569" y="43927"/>
                    </a:moveTo>
                    <a:cubicBezTo>
                      <a:pt x="22328" y="42707"/>
                      <a:pt x="19847" y="40266"/>
                      <a:pt x="18607" y="37826"/>
                    </a:cubicBezTo>
                    <a:lnTo>
                      <a:pt x="21088" y="35386"/>
                    </a:lnTo>
                    <a:cubicBezTo>
                      <a:pt x="22328" y="37826"/>
                      <a:pt x="24809" y="40266"/>
                      <a:pt x="26050" y="41487"/>
                    </a:cubicBezTo>
                    <a:lnTo>
                      <a:pt x="23569" y="43927"/>
                    </a:lnTo>
                    <a:close/>
                    <a:moveTo>
                      <a:pt x="18607" y="37826"/>
                    </a:moveTo>
                    <a:lnTo>
                      <a:pt x="19847" y="36606"/>
                    </a:lnTo>
                    <a:lnTo>
                      <a:pt x="18607" y="37826"/>
                    </a:lnTo>
                    <a:close/>
                    <a:moveTo>
                      <a:pt x="18607" y="37826"/>
                    </a:moveTo>
                    <a:cubicBezTo>
                      <a:pt x="18607" y="37826"/>
                      <a:pt x="18607" y="37826"/>
                      <a:pt x="18607" y="37826"/>
                    </a:cubicBezTo>
                    <a:lnTo>
                      <a:pt x="21088" y="35386"/>
                    </a:lnTo>
                    <a:cubicBezTo>
                      <a:pt x="21088" y="36606"/>
                      <a:pt x="21088" y="35386"/>
                      <a:pt x="21088" y="35386"/>
                    </a:cubicBezTo>
                    <a:lnTo>
                      <a:pt x="18607" y="37826"/>
                    </a:lnTo>
                    <a:close/>
                    <a:moveTo>
                      <a:pt x="18607" y="37826"/>
                    </a:moveTo>
                    <a:lnTo>
                      <a:pt x="19847" y="36606"/>
                    </a:lnTo>
                    <a:lnTo>
                      <a:pt x="18607" y="37826"/>
                    </a:lnTo>
                    <a:close/>
                    <a:moveTo>
                      <a:pt x="18607" y="37826"/>
                    </a:moveTo>
                    <a:cubicBezTo>
                      <a:pt x="16126" y="35386"/>
                      <a:pt x="14886" y="32945"/>
                      <a:pt x="13645" y="31725"/>
                    </a:cubicBezTo>
                    <a:lnTo>
                      <a:pt x="16126" y="29285"/>
                    </a:lnTo>
                    <a:cubicBezTo>
                      <a:pt x="17367" y="31725"/>
                      <a:pt x="19847" y="34165"/>
                      <a:pt x="21088" y="35386"/>
                    </a:cubicBezTo>
                    <a:lnTo>
                      <a:pt x="18607" y="37826"/>
                    </a:lnTo>
                    <a:close/>
                    <a:moveTo>
                      <a:pt x="13645" y="31725"/>
                    </a:moveTo>
                    <a:cubicBezTo>
                      <a:pt x="12405" y="29285"/>
                      <a:pt x="11164" y="26844"/>
                      <a:pt x="9924" y="25624"/>
                    </a:cubicBezTo>
                    <a:lnTo>
                      <a:pt x="12405" y="23184"/>
                    </a:lnTo>
                    <a:cubicBezTo>
                      <a:pt x="13645" y="25624"/>
                      <a:pt x="14886" y="26844"/>
                      <a:pt x="16126" y="29285"/>
                    </a:cubicBezTo>
                    <a:lnTo>
                      <a:pt x="13645" y="31725"/>
                    </a:lnTo>
                    <a:close/>
                    <a:moveTo>
                      <a:pt x="9924" y="25624"/>
                    </a:moveTo>
                    <a:cubicBezTo>
                      <a:pt x="2481" y="14642"/>
                      <a:pt x="0" y="4881"/>
                      <a:pt x="3721" y="1220"/>
                    </a:cubicBezTo>
                    <a:lnTo>
                      <a:pt x="6202" y="3661"/>
                    </a:lnTo>
                    <a:cubicBezTo>
                      <a:pt x="3721" y="6101"/>
                      <a:pt x="6202" y="13422"/>
                      <a:pt x="12405" y="23184"/>
                    </a:cubicBezTo>
                    <a:lnTo>
                      <a:pt x="9924" y="25624"/>
                    </a:lnTo>
                    <a:close/>
                    <a:moveTo>
                      <a:pt x="3721" y="1220"/>
                    </a:moveTo>
                    <a:cubicBezTo>
                      <a:pt x="3721" y="1220"/>
                      <a:pt x="3721" y="1220"/>
                      <a:pt x="3721" y="1220"/>
                    </a:cubicBezTo>
                    <a:lnTo>
                      <a:pt x="6202" y="3661"/>
                    </a:lnTo>
                    <a:cubicBezTo>
                      <a:pt x="6202" y="3661"/>
                      <a:pt x="6202" y="3661"/>
                      <a:pt x="6202" y="3661"/>
                    </a:cubicBezTo>
                    <a:lnTo>
                      <a:pt x="3721" y="1220"/>
                    </a:lnTo>
                    <a:close/>
                    <a:moveTo>
                      <a:pt x="6202" y="3661"/>
                    </a:moveTo>
                    <a:lnTo>
                      <a:pt x="4962" y="2440"/>
                    </a:lnTo>
                    <a:lnTo>
                      <a:pt x="6202" y="3661"/>
                    </a:lnTo>
                    <a:close/>
                    <a:moveTo>
                      <a:pt x="3721" y="1220"/>
                    </a:moveTo>
                    <a:cubicBezTo>
                      <a:pt x="6202" y="0"/>
                      <a:pt x="9924" y="1220"/>
                      <a:pt x="14886" y="3661"/>
                    </a:cubicBezTo>
                    <a:lnTo>
                      <a:pt x="12405" y="7321"/>
                    </a:lnTo>
                    <a:cubicBezTo>
                      <a:pt x="9924" y="4881"/>
                      <a:pt x="6202" y="3661"/>
                      <a:pt x="6202" y="3661"/>
                    </a:cubicBezTo>
                    <a:lnTo>
                      <a:pt x="3721" y="1220"/>
                    </a:lnTo>
                    <a:close/>
                    <a:moveTo>
                      <a:pt x="14886" y="3661"/>
                    </a:moveTo>
                    <a:cubicBezTo>
                      <a:pt x="18607" y="7321"/>
                      <a:pt x="24809" y="12202"/>
                      <a:pt x="29771" y="17083"/>
                    </a:cubicBezTo>
                    <a:lnTo>
                      <a:pt x="27290" y="19523"/>
                    </a:lnTo>
                    <a:cubicBezTo>
                      <a:pt x="22328" y="14642"/>
                      <a:pt x="17367" y="9762"/>
                      <a:pt x="12405" y="7321"/>
                    </a:cubicBezTo>
                    <a:lnTo>
                      <a:pt x="14886" y="3661"/>
                    </a:lnTo>
                    <a:close/>
                    <a:moveTo>
                      <a:pt x="29771" y="17083"/>
                    </a:moveTo>
                    <a:cubicBezTo>
                      <a:pt x="31012" y="19523"/>
                      <a:pt x="33493" y="21964"/>
                      <a:pt x="34733" y="24404"/>
                    </a:cubicBezTo>
                    <a:lnTo>
                      <a:pt x="32252" y="25624"/>
                    </a:lnTo>
                    <a:cubicBezTo>
                      <a:pt x="31012" y="23184"/>
                      <a:pt x="28531" y="21964"/>
                      <a:pt x="27290" y="19523"/>
                    </a:cubicBezTo>
                    <a:lnTo>
                      <a:pt x="29771" y="17083"/>
                    </a:lnTo>
                    <a:close/>
                    <a:moveTo>
                      <a:pt x="34733" y="24404"/>
                    </a:moveTo>
                    <a:lnTo>
                      <a:pt x="33493" y="24404"/>
                    </a:lnTo>
                    <a:lnTo>
                      <a:pt x="34733" y="2440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15" name="Freeform 7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MgAAYAoAADczAADCCgAAAAAAACYAAAAIAAAA//////////8="/>
                  </a:ext>
                </a:extLst>
              </p:cNvSpPr>
              <p:nvPr/>
            </p:nvSpPr>
            <p:spPr>
              <a:xfrm>
                <a:off x="8274050" y="1686560"/>
                <a:ext cx="51435" cy="62230"/>
              </a:xfrm>
              <a:custGeom>
                <a:avLst/>
                <a:gdLst/>
                <a:ahLst/>
                <a:cxnLst/>
                <a:rect l="0" t="0" r="51435" b="62230"/>
                <a:pathLst>
                  <a:path w="51435" h="62230">
                    <a:moveTo>
                      <a:pt x="33065" y="36093"/>
                    </a:moveTo>
                    <a:cubicBezTo>
                      <a:pt x="22043" y="52273"/>
                      <a:pt x="8572" y="62230"/>
                      <a:pt x="4898" y="59741"/>
                    </a:cubicBezTo>
                    <a:cubicBezTo>
                      <a:pt x="0" y="57252"/>
                      <a:pt x="6123" y="42316"/>
                      <a:pt x="18369" y="26137"/>
                    </a:cubicBezTo>
                    <a:cubicBezTo>
                      <a:pt x="30616" y="9957"/>
                      <a:pt x="42862" y="0"/>
                      <a:pt x="47761" y="2489"/>
                    </a:cubicBezTo>
                    <a:cubicBezTo>
                      <a:pt x="51435" y="4978"/>
                      <a:pt x="45311" y="19914"/>
                      <a:pt x="33065" y="36093"/>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314" name="Freeform 7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MgAAXgoAADYzAADECgAAAAAAACYAAAAIAAAA//////////8="/>
                  </a:ext>
                </a:extLst>
              </p:cNvSpPr>
              <p:nvPr/>
            </p:nvSpPr>
            <p:spPr>
              <a:xfrm>
                <a:off x="8275320" y="1685290"/>
                <a:ext cx="49530" cy="64770"/>
              </a:xfrm>
              <a:custGeom>
                <a:avLst/>
                <a:gdLst/>
                <a:ahLst/>
                <a:cxnLst/>
                <a:rect l="0" t="0" r="49530" b="64770"/>
                <a:pathLst>
                  <a:path w="49530" h="64770">
                    <a:moveTo>
                      <a:pt x="33433" y="38613"/>
                    </a:moveTo>
                    <a:lnTo>
                      <a:pt x="30956" y="36136"/>
                    </a:lnTo>
                    <a:lnTo>
                      <a:pt x="33433" y="38613"/>
                    </a:lnTo>
                    <a:close/>
                    <a:moveTo>
                      <a:pt x="33433" y="38613"/>
                    </a:moveTo>
                    <a:cubicBezTo>
                      <a:pt x="32195" y="41104"/>
                      <a:pt x="30956" y="42350"/>
                      <a:pt x="28480" y="44841"/>
                    </a:cubicBezTo>
                    <a:lnTo>
                      <a:pt x="26003" y="42364"/>
                    </a:lnTo>
                    <a:cubicBezTo>
                      <a:pt x="28480" y="41104"/>
                      <a:pt x="29718" y="38613"/>
                      <a:pt x="30956" y="36122"/>
                    </a:cubicBezTo>
                    <a:lnTo>
                      <a:pt x="33433" y="38599"/>
                    </a:lnTo>
                    <a:close/>
                    <a:moveTo>
                      <a:pt x="28480" y="44841"/>
                    </a:moveTo>
                    <a:cubicBezTo>
                      <a:pt x="27242" y="47332"/>
                      <a:pt x="26003" y="48578"/>
                      <a:pt x="23527" y="51069"/>
                    </a:cubicBezTo>
                    <a:lnTo>
                      <a:pt x="21050" y="48592"/>
                    </a:lnTo>
                    <a:cubicBezTo>
                      <a:pt x="23527" y="46086"/>
                      <a:pt x="24765" y="44841"/>
                      <a:pt x="26003" y="42350"/>
                    </a:cubicBezTo>
                    <a:lnTo>
                      <a:pt x="28480" y="44827"/>
                    </a:lnTo>
                    <a:close/>
                    <a:moveTo>
                      <a:pt x="23527" y="51069"/>
                    </a:moveTo>
                    <a:cubicBezTo>
                      <a:pt x="14859" y="59788"/>
                      <a:pt x="6191" y="64770"/>
                      <a:pt x="2477" y="62279"/>
                    </a:cubicBezTo>
                    <a:lnTo>
                      <a:pt x="3715" y="59788"/>
                    </a:lnTo>
                    <a:cubicBezTo>
                      <a:pt x="6191" y="61033"/>
                      <a:pt x="13621" y="56051"/>
                      <a:pt x="21050" y="48578"/>
                    </a:cubicBezTo>
                    <a:lnTo>
                      <a:pt x="23527" y="51055"/>
                    </a:lnTo>
                    <a:close/>
                    <a:moveTo>
                      <a:pt x="3715" y="59788"/>
                    </a:moveTo>
                    <a:lnTo>
                      <a:pt x="3715" y="61033"/>
                    </a:lnTo>
                    <a:lnTo>
                      <a:pt x="3715" y="59788"/>
                    </a:lnTo>
                    <a:close/>
                    <a:moveTo>
                      <a:pt x="2477" y="62279"/>
                    </a:moveTo>
                    <a:cubicBezTo>
                      <a:pt x="2477" y="62279"/>
                      <a:pt x="2477" y="62279"/>
                      <a:pt x="2477" y="62279"/>
                    </a:cubicBezTo>
                    <a:lnTo>
                      <a:pt x="3715" y="59788"/>
                    </a:lnTo>
                    <a:cubicBezTo>
                      <a:pt x="3715" y="59788"/>
                      <a:pt x="3715" y="59788"/>
                      <a:pt x="3715" y="59788"/>
                    </a:cubicBezTo>
                    <a:lnTo>
                      <a:pt x="2477" y="62279"/>
                    </a:lnTo>
                    <a:close/>
                    <a:moveTo>
                      <a:pt x="2477" y="62279"/>
                    </a:moveTo>
                    <a:cubicBezTo>
                      <a:pt x="0" y="61033"/>
                      <a:pt x="0" y="56051"/>
                      <a:pt x="1238" y="51069"/>
                    </a:cubicBezTo>
                    <a:lnTo>
                      <a:pt x="4953" y="52314"/>
                    </a:lnTo>
                    <a:cubicBezTo>
                      <a:pt x="3715" y="56051"/>
                      <a:pt x="3715" y="58542"/>
                      <a:pt x="3715" y="59788"/>
                    </a:cubicBezTo>
                    <a:lnTo>
                      <a:pt x="2477" y="62279"/>
                    </a:lnTo>
                    <a:close/>
                    <a:moveTo>
                      <a:pt x="1238" y="51069"/>
                    </a:moveTo>
                    <a:cubicBezTo>
                      <a:pt x="3715" y="46086"/>
                      <a:pt x="7430" y="39858"/>
                      <a:pt x="11144" y="32385"/>
                    </a:cubicBezTo>
                    <a:lnTo>
                      <a:pt x="13621" y="34862"/>
                    </a:lnTo>
                    <a:cubicBezTo>
                      <a:pt x="9906" y="41104"/>
                      <a:pt x="6191" y="47332"/>
                      <a:pt x="4953" y="52314"/>
                    </a:cubicBezTo>
                    <a:lnTo>
                      <a:pt x="1238" y="51069"/>
                    </a:lnTo>
                    <a:close/>
                    <a:moveTo>
                      <a:pt x="11144" y="32385"/>
                    </a:moveTo>
                    <a:cubicBezTo>
                      <a:pt x="12383" y="31139"/>
                      <a:pt x="14859" y="28648"/>
                      <a:pt x="16097" y="26157"/>
                    </a:cubicBezTo>
                    <a:lnTo>
                      <a:pt x="18574" y="28634"/>
                    </a:lnTo>
                    <a:cubicBezTo>
                      <a:pt x="17336" y="29894"/>
                      <a:pt x="14859" y="32385"/>
                      <a:pt x="13621" y="34876"/>
                    </a:cubicBezTo>
                    <a:lnTo>
                      <a:pt x="11144" y="32399"/>
                    </a:lnTo>
                    <a:close/>
                    <a:moveTo>
                      <a:pt x="16097" y="26157"/>
                    </a:moveTo>
                    <a:lnTo>
                      <a:pt x="18574" y="28634"/>
                    </a:lnTo>
                    <a:lnTo>
                      <a:pt x="16097" y="26157"/>
                    </a:lnTo>
                    <a:close/>
                    <a:moveTo>
                      <a:pt x="16097" y="26157"/>
                    </a:moveTo>
                    <a:cubicBezTo>
                      <a:pt x="17336" y="23666"/>
                      <a:pt x="19812" y="21175"/>
                      <a:pt x="21050" y="19929"/>
                    </a:cubicBezTo>
                    <a:lnTo>
                      <a:pt x="23527" y="22406"/>
                    </a:lnTo>
                    <a:cubicBezTo>
                      <a:pt x="22289" y="23666"/>
                      <a:pt x="19812" y="26157"/>
                      <a:pt x="18574" y="28648"/>
                    </a:cubicBezTo>
                    <a:lnTo>
                      <a:pt x="16097" y="26171"/>
                    </a:lnTo>
                    <a:close/>
                    <a:moveTo>
                      <a:pt x="21050" y="19929"/>
                    </a:moveTo>
                    <a:cubicBezTo>
                      <a:pt x="22289" y="17438"/>
                      <a:pt x="24765" y="16193"/>
                      <a:pt x="26003" y="13701"/>
                    </a:cubicBezTo>
                    <a:lnTo>
                      <a:pt x="28480" y="16178"/>
                    </a:lnTo>
                    <a:cubicBezTo>
                      <a:pt x="27242" y="18684"/>
                      <a:pt x="24765" y="19929"/>
                      <a:pt x="23527" y="22420"/>
                    </a:cubicBezTo>
                    <a:lnTo>
                      <a:pt x="21050" y="19943"/>
                    </a:lnTo>
                    <a:close/>
                    <a:moveTo>
                      <a:pt x="26003" y="13701"/>
                    </a:moveTo>
                    <a:cubicBezTo>
                      <a:pt x="35909" y="4982"/>
                      <a:pt x="43339" y="0"/>
                      <a:pt x="47054" y="2491"/>
                    </a:cubicBezTo>
                    <a:lnTo>
                      <a:pt x="45815" y="4982"/>
                    </a:lnTo>
                    <a:cubicBezTo>
                      <a:pt x="43339" y="3737"/>
                      <a:pt x="37148" y="8719"/>
                      <a:pt x="28480" y="16193"/>
                    </a:cubicBezTo>
                    <a:lnTo>
                      <a:pt x="26003" y="13716"/>
                    </a:lnTo>
                    <a:close/>
                    <a:moveTo>
                      <a:pt x="45815" y="4982"/>
                    </a:moveTo>
                    <a:lnTo>
                      <a:pt x="47054" y="3743"/>
                    </a:lnTo>
                    <a:lnTo>
                      <a:pt x="45815" y="4982"/>
                    </a:lnTo>
                    <a:close/>
                    <a:moveTo>
                      <a:pt x="47054" y="2491"/>
                    </a:moveTo>
                    <a:cubicBezTo>
                      <a:pt x="47054" y="2491"/>
                      <a:pt x="48292" y="2491"/>
                      <a:pt x="48292" y="2491"/>
                    </a:cubicBezTo>
                    <a:lnTo>
                      <a:pt x="45815" y="4968"/>
                    </a:lnTo>
                    <a:cubicBezTo>
                      <a:pt x="45815" y="4982"/>
                      <a:pt x="45815" y="4982"/>
                      <a:pt x="45815" y="4982"/>
                    </a:cubicBezTo>
                    <a:lnTo>
                      <a:pt x="47054" y="2491"/>
                    </a:lnTo>
                    <a:close/>
                    <a:moveTo>
                      <a:pt x="48292" y="2491"/>
                    </a:moveTo>
                    <a:cubicBezTo>
                      <a:pt x="49530" y="3737"/>
                      <a:pt x="49530" y="8719"/>
                      <a:pt x="48292" y="13701"/>
                    </a:cubicBezTo>
                    <a:lnTo>
                      <a:pt x="44577" y="12456"/>
                    </a:lnTo>
                    <a:cubicBezTo>
                      <a:pt x="47054" y="8719"/>
                      <a:pt x="47054" y="6228"/>
                      <a:pt x="45815" y="4982"/>
                    </a:cubicBezTo>
                    <a:lnTo>
                      <a:pt x="48292" y="2505"/>
                    </a:lnTo>
                    <a:close/>
                    <a:moveTo>
                      <a:pt x="48292" y="13701"/>
                    </a:moveTo>
                    <a:cubicBezTo>
                      <a:pt x="45815" y="18684"/>
                      <a:pt x="43339" y="24912"/>
                      <a:pt x="38386" y="32385"/>
                    </a:cubicBezTo>
                    <a:lnTo>
                      <a:pt x="35909" y="29908"/>
                    </a:lnTo>
                    <a:cubicBezTo>
                      <a:pt x="39624" y="23666"/>
                      <a:pt x="43339" y="17438"/>
                      <a:pt x="44577" y="12456"/>
                    </a:cubicBezTo>
                    <a:lnTo>
                      <a:pt x="48292" y="13701"/>
                    </a:lnTo>
                    <a:close/>
                    <a:moveTo>
                      <a:pt x="38386" y="32385"/>
                    </a:moveTo>
                    <a:cubicBezTo>
                      <a:pt x="37148" y="33631"/>
                      <a:pt x="35909" y="36122"/>
                      <a:pt x="33433" y="38613"/>
                    </a:cubicBezTo>
                    <a:lnTo>
                      <a:pt x="30956" y="36136"/>
                    </a:lnTo>
                    <a:cubicBezTo>
                      <a:pt x="33433" y="33631"/>
                      <a:pt x="34671" y="32385"/>
                      <a:pt x="35909" y="29894"/>
                    </a:cubicBezTo>
                    <a:lnTo>
                      <a:pt x="38386" y="3237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13" name="Freeform 7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MgAAZwoAANwyAACjCgAAAAAAACYAAAAIAAAA//////////8="/>
                  </a:ext>
                </a:extLst>
              </p:cNvSpPr>
              <p:nvPr/>
            </p:nvSpPr>
            <p:spPr>
              <a:xfrm>
                <a:off x="8256905" y="1691005"/>
                <a:ext cx="10795" cy="38100"/>
              </a:xfrm>
              <a:custGeom>
                <a:avLst/>
                <a:gdLst/>
                <a:ahLst/>
                <a:cxnLst/>
                <a:rect l="0" t="0" r="10795" b="38100"/>
                <a:pathLst>
                  <a:path w="10795" h="38100">
                    <a:moveTo>
                      <a:pt x="10795" y="1229"/>
                    </a:moveTo>
                    <a:lnTo>
                      <a:pt x="3598" y="38100"/>
                    </a:lnTo>
                    <a:lnTo>
                      <a:pt x="0" y="36871"/>
                    </a:lnTo>
                    <a:lnTo>
                      <a:pt x="7196" y="0"/>
                    </a:lnTo>
                    <a:lnTo>
                      <a:pt x="10795" y="122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12" name="Freeform 7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MwAAaQoAAC4zAACZCgAAAAAAACYAAAAIAAAA//////////8="/>
                  </a:ext>
                </a:extLst>
              </p:cNvSpPr>
              <p:nvPr/>
            </p:nvSpPr>
            <p:spPr>
              <a:xfrm>
                <a:off x="8301990" y="1692275"/>
                <a:ext cx="17780" cy="30480"/>
              </a:xfrm>
              <a:custGeom>
                <a:avLst/>
                <a:gdLst/>
                <a:ahLst/>
                <a:cxnLst/>
                <a:rect l="0" t="0" r="17780" b="30480"/>
                <a:pathLst>
                  <a:path w="17780" h="30480">
                    <a:moveTo>
                      <a:pt x="6350" y="6096"/>
                    </a:moveTo>
                    <a:lnTo>
                      <a:pt x="8890" y="8534"/>
                    </a:lnTo>
                    <a:lnTo>
                      <a:pt x="6350" y="6096"/>
                    </a:lnTo>
                    <a:close/>
                    <a:moveTo>
                      <a:pt x="6350" y="6096"/>
                    </a:moveTo>
                    <a:cubicBezTo>
                      <a:pt x="7620" y="4877"/>
                      <a:pt x="7620" y="4877"/>
                      <a:pt x="8890" y="4877"/>
                    </a:cubicBezTo>
                    <a:lnTo>
                      <a:pt x="11430" y="7315"/>
                    </a:lnTo>
                    <a:cubicBezTo>
                      <a:pt x="10160" y="7315"/>
                      <a:pt x="10160" y="7315"/>
                      <a:pt x="8890" y="8534"/>
                    </a:cubicBezTo>
                    <a:lnTo>
                      <a:pt x="6350" y="6096"/>
                    </a:lnTo>
                    <a:close/>
                    <a:moveTo>
                      <a:pt x="8890" y="4877"/>
                    </a:moveTo>
                    <a:cubicBezTo>
                      <a:pt x="8890" y="3658"/>
                      <a:pt x="10160" y="3658"/>
                      <a:pt x="10160" y="3658"/>
                    </a:cubicBezTo>
                    <a:lnTo>
                      <a:pt x="12700" y="6096"/>
                    </a:lnTo>
                    <a:cubicBezTo>
                      <a:pt x="11430" y="6096"/>
                      <a:pt x="11430" y="6096"/>
                      <a:pt x="11430" y="7315"/>
                    </a:cubicBezTo>
                    <a:lnTo>
                      <a:pt x="8890" y="4877"/>
                    </a:lnTo>
                    <a:close/>
                    <a:moveTo>
                      <a:pt x="10160" y="3658"/>
                    </a:moveTo>
                    <a:cubicBezTo>
                      <a:pt x="12700" y="1219"/>
                      <a:pt x="15240" y="0"/>
                      <a:pt x="16510" y="1219"/>
                    </a:cubicBezTo>
                    <a:lnTo>
                      <a:pt x="15240" y="3658"/>
                    </a:lnTo>
                    <a:cubicBezTo>
                      <a:pt x="13970" y="3658"/>
                      <a:pt x="13970" y="4877"/>
                      <a:pt x="12700" y="6096"/>
                    </a:cubicBezTo>
                    <a:lnTo>
                      <a:pt x="10160" y="3658"/>
                    </a:lnTo>
                    <a:close/>
                    <a:moveTo>
                      <a:pt x="16510" y="1219"/>
                    </a:moveTo>
                    <a:lnTo>
                      <a:pt x="16510" y="2438"/>
                    </a:lnTo>
                    <a:lnTo>
                      <a:pt x="16510" y="1219"/>
                    </a:lnTo>
                    <a:close/>
                    <a:moveTo>
                      <a:pt x="16510" y="1219"/>
                    </a:moveTo>
                    <a:lnTo>
                      <a:pt x="15240" y="3658"/>
                    </a:lnTo>
                    <a:lnTo>
                      <a:pt x="16510" y="1219"/>
                    </a:lnTo>
                    <a:close/>
                    <a:moveTo>
                      <a:pt x="15240" y="3658"/>
                    </a:moveTo>
                    <a:lnTo>
                      <a:pt x="16510" y="2438"/>
                    </a:lnTo>
                    <a:lnTo>
                      <a:pt x="15240" y="3658"/>
                    </a:lnTo>
                    <a:close/>
                    <a:moveTo>
                      <a:pt x="16510" y="1219"/>
                    </a:moveTo>
                    <a:cubicBezTo>
                      <a:pt x="17780" y="1219"/>
                      <a:pt x="17780" y="2438"/>
                      <a:pt x="17780" y="3658"/>
                    </a:cubicBezTo>
                    <a:lnTo>
                      <a:pt x="13970" y="3658"/>
                    </a:lnTo>
                    <a:cubicBezTo>
                      <a:pt x="13970" y="3658"/>
                      <a:pt x="15240" y="3658"/>
                      <a:pt x="15240" y="3658"/>
                    </a:cubicBezTo>
                    <a:lnTo>
                      <a:pt x="16510" y="1219"/>
                    </a:lnTo>
                    <a:close/>
                    <a:moveTo>
                      <a:pt x="13970" y="3658"/>
                    </a:moveTo>
                    <a:lnTo>
                      <a:pt x="16510" y="3658"/>
                    </a:lnTo>
                    <a:lnTo>
                      <a:pt x="13970" y="3658"/>
                    </a:lnTo>
                    <a:close/>
                    <a:moveTo>
                      <a:pt x="17780" y="3658"/>
                    </a:moveTo>
                    <a:cubicBezTo>
                      <a:pt x="17780" y="4877"/>
                      <a:pt x="17780" y="6096"/>
                      <a:pt x="16510" y="7315"/>
                    </a:cubicBezTo>
                    <a:lnTo>
                      <a:pt x="13970" y="6096"/>
                    </a:lnTo>
                    <a:cubicBezTo>
                      <a:pt x="13970" y="4877"/>
                      <a:pt x="13970" y="3658"/>
                      <a:pt x="13970" y="3658"/>
                    </a:cubicBezTo>
                    <a:lnTo>
                      <a:pt x="17780" y="3658"/>
                    </a:lnTo>
                    <a:close/>
                    <a:moveTo>
                      <a:pt x="16510" y="7315"/>
                    </a:moveTo>
                    <a:cubicBezTo>
                      <a:pt x="13970" y="12192"/>
                      <a:pt x="8890" y="21946"/>
                      <a:pt x="2540" y="30480"/>
                    </a:cubicBezTo>
                    <a:lnTo>
                      <a:pt x="0" y="28042"/>
                    </a:lnTo>
                    <a:cubicBezTo>
                      <a:pt x="6350" y="20726"/>
                      <a:pt x="11430" y="10973"/>
                      <a:pt x="13970" y="6096"/>
                    </a:cubicBezTo>
                    <a:lnTo>
                      <a:pt x="16510" y="731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11" name="Freeform 7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MgAAmwoAAKIyAADACgAAAAAAACYAAAAIAAAA//////////8="/>
                  </a:ext>
                </a:extLst>
              </p:cNvSpPr>
              <p:nvPr/>
            </p:nvSpPr>
            <p:spPr>
              <a:xfrm>
                <a:off x="8204835" y="1724025"/>
                <a:ext cx="26035" cy="23495"/>
              </a:xfrm>
              <a:custGeom>
                <a:avLst/>
                <a:gdLst/>
                <a:ahLst/>
                <a:cxnLst/>
                <a:rect l="0" t="0" r="26035" b="23495"/>
                <a:pathLst>
                  <a:path w="26035" h="23495">
                    <a:moveTo>
                      <a:pt x="22315" y="12365"/>
                    </a:moveTo>
                    <a:lnTo>
                      <a:pt x="19836" y="13602"/>
                    </a:lnTo>
                    <a:lnTo>
                      <a:pt x="22315" y="12365"/>
                    </a:lnTo>
                    <a:close/>
                    <a:moveTo>
                      <a:pt x="19836" y="13602"/>
                    </a:moveTo>
                    <a:lnTo>
                      <a:pt x="21075" y="13602"/>
                    </a:lnTo>
                    <a:lnTo>
                      <a:pt x="19836" y="13602"/>
                    </a:lnTo>
                    <a:close/>
                    <a:moveTo>
                      <a:pt x="22315" y="12365"/>
                    </a:moveTo>
                    <a:cubicBezTo>
                      <a:pt x="22315" y="13602"/>
                      <a:pt x="23555" y="13602"/>
                      <a:pt x="23555" y="14838"/>
                    </a:cubicBezTo>
                    <a:lnTo>
                      <a:pt x="21075" y="16075"/>
                    </a:lnTo>
                    <a:cubicBezTo>
                      <a:pt x="19836" y="14838"/>
                      <a:pt x="19836" y="14838"/>
                      <a:pt x="19836" y="13602"/>
                    </a:cubicBezTo>
                    <a:lnTo>
                      <a:pt x="22315" y="12365"/>
                    </a:lnTo>
                    <a:close/>
                    <a:moveTo>
                      <a:pt x="23555" y="14838"/>
                    </a:moveTo>
                    <a:cubicBezTo>
                      <a:pt x="23555" y="14838"/>
                      <a:pt x="23555" y="16075"/>
                      <a:pt x="24795" y="16075"/>
                    </a:cubicBezTo>
                    <a:lnTo>
                      <a:pt x="21075" y="17312"/>
                    </a:lnTo>
                    <a:cubicBezTo>
                      <a:pt x="21075" y="17312"/>
                      <a:pt x="21075" y="16075"/>
                      <a:pt x="21075" y="16075"/>
                    </a:cubicBezTo>
                    <a:lnTo>
                      <a:pt x="23555" y="14838"/>
                    </a:lnTo>
                    <a:close/>
                    <a:moveTo>
                      <a:pt x="21075" y="17312"/>
                    </a:moveTo>
                    <a:lnTo>
                      <a:pt x="22315" y="17312"/>
                    </a:lnTo>
                    <a:lnTo>
                      <a:pt x="21075" y="17312"/>
                    </a:lnTo>
                    <a:close/>
                    <a:moveTo>
                      <a:pt x="24795" y="16075"/>
                    </a:moveTo>
                    <a:cubicBezTo>
                      <a:pt x="26035" y="19785"/>
                      <a:pt x="26035" y="22258"/>
                      <a:pt x="24795" y="23495"/>
                    </a:cubicBezTo>
                    <a:lnTo>
                      <a:pt x="22315" y="21015"/>
                    </a:lnTo>
                    <a:cubicBezTo>
                      <a:pt x="23555" y="19785"/>
                      <a:pt x="22315" y="19785"/>
                      <a:pt x="21075" y="17312"/>
                    </a:cubicBezTo>
                    <a:lnTo>
                      <a:pt x="24795" y="16075"/>
                    </a:lnTo>
                    <a:close/>
                    <a:moveTo>
                      <a:pt x="24795" y="23495"/>
                    </a:moveTo>
                    <a:lnTo>
                      <a:pt x="23555" y="22255"/>
                    </a:lnTo>
                    <a:lnTo>
                      <a:pt x="24795" y="23495"/>
                    </a:lnTo>
                    <a:close/>
                    <a:moveTo>
                      <a:pt x="24795" y="23495"/>
                    </a:moveTo>
                    <a:lnTo>
                      <a:pt x="22315" y="21015"/>
                    </a:lnTo>
                    <a:lnTo>
                      <a:pt x="24795" y="23495"/>
                    </a:lnTo>
                    <a:close/>
                    <a:moveTo>
                      <a:pt x="24795" y="23495"/>
                    </a:moveTo>
                    <a:cubicBezTo>
                      <a:pt x="23555" y="23495"/>
                      <a:pt x="22315" y="23495"/>
                      <a:pt x="21075" y="23495"/>
                    </a:cubicBezTo>
                    <a:lnTo>
                      <a:pt x="23555" y="19785"/>
                    </a:lnTo>
                    <a:cubicBezTo>
                      <a:pt x="23555" y="19785"/>
                      <a:pt x="22315" y="21021"/>
                      <a:pt x="22315" y="21021"/>
                    </a:cubicBezTo>
                    <a:lnTo>
                      <a:pt x="24795" y="23501"/>
                    </a:lnTo>
                    <a:close/>
                    <a:moveTo>
                      <a:pt x="21075" y="23495"/>
                    </a:moveTo>
                    <a:cubicBezTo>
                      <a:pt x="21075" y="22258"/>
                      <a:pt x="19836" y="22258"/>
                      <a:pt x="18596" y="21021"/>
                    </a:cubicBezTo>
                    <a:lnTo>
                      <a:pt x="21075" y="18542"/>
                    </a:lnTo>
                    <a:cubicBezTo>
                      <a:pt x="22315" y="19785"/>
                      <a:pt x="22315" y="19785"/>
                      <a:pt x="23555" y="19785"/>
                    </a:cubicBezTo>
                    <a:lnTo>
                      <a:pt x="21075" y="23495"/>
                    </a:lnTo>
                    <a:close/>
                    <a:moveTo>
                      <a:pt x="18596" y="21021"/>
                    </a:moveTo>
                    <a:cubicBezTo>
                      <a:pt x="14877" y="18548"/>
                      <a:pt x="6198" y="9892"/>
                      <a:pt x="0" y="2473"/>
                    </a:cubicBezTo>
                    <a:lnTo>
                      <a:pt x="2479" y="-6"/>
                    </a:lnTo>
                    <a:cubicBezTo>
                      <a:pt x="8678" y="7419"/>
                      <a:pt x="16116" y="16075"/>
                      <a:pt x="21075" y="18548"/>
                    </a:cubicBezTo>
                    <a:lnTo>
                      <a:pt x="18596" y="21027"/>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10" name="Freeform 7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MgAAQgoAAMsyAAClCgAAAAAAACYAAAAIAAAA//////////8="/>
                  </a:ext>
                </a:extLst>
              </p:cNvSpPr>
              <p:nvPr/>
            </p:nvSpPr>
            <p:spPr>
              <a:xfrm>
                <a:off x="8241665" y="1667510"/>
                <a:ext cx="15240" cy="62865"/>
              </a:xfrm>
              <a:custGeom>
                <a:avLst/>
                <a:gdLst/>
                <a:ahLst/>
                <a:cxnLst/>
                <a:rect l="0" t="0" r="15240" b="62865"/>
                <a:pathLst>
                  <a:path w="15240" h="62865">
                    <a:moveTo>
                      <a:pt x="2540" y="0"/>
                    </a:moveTo>
                    <a:lnTo>
                      <a:pt x="15240" y="62865"/>
                    </a:lnTo>
                    <a:lnTo>
                      <a:pt x="11430" y="62865"/>
                    </a:lnTo>
                    <a:lnTo>
                      <a:pt x="0" y="1232"/>
                    </a:lnTo>
                    <a:lnTo>
                      <a:pt x="2540"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09" name="Freeform 7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D0MgAAhwoAABQzAACuCgAAAAAAACYAAAAIAAAA//////////8="/>
                  </a:ext>
                </a:extLst>
              </p:cNvSpPr>
              <p:nvPr/>
            </p:nvSpPr>
            <p:spPr>
              <a:xfrm>
                <a:off x="8282940" y="1711325"/>
                <a:ext cx="20320" cy="24765"/>
              </a:xfrm>
              <a:custGeom>
                <a:avLst/>
                <a:gdLst/>
                <a:ahLst/>
                <a:cxnLst/>
                <a:rect l="0" t="0" r="20320" b="24765"/>
                <a:pathLst>
                  <a:path w="20320" h="24765">
                    <a:moveTo>
                      <a:pt x="3586" y="19812"/>
                    </a:moveTo>
                    <a:cubicBezTo>
                      <a:pt x="0" y="13620"/>
                      <a:pt x="15539" y="2476"/>
                      <a:pt x="20320" y="0"/>
                    </a:cubicBezTo>
                    <a:cubicBezTo>
                      <a:pt x="17929" y="7429"/>
                      <a:pt x="9562" y="24765"/>
                      <a:pt x="3586" y="19812"/>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grpSp>
          <p:nvGrpSpPr>
            <p:cNvPr id="263" name="Group 75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CwkAADtBwAAiiUAAEsJAAAAAAAAJgAAAAgAAAD/////AAAAAA=="/>
                </a:ext>
              </a:extLst>
            </p:cNvGrpSpPr>
            <p:nvPr/>
          </p:nvGrpSpPr>
          <p:grpSpPr>
            <a:xfrm>
              <a:off x="5880100" y="1288415"/>
              <a:ext cx="222250" cy="222250"/>
              <a:chOff x="5880100" y="1288415"/>
              <a:chExt cx="222250" cy="222250"/>
            </a:xfrm>
          </p:grpSpPr>
          <p:sp>
            <p:nvSpPr>
              <p:cNvPr id="307" name="Freeform 7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Jay8AAAAAAQAAAAAAAAAAAAAAAAAAAAAAAAAAAAAAAAAAAAAAAAAAAAAAAn9/fwAAAAADzMzMAMDA/wB/f38AAAAAAAAAAAAAAAAAAAAAAAAAAAAhAAAAGAAAABQAAAA3JAAA+AcAAIAlAABBCQAAAAAAACYAAAAIAAAA//////////8="/>
                  </a:ext>
                </a:extLst>
              </p:cNvSpPr>
              <p:nvPr/>
            </p:nvSpPr>
            <p:spPr>
              <a:xfrm>
                <a:off x="5887085" y="1295400"/>
                <a:ext cx="208915" cy="208915"/>
              </a:xfrm>
              <a:custGeom>
                <a:avLst/>
                <a:gdLst/>
                <a:ahLst/>
                <a:cxnLst/>
                <a:rect l="0" t="0" r="208915" b="208915"/>
                <a:pathLst>
                  <a:path w="208915" h="208915">
                    <a:moveTo>
                      <a:pt x="164241" y="0"/>
                    </a:moveTo>
                    <a:cubicBezTo>
                      <a:pt x="44235" y="0"/>
                      <a:pt x="44235" y="0"/>
                      <a:pt x="44235" y="0"/>
                    </a:cubicBezTo>
                    <a:cubicBezTo>
                      <a:pt x="20146" y="0"/>
                      <a:pt x="0" y="20146"/>
                      <a:pt x="0" y="44235"/>
                    </a:cubicBezTo>
                    <a:cubicBezTo>
                      <a:pt x="0" y="164241"/>
                      <a:pt x="0" y="164241"/>
                      <a:pt x="0" y="164241"/>
                    </a:cubicBezTo>
                    <a:cubicBezTo>
                      <a:pt x="0" y="188768"/>
                      <a:pt x="20146" y="208915"/>
                      <a:pt x="44235" y="208915"/>
                    </a:cubicBezTo>
                    <a:cubicBezTo>
                      <a:pt x="164241" y="208915"/>
                      <a:pt x="164241" y="208915"/>
                      <a:pt x="164241" y="208915"/>
                    </a:cubicBezTo>
                    <a:cubicBezTo>
                      <a:pt x="188768" y="208915"/>
                      <a:pt x="208915" y="188768"/>
                      <a:pt x="208915" y="164241"/>
                    </a:cubicBezTo>
                    <a:cubicBezTo>
                      <a:pt x="208915" y="44235"/>
                      <a:pt x="208915" y="44235"/>
                      <a:pt x="208915" y="44235"/>
                    </a:cubicBezTo>
                    <a:cubicBezTo>
                      <a:pt x="208915" y="20146"/>
                      <a:pt x="188768" y="0"/>
                      <a:pt x="164241" y="0"/>
                    </a:cubicBezTo>
                    <a:close/>
                  </a:path>
                </a:pathLst>
              </a:custGeom>
              <a:solidFill>
                <a:srgbClr val="C96B2F"/>
              </a:solidFill>
              <a:ln>
                <a:noFill/>
              </a:ln>
              <a:effectLst/>
            </p:spPr>
            <p:txBody>
              <a:bodyPr vert="horz" wrap="square" lIns="91440" tIns="45720" rIns="91440" bIns="45720" numCol="1" spcCol="215900" anchor="t"/>
              <a:lstStyle/>
              <a:p>
                <a:pPr>
                  <a:defRPr lang="en-us"/>
                </a:pPr>
                <a:endParaRPr/>
              </a:p>
            </p:txBody>
          </p:sp>
          <p:sp>
            <p:nvSpPr>
              <p:cNvPr id="306" name="Freeform 7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HJAAAHggAAF4lAAA0CQAAAAAAACYAAAAIAAAA//////////8="/>
                  </a:ext>
                </a:extLst>
              </p:cNvSpPr>
              <p:nvPr/>
            </p:nvSpPr>
            <p:spPr>
              <a:xfrm>
                <a:off x="5897245" y="1319530"/>
                <a:ext cx="177165" cy="176530"/>
              </a:xfrm>
              <a:custGeom>
                <a:avLst/>
                <a:gdLst/>
                <a:ahLst/>
                <a:cxnLst/>
                <a:rect l="0" t="0" r="177165" b="176530"/>
                <a:pathLst>
                  <a:path w="177165" h="176530">
                    <a:moveTo>
                      <a:pt x="29672" y="22230"/>
                    </a:moveTo>
                    <a:cubicBezTo>
                      <a:pt x="25309" y="26153"/>
                      <a:pt x="25309" y="26153"/>
                      <a:pt x="25309" y="26153"/>
                    </a:cubicBezTo>
                    <a:cubicBezTo>
                      <a:pt x="23563" y="27896"/>
                      <a:pt x="23563" y="31383"/>
                      <a:pt x="25309" y="33998"/>
                    </a:cubicBezTo>
                    <a:cubicBezTo>
                      <a:pt x="36218" y="50998"/>
                      <a:pt x="36218" y="50998"/>
                      <a:pt x="36218" y="50998"/>
                    </a:cubicBezTo>
                    <a:cubicBezTo>
                      <a:pt x="30545" y="58843"/>
                      <a:pt x="26618" y="67561"/>
                      <a:pt x="24872" y="77150"/>
                    </a:cubicBezTo>
                    <a:cubicBezTo>
                      <a:pt x="5672" y="80637"/>
                      <a:pt x="5672" y="80637"/>
                      <a:pt x="5672" y="80637"/>
                    </a:cubicBezTo>
                    <a:cubicBezTo>
                      <a:pt x="2618" y="81509"/>
                      <a:pt x="0" y="83252"/>
                      <a:pt x="0" y="86304"/>
                    </a:cubicBezTo>
                    <a:cubicBezTo>
                      <a:pt x="0" y="91534"/>
                      <a:pt x="0" y="91534"/>
                      <a:pt x="0" y="91534"/>
                    </a:cubicBezTo>
                    <a:cubicBezTo>
                      <a:pt x="0" y="94585"/>
                      <a:pt x="2618" y="96765"/>
                      <a:pt x="5672" y="97200"/>
                    </a:cubicBezTo>
                    <a:cubicBezTo>
                      <a:pt x="24872" y="100687"/>
                      <a:pt x="24872" y="100687"/>
                      <a:pt x="24872" y="100687"/>
                    </a:cubicBezTo>
                    <a:cubicBezTo>
                      <a:pt x="26618" y="109841"/>
                      <a:pt x="30109" y="118123"/>
                      <a:pt x="34909" y="125097"/>
                    </a:cubicBezTo>
                    <a:cubicBezTo>
                      <a:pt x="24436" y="140788"/>
                      <a:pt x="24436" y="140788"/>
                      <a:pt x="24436" y="140788"/>
                    </a:cubicBezTo>
                    <a:cubicBezTo>
                      <a:pt x="22691" y="143403"/>
                      <a:pt x="21818" y="146455"/>
                      <a:pt x="24000" y="148634"/>
                    </a:cubicBezTo>
                    <a:cubicBezTo>
                      <a:pt x="27927" y="152557"/>
                      <a:pt x="27927" y="152557"/>
                      <a:pt x="27927" y="152557"/>
                    </a:cubicBezTo>
                    <a:cubicBezTo>
                      <a:pt x="30109" y="154736"/>
                      <a:pt x="33163" y="154300"/>
                      <a:pt x="35782" y="152557"/>
                    </a:cubicBezTo>
                    <a:cubicBezTo>
                      <a:pt x="51927" y="141660"/>
                      <a:pt x="51927" y="141660"/>
                      <a:pt x="51927" y="141660"/>
                    </a:cubicBezTo>
                    <a:cubicBezTo>
                      <a:pt x="59345" y="146890"/>
                      <a:pt x="68073" y="150377"/>
                      <a:pt x="77673" y="152121"/>
                    </a:cubicBezTo>
                    <a:cubicBezTo>
                      <a:pt x="81164" y="170864"/>
                      <a:pt x="81164" y="170864"/>
                      <a:pt x="81164" y="170864"/>
                    </a:cubicBezTo>
                    <a:cubicBezTo>
                      <a:pt x="82036" y="173915"/>
                      <a:pt x="83782" y="176530"/>
                      <a:pt x="86837" y="176530"/>
                    </a:cubicBezTo>
                    <a:cubicBezTo>
                      <a:pt x="92073" y="176530"/>
                      <a:pt x="92073" y="176530"/>
                      <a:pt x="92073" y="176530"/>
                    </a:cubicBezTo>
                    <a:cubicBezTo>
                      <a:pt x="95128" y="176530"/>
                      <a:pt x="96873" y="173915"/>
                      <a:pt x="97746" y="170864"/>
                    </a:cubicBezTo>
                    <a:cubicBezTo>
                      <a:pt x="101237" y="151249"/>
                      <a:pt x="101237" y="151249"/>
                      <a:pt x="101237" y="151249"/>
                    </a:cubicBezTo>
                    <a:cubicBezTo>
                      <a:pt x="109528" y="149506"/>
                      <a:pt x="116946" y="146455"/>
                      <a:pt x="123491" y="141660"/>
                    </a:cubicBezTo>
                    <a:cubicBezTo>
                      <a:pt x="139637" y="153429"/>
                      <a:pt x="139637" y="153429"/>
                      <a:pt x="139637" y="153429"/>
                    </a:cubicBezTo>
                    <a:cubicBezTo>
                      <a:pt x="142255" y="155172"/>
                      <a:pt x="145310" y="156044"/>
                      <a:pt x="147492" y="153864"/>
                    </a:cubicBezTo>
                    <a:cubicBezTo>
                      <a:pt x="151419" y="150377"/>
                      <a:pt x="151419" y="150377"/>
                      <a:pt x="151419" y="150377"/>
                    </a:cubicBezTo>
                    <a:cubicBezTo>
                      <a:pt x="153601" y="148198"/>
                      <a:pt x="153164" y="145147"/>
                      <a:pt x="151855" y="142532"/>
                    </a:cubicBezTo>
                    <a:cubicBezTo>
                      <a:pt x="140510" y="124661"/>
                      <a:pt x="140510" y="124661"/>
                      <a:pt x="140510" y="124661"/>
                    </a:cubicBezTo>
                    <a:cubicBezTo>
                      <a:pt x="145746" y="117251"/>
                      <a:pt x="149237" y="108533"/>
                      <a:pt x="150546" y="99380"/>
                    </a:cubicBezTo>
                    <a:cubicBezTo>
                      <a:pt x="171492" y="95457"/>
                      <a:pt x="171492" y="95457"/>
                      <a:pt x="171492" y="95457"/>
                    </a:cubicBezTo>
                    <a:cubicBezTo>
                      <a:pt x="174546" y="95021"/>
                      <a:pt x="177165" y="92842"/>
                      <a:pt x="177165" y="89791"/>
                    </a:cubicBezTo>
                    <a:cubicBezTo>
                      <a:pt x="177165" y="84560"/>
                      <a:pt x="177165" y="84560"/>
                      <a:pt x="177165" y="84560"/>
                    </a:cubicBezTo>
                    <a:cubicBezTo>
                      <a:pt x="177165" y="81509"/>
                      <a:pt x="174546" y="79765"/>
                      <a:pt x="171492" y="78894"/>
                    </a:cubicBezTo>
                    <a:cubicBezTo>
                      <a:pt x="150110" y="74971"/>
                      <a:pt x="150110" y="74971"/>
                      <a:pt x="150110" y="74971"/>
                    </a:cubicBezTo>
                    <a:cubicBezTo>
                      <a:pt x="148364" y="67125"/>
                      <a:pt x="144873" y="59715"/>
                      <a:pt x="140510" y="53177"/>
                    </a:cubicBezTo>
                    <a:cubicBezTo>
                      <a:pt x="152728" y="35306"/>
                      <a:pt x="152728" y="35306"/>
                      <a:pt x="152728" y="35306"/>
                    </a:cubicBezTo>
                    <a:cubicBezTo>
                      <a:pt x="154473" y="33127"/>
                      <a:pt x="154910" y="29640"/>
                      <a:pt x="153164" y="27896"/>
                    </a:cubicBezTo>
                    <a:cubicBezTo>
                      <a:pt x="149237" y="23973"/>
                      <a:pt x="149237" y="23973"/>
                      <a:pt x="149237" y="23973"/>
                    </a:cubicBezTo>
                    <a:cubicBezTo>
                      <a:pt x="147055" y="21794"/>
                      <a:pt x="144001" y="22230"/>
                      <a:pt x="141382" y="23973"/>
                    </a:cubicBezTo>
                    <a:cubicBezTo>
                      <a:pt x="123055" y="36178"/>
                      <a:pt x="123055" y="36178"/>
                      <a:pt x="123055" y="36178"/>
                    </a:cubicBezTo>
                    <a:cubicBezTo>
                      <a:pt x="116073" y="31383"/>
                      <a:pt x="108219" y="27896"/>
                      <a:pt x="99928" y="26153"/>
                    </a:cubicBezTo>
                    <a:cubicBezTo>
                      <a:pt x="95564" y="5231"/>
                      <a:pt x="95564" y="5231"/>
                      <a:pt x="95564" y="5231"/>
                    </a:cubicBezTo>
                    <a:cubicBezTo>
                      <a:pt x="95128" y="2179"/>
                      <a:pt x="93382" y="0"/>
                      <a:pt x="90327" y="0"/>
                    </a:cubicBezTo>
                    <a:cubicBezTo>
                      <a:pt x="85091" y="0"/>
                      <a:pt x="85091" y="0"/>
                      <a:pt x="85091" y="0"/>
                    </a:cubicBezTo>
                    <a:cubicBezTo>
                      <a:pt x="82036" y="0"/>
                      <a:pt x="79855" y="2179"/>
                      <a:pt x="79418" y="5231"/>
                    </a:cubicBezTo>
                    <a:cubicBezTo>
                      <a:pt x="75491" y="26153"/>
                      <a:pt x="75491" y="26153"/>
                      <a:pt x="75491" y="26153"/>
                    </a:cubicBezTo>
                    <a:cubicBezTo>
                      <a:pt x="67636" y="27896"/>
                      <a:pt x="60655" y="30511"/>
                      <a:pt x="54109" y="34870"/>
                    </a:cubicBezTo>
                    <a:cubicBezTo>
                      <a:pt x="37527" y="22666"/>
                      <a:pt x="37527" y="22666"/>
                      <a:pt x="37527" y="22666"/>
                    </a:cubicBezTo>
                    <a:cubicBezTo>
                      <a:pt x="34909" y="20922"/>
                      <a:pt x="31854" y="20486"/>
                      <a:pt x="29672" y="22230"/>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5" name="Freeform 7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BuJAAALwgAAIUkAABVCAAAAAAAACYAAAAIAAAA//////////8="/>
                  </a:ext>
                </a:extLst>
              </p:cNvSpPr>
              <p:nvPr/>
            </p:nvSpPr>
            <p:spPr>
              <a:xfrm>
                <a:off x="5922010" y="1330325"/>
                <a:ext cx="14605" cy="24130"/>
              </a:xfrm>
              <a:custGeom>
                <a:avLst/>
                <a:gdLst/>
                <a:ahLst/>
                <a:cxnLst/>
                <a:rect l="0" t="0" r="14605" b="24130"/>
                <a:pathLst>
                  <a:path w="14605" h="24130">
                    <a:moveTo>
                      <a:pt x="14605" y="0"/>
                    </a:moveTo>
                    <a:lnTo>
                      <a:pt x="0" y="13875"/>
                    </a:lnTo>
                    <a:lnTo>
                      <a:pt x="12779" y="24130"/>
                    </a:lnTo>
                    <a:lnTo>
                      <a:pt x="14605" y="0"/>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4" name="Freeform 7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TK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DHJAAADAgAAOEkAAA2CAAAAAAAACYAAAAIAAAA//////////8="/>
                  </a:ext>
                </a:extLst>
              </p:cNvSpPr>
              <p:nvPr/>
            </p:nvSpPr>
            <p:spPr>
              <a:xfrm>
                <a:off x="5978525" y="1308100"/>
                <a:ext cx="16510" cy="26670"/>
              </a:xfrm>
              <a:custGeom>
                <a:avLst/>
                <a:gdLst/>
                <a:ahLst/>
                <a:cxnLst/>
                <a:rect l="0" t="0" r="16510" b="26670"/>
                <a:pathLst>
                  <a:path w="16510" h="26670">
                    <a:moveTo>
                      <a:pt x="16510" y="12729"/>
                    </a:moveTo>
                    <a:lnTo>
                      <a:pt x="12841" y="0"/>
                    </a:lnTo>
                    <a:lnTo>
                      <a:pt x="9784" y="606"/>
                    </a:lnTo>
                    <a:lnTo>
                      <a:pt x="0" y="10390"/>
                    </a:lnTo>
                    <a:lnTo>
                      <a:pt x="611" y="26670"/>
                    </a:lnTo>
                    <a:lnTo>
                      <a:pt x="16510" y="12729"/>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3" name="Freeform 7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BHJAAAjggAAGckAACuCAAAAAAAACYAAAAIAAAA//////////8="/>
                  </a:ext>
                </a:extLst>
              </p:cNvSpPr>
              <p:nvPr/>
            </p:nvSpPr>
            <p:spPr>
              <a:xfrm>
                <a:off x="5897245" y="1390650"/>
                <a:ext cx="20320" cy="20320"/>
              </a:xfrm>
              <a:custGeom>
                <a:avLst/>
                <a:gdLst/>
                <a:ahLst/>
                <a:cxnLst/>
                <a:rect l="0" t="0" r="20320" b="20320"/>
                <a:pathLst>
                  <a:path w="20320" h="20320">
                    <a:moveTo>
                      <a:pt x="10160" y="0"/>
                    </a:moveTo>
                    <a:lnTo>
                      <a:pt x="0" y="10758"/>
                    </a:lnTo>
                    <a:lnTo>
                      <a:pt x="1793" y="19722"/>
                    </a:lnTo>
                    <a:lnTo>
                      <a:pt x="20320" y="20320"/>
                    </a:lnTo>
                    <a:lnTo>
                      <a:pt x="10160" y="0"/>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2" name="Freeform 7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OJAAAGwkAAO4kAAA0CQAAAAAAACYAAAAIAAAA//////////8="/>
                  </a:ext>
                </a:extLst>
              </p:cNvSpPr>
              <p:nvPr/>
            </p:nvSpPr>
            <p:spPr>
              <a:xfrm>
                <a:off x="5982970" y="1480185"/>
                <a:ext cx="20320" cy="15875"/>
              </a:xfrm>
              <a:custGeom>
                <a:avLst/>
                <a:gdLst/>
                <a:ahLst/>
                <a:cxnLst/>
                <a:rect l="0" t="0" r="20320" b="15875"/>
                <a:pathLst>
                  <a:path w="20320" h="15875">
                    <a:moveTo>
                      <a:pt x="20320" y="4274"/>
                    </a:moveTo>
                    <a:lnTo>
                      <a:pt x="9852" y="15875"/>
                    </a:lnTo>
                    <a:lnTo>
                      <a:pt x="0" y="11600"/>
                    </a:lnTo>
                    <a:lnTo>
                      <a:pt x="3695" y="0"/>
                    </a:lnTo>
                    <a:lnTo>
                      <a:pt x="20320" y="4274"/>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1" name="Freeform 7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w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WJAAADAgAAGwlAAAjCQAAAAAAACYAAAAIAAAA//////////8="/>
                  </a:ext>
                </a:extLst>
              </p:cNvSpPr>
              <p:nvPr/>
            </p:nvSpPr>
            <p:spPr>
              <a:xfrm>
                <a:off x="5906770" y="1308100"/>
                <a:ext cx="176530" cy="177165"/>
              </a:xfrm>
              <a:custGeom>
                <a:avLst/>
                <a:gdLst/>
                <a:ahLst/>
                <a:cxnLst/>
                <a:rect l="0" t="0" r="176530" b="177165"/>
                <a:pathLst>
                  <a:path w="176530" h="177165">
                    <a:moveTo>
                      <a:pt x="29204" y="22309"/>
                    </a:moveTo>
                    <a:cubicBezTo>
                      <a:pt x="25281" y="26246"/>
                      <a:pt x="25281" y="26246"/>
                      <a:pt x="25281" y="26246"/>
                    </a:cubicBezTo>
                    <a:cubicBezTo>
                      <a:pt x="23101" y="27996"/>
                      <a:pt x="23537" y="31496"/>
                      <a:pt x="25281" y="34120"/>
                    </a:cubicBezTo>
                    <a:cubicBezTo>
                      <a:pt x="36178" y="51180"/>
                      <a:pt x="36178" y="51180"/>
                      <a:pt x="36178" y="51180"/>
                    </a:cubicBezTo>
                    <a:cubicBezTo>
                      <a:pt x="30511" y="59055"/>
                      <a:pt x="26588" y="67803"/>
                      <a:pt x="24409" y="77427"/>
                    </a:cubicBezTo>
                    <a:cubicBezTo>
                      <a:pt x="5666" y="80927"/>
                      <a:pt x="5666" y="80927"/>
                      <a:pt x="5666" y="80927"/>
                    </a:cubicBezTo>
                    <a:cubicBezTo>
                      <a:pt x="2615" y="81802"/>
                      <a:pt x="0" y="83551"/>
                      <a:pt x="0" y="86614"/>
                    </a:cubicBezTo>
                    <a:cubicBezTo>
                      <a:pt x="0" y="91863"/>
                      <a:pt x="0" y="91863"/>
                      <a:pt x="0" y="91863"/>
                    </a:cubicBezTo>
                    <a:cubicBezTo>
                      <a:pt x="0" y="94925"/>
                      <a:pt x="2615" y="97112"/>
                      <a:pt x="5666" y="97550"/>
                    </a:cubicBezTo>
                    <a:cubicBezTo>
                      <a:pt x="24409" y="101487"/>
                      <a:pt x="24409" y="101487"/>
                      <a:pt x="24409" y="101487"/>
                    </a:cubicBezTo>
                    <a:cubicBezTo>
                      <a:pt x="26153" y="110236"/>
                      <a:pt x="29640" y="118547"/>
                      <a:pt x="34870" y="125546"/>
                    </a:cubicBezTo>
                    <a:cubicBezTo>
                      <a:pt x="23973" y="141294"/>
                      <a:pt x="23973" y="141294"/>
                      <a:pt x="23973" y="141294"/>
                    </a:cubicBezTo>
                    <a:cubicBezTo>
                      <a:pt x="22230" y="143919"/>
                      <a:pt x="21794" y="146981"/>
                      <a:pt x="23973" y="149168"/>
                    </a:cubicBezTo>
                    <a:cubicBezTo>
                      <a:pt x="27896" y="153105"/>
                      <a:pt x="27896" y="153105"/>
                      <a:pt x="27896" y="153105"/>
                    </a:cubicBezTo>
                    <a:cubicBezTo>
                      <a:pt x="29640" y="155292"/>
                      <a:pt x="32691" y="154855"/>
                      <a:pt x="35306" y="153105"/>
                    </a:cubicBezTo>
                    <a:cubicBezTo>
                      <a:pt x="51433" y="142169"/>
                      <a:pt x="51433" y="142169"/>
                      <a:pt x="51433" y="142169"/>
                    </a:cubicBezTo>
                    <a:cubicBezTo>
                      <a:pt x="59279" y="147418"/>
                      <a:pt x="67997" y="151355"/>
                      <a:pt x="77586" y="152668"/>
                    </a:cubicBezTo>
                    <a:cubicBezTo>
                      <a:pt x="81073" y="171478"/>
                      <a:pt x="81073" y="171478"/>
                      <a:pt x="81073" y="171478"/>
                    </a:cubicBezTo>
                    <a:cubicBezTo>
                      <a:pt x="81509" y="174540"/>
                      <a:pt x="83252" y="177165"/>
                      <a:pt x="86304" y="177165"/>
                    </a:cubicBezTo>
                    <a:cubicBezTo>
                      <a:pt x="91970" y="177165"/>
                      <a:pt x="91970" y="177165"/>
                      <a:pt x="91970" y="177165"/>
                    </a:cubicBezTo>
                    <a:cubicBezTo>
                      <a:pt x="95021" y="177165"/>
                      <a:pt x="96765" y="174540"/>
                      <a:pt x="97200" y="171478"/>
                    </a:cubicBezTo>
                    <a:cubicBezTo>
                      <a:pt x="101123" y="151793"/>
                      <a:pt x="101123" y="151793"/>
                      <a:pt x="101123" y="151793"/>
                    </a:cubicBezTo>
                    <a:cubicBezTo>
                      <a:pt x="108969" y="150043"/>
                      <a:pt x="116379" y="146981"/>
                      <a:pt x="123353" y="142169"/>
                    </a:cubicBezTo>
                    <a:cubicBezTo>
                      <a:pt x="139480" y="153980"/>
                      <a:pt x="139480" y="153980"/>
                      <a:pt x="139480" y="153980"/>
                    </a:cubicBezTo>
                    <a:cubicBezTo>
                      <a:pt x="142096" y="156167"/>
                      <a:pt x="145147" y="156605"/>
                      <a:pt x="147326" y="154417"/>
                    </a:cubicBezTo>
                    <a:cubicBezTo>
                      <a:pt x="151249" y="150918"/>
                      <a:pt x="151249" y="150918"/>
                      <a:pt x="151249" y="150918"/>
                    </a:cubicBezTo>
                    <a:cubicBezTo>
                      <a:pt x="153429" y="148731"/>
                      <a:pt x="152993" y="145669"/>
                      <a:pt x="151249" y="143044"/>
                    </a:cubicBezTo>
                    <a:cubicBezTo>
                      <a:pt x="140352" y="125109"/>
                      <a:pt x="140352" y="125109"/>
                      <a:pt x="140352" y="125109"/>
                    </a:cubicBezTo>
                    <a:cubicBezTo>
                      <a:pt x="145147" y="117672"/>
                      <a:pt x="148634" y="108923"/>
                      <a:pt x="150377" y="99737"/>
                    </a:cubicBezTo>
                    <a:cubicBezTo>
                      <a:pt x="170864" y="95800"/>
                      <a:pt x="170864" y="95800"/>
                      <a:pt x="170864" y="95800"/>
                    </a:cubicBezTo>
                    <a:cubicBezTo>
                      <a:pt x="173915" y="95362"/>
                      <a:pt x="176530" y="93175"/>
                      <a:pt x="176530" y="90113"/>
                    </a:cubicBezTo>
                    <a:cubicBezTo>
                      <a:pt x="176530" y="84864"/>
                      <a:pt x="176530" y="84864"/>
                      <a:pt x="176530" y="84864"/>
                    </a:cubicBezTo>
                    <a:cubicBezTo>
                      <a:pt x="176530" y="81802"/>
                      <a:pt x="173915" y="80052"/>
                      <a:pt x="170864" y="79177"/>
                    </a:cubicBezTo>
                    <a:cubicBezTo>
                      <a:pt x="149942" y="75240"/>
                      <a:pt x="149942" y="75240"/>
                      <a:pt x="149942" y="75240"/>
                    </a:cubicBezTo>
                    <a:cubicBezTo>
                      <a:pt x="147762" y="67366"/>
                      <a:pt x="144711" y="59929"/>
                      <a:pt x="140352" y="53368"/>
                    </a:cubicBezTo>
                    <a:cubicBezTo>
                      <a:pt x="152557" y="35433"/>
                      <a:pt x="152557" y="35433"/>
                      <a:pt x="152557" y="35433"/>
                    </a:cubicBezTo>
                    <a:cubicBezTo>
                      <a:pt x="154300" y="33245"/>
                      <a:pt x="154736" y="30183"/>
                      <a:pt x="152557" y="27996"/>
                    </a:cubicBezTo>
                    <a:cubicBezTo>
                      <a:pt x="148634" y="23621"/>
                      <a:pt x="148634" y="23621"/>
                      <a:pt x="148634" y="23621"/>
                    </a:cubicBezTo>
                    <a:cubicBezTo>
                      <a:pt x="146890" y="21872"/>
                      <a:pt x="143839" y="22309"/>
                      <a:pt x="141224" y="24059"/>
                    </a:cubicBezTo>
                    <a:cubicBezTo>
                      <a:pt x="122917" y="35870"/>
                      <a:pt x="122917" y="35870"/>
                      <a:pt x="122917" y="35870"/>
                    </a:cubicBezTo>
                    <a:cubicBezTo>
                      <a:pt x="115943" y="31496"/>
                      <a:pt x="108097" y="27996"/>
                      <a:pt x="99380" y="26246"/>
                    </a:cubicBezTo>
                    <a:cubicBezTo>
                      <a:pt x="95457" y="5249"/>
                      <a:pt x="95457" y="5249"/>
                      <a:pt x="95457" y="5249"/>
                    </a:cubicBezTo>
                    <a:cubicBezTo>
                      <a:pt x="95021" y="2187"/>
                      <a:pt x="93278" y="0"/>
                      <a:pt x="90226" y="0"/>
                    </a:cubicBezTo>
                    <a:cubicBezTo>
                      <a:pt x="84560" y="0"/>
                      <a:pt x="84560" y="0"/>
                      <a:pt x="84560" y="0"/>
                    </a:cubicBezTo>
                    <a:cubicBezTo>
                      <a:pt x="81509" y="0"/>
                      <a:pt x="79765" y="2187"/>
                      <a:pt x="79330" y="5249"/>
                    </a:cubicBezTo>
                    <a:cubicBezTo>
                      <a:pt x="74971" y="26246"/>
                      <a:pt x="74971" y="26246"/>
                      <a:pt x="74971" y="26246"/>
                    </a:cubicBezTo>
                    <a:cubicBezTo>
                      <a:pt x="67561" y="27996"/>
                      <a:pt x="60151" y="31058"/>
                      <a:pt x="53613" y="34995"/>
                    </a:cubicBezTo>
                    <a:cubicBezTo>
                      <a:pt x="37050" y="22747"/>
                      <a:pt x="37050" y="22747"/>
                      <a:pt x="37050" y="22747"/>
                    </a:cubicBezTo>
                    <a:cubicBezTo>
                      <a:pt x="34434" y="20997"/>
                      <a:pt x="31383" y="20559"/>
                      <a:pt x="29204" y="2230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0" name="Rectangle 76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DJay8AAAAAAQAAAAAAAAAAAAAAAAAAAAAAAAAAAAAAAAAAAAAAAAAAAAAAAn9/fwAAAAADzMzMAMDA/wB/f38AAAAAAAAAAAAAAAAAAAAAAAAAAAAhAAAAGAAAABQAAADXJAAA+AcAAIAlAABCCQAAAAAAACYAAAAIAAAA//////////8="/>
                  </a:ext>
                </a:extLst>
              </p:cNvSpPr>
              <p:nvPr/>
            </p:nvSpPr>
            <p:spPr>
              <a:xfrm>
                <a:off x="5988685" y="1295400"/>
                <a:ext cx="107315" cy="209550"/>
              </a:xfrm>
              <a:prstGeom prst="rect">
                <a:avLst/>
              </a:prstGeom>
              <a:solidFill>
                <a:srgbClr val="C96B2F"/>
              </a:solidFill>
              <a:ln>
                <a:noFill/>
              </a:ln>
              <a:effectLst/>
            </p:spPr>
            <p:txBody>
              <a:bodyPr vert="horz" wrap="square" lIns="91440" tIns="45720" rIns="91440" bIns="45720" numCol="1" spcCol="215900" anchor="t"/>
              <a:lstStyle/>
              <a:p>
                <a:pPr>
                  <a:defRPr lang="en-us"/>
                </a:pPr>
                <a:endParaRPr/>
              </a:p>
            </p:txBody>
          </p:sp>
          <p:sp>
            <p:nvSpPr>
              <p:cNvPr id="299" name="Freeform 7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EJAAAqwgAABMlAAAuCQAAAAAAACYAAAAIAAAA//////////8="/>
                  </a:ext>
                </a:extLst>
              </p:cNvSpPr>
              <p:nvPr/>
            </p:nvSpPr>
            <p:spPr>
              <a:xfrm>
                <a:off x="5976620" y="1409065"/>
                <a:ext cx="50165" cy="83185"/>
              </a:xfrm>
              <a:custGeom>
                <a:avLst/>
                <a:gdLst/>
                <a:ahLst/>
                <a:cxnLst/>
                <a:rect l="0" t="0" r="50165" b="83185"/>
                <a:pathLst>
                  <a:path w="50165" h="83185">
                    <a:moveTo>
                      <a:pt x="17448" y="1299"/>
                    </a:moveTo>
                    <a:cubicBezTo>
                      <a:pt x="17448" y="1299"/>
                      <a:pt x="17448" y="1299"/>
                      <a:pt x="17448" y="1299"/>
                    </a:cubicBezTo>
                    <a:cubicBezTo>
                      <a:pt x="4798" y="3032"/>
                      <a:pt x="0" y="83185"/>
                      <a:pt x="24864" y="79718"/>
                    </a:cubicBezTo>
                    <a:cubicBezTo>
                      <a:pt x="24864" y="79718"/>
                      <a:pt x="24864" y="79718"/>
                      <a:pt x="24864" y="79718"/>
                    </a:cubicBezTo>
                    <a:cubicBezTo>
                      <a:pt x="50165" y="76686"/>
                      <a:pt x="30535" y="0"/>
                      <a:pt x="17448" y="129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8" name="Freeform 7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JAAADQgAABwlAACTCAAAAAAAACYAAAAIAAAA//////////8="/>
                  </a:ext>
                </a:extLst>
              </p:cNvSpPr>
              <p:nvPr/>
            </p:nvSpPr>
            <p:spPr>
              <a:xfrm>
                <a:off x="5981700" y="1308735"/>
                <a:ext cx="50800" cy="85090"/>
              </a:xfrm>
              <a:custGeom>
                <a:avLst/>
                <a:gdLst/>
                <a:ahLst/>
                <a:cxnLst/>
                <a:rect l="0" t="0" r="50800" b="85090"/>
                <a:pathLst>
                  <a:path w="50800" h="85090">
                    <a:moveTo>
                      <a:pt x="12700" y="82908"/>
                    </a:moveTo>
                    <a:cubicBezTo>
                      <a:pt x="12700" y="82908"/>
                      <a:pt x="12700" y="82908"/>
                      <a:pt x="12700" y="82908"/>
                    </a:cubicBezTo>
                    <a:cubicBezTo>
                      <a:pt x="25400" y="85090"/>
                      <a:pt x="50800" y="7418"/>
                      <a:pt x="25838" y="3491"/>
                    </a:cubicBezTo>
                    <a:cubicBezTo>
                      <a:pt x="25838" y="3491"/>
                      <a:pt x="25838" y="3491"/>
                      <a:pt x="25838" y="3491"/>
                    </a:cubicBezTo>
                    <a:cubicBezTo>
                      <a:pt x="1314" y="0"/>
                      <a:pt x="0" y="80726"/>
                      <a:pt x="12700" y="8290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7" name="Freeform 7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nJAAASwgAAG4lAACsCAAAAAAAACYAAAAIAAAA//////////8="/>
                  </a:ext>
                </a:extLst>
              </p:cNvSpPr>
              <p:nvPr/>
            </p:nvSpPr>
            <p:spPr>
              <a:xfrm>
                <a:off x="5998845" y="1348105"/>
                <a:ext cx="85725" cy="61595"/>
              </a:xfrm>
              <a:custGeom>
                <a:avLst/>
                <a:gdLst/>
                <a:ahLst/>
                <a:cxnLst/>
                <a:rect l="0" t="0" r="85725" b="61595"/>
                <a:pathLst>
                  <a:path w="85725" h="61595">
                    <a:moveTo>
                      <a:pt x="3916" y="49363"/>
                    </a:moveTo>
                    <a:cubicBezTo>
                      <a:pt x="3916" y="49363"/>
                      <a:pt x="3916" y="49363"/>
                      <a:pt x="3916" y="49363"/>
                    </a:cubicBezTo>
                    <a:cubicBezTo>
                      <a:pt x="7832" y="61595"/>
                      <a:pt x="85725" y="48489"/>
                      <a:pt x="78327" y="24026"/>
                    </a:cubicBezTo>
                    <a:cubicBezTo>
                      <a:pt x="78327" y="24026"/>
                      <a:pt x="78327" y="24026"/>
                      <a:pt x="78327" y="24026"/>
                    </a:cubicBezTo>
                    <a:cubicBezTo>
                      <a:pt x="70929" y="0"/>
                      <a:pt x="0" y="36694"/>
                      <a:pt x="3916" y="4936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6" name="Freeform 7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gJAAAlQgAAGglAAAOCQAAAAAAACYAAAAIAAAA//////////8="/>
                  </a:ext>
                </a:extLst>
              </p:cNvSpPr>
              <p:nvPr/>
            </p:nvSpPr>
            <p:spPr>
              <a:xfrm>
                <a:off x="5994400" y="1395095"/>
                <a:ext cx="86360" cy="76835"/>
              </a:xfrm>
              <a:custGeom>
                <a:avLst/>
                <a:gdLst/>
                <a:ahLst/>
                <a:cxnLst/>
                <a:rect l="0" t="0" r="86360" b="76835"/>
                <a:pathLst>
                  <a:path w="86360" h="76835">
                    <a:moveTo>
                      <a:pt x="7014" y="10914"/>
                    </a:moveTo>
                    <a:cubicBezTo>
                      <a:pt x="7014" y="10914"/>
                      <a:pt x="7014" y="10914"/>
                      <a:pt x="7014" y="10914"/>
                    </a:cubicBezTo>
                    <a:cubicBezTo>
                      <a:pt x="0" y="22264"/>
                      <a:pt x="58304" y="76835"/>
                      <a:pt x="72332" y="55443"/>
                    </a:cubicBezTo>
                    <a:cubicBezTo>
                      <a:pt x="72332" y="55443"/>
                      <a:pt x="72332" y="55443"/>
                      <a:pt x="72332" y="55443"/>
                    </a:cubicBezTo>
                    <a:cubicBezTo>
                      <a:pt x="86360" y="34051"/>
                      <a:pt x="14466" y="0"/>
                      <a:pt x="7014" y="1091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5" name="Freeform 7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WJAAAlwgAAN0kAAAVCQAAAAAAACYAAAAIAAAA//////////8="/>
                  </a:ext>
                </a:extLst>
              </p:cNvSpPr>
              <p:nvPr/>
            </p:nvSpPr>
            <p:spPr>
              <a:xfrm>
                <a:off x="5906770" y="1396365"/>
                <a:ext cx="85725" cy="80010"/>
              </a:xfrm>
              <a:custGeom>
                <a:avLst/>
                <a:gdLst/>
                <a:ahLst/>
                <a:cxnLst/>
                <a:rect l="0" t="0" r="85725" b="80010"/>
                <a:pathLst>
                  <a:path w="85725" h="80010">
                    <a:moveTo>
                      <a:pt x="77852" y="10551"/>
                    </a:moveTo>
                    <a:cubicBezTo>
                      <a:pt x="77852" y="10551"/>
                      <a:pt x="77852" y="10551"/>
                      <a:pt x="77852" y="10551"/>
                    </a:cubicBezTo>
                    <a:cubicBezTo>
                      <a:pt x="70416" y="0"/>
                      <a:pt x="0" y="39126"/>
                      <a:pt x="15308" y="59788"/>
                    </a:cubicBezTo>
                    <a:cubicBezTo>
                      <a:pt x="15308" y="59788"/>
                      <a:pt x="15308" y="59788"/>
                      <a:pt x="15308" y="59788"/>
                    </a:cubicBezTo>
                    <a:cubicBezTo>
                      <a:pt x="30178" y="80010"/>
                      <a:pt x="85725" y="21102"/>
                      <a:pt x="77852" y="1055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4" name="Freeform 7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JAAAWwgAANIkAACvCAAAAAAAACYAAAAIAAAA//////////8="/>
                  </a:ext>
                </a:extLst>
              </p:cNvSpPr>
              <p:nvPr/>
            </p:nvSpPr>
            <p:spPr>
              <a:xfrm>
                <a:off x="5901055" y="1358265"/>
                <a:ext cx="84455" cy="53340"/>
              </a:xfrm>
              <a:custGeom>
                <a:avLst/>
                <a:gdLst/>
                <a:ahLst/>
                <a:cxnLst/>
                <a:rect l="0" t="0" r="84455" b="53340"/>
                <a:pathLst>
                  <a:path w="84455" h="53340">
                    <a:moveTo>
                      <a:pt x="81829" y="40556"/>
                    </a:moveTo>
                    <a:cubicBezTo>
                      <a:pt x="81829" y="40556"/>
                      <a:pt x="81829" y="40556"/>
                      <a:pt x="81829" y="40556"/>
                    </a:cubicBezTo>
                    <a:cubicBezTo>
                      <a:pt x="84455" y="27331"/>
                      <a:pt x="9626" y="0"/>
                      <a:pt x="4813" y="25568"/>
                    </a:cubicBezTo>
                    <a:cubicBezTo>
                      <a:pt x="4813" y="25568"/>
                      <a:pt x="4813" y="25568"/>
                      <a:pt x="4813" y="25568"/>
                    </a:cubicBezTo>
                    <a:cubicBezTo>
                      <a:pt x="0" y="50695"/>
                      <a:pt x="79203" y="53340"/>
                      <a:pt x="81829" y="40556"/>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3" name="Freeform 7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rJAAAFAgAAOQkAACdCAAAAAAAACYAAAAIAAAA//////////8="/>
                  </a:ext>
                </a:extLst>
              </p:cNvSpPr>
              <p:nvPr/>
            </p:nvSpPr>
            <p:spPr>
              <a:xfrm>
                <a:off x="5920105" y="1313180"/>
                <a:ext cx="76835" cy="86995"/>
              </a:xfrm>
              <a:custGeom>
                <a:avLst/>
                <a:gdLst/>
                <a:ahLst/>
                <a:cxnLst/>
                <a:rect l="0" t="0" r="76835" b="86995"/>
                <a:pathLst>
                  <a:path w="76835" h="86995">
                    <a:moveTo>
                      <a:pt x="66794" y="79165"/>
                    </a:moveTo>
                    <a:cubicBezTo>
                      <a:pt x="66794" y="79165"/>
                      <a:pt x="66794" y="79165"/>
                      <a:pt x="66794" y="79165"/>
                    </a:cubicBezTo>
                    <a:cubicBezTo>
                      <a:pt x="76835" y="71335"/>
                      <a:pt x="39727" y="0"/>
                      <a:pt x="20081" y="15224"/>
                    </a:cubicBezTo>
                    <a:cubicBezTo>
                      <a:pt x="20081" y="15224"/>
                      <a:pt x="20081" y="15224"/>
                      <a:pt x="20081" y="15224"/>
                    </a:cubicBezTo>
                    <a:cubicBezTo>
                      <a:pt x="0" y="30883"/>
                      <a:pt x="56316" y="86995"/>
                      <a:pt x="66794" y="7916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2" name="Freeform 7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2JAAAcwgAAAclAADGCAAAAAAAACYAAAAIAAAA//////////8="/>
                  </a:ext>
                </a:extLst>
              </p:cNvSpPr>
              <p:nvPr/>
            </p:nvSpPr>
            <p:spPr>
              <a:xfrm>
                <a:off x="5967730" y="1373505"/>
                <a:ext cx="51435" cy="52705"/>
              </a:xfrm>
              <a:custGeom>
                <a:avLst/>
                <a:gdLst/>
                <a:ahLst/>
                <a:cxnLst/>
                <a:rect l="0" t="0" r="51435" b="52705"/>
                <a:pathLst>
                  <a:path w="51435" h="52705">
                    <a:moveTo>
                      <a:pt x="36488" y="5709"/>
                    </a:moveTo>
                    <a:cubicBezTo>
                      <a:pt x="25058" y="0"/>
                      <a:pt x="11430" y="4392"/>
                      <a:pt x="5715" y="15372"/>
                    </a:cubicBezTo>
                    <a:cubicBezTo>
                      <a:pt x="0" y="26791"/>
                      <a:pt x="3956" y="40846"/>
                      <a:pt x="14946" y="46556"/>
                    </a:cubicBezTo>
                    <a:cubicBezTo>
                      <a:pt x="26376" y="52705"/>
                      <a:pt x="40005" y="48312"/>
                      <a:pt x="45720" y="36893"/>
                    </a:cubicBezTo>
                    <a:cubicBezTo>
                      <a:pt x="51435" y="25474"/>
                      <a:pt x="47038" y="11419"/>
                      <a:pt x="36488" y="570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1" name="Freeform 7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WJAAAHAgAAFclAAChCAAAAAAAACYAAAAIAAAA//////////8="/>
                  </a:ext>
                </a:extLst>
              </p:cNvSpPr>
              <p:nvPr/>
            </p:nvSpPr>
            <p:spPr>
              <a:xfrm>
                <a:off x="5988050" y="1318260"/>
                <a:ext cx="81915" cy="84455"/>
              </a:xfrm>
              <a:custGeom>
                <a:avLst/>
                <a:gdLst/>
                <a:ahLst/>
                <a:cxnLst/>
                <a:rect l="0" t="0" r="81915" b="84455"/>
                <a:pathLst>
                  <a:path w="81915" h="84455">
                    <a:moveTo>
                      <a:pt x="9150" y="75312"/>
                    </a:moveTo>
                    <a:cubicBezTo>
                      <a:pt x="9150" y="75312"/>
                      <a:pt x="9150" y="75312"/>
                      <a:pt x="9150" y="75312"/>
                    </a:cubicBezTo>
                    <a:cubicBezTo>
                      <a:pt x="18300" y="84455"/>
                      <a:pt x="81915" y="35697"/>
                      <a:pt x="64050" y="17848"/>
                    </a:cubicBezTo>
                    <a:cubicBezTo>
                      <a:pt x="64050" y="17848"/>
                      <a:pt x="64050" y="17848"/>
                      <a:pt x="64050" y="17848"/>
                    </a:cubicBezTo>
                    <a:cubicBezTo>
                      <a:pt x="46621" y="0"/>
                      <a:pt x="0" y="65735"/>
                      <a:pt x="9150" y="75312"/>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0" name="Freeform 7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rJAAAhAgAAGwlAADVCAAAAAAAACYAAAAIAAAA//////////8="/>
                  </a:ext>
                </a:extLst>
              </p:cNvSpPr>
              <p:nvPr/>
            </p:nvSpPr>
            <p:spPr>
              <a:xfrm>
                <a:off x="6001385" y="1384300"/>
                <a:ext cx="81915" cy="51435"/>
              </a:xfrm>
              <a:custGeom>
                <a:avLst/>
                <a:gdLst/>
                <a:ahLst/>
                <a:cxnLst/>
                <a:rect l="0" t="0" r="81915" b="51435"/>
                <a:pathLst>
                  <a:path w="81915" h="51435">
                    <a:moveTo>
                      <a:pt x="1733" y="16705"/>
                    </a:moveTo>
                    <a:cubicBezTo>
                      <a:pt x="1733" y="16705"/>
                      <a:pt x="1733" y="16705"/>
                      <a:pt x="1733" y="16705"/>
                    </a:cubicBezTo>
                    <a:cubicBezTo>
                      <a:pt x="0" y="29893"/>
                      <a:pt x="75847" y="51435"/>
                      <a:pt x="78881" y="25937"/>
                    </a:cubicBezTo>
                    <a:cubicBezTo>
                      <a:pt x="78881" y="25937"/>
                      <a:pt x="78881" y="25937"/>
                      <a:pt x="78881" y="25937"/>
                    </a:cubicBezTo>
                    <a:cubicBezTo>
                      <a:pt x="81915" y="0"/>
                      <a:pt x="3033" y="3516"/>
                      <a:pt x="1733" y="1670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9" name="Freeform 7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VJAAAoAgAAEglAAAsCQAAAAAAACYAAAAIAAAA//////////8="/>
                  </a:ext>
                </a:extLst>
              </p:cNvSpPr>
              <p:nvPr/>
            </p:nvSpPr>
            <p:spPr>
              <a:xfrm>
                <a:off x="5987415" y="1402080"/>
                <a:ext cx="73025" cy="88900"/>
              </a:xfrm>
              <a:custGeom>
                <a:avLst/>
                <a:gdLst/>
                <a:ahLst/>
                <a:cxnLst/>
                <a:rect l="0" t="0" r="73025" b="88900"/>
                <a:pathLst>
                  <a:path w="73025" h="88900">
                    <a:moveTo>
                      <a:pt x="10866" y="7007"/>
                    </a:moveTo>
                    <a:cubicBezTo>
                      <a:pt x="10866" y="7007"/>
                      <a:pt x="10866" y="7007"/>
                      <a:pt x="10866" y="7007"/>
                    </a:cubicBezTo>
                    <a:cubicBezTo>
                      <a:pt x="0" y="14014"/>
                      <a:pt x="30427" y="88900"/>
                      <a:pt x="51726" y="75324"/>
                    </a:cubicBezTo>
                    <a:cubicBezTo>
                      <a:pt x="51726" y="75324"/>
                      <a:pt x="51726" y="75324"/>
                      <a:pt x="51726" y="75324"/>
                    </a:cubicBezTo>
                    <a:cubicBezTo>
                      <a:pt x="73025" y="61748"/>
                      <a:pt x="21733" y="0"/>
                      <a:pt x="10866" y="700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8" name="Freeform 7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6JAAAoggAAOgkAAAuCQAAAAAAACYAAAAIAAAA//////////8="/>
                  </a:ext>
                </a:extLst>
              </p:cNvSpPr>
              <p:nvPr/>
            </p:nvSpPr>
            <p:spPr>
              <a:xfrm>
                <a:off x="5929630" y="1403350"/>
                <a:ext cx="69850" cy="88900"/>
              </a:xfrm>
              <a:custGeom>
                <a:avLst/>
                <a:gdLst/>
                <a:ahLst/>
                <a:cxnLst/>
                <a:rect l="0" t="0" r="69850" b="88900"/>
                <a:pathLst>
                  <a:path w="69850" h="88900">
                    <a:moveTo>
                      <a:pt x="58499" y="6101"/>
                    </a:moveTo>
                    <a:cubicBezTo>
                      <a:pt x="58499" y="6101"/>
                      <a:pt x="58499" y="6101"/>
                      <a:pt x="58499" y="6101"/>
                    </a:cubicBezTo>
                    <a:cubicBezTo>
                      <a:pt x="47149" y="0"/>
                      <a:pt x="0" y="65368"/>
                      <a:pt x="21828" y="77134"/>
                    </a:cubicBezTo>
                    <a:cubicBezTo>
                      <a:pt x="21828" y="77134"/>
                      <a:pt x="21828" y="77134"/>
                      <a:pt x="21828" y="77134"/>
                    </a:cubicBezTo>
                    <a:cubicBezTo>
                      <a:pt x="44093" y="88900"/>
                      <a:pt x="69850" y="12202"/>
                      <a:pt x="58499" y="610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7" name="Freeform 7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JAAAjAgAANIkAADkCAAAAAAAACYAAAAIAAAA//////////8="/>
                  </a:ext>
                </a:extLst>
              </p:cNvSpPr>
              <p:nvPr/>
            </p:nvSpPr>
            <p:spPr>
              <a:xfrm>
                <a:off x="5901055" y="1389380"/>
                <a:ext cx="84455" cy="55880"/>
              </a:xfrm>
              <a:custGeom>
                <a:avLst/>
                <a:gdLst/>
                <a:ahLst/>
                <a:cxnLst/>
                <a:rect l="0" t="0" r="84455" b="55880"/>
                <a:pathLst>
                  <a:path w="84455" h="55880">
                    <a:moveTo>
                      <a:pt x="81829" y="13097"/>
                    </a:moveTo>
                    <a:cubicBezTo>
                      <a:pt x="81829" y="13097"/>
                      <a:pt x="81829" y="13097"/>
                      <a:pt x="81829" y="13097"/>
                    </a:cubicBezTo>
                    <a:cubicBezTo>
                      <a:pt x="79203" y="0"/>
                      <a:pt x="0" y="6112"/>
                      <a:pt x="5251" y="30996"/>
                    </a:cubicBezTo>
                    <a:cubicBezTo>
                      <a:pt x="5251" y="30996"/>
                      <a:pt x="5251" y="30996"/>
                      <a:pt x="5251" y="30996"/>
                    </a:cubicBezTo>
                    <a:cubicBezTo>
                      <a:pt x="10502" y="55880"/>
                      <a:pt x="84455" y="25757"/>
                      <a:pt x="81829" y="1309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6" name="Freeform 7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WJAAAKggAANwkAAClCAAAAAAAACYAAAAIAAAA//////////8="/>
                  </a:ext>
                </a:extLst>
              </p:cNvSpPr>
              <p:nvPr/>
            </p:nvSpPr>
            <p:spPr>
              <a:xfrm>
                <a:off x="5906770" y="1327150"/>
                <a:ext cx="85090" cy="78105"/>
              </a:xfrm>
              <a:custGeom>
                <a:avLst/>
                <a:gdLst/>
                <a:ahLst/>
                <a:cxnLst/>
                <a:rect l="0" t="0" r="85090" b="78105"/>
                <a:pathLst>
                  <a:path w="85090" h="78105">
                    <a:moveTo>
                      <a:pt x="77710" y="67196"/>
                    </a:moveTo>
                    <a:cubicBezTo>
                      <a:pt x="77710" y="67196"/>
                      <a:pt x="77710" y="67196"/>
                      <a:pt x="77710" y="67196"/>
                    </a:cubicBezTo>
                    <a:cubicBezTo>
                      <a:pt x="85090" y="56287"/>
                      <a:pt x="28653" y="0"/>
                      <a:pt x="14326" y="20944"/>
                    </a:cubicBezTo>
                    <a:cubicBezTo>
                      <a:pt x="14326" y="20944"/>
                      <a:pt x="14326" y="20944"/>
                      <a:pt x="14326" y="20944"/>
                    </a:cubicBezTo>
                    <a:cubicBezTo>
                      <a:pt x="0" y="41888"/>
                      <a:pt x="70329" y="78105"/>
                      <a:pt x="77710" y="67196"/>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5" name="Freeform 7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WJAAACQgAAO4kAACSCAAAAAAAACYAAAAIAAAA//////////8="/>
                  </a:ext>
                </a:extLst>
              </p:cNvSpPr>
              <p:nvPr/>
            </p:nvSpPr>
            <p:spPr>
              <a:xfrm>
                <a:off x="5947410" y="1306195"/>
                <a:ext cx="55880" cy="86995"/>
              </a:xfrm>
              <a:custGeom>
                <a:avLst/>
                <a:gdLst/>
                <a:ahLst/>
                <a:cxnLst/>
                <a:rect l="0" t="0" r="55880" b="86995"/>
                <a:pathLst>
                  <a:path w="55880" h="86995">
                    <a:moveTo>
                      <a:pt x="43220" y="83950"/>
                    </a:moveTo>
                    <a:cubicBezTo>
                      <a:pt x="43220" y="83950"/>
                      <a:pt x="43220" y="83950"/>
                      <a:pt x="43220" y="83950"/>
                    </a:cubicBezTo>
                    <a:cubicBezTo>
                      <a:pt x="55880" y="80470"/>
                      <a:pt x="48458" y="0"/>
                      <a:pt x="24011" y="6524"/>
                    </a:cubicBezTo>
                    <a:cubicBezTo>
                      <a:pt x="24011" y="6524"/>
                      <a:pt x="24011" y="6524"/>
                      <a:pt x="24011" y="6524"/>
                    </a:cubicBezTo>
                    <a:cubicBezTo>
                      <a:pt x="0" y="12614"/>
                      <a:pt x="30996" y="86995"/>
                      <a:pt x="43220" y="83950"/>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4" name="Freeform 7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4JAAAcwgAAAclAADECAAAAAAAACYAAAAIAAAA//////////8="/>
                  </a:ext>
                </a:extLst>
              </p:cNvSpPr>
              <p:nvPr/>
            </p:nvSpPr>
            <p:spPr>
              <a:xfrm>
                <a:off x="5969000" y="1373505"/>
                <a:ext cx="50165" cy="51435"/>
              </a:xfrm>
              <a:custGeom>
                <a:avLst/>
                <a:gdLst/>
                <a:ahLst/>
                <a:cxnLst/>
                <a:rect l="0" t="0" r="50165" b="51435"/>
                <a:pathLst>
                  <a:path w="50165" h="51435">
                    <a:moveTo>
                      <a:pt x="42749" y="11769"/>
                    </a:moveTo>
                    <a:cubicBezTo>
                      <a:pt x="35333" y="1743"/>
                      <a:pt x="21374" y="0"/>
                      <a:pt x="11341" y="7846"/>
                    </a:cubicBezTo>
                    <a:cubicBezTo>
                      <a:pt x="1744" y="15692"/>
                      <a:pt x="0" y="29640"/>
                      <a:pt x="7415" y="39665"/>
                    </a:cubicBezTo>
                    <a:cubicBezTo>
                      <a:pt x="14831" y="49691"/>
                      <a:pt x="28790" y="51435"/>
                      <a:pt x="38823" y="43588"/>
                    </a:cubicBezTo>
                    <a:cubicBezTo>
                      <a:pt x="48420" y="36178"/>
                      <a:pt x="50165" y="21358"/>
                      <a:pt x="42749" y="1176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3" name="Freeform 7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RJAAADQgAADklAACZCAAAAAAAACYAAAAIAAAA//////////8="/>
                  </a:ext>
                </a:extLst>
              </p:cNvSpPr>
              <p:nvPr/>
            </p:nvSpPr>
            <p:spPr>
              <a:xfrm>
                <a:off x="5984875" y="1308735"/>
                <a:ext cx="66040" cy="88900"/>
              </a:xfrm>
              <a:custGeom>
                <a:avLst/>
                <a:gdLst/>
                <a:ahLst/>
                <a:cxnLst/>
                <a:rect l="0" t="0" r="66040" b="88900"/>
                <a:pathLst>
                  <a:path w="66040" h="88900">
                    <a:moveTo>
                      <a:pt x="11808" y="84083"/>
                    </a:moveTo>
                    <a:cubicBezTo>
                      <a:pt x="11808" y="84083"/>
                      <a:pt x="11808" y="84083"/>
                      <a:pt x="11808" y="84083"/>
                    </a:cubicBezTo>
                    <a:cubicBezTo>
                      <a:pt x="23617" y="88900"/>
                      <a:pt x="66040" y="18831"/>
                      <a:pt x="42860" y="9634"/>
                    </a:cubicBezTo>
                    <a:cubicBezTo>
                      <a:pt x="42860" y="9634"/>
                      <a:pt x="42860" y="9634"/>
                      <a:pt x="42860" y="9634"/>
                    </a:cubicBezTo>
                    <a:cubicBezTo>
                      <a:pt x="20118" y="0"/>
                      <a:pt x="0" y="78828"/>
                      <a:pt x="11808" y="8408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2" name="Freeform 7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tJAAAZggAAGwlAAC2CAAAAAAAACYAAAAIAAAA//////////8="/>
                  </a:ext>
                </a:extLst>
              </p:cNvSpPr>
              <p:nvPr/>
            </p:nvSpPr>
            <p:spPr>
              <a:xfrm>
                <a:off x="6002655" y="1365250"/>
                <a:ext cx="80645" cy="50800"/>
              </a:xfrm>
              <a:custGeom>
                <a:avLst/>
                <a:gdLst/>
                <a:ahLst/>
                <a:cxnLst/>
                <a:rect l="0" t="0" r="80645" b="50800"/>
                <a:pathLst>
                  <a:path w="80645" h="50800">
                    <a:moveTo>
                      <a:pt x="1293" y="34159"/>
                    </a:moveTo>
                    <a:cubicBezTo>
                      <a:pt x="1293" y="34159"/>
                      <a:pt x="1293" y="34159"/>
                      <a:pt x="1293" y="34159"/>
                    </a:cubicBezTo>
                    <a:cubicBezTo>
                      <a:pt x="2156" y="47297"/>
                      <a:pt x="80645" y="50800"/>
                      <a:pt x="78057" y="25400"/>
                    </a:cubicBezTo>
                    <a:cubicBezTo>
                      <a:pt x="78057" y="25400"/>
                      <a:pt x="78057" y="25400"/>
                      <a:pt x="78057" y="25400"/>
                    </a:cubicBezTo>
                    <a:cubicBezTo>
                      <a:pt x="75901" y="0"/>
                      <a:pt x="0" y="21459"/>
                      <a:pt x="1293" y="3415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1" name="Freeform 7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bJAAAmwgAAFslAAAfCQAAAAAAACYAAAAIAAAA//////////8="/>
                  </a:ext>
                </a:extLst>
              </p:cNvSpPr>
              <p:nvPr/>
            </p:nvSpPr>
            <p:spPr>
              <a:xfrm>
                <a:off x="5991225" y="1398905"/>
                <a:ext cx="81280" cy="83820"/>
              </a:xfrm>
              <a:custGeom>
                <a:avLst/>
                <a:gdLst/>
                <a:ahLst/>
                <a:cxnLst/>
                <a:rect l="0" t="0" r="81280" b="83820"/>
                <a:pathLst>
                  <a:path w="81280" h="83820">
                    <a:moveTo>
                      <a:pt x="9128" y="9168"/>
                    </a:moveTo>
                    <a:cubicBezTo>
                      <a:pt x="9128" y="9168"/>
                      <a:pt x="9128" y="9168"/>
                      <a:pt x="9128" y="9168"/>
                    </a:cubicBezTo>
                    <a:cubicBezTo>
                      <a:pt x="0" y="18336"/>
                      <a:pt x="45639" y="83820"/>
                      <a:pt x="63459" y="65921"/>
                    </a:cubicBezTo>
                    <a:cubicBezTo>
                      <a:pt x="63459" y="65921"/>
                      <a:pt x="63459" y="65921"/>
                      <a:pt x="63459" y="65921"/>
                    </a:cubicBezTo>
                    <a:cubicBezTo>
                      <a:pt x="81280" y="48022"/>
                      <a:pt x="18690" y="0"/>
                      <a:pt x="9128" y="916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0" name="Freeform 7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JJAAApggAAOwkAAAxCQAAAAAAACYAAAAIAAAA//////////8="/>
                  </a:ext>
                </a:extLst>
              </p:cNvSpPr>
              <p:nvPr/>
            </p:nvSpPr>
            <p:spPr>
              <a:xfrm>
                <a:off x="5939155" y="1405890"/>
                <a:ext cx="62865" cy="88265"/>
              </a:xfrm>
              <a:custGeom>
                <a:avLst/>
                <a:gdLst/>
                <a:ahLst/>
                <a:cxnLst/>
                <a:rect l="0" t="0" r="62865" b="88265"/>
                <a:pathLst>
                  <a:path w="62865" h="88265">
                    <a:moveTo>
                      <a:pt x="50641" y="4369"/>
                    </a:moveTo>
                    <a:cubicBezTo>
                      <a:pt x="50641" y="4369"/>
                      <a:pt x="50641" y="4369"/>
                      <a:pt x="50641" y="4369"/>
                    </a:cubicBezTo>
                    <a:cubicBezTo>
                      <a:pt x="38417" y="0"/>
                      <a:pt x="0" y="71223"/>
                      <a:pt x="23137" y="79962"/>
                    </a:cubicBezTo>
                    <a:cubicBezTo>
                      <a:pt x="23137" y="79962"/>
                      <a:pt x="23137" y="79962"/>
                      <a:pt x="23137" y="79962"/>
                    </a:cubicBezTo>
                    <a:cubicBezTo>
                      <a:pt x="46712" y="88265"/>
                      <a:pt x="62865" y="8739"/>
                      <a:pt x="50641" y="436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9" name="Freeform 7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uJAAArQgAAPwkAAAuCQAAAAAAACYAAAAIAAAA//////////8="/>
                  </a:ext>
                </a:extLst>
              </p:cNvSpPr>
              <p:nvPr/>
            </p:nvSpPr>
            <p:spPr>
              <a:xfrm>
                <a:off x="5962650" y="1410335"/>
                <a:ext cx="49530" cy="81915"/>
              </a:xfrm>
              <a:custGeom>
                <a:avLst/>
                <a:gdLst/>
                <a:ahLst/>
                <a:cxnLst/>
                <a:rect l="0" t="0" r="49530" b="81915"/>
                <a:pathLst>
                  <a:path w="49530" h="81915">
                    <a:moveTo>
                      <a:pt x="29544" y="866"/>
                    </a:moveTo>
                    <a:cubicBezTo>
                      <a:pt x="29544" y="866"/>
                      <a:pt x="29544" y="866"/>
                      <a:pt x="29544" y="866"/>
                    </a:cubicBezTo>
                    <a:cubicBezTo>
                      <a:pt x="16944" y="0"/>
                      <a:pt x="0" y="78881"/>
                      <a:pt x="24765" y="80614"/>
                    </a:cubicBezTo>
                    <a:cubicBezTo>
                      <a:pt x="24765" y="80614"/>
                      <a:pt x="24765" y="80614"/>
                      <a:pt x="24765" y="80614"/>
                    </a:cubicBezTo>
                    <a:cubicBezTo>
                      <a:pt x="49530" y="81915"/>
                      <a:pt x="42578" y="1733"/>
                      <a:pt x="29544" y="866"/>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8" name="Freeform 7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OJAAAkggAANgkAAAACQAAAAAAACYAAAAIAAAA//////////8="/>
                  </a:ext>
                </a:extLst>
              </p:cNvSpPr>
              <p:nvPr/>
            </p:nvSpPr>
            <p:spPr>
              <a:xfrm>
                <a:off x="5901690" y="1393190"/>
                <a:ext cx="87630" cy="69850"/>
              </a:xfrm>
              <a:custGeom>
                <a:avLst/>
                <a:gdLst/>
                <a:ahLst/>
                <a:cxnLst/>
                <a:rect l="0" t="0" r="87630" b="69850"/>
                <a:pathLst>
                  <a:path w="87630" h="69850">
                    <a:moveTo>
                      <a:pt x="82346" y="12224"/>
                    </a:moveTo>
                    <a:cubicBezTo>
                      <a:pt x="82346" y="12224"/>
                      <a:pt x="82346" y="12224"/>
                      <a:pt x="82346" y="12224"/>
                    </a:cubicBezTo>
                    <a:cubicBezTo>
                      <a:pt x="77062" y="0"/>
                      <a:pt x="0" y="24011"/>
                      <a:pt x="10568" y="46712"/>
                    </a:cubicBezTo>
                    <a:cubicBezTo>
                      <a:pt x="10568" y="46712"/>
                      <a:pt x="10568" y="46712"/>
                      <a:pt x="10568" y="46712"/>
                    </a:cubicBezTo>
                    <a:cubicBezTo>
                      <a:pt x="21137" y="69850"/>
                      <a:pt x="87630" y="24011"/>
                      <a:pt x="82346" y="1222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7" name="Freeform 7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OJAAAQwgAANckAACrCAAAAAAAACYAAAAIAAAA//////////8="/>
                  </a:ext>
                </a:extLst>
              </p:cNvSpPr>
              <p:nvPr/>
            </p:nvSpPr>
            <p:spPr>
              <a:xfrm>
                <a:off x="5901690" y="1343025"/>
                <a:ext cx="86995" cy="66040"/>
              </a:xfrm>
              <a:custGeom>
                <a:avLst/>
                <a:gdLst/>
                <a:ahLst/>
                <a:cxnLst/>
                <a:rect l="0" t="0" r="86995" b="66040"/>
                <a:pathLst>
                  <a:path w="86995" h="66040">
                    <a:moveTo>
                      <a:pt x="82186" y="53794"/>
                    </a:moveTo>
                    <a:cubicBezTo>
                      <a:pt x="82186" y="53794"/>
                      <a:pt x="82186" y="53794"/>
                      <a:pt x="82186" y="53794"/>
                    </a:cubicBezTo>
                    <a:cubicBezTo>
                      <a:pt x="86995" y="41548"/>
                      <a:pt x="19672" y="0"/>
                      <a:pt x="10054" y="23617"/>
                    </a:cubicBezTo>
                    <a:cubicBezTo>
                      <a:pt x="10054" y="23617"/>
                      <a:pt x="10054" y="23617"/>
                      <a:pt x="10054" y="23617"/>
                    </a:cubicBezTo>
                    <a:cubicBezTo>
                      <a:pt x="0" y="47234"/>
                      <a:pt x="76940" y="66040"/>
                      <a:pt x="82186" y="5379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6" name="Freeform 7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AJAAADAgAAOokAACYCAAAAAAAACYAAAAIAAAA//////////8="/>
                  </a:ext>
                </a:extLst>
              </p:cNvSpPr>
              <p:nvPr/>
            </p:nvSpPr>
            <p:spPr>
              <a:xfrm>
                <a:off x="5933440" y="1308100"/>
                <a:ext cx="67310" cy="88900"/>
              </a:xfrm>
              <a:custGeom>
                <a:avLst/>
                <a:gdLst/>
                <a:ahLst/>
                <a:cxnLst/>
                <a:rect l="0" t="0" r="67310" b="88900"/>
                <a:pathLst>
                  <a:path w="67310" h="88900">
                    <a:moveTo>
                      <a:pt x="55432" y="83235"/>
                    </a:moveTo>
                    <a:cubicBezTo>
                      <a:pt x="55432" y="83235"/>
                      <a:pt x="55432" y="83235"/>
                      <a:pt x="55432" y="83235"/>
                    </a:cubicBezTo>
                    <a:cubicBezTo>
                      <a:pt x="67310" y="77570"/>
                      <a:pt x="45753" y="0"/>
                      <a:pt x="22877" y="10895"/>
                    </a:cubicBezTo>
                    <a:cubicBezTo>
                      <a:pt x="22877" y="10895"/>
                      <a:pt x="22877" y="10895"/>
                      <a:pt x="22877" y="10895"/>
                    </a:cubicBezTo>
                    <a:cubicBezTo>
                      <a:pt x="0" y="21789"/>
                      <a:pt x="43993" y="88900"/>
                      <a:pt x="55432" y="8323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5" name="Freeform 7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4JAAAdAgAAAclAADFCAAAAAAAACYAAAAIAAAA//////////8="/>
                  </a:ext>
                </a:extLst>
              </p:cNvSpPr>
              <p:nvPr/>
            </p:nvSpPr>
            <p:spPr>
              <a:xfrm>
                <a:off x="5969000" y="1374140"/>
                <a:ext cx="50165" cy="51435"/>
              </a:xfrm>
              <a:custGeom>
                <a:avLst/>
                <a:gdLst/>
                <a:ahLst/>
                <a:cxnLst/>
                <a:rect l="0" t="0" r="50165" b="51435"/>
                <a:pathLst>
                  <a:path w="50165" h="51435">
                    <a:moveTo>
                      <a:pt x="39259" y="7846"/>
                    </a:moveTo>
                    <a:cubicBezTo>
                      <a:pt x="30099" y="0"/>
                      <a:pt x="15703" y="1307"/>
                      <a:pt x="7851" y="11333"/>
                    </a:cubicBezTo>
                    <a:cubicBezTo>
                      <a:pt x="0" y="20922"/>
                      <a:pt x="872" y="35742"/>
                      <a:pt x="10469" y="43588"/>
                    </a:cubicBezTo>
                    <a:cubicBezTo>
                      <a:pt x="20066" y="51435"/>
                      <a:pt x="34024" y="50127"/>
                      <a:pt x="42313" y="40101"/>
                    </a:cubicBezTo>
                    <a:cubicBezTo>
                      <a:pt x="50165" y="30512"/>
                      <a:pt x="48856" y="16127"/>
                      <a:pt x="39259" y="7846"/>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4" name="Freeform 7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bJAAALAgAAGQlAAClCAAAAAAAACYAAAAIAAAA//////////8="/>
                  </a:ext>
                </a:extLst>
              </p:cNvSpPr>
              <p:nvPr/>
            </p:nvSpPr>
            <p:spPr>
              <a:xfrm>
                <a:off x="5991225" y="1328420"/>
                <a:ext cx="86995" cy="76835"/>
              </a:xfrm>
              <a:custGeom>
                <a:avLst/>
                <a:gdLst/>
                <a:ahLst/>
                <a:cxnLst/>
                <a:rect l="0" t="0" r="86995" b="76835"/>
                <a:pathLst>
                  <a:path w="86995" h="76835">
                    <a:moveTo>
                      <a:pt x="7029" y="65920"/>
                    </a:moveTo>
                    <a:cubicBezTo>
                      <a:pt x="7029" y="65920"/>
                      <a:pt x="7029" y="65920"/>
                      <a:pt x="7029" y="65920"/>
                    </a:cubicBezTo>
                    <a:cubicBezTo>
                      <a:pt x="14059" y="76835"/>
                      <a:pt x="86995" y="42346"/>
                      <a:pt x="72935" y="20955"/>
                    </a:cubicBezTo>
                    <a:cubicBezTo>
                      <a:pt x="72935" y="20955"/>
                      <a:pt x="72935" y="20955"/>
                      <a:pt x="72935" y="20955"/>
                    </a:cubicBezTo>
                    <a:cubicBezTo>
                      <a:pt x="59314" y="0"/>
                      <a:pt x="0" y="55006"/>
                      <a:pt x="7029" y="65920"/>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3" name="Freeform 7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nJAAAjggAAG8lAADvCAAAAAAAACYAAAAIAAAA//////////8="/>
                  </a:ext>
                </a:extLst>
              </p:cNvSpPr>
              <p:nvPr/>
            </p:nvSpPr>
            <p:spPr>
              <a:xfrm>
                <a:off x="5998845" y="1390650"/>
                <a:ext cx="86360" cy="61595"/>
              </a:xfrm>
              <a:custGeom>
                <a:avLst/>
                <a:gdLst/>
                <a:ahLst/>
                <a:cxnLst/>
                <a:rect l="0" t="0" r="86360" b="61595"/>
                <a:pathLst>
                  <a:path w="86360" h="61595">
                    <a:moveTo>
                      <a:pt x="4362" y="12668"/>
                    </a:moveTo>
                    <a:cubicBezTo>
                      <a:pt x="4362" y="12668"/>
                      <a:pt x="4362" y="12668"/>
                      <a:pt x="4362" y="12668"/>
                    </a:cubicBezTo>
                    <a:cubicBezTo>
                      <a:pt x="0" y="25336"/>
                      <a:pt x="70222" y="61595"/>
                      <a:pt x="78509" y="37568"/>
                    </a:cubicBezTo>
                    <a:cubicBezTo>
                      <a:pt x="78509" y="37568"/>
                      <a:pt x="78509" y="37568"/>
                      <a:pt x="78509" y="37568"/>
                    </a:cubicBezTo>
                    <a:cubicBezTo>
                      <a:pt x="86360" y="13105"/>
                      <a:pt x="8287" y="0"/>
                      <a:pt x="4362" y="1266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2" name="Freeform 7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JAAApggAADElAAAwCQAAAAAAACYAAAAIAAAA//////////8="/>
                  </a:ext>
                </a:extLst>
              </p:cNvSpPr>
              <p:nvPr/>
            </p:nvSpPr>
            <p:spPr>
              <a:xfrm>
                <a:off x="5984240" y="1405890"/>
                <a:ext cx="61595" cy="87630"/>
              </a:xfrm>
              <a:custGeom>
                <a:avLst/>
                <a:gdLst/>
                <a:ahLst/>
                <a:cxnLst/>
                <a:rect l="0" t="0" r="61595" b="87630"/>
                <a:pathLst>
                  <a:path w="61595" h="87630">
                    <a:moveTo>
                      <a:pt x="12145" y="4338"/>
                    </a:moveTo>
                    <a:cubicBezTo>
                      <a:pt x="12145" y="4338"/>
                      <a:pt x="12145" y="4338"/>
                      <a:pt x="12145" y="4338"/>
                    </a:cubicBezTo>
                    <a:cubicBezTo>
                      <a:pt x="0" y="8676"/>
                      <a:pt x="14748" y="87630"/>
                      <a:pt x="38171" y="78954"/>
                    </a:cubicBezTo>
                    <a:cubicBezTo>
                      <a:pt x="38171" y="78954"/>
                      <a:pt x="38171" y="78954"/>
                      <a:pt x="38171" y="78954"/>
                    </a:cubicBezTo>
                    <a:cubicBezTo>
                      <a:pt x="61595" y="70278"/>
                      <a:pt x="24290" y="0"/>
                      <a:pt x="12145" y="433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1" name="Freeform 7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JAAAnAgAAOMkAAAlCQAAAAAAACYAAAAIAAAA//////////8="/>
                  </a:ext>
                </a:extLst>
              </p:cNvSpPr>
              <p:nvPr/>
            </p:nvSpPr>
            <p:spPr>
              <a:xfrm>
                <a:off x="5916930" y="1399540"/>
                <a:ext cx="79375" cy="86995"/>
              </a:xfrm>
              <a:custGeom>
                <a:avLst/>
                <a:gdLst/>
                <a:ahLst/>
                <a:cxnLst/>
                <a:rect l="0" t="0" r="79375" b="86995"/>
                <a:pathLst>
                  <a:path w="79375" h="86995">
                    <a:moveTo>
                      <a:pt x="69780" y="8348"/>
                    </a:moveTo>
                    <a:cubicBezTo>
                      <a:pt x="69780" y="8348"/>
                      <a:pt x="69780" y="8348"/>
                      <a:pt x="69780" y="8348"/>
                    </a:cubicBezTo>
                    <a:cubicBezTo>
                      <a:pt x="59749" y="0"/>
                      <a:pt x="0" y="54481"/>
                      <a:pt x="19189" y="70738"/>
                    </a:cubicBezTo>
                    <a:cubicBezTo>
                      <a:pt x="19189" y="70738"/>
                      <a:pt x="19189" y="70738"/>
                      <a:pt x="19189" y="70738"/>
                    </a:cubicBezTo>
                    <a:cubicBezTo>
                      <a:pt x="38379" y="86995"/>
                      <a:pt x="79375" y="16696"/>
                      <a:pt x="69780" y="834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0" name="Freeform 7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JAAAeAgAAM4kAADICAAAAAAAACYAAAAIAAAA//////////8="/>
                  </a:ext>
                </a:extLst>
              </p:cNvSpPr>
              <p:nvPr/>
            </p:nvSpPr>
            <p:spPr>
              <a:xfrm>
                <a:off x="5904230" y="1376680"/>
                <a:ext cx="78740" cy="50800"/>
              </a:xfrm>
              <a:custGeom>
                <a:avLst/>
                <a:gdLst/>
                <a:ahLst/>
                <a:cxnLst/>
                <a:rect l="0" t="0" r="78740" b="50800"/>
                <a:pathLst>
                  <a:path w="78740" h="50800">
                    <a:moveTo>
                      <a:pt x="78740" y="23648"/>
                    </a:moveTo>
                    <a:cubicBezTo>
                      <a:pt x="78740" y="23648"/>
                      <a:pt x="78740" y="23648"/>
                      <a:pt x="78740" y="23648"/>
                    </a:cubicBezTo>
                    <a:cubicBezTo>
                      <a:pt x="78740" y="10510"/>
                      <a:pt x="0" y="0"/>
                      <a:pt x="0" y="25400"/>
                    </a:cubicBezTo>
                    <a:cubicBezTo>
                      <a:pt x="0" y="25400"/>
                      <a:pt x="0" y="25400"/>
                      <a:pt x="0" y="25400"/>
                    </a:cubicBezTo>
                    <a:cubicBezTo>
                      <a:pt x="437" y="50800"/>
                      <a:pt x="78740" y="36786"/>
                      <a:pt x="78740" y="2364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69" name="Freeform 7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jJAAAGggAAOIkAACfCAAAAAAAACYAAAAIAAAA//////////8="/>
                  </a:ext>
                </a:extLst>
              </p:cNvSpPr>
              <p:nvPr/>
            </p:nvSpPr>
            <p:spPr>
              <a:xfrm>
                <a:off x="5915025" y="1316990"/>
                <a:ext cx="80645" cy="84455"/>
              </a:xfrm>
              <a:custGeom>
                <a:avLst/>
                <a:gdLst/>
                <a:ahLst/>
                <a:cxnLst/>
                <a:rect l="0" t="0" r="80645" b="84455"/>
                <a:pathLst>
                  <a:path w="80645" h="84455">
                    <a:moveTo>
                      <a:pt x="71054" y="75312"/>
                    </a:moveTo>
                    <a:cubicBezTo>
                      <a:pt x="71054" y="75312"/>
                      <a:pt x="71054" y="75312"/>
                      <a:pt x="71054" y="75312"/>
                    </a:cubicBezTo>
                    <a:cubicBezTo>
                      <a:pt x="80645" y="66606"/>
                      <a:pt x="36617" y="0"/>
                      <a:pt x="18308" y="16978"/>
                    </a:cubicBezTo>
                    <a:cubicBezTo>
                      <a:pt x="18308" y="16978"/>
                      <a:pt x="18308" y="16978"/>
                      <a:pt x="18308" y="16978"/>
                    </a:cubicBezTo>
                    <a:cubicBezTo>
                      <a:pt x="0" y="34391"/>
                      <a:pt x="61464" y="84455"/>
                      <a:pt x="71054" y="75312"/>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68" name="Freeform 7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JAAADAgAAAElAACOCAAAAAAAACYAAAAIAAAA//////////8="/>
                  </a:ext>
                </a:extLst>
              </p:cNvSpPr>
              <p:nvPr/>
            </p:nvSpPr>
            <p:spPr>
              <a:xfrm>
                <a:off x="5965190" y="1308100"/>
                <a:ext cx="50165" cy="82550"/>
              </a:xfrm>
              <a:custGeom>
                <a:avLst/>
                <a:gdLst/>
                <a:ahLst/>
                <a:cxnLst/>
                <a:rect l="0" t="0" r="50165" b="82550"/>
                <a:pathLst>
                  <a:path w="50165" h="82550">
                    <a:moveTo>
                      <a:pt x="27917" y="82109"/>
                    </a:moveTo>
                    <a:cubicBezTo>
                      <a:pt x="27917" y="82109"/>
                      <a:pt x="27917" y="82109"/>
                      <a:pt x="27917" y="82109"/>
                    </a:cubicBezTo>
                    <a:cubicBezTo>
                      <a:pt x="40568" y="81226"/>
                      <a:pt x="50165" y="0"/>
                      <a:pt x="25300" y="1324"/>
                    </a:cubicBezTo>
                    <a:cubicBezTo>
                      <a:pt x="25300" y="1324"/>
                      <a:pt x="25300" y="1324"/>
                      <a:pt x="25300" y="1324"/>
                    </a:cubicBezTo>
                    <a:cubicBezTo>
                      <a:pt x="0" y="2649"/>
                      <a:pt x="14831" y="82550"/>
                      <a:pt x="27917" y="8210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67" name="Freeform 7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4JAAAcwgAAAglAADFCAAAAAAAACYAAAAIAAAA//////////8="/>
                  </a:ext>
                </a:extLst>
              </p:cNvSpPr>
              <p:nvPr/>
            </p:nvSpPr>
            <p:spPr>
              <a:xfrm>
                <a:off x="5969000" y="1373505"/>
                <a:ext cx="50800" cy="52070"/>
              </a:xfrm>
              <a:custGeom>
                <a:avLst/>
                <a:gdLst/>
                <a:ahLst/>
                <a:cxnLst/>
                <a:rect l="0" t="0" r="50800" b="52070"/>
                <a:pathLst>
                  <a:path w="50800" h="52070">
                    <a:moveTo>
                      <a:pt x="45590" y="15752"/>
                    </a:moveTo>
                    <a:cubicBezTo>
                      <a:pt x="39945" y="4813"/>
                      <a:pt x="26920" y="0"/>
                      <a:pt x="15631" y="5688"/>
                    </a:cubicBezTo>
                    <a:cubicBezTo>
                      <a:pt x="4776" y="10939"/>
                      <a:pt x="0" y="24941"/>
                      <a:pt x="5210" y="36318"/>
                    </a:cubicBezTo>
                    <a:cubicBezTo>
                      <a:pt x="10421" y="47694"/>
                      <a:pt x="23880" y="52070"/>
                      <a:pt x="34735" y="46819"/>
                    </a:cubicBezTo>
                    <a:cubicBezTo>
                      <a:pt x="46024" y="41131"/>
                      <a:pt x="50800" y="27129"/>
                      <a:pt x="45590" y="15752"/>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66" name="Oval 7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1JAAAbQgAAAolAADDCAAAAAAAACYAAAAIAAAA//////////8="/>
                  </a:ext>
                </a:extLst>
              </p:cNvSpPr>
              <p:nvPr/>
            </p:nvSpPr>
            <p:spPr>
              <a:xfrm>
                <a:off x="5967095" y="1369695"/>
                <a:ext cx="53975" cy="54610"/>
              </a:xfrm>
              <a:prstGeom prst="ellipse">
                <a:avLst/>
              </a:pr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65" name="Oval 7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Jay8AAAAAAQAAAAAAAAAAAAAAAAAAAAAAAAAAAAAAAAAAAAAAAAAAAAAAAH9/fwAAAAADzMzMAMDA/wB/f38AAAAAAAAAAAAAAAAAAAAAAAAAAAAhAAAAGAAAABQAAACoJAAAeggAAP0kAADPCAAAAAAAACYAAAAIAAAA//////////8="/>
                  </a:ext>
                </a:extLst>
              </p:cNvSpPr>
              <p:nvPr/>
            </p:nvSpPr>
            <p:spPr>
              <a:xfrm>
                <a:off x="5958840" y="1377950"/>
                <a:ext cx="53975" cy="53975"/>
              </a:xfrm>
              <a:prstGeom prst="ellipse">
                <a:avLst/>
              </a:prstGeom>
              <a:solidFill>
                <a:srgbClr val="C96B2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64" name="Freeform 7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JAAA7QcAAIolAABLCQAAAAAAACYAAAAIAAAA//////////8="/>
                  </a:ext>
                </a:extLst>
              </p:cNvSpPr>
              <p:nvPr/>
            </p:nvSpPr>
            <p:spPr>
              <a:xfrm>
                <a:off x="5880100" y="1288415"/>
                <a:ext cx="222250" cy="222250"/>
              </a:xfrm>
              <a:custGeom>
                <a:avLst/>
                <a:gdLst/>
                <a:ahLst/>
                <a:cxnLst/>
                <a:rect l="0" t="0" r="222250" b="222250"/>
                <a:pathLst>
                  <a:path w="222250" h="222250">
                    <a:moveTo>
                      <a:pt x="51087" y="14409"/>
                    </a:moveTo>
                    <a:cubicBezTo>
                      <a:pt x="170726" y="14409"/>
                      <a:pt x="170726" y="14409"/>
                      <a:pt x="170726" y="14409"/>
                    </a:cubicBezTo>
                    <a:cubicBezTo>
                      <a:pt x="191249" y="14409"/>
                      <a:pt x="207841" y="31001"/>
                      <a:pt x="207841" y="51087"/>
                    </a:cubicBezTo>
                    <a:cubicBezTo>
                      <a:pt x="207841" y="170726"/>
                      <a:pt x="207841" y="170726"/>
                      <a:pt x="207841" y="170726"/>
                    </a:cubicBezTo>
                    <a:cubicBezTo>
                      <a:pt x="207841" y="191249"/>
                      <a:pt x="191249" y="207841"/>
                      <a:pt x="170726" y="207841"/>
                    </a:cubicBezTo>
                    <a:cubicBezTo>
                      <a:pt x="51087" y="207841"/>
                      <a:pt x="51087" y="207841"/>
                      <a:pt x="51087" y="207841"/>
                    </a:cubicBezTo>
                    <a:cubicBezTo>
                      <a:pt x="31001" y="207841"/>
                      <a:pt x="14409" y="191249"/>
                      <a:pt x="14409" y="170726"/>
                    </a:cubicBezTo>
                    <a:cubicBezTo>
                      <a:pt x="14409" y="51087"/>
                      <a:pt x="14409" y="51087"/>
                      <a:pt x="14409" y="51087"/>
                    </a:cubicBezTo>
                    <a:cubicBezTo>
                      <a:pt x="14409" y="31001"/>
                      <a:pt x="31001" y="14409"/>
                      <a:pt x="51087" y="14409"/>
                    </a:cubicBezTo>
                    <a:close/>
                    <a:moveTo>
                      <a:pt x="170726" y="0"/>
                    </a:moveTo>
                    <a:cubicBezTo>
                      <a:pt x="51087" y="0"/>
                      <a:pt x="51087" y="0"/>
                      <a:pt x="51087" y="0"/>
                    </a:cubicBezTo>
                    <a:cubicBezTo>
                      <a:pt x="23142" y="0"/>
                      <a:pt x="0" y="23142"/>
                      <a:pt x="0" y="51087"/>
                    </a:cubicBezTo>
                    <a:cubicBezTo>
                      <a:pt x="0" y="170726"/>
                      <a:pt x="0" y="170726"/>
                      <a:pt x="0" y="170726"/>
                    </a:cubicBezTo>
                    <a:cubicBezTo>
                      <a:pt x="0" y="199108"/>
                      <a:pt x="23142" y="222250"/>
                      <a:pt x="51087" y="222250"/>
                    </a:cubicBezTo>
                    <a:cubicBezTo>
                      <a:pt x="170726" y="222250"/>
                      <a:pt x="170726" y="222250"/>
                      <a:pt x="170726" y="222250"/>
                    </a:cubicBezTo>
                    <a:cubicBezTo>
                      <a:pt x="199108" y="222250"/>
                      <a:pt x="222250" y="199108"/>
                      <a:pt x="222250" y="170726"/>
                    </a:cubicBezTo>
                    <a:cubicBezTo>
                      <a:pt x="222250" y="51087"/>
                      <a:pt x="222250" y="51087"/>
                      <a:pt x="222250" y="51087"/>
                    </a:cubicBezTo>
                    <a:cubicBezTo>
                      <a:pt x="222250" y="23142"/>
                      <a:pt x="199108" y="0"/>
                      <a:pt x="170726"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262" name="Rectangle 79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MwAAjQ0AAEA4AADMDwAAAAAAACYAAAAIAAAA//////////8="/>
                </a:ext>
              </a:extLst>
            </p:cNvSpPr>
            <p:nvPr/>
          </p:nvSpPr>
          <p:spPr>
            <a:xfrm>
              <a:off x="8390255" y="2202815"/>
              <a:ext cx="753745" cy="36512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HAZARDOUS WASTE to LANDFILL</a:t>
              </a:r>
              <a:endParaRPr lang="it-it">
                <a:latin typeface="Arial" pitchFamily="1" charset="0"/>
                <a:ea typeface="Calibri" pitchFamily="2" charset="0"/>
                <a:cs typeface="Arial" pitchFamily="1" charset="0"/>
              </a:endParaRPr>
            </a:p>
          </p:txBody>
        </p:sp>
        <p:sp>
          <p:nvSpPr>
            <p:cNvPr id="261" name="Rectangle 79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nMQAA1g8AAA01AAAaEQAAAAAAACYAAAAIAAAA//////////8="/>
                </a:ext>
              </a:extLst>
            </p:cNvSpPr>
            <p:nvPr/>
          </p:nvSpPr>
          <p:spPr>
            <a:xfrm>
              <a:off x="8030845" y="2574290"/>
              <a:ext cx="593090" cy="20574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RECOVERY of BOTTOM ASH </a:t>
              </a:r>
              <a:endParaRPr lang="it-it">
                <a:latin typeface="Arial" pitchFamily="1" charset="0"/>
                <a:ea typeface="Calibri" pitchFamily="2" charset="0"/>
                <a:cs typeface="Arial" pitchFamily="1" charset="0"/>
              </a:endParaRPr>
            </a:p>
          </p:txBody>
        </p:sp>
        <p:sp>
          <p:nvSpPr>
            <p:cNvPr id="260" name="Rectangle 80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LQAAzw8AABkxAAATEQAAAAAAACYAAAAIAAAA//////////8="/>
                </a:ext>
              </a:extLst>
            </p:cNvSpPr>
            <p:nvPr/>
          </p:nvSpPr>
          <p:spPr>
            <a:xfrm>
              <a:off x="7472680" y="2569845"/>
              <a:ext cx="508635" cy="205740"/>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BOTTOM ASH to  RECOVERY</a:t>
              </a:r>
              <a:endParaRPr lang="it-it">
                <a:latin typeface="Arial" pitchFamily="1" charset="0"/>
                <a:ea typeface="Calibri" pitchFamily="2" charset="0"/>
                <a:cs typeface="Arial" pitchFamily="1" charset="0"/>
              </a:endParaRPr>
            </a:p>
          </p:txBody>
        </p:sp>
        <p:sp>
          <p:nvSpPr>
            <p:cNvPr id="259" name="Rectangle 80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1EgAAbhwAADAXAADLHgAAAAAAACYAAAAIAAAA//////////8="/>
                </a:ext>
              </a:extLst>
            </p:cNvSpPr>
            <p:nvPr/>
          </p:nvSpPr>
          <p:spPr>
            <a:xfrm>
              <a:off x="3081655" y="4621530"/>
              <a:ext cx="687705" cy="3841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COMMERCIAL / BUSINESS WASTE </a:t>
              </a:r>
              <a:endParaRPr lang="it-it">
                <a:latin typeface="Arial" pitchFamily="1" charset="0"/>
                <a:ea typeface="Calibri" pitchFamily="2" charset="0"/>
                <a:cs typeface="Arial" pitchFamily="1" charset="0"/>
              </a:endParaRPr>
            </a:p>
          </p:txBody>
        </p:sp>
        <p:sp>
          <p:nvSpPr>
            <p:cNvPr id="258" name="Rectangle 80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2FwAACRQAAHgcAABGFgAAAAAAACYAAAAIAAAA//////////8="/>
                </a:ext>
              </a:extLst>
            </p:cNvSpPr>
            <p:nvPr/>
          </p:nvSpPr>
          <p:spPr>
            <a:xfrm>
              <a:off x="3854450" y="3256915"/>
              <a:ext cx="773430" cy="36385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SEGREGATED COLLECTION of DRY FRACTIONS</a:t>
              </a:r>
              <a:endParaRPr lang="it-it">
                <a:latin typeface="Arial" pitchFamily="1" charset="0"/>
                <a:ea typeface="Calibri" pitchFamily="2" charset="0"/>
                <a:cs typeface="Arial" pitchFamily="1" charset="0"/>
              </a:endParaRPr>
            </a:p>
          </p:txBody>
        </p:sp>
        <p:grpSp>
          <p:nvGrpSpPr>
            <p:cNvPr id="251" name="Group 80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IZAABwFgAAQBsAANEXAAAAAAAAJgAAAAgAAAD/////AAAAAA=="/>
                </a:ext>
              </a:extLst>
            </p:cNvGrpSpPr>
            <p:nvPr/>
          </p:nvGrpSpPr>
          <p:grpSpPr>
            <a:xfrm>
              <a:off x="4207510" y="3647440"/>
              <a:ext cx="222250" cy="224155"/>
              <a:chOff x="4207510" y="3647440"/>
              <a:chExt cx="222250" cy="224155"/>
            </a:xfrm>
          </p:grpSpPr>
          <p:sp>
            <p:nvSpPr>
              <p:cNvPr id="257" name="Freeform 8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iGQAAcBYAAEAbAADRFwAAAAAAACYAAAAIAAAA//////////8="/>
                  </a:ext>
                </a:extLst>
              </p:cNvSpPr>
              <p:nvPr/>
            </p:nvSpPr>
            <p:spPr>
              <a:xfrm>
                <a:off x="4207510" y="3647440"/>
                <a:ext cx="222250" cy="224155"/>
              </a:xfrm>
              <a:custGeom>
                <a:avLst/>
                <a:gdLst/>
                <a:ahLst/>
                <a:cxnLst/>
                <a:rect l="0" t="0" r="222250" b="224155"/>
                <a:pathLst>
                  <a:path w="222250" h="224155">
                    <a:moveTo>
                      <a:pt x="170392" y="0"/>
                    </a:moveTo>
                    <a:lnTo>
                      <a:pt x="51858" y="0"/>
                    </a:lnTo>
                    <a:cubicBezTo>
                      <a:pt x="23460" y="0"/>
                      <a:pt x="0" y="23660"/>
                      <a:pt x="0" y="52302"/>
                    </a:cubicBezTo>
                    <a:lnTo>
                      <a:pt x="0" y="171852"/>
                    </a:lnTo>
                    <a:cubicBezTo>
                      <a:pt x="0" y="200494"/>
                      <a:pt x="23460" y="224155"/>
                      <a:pt x="51858" y="224155"/>
                    </a:cubicBezTo>
                    <a:lnTo>
                      <a:pt x="170392" y="224155"/>
                    </a:lnTo>
                    <a:cubicBezTo>
                      <a:pt x="198790" y="224155"/>
                      <a:pt x="221015" y="200494"/>
                      <a:pt x="222250" y="171852"/>
                    </a:cubicBezTo>
                    <a:lnTo>
                      <a:pt x="222250" y="52302"/>
                    </a:lnTo>
                    <a:cubicBezTo>
                      <a:pt x="221015" y="23660"/>
                      <a:pt x="198790" y="0"/>
                      <a:pt x="170392" y="0"/>
                    </a:cubicBez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256" name="Freeform 8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TI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D5GQAAiBYAACkbAAC5FwAAAAAAACYAAAAIAAAA//////////8="/>
                  </a:ext>
                </a:extLst>
              </p:cNvSpPr>
              <p:nvPr/>
            </p:nvSpPr>
            <p:spPr>
              <a:xfrm>
                <a:off x="4222115" y="3662680"/>
                <a:ext cx="193040" cy="193675"/>
              </a:xfrm>
              <a:custGeom>
                <a:avLst/>
                <a:gdLst/>
                <a:ahLst/>
                <a:cxnLst/>
                <a:rect l="0" t="0" r="193040" b="193675"/>
                <a:pathLst>
                  <a:path w="193040" h="193675">
                    <a:moveTo>
                      <a:pt x="37123" y="0"/>
                    </a:moveTo>
                    <a:lnTo>
                      <a:pt x="155917" y="0"/>
                    </a:lnTo>
                    <a:cubicBezTo>
                      <a:pt x="175716" y="0"/>
                      <a:pt x="193040" y="16139"/>
                      <a:pt x="193040" y="37245"/>
                    </a:cubicBezTo>
                    <a:lnTo>
                      <a:pt x="193040" y="156429"/>
                    </a:lnTo>
                    <a:cubicBezTo>
                      <a:pt x="193040" y="177535"/>
                      <a:pt x="175716" y="193675"/>
                      <a:pt x="155917" y="193675"/>
                    </a:cubicBezTo>
                    <a:lnTo>
                      <a:pt x="37123" y="193675"/>
                    </a:lnTo>
                    <a:cubicBezTo>
                      <a:pt x="16087" y="193675"/>
                      <a:pt x="0" y="177535"/>
                      <a:pt x="0" y="156429"/>
                    </a:cubicBezTo>
                    <a:lnTo>
                      <a:pt x="0" y="37245"/>
                    </a:lnTo>
                    <a:cubicBezTo>
                      <a:pt x="0" y="16139"/>
                      <a:pt x="16087" y="0"/>
                      <a:pt x="37123" y="0"/>
                    </a:cubicBezTo>
                    <a:close/>
                  </a:path>
                </a:pathLst>
              </a:custGeom>
              <a:solidFill>
                <a:srgbClr val="EF9D21"/>
              </a:solidFill>
              <a:ln>
                <a:noFill/>
              </a:ln>
              <a:effectLst/>
            </p:spPr>
            <p:txBody>
              <a:bodyPr vert="horz" wrap="square" lIns="91440" tIns="45720" rIns="91440" bIns="45720" numCol="1" spcCol="215900" anchor="t"/>
              <a:lstStyle/>
              <a:p>
                <a:pPr>
                  <a:defRPr lang="en-us"/>
                </a:pPr>
                <a:endParaRPr/>
              </a:p>
            </p:txBody>
          </p:sp>
          <p:sp>
            <p:nvSpPr>
              <p:cNvPr id="255" name="Freeform 8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XI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LGgAA4BYAANMaAACDFwAAAAAAACYAAAAIAAAA//////////8="/>
                  </a:ext>
                </a:extLst>
              </p:cNvSpPr>
              <p:nvPr/>
            </p:nvSpPr>
            <p:spPr>
              <a:xfrm>
                <a:off x="4274185" y="3718560"/>
                <a:ext cx="86360" cy="103505"/>
              </a:xfrm>
              <a:custGeom>
                <a:avLst/>
                <a:gdLst/>
                <a:ahLst/>
                <a:cxnLst/>
                <a:rect l="0" t="0" r="86360" b="103505"/>
                <a:pathLst>
                  <a:path w="86360" h="103505">
                    <a:moveTo>
                      <a:pt x="14805" y="103505"/>
                    </a:moveTo>
                    <a:cubicBezTo>
                      <a:pt x="13571" y="102257"/>
                      <a:pt x="12337" y="101010"/>
                      <a:pt x="12337" y="97269"/>
                    </a:cubicBezTo>
                    <a:lnTo>
                      <a:pt x="4935" y="9976"/>
                    </a:lnTo>
                    <a:lnTo>
                      <a:pt x="0" y="6235"/>
                    </a:lnTo>
                    <a:lnTo>
                      <a:pt x="0" y="0"/>
                    </a:lnTo>
                    <a:lnTo>
                      <a:pt x="86360" y="0"/>
                    </a:lnTo>
                    <a:lnTo>
                      <a:pt x="86360" y="6235"/>
                    </a:lnTo>
                    <a:lnTo>
                      <a:pt x="82659" y="9976"/>
                    </a:lnTo>
                    <a:cubicBezTo>
                      <a:pt x="80191" y="38658"/>
                      <a:pt x="77724" y="67340"/>
                      <a:pt x="75257" y="97269"/>
                    </a:cubicBezTo>
                    <a:cubicBezTo>
                      <a:pt x="75257" y="99763"/>
                      <a:pt x="74023" y="102257"/>
                      <a:pt x="71555" y="103505"/>
                    </a:cubicBezTo>
                    <a:cubicBezTo>
                      <a:pt x="53050" y="103505"/>
                      <a:pt x="34544" y="103505"/>
                      <a:pt x="14805" y="103505"/>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254" name="Freeform 8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JGgAA3hYAANUaAACEFwAAAAAAACYAAAAIAAAA//////////8="/>
                  </a:ext>
                </a:extLst>
              </p:cNvSpPr>
              <p:nvPr/>
            </p:nvSpPr>
            <p:spPr>
              <a:xfrm>
                <a:off x="4272915" y="3717290"/>
                <a:ext cx="88900" cy="105410"/>
              </a:xfrm>
              <a:custGeom>
                <a:avLst/>
                <a:gdLst/>
                <a:ahLst/>
                <a:cxnLst/>
                <a:rect l="0" t="0" r="88900" b="105410"/>
                <a:pathLst>
                  <a:path w="88900" h="105410">
                    <a:moveTo>
                      <a:pt x="16051" y="105410"/>
                    </a:moveTo>
                    <a:cubicBezTo>
                      <a:pt x="14817" y="104170"/>
                      <a:pt x="13582" y="104170"/>
                      <a:pt x="12347" y="102930"/>
                    </a:cubicBezTo>
                    <a:lnTo>
                      <a:pt x="16051" y="100450"/>
                    </a:lnTo>
                    <a:cubicBezTo>
                      <a:pt x="16051" y="101690"/>
                      <a:pt x="17286" y="101690"/>
                      <a:pt x="17286" y="101690"/>
                    </a:cubicBezTo>
                    <a:lnTo>
                      <a:pt x="16051" y="105410"/>
                    </a:lnTo>
                    <a:close/>
                    <a:moveTo>
                      <a:pt x="12347" y="102930"/>
                    </a:moveTo>
                    <a:cubicBezTo>
                      <a:pt x="12347" y="101690"/>
                      <a:pt x="11113" y="100450"/>
                      <a:pt x="11113" y="97969"/>
                    </a:cubicBezTo>
                    <a:lnTo>
                      <a:pt x="14817" y="97969"/>
                    </a:lnTo>
                    <a:cubicBezTo>
                      <a:pt x="14817" y="99209"/>
                      <a:pt x="14817" y="100450"/>
                      <a:pt x="16051" y="100450"/>
                    </a:cubicBezTo>
                    <a:lnTo>
                      <a:pt x="12347" y="102930"/>
                    </a:lnTo>
                    <a:close/>
                    <a:moveTo>
                      <a:pt x="11113" y="97969"/>
                    </a:moveTo>
                    <a:lnTo>
                      <a:pt x="13582" y="97969"/>
                    </a:lnTo>
                    <a:lnTo>
                      <a:pt x="11113" y="97969"/>
                    </a:lnTo>
                    <a:close/>
                    <a:moveTo>
                      <a:pt x="11113" y="97969"/>
                    </a:moveTo>
                    <a:lnTo>
                      <a:pt x="4939" y="11161"/>
                    </a:lnTo>
                    <a:lnTo>
                      <a:pt x="8643" y="9921"/>
                    </a:lnTo>
                    <a:lnTo>
                      <a:pt x="14817" y="97969"/>
                    </a:lnTo>
                    <a:lnTo>
                      <a:pt x="11113" y="97969"/>
                    </a:lnTo>
                    <a:close/>
                    <a:moveTo>
                      <a:pt x="7408" y="8681"/>
                    </a:moveTo>
                    <a:lnTo>
                      <a:pt x="8643" y="9916"/>
                    </a:lnTo>
                    <a:lnTo>
                      <a:pt x="6174" y="11161"/>
                    </a:lnTo>
                    <a:lnTo>
                      <a:pt x="7408" y="8681"/>
                    </a:lnTo>
                    <a:close/>
                    <a:moveTo>
                      <a:pt x="4939" y="12401"/>
                    </a:moveTo>
                    <a:lnTo>
                      <a:pt x="0" y="8681"/>
                    </a:lnTo>
                    <a:lnTo>
                      <a:pt x="2469" y="6212"/>
                    </a:lnTo>
                    <a:lnTo>
                      <a:pt x="7408" y="8681"/>
                    </a:lnTo>
                    <a:lnTo>
                      <a:pt x="4939" y="12401"/>
                    </a:lnTo>
                    <a:close/>
                    <a:moveTo>
                      <a:pt x="0" y="8681"/>
                    </a:moveTo>
                    <a:lnTo>
                      <a:pt x="0" y="7441"/>
                    </a:lnTo>
                    <a:lnTo>
                      <a:pt x="1235" y="7441"/>
                    </a:lnTo>
                    <a:lnTo>
                      <a:pt x="0" y="8676"/>
                    </a:lnTo>
                    <a:close/>
                    <a:moveTo>
                      <a:pt x="0" y="7441"/>
                    </a:moveTo>
                    <a:lnTo>
                      <a:pt x="0" y="1240"/>
                    </a:lnTo>
                    <a:lnTo>
                      <a:pt x="3704" y="1240"/>
                    </a:lnTo>
                    <a:lnTo>
                      <a:pt x="3704" y="7441"/>
                    </a:lnTo>
                    <a:lnTo>
                      <a:pt x="0" y="7441"/>
                    </a:lnTo>
                    <a:close/>
                    <a:moveTo>
                      <a:pt x="0" y="1240"/>
                    </a:moveTo>
                    <a:lnTo>
                      <a:pt x="0" y="0"/>
                    </a:lnTo>
                    <a:lnTo>
                      <a:pt x="1235" y="0"/>
                    </a:lnTo>
                    <a:lnTo>
                      <a:pt x="1235" y="1240"/>
                    </a:lnTo>
                    <a:lnTo>
                      <a:pt x="0" y="1240"/>
                    </a:lnTo>
                    <a:close/>
                    <a:moveTo>
                      <a:pt x="1235" y="0"/>
                    </a:moveTo>
                    <a:lnTo>
                      <a:pt x="87665" y="0"/>
                    </a:lnTo>
                    <a:lnTo>
                      <a:pt x="87665" y="3720"/>
                    </a:lnTo>
                    <a:lnTo>
                      <a:pt x="1235" y="3720"/>
                    </a:lnTo>
                    <a:lnTo>
                      <a:pt x="1235" y="0"/>
                    </a:lnTo>
                    <a:close/>
                    <a:moveTo>
                      <a:pt x="87665" y="0"/>
                    </a:moveTo>
                    <a:lnTo>
                      <a:pt x="88900" y="0"/>
                    </a:lnTo>
                    <a:lnTo>
                      <a:pt x="88900" y="1240"/>
                    </a:lnTo>
                    <a:lnTo>
                      <a:pt x="87665" y="1240"/>
                    </a:lnTo>
                    <a:lnTo>
                      <a:pt x="87665" y="0"/>
                    </a:lnTo>
                    <a:close/>
                    <a:moveTo>
                      <a:pt x="88900" y="1240"/>
                    </a:moveTo>
                    <a:lnTo>
                      <a:pt x="88900" y="7441"/>
                    </a:lnTo>
                    <a:lnTo>
                      <a:pt x="86431" y="7441"/>
                    </a:lnTo>
                    <a:lnTo>
                      <a:pt x="86431" y="1240"/>
                    </a:lnTo>
                    <a:lnTo>
                      <a:pt x="88900" y="1240"/>
                    </a:lnTo>
                    <a:close/>
                    <a:moveTo>
                      <a:pt x="88900" y="7441"/>
                    </a:moveTo>
                    <a:lnTo>
                      <a:pt x="88900" y="8681"/>
                    </a:lnTo>
                    <a:lnTo>
                      <a:pt x="87665" y="7446"/>
                    </a:lnTo>
                    <a:lnTo>
                      <a:pt x="88900" y="7446"/>
                    </a:lnTo>
                    <a:close/>
                    <a:moveTo>
                      <a:pt x="88900" y="8681"/>
                    </a:moveTo>
                    <a:lnTo>
                      <a:pt x="83961" y="12401"/>
                    </a:lnTo>
                    <a:lnTo>
                      <a:pt x="82726" y="8681"/>
                    </a:lnTo>
                    <a:lnTo>
                      <a:pt x="86431" y="6201"/>
                    </a:lnTo>
                    <a:lnTo>
                      <a:pt x="88900" y="8670"/>
                    </a:lnTo>
                    <a:close/>
                    <a:moveTo>
                      <a:pt x="81492" y="9921"/>
                    </a:moveTo>
                    <a:lnTo>
                      <a:pt x="82726" y="8687"/>
                    </a:lnTo>
                    <a:lnTo>
                      <a:pt x="83961" y="11161"/>
                    </a:lnTo>
                    <a:lnTo>
                      <a:pt x="81492" y="9921"/>
                    </a:lnTo>
                    <a:close/>
                    <a:moveTo>
                      <a:pt x="85196" y="11161"/>
                    </a:moveTo>
                    <a:lnTo>
                      <a:pt x="79022" y="97969"/>
                    </a:lnTo>
                    <a:lnTo>
                      <a:pt x="75318" y="97969"/>
                    </a:lnTo>
                    <a:lnTo>
                      <a:pt x="81492" y="9921"/>
                    </a:lnTo>
                    <a:lnTo>
                      <a:pt x="85196" y="11161"/>
                    </a:lnTo>
                    <a:close/>
                    <a:moveTo>
                      <a:pt x="79022" y="97969"/>
                    </a:moveTo>
                    <a:lnTo>
                      <a:pt x="76553" y="97969"/>
                    </a:lnTo>
                    <a:lnTo>
                      <a:pt x="79022" y="97969"/>
                    </a:lnTo>
                    <a:close/>
                    <a:moveTo>
                      <a:pt x="79022" y="97969"/>
                    </a:moveTo>
                    <a:lnTo>
                      <a:pt x="75318" y="97969"/>
                    </a:lnTo>
                    <a:lnTo>
                      <a:pt x="79022" y="97969"/>
                    </a:lnTo>
                    <a:close/>
                    <a:moveTo>
                      <a:pt x="79022" y="97969"/>
                    </a:moveTo>
                    <a:lnTo>
                      <a:pt x="76553" y="97969"/>
                    </a:lnTo>
                    <a:lnTo>
                      <a:pt x="79022" y="97969"/>
                    </a:lnTo>
                    <a:close/>
                    <a:moveTo>
                      <a:pt x="79022" y="97969"/>
                    </a:moveTo>
                    <a:cubicBezTo>
                      <a:pt x="79022" y="97969"/>
                      <a:pt x="79022" y="99209"/>
                      <a:pt x="79022" y="99209"/>
                    </a:cubicBezTo>
                    <a:lnTo>
                      <a:pt x="75318" y="97969"/>
                    </a:lnTo>
                    <a:cubicBezTo>
                      <a:pt x="75318" y="97969"/>
                      <a:pt x="75318" y="97969"/>
                      <a:pt x="75318" y="97969"/>
                    </a:cubicBezTo>
                    <a:lnTo>
                      <a:pt x="79022" y="97969"/>
                    </a:lnTo>
                    <a:close/>
                    <a:moveTo>
                      <a:pt x="79022" y="99209"/>
                    </a:moveTo>
                    <a:cubicBezTo>
                      <a:pt x="77788" y="99209"/>
                      <a:pt x="77788" y="100450"/>
                      <a:pt x="77788" y="100450"/>
                    </a:cubicBezTo>
                    <a:lnTo>
                      <a:pt x="75318" y="99209"/>
                    </a:lnTo>
                    <a:cubicBezTo>
                      <a:pt x="75318" y="99209"/>
                      <a:pt x="75318" y="99209"/>
                      <a:pt x="75318" y="97969"/>
                    </a:cubicBezTo>
                    <a:lnTo>
                      <a:pt x="79022" y="99209"/>
                    </a:lnTo>
                    <a:close/>
                    <a:moveTo>
                      <a:pt x="77788" y="100450"/>
                    </a:moveTo>
                    <a:cubicBezTo>
                      <a:pt x="77788" y="102930"/>
                      <a:pt x="76553" y="104170"/>
                      <a:pt x="74083" y="105410"/>
                    </a:cubicBezTo>
                    <a:lnTo>
                      <a:pt x="72849" y="101690"/>
                    </a:lnTo>
                    <a:cubicBezTo>
                      <a:pt x="74083" y="101690"/>
                      <a:pt x="74083" y="100450"/>
                      <a:pt x="75318" y="99209"/>
                    </a:cubicBezTo>
                    <a:lnTo>
                      <a:pt x="77788" y="100450"/>
                    </a:lnTo>
                    <a:close/>
                    <a:moveTo>
                      <a:pt x="74083" y="105410"/>
                    </a:moveTo>
                    <a:lnTo>
                      <a:pt x="72849" y="105410"/>
                    </a:lnTo>
                    <a:lnTo>
                      <a:pt x="72849" y="104170"/>
                    </a:lnTo>
                    <a:lnTo>
                      <a:pt x="74083" y="105404"/>
                    </a:lnTo>
                    <a:close/>
                    <a:moveTo>
                      <a:pt x="72849" y="105410"/>
                    </a:moveTo>
                    <a:lnTo>
                      <a:pt x="16051" y="105410"/>
                    </a:lnTo>
                    <a:lnTo>
                      <a:pt x="16051" y="101690"/>
                    </a:lnTo>
                    <a:lnTo>
                      <a:pt x="72849" y="101690"/>
                    </a:lnTo>
                    <a:lnTo>
                      <a:pt x="72849" y="105410"/>
                    </a:lnTo>
                    <a:close/>
                    <a:moveTo>
                      <a:pt x="16051" y="105410"/>
                    </a:moveTo>
                    <a:lnTo>
                      <a:pt x="16051" y="104170"/>
                    </a:lnTo>
                    <a:lnTo>
                      <a:pt x="16051" y="10541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253" name="Freeform 8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LGgAAvRYAANMaAADWFgAAAAAAACYAAAAIAAAA//////////8="/>
                  </a:ext>
                </a:extLst>
              </p:cNvSpPr>
              <p:nvPr/>
            </p:nvSpPr>
            <p:spPr>
              <a:xfrm>
                <a:off x="4274185" y="3696335"/>
                <a:ext cx="86360" cy="15875"/>
              </a:xfrm>
              <a:custGeom>
                <a:avLst/>
                <a:gdLst/>
                <a:ahLst/>
                <a:cxnLst/>
                <a:rect l="0" t="0" r="86360" b="15875"/>
                <a:pathLst>
                  <a:path w="86360" h="15875">
                    <a:moveTo>
                      <a:pt x="0" y="10990"/>
                    </a:moveTo>
                    <a:lnTo>
                      <a:pt x="0" y="15875"/>
                    </a:lnTo>
                    <a:lnTo>
                      <a:pt x="86360" y="15875"/>
                    </a:lnTo>
                    <a:lnTo>
                      <a:pt x="86360" y="10990"/>
                    </a:lnTo>
                    <a:cubicBezTo>
                      <a:pt x="62919" y="0"/>
                      <a:pt x="16038" y="1221"/>
                      <a:pt x="0" y="1099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252" name="Freeform 8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JGgAAvRYAANUaAADaFgAAAAAAACYAAAAIAAAA//////////8="/>
                  </a:ext>
                </a:extLst>
              </p:cNvSpPr>
              <p:nvPr/>
            </p:nvSpPr>
            <p:spPr>
              <a:xfrm>
                <a:off x="4272915" y="3696335"/>
                <a:ext cx="88900" cy="18415"/>
              </a:xfrm>
              <a:custGeom>
                <a:avLst/>
                <a:gdLst/>
                <a:ahLst/>
                <a:cxnLst/>
                <a:rect l="0" t="0" r="88900" b="18415"/>
                <a:pathLst>
                  <a:path w="88900" h="18415">
                    <a:moveTo>
                      <a:pt x="3704" y="11049"/>
                    </a:moveTo>
                    <a:lnTo>
                      <a:pt x="3704" y="15959"/>
                    </a:lnTo>
                    <a:lnTo>
                      <a:pt x="0" y="15959"/>
                    </a:lnTo>
                    <a:lnTo>
                      <a:pt x="0" y="11049"/>
                    </a:lnTo>
                    <a:lnTo>
                      <a:pt x="3704" y="11049"/>
                    </a:lnTo>
                    <a:close/>
                    <a:moveTo>
                      <a:pt x="1235" y="18415"/>
                    </a:moveTo>
                    <a:lnTo>
                      <a:pt x="0" y="18415"/>
                    </a:lnTo>
                    <a:lnTo>
                      <a:pt x="0" y="15959"/>
                    </a:lnTo>
                    <a:lnTo>
                      <a:pt x="1235" y="15959"/>
                    </a:lnTo>
                    <a:lnTo>
                      <a:pt x="1235" y="18415"/>
                    </a:lnTo>
                    <a:close/>
                    <a:moveTo>
                      <a:pt x="1235" y="14732"/>
                    </a:moveTo>
                    <a:lnTo>
                      <a:pt x="87665" y="14732"/>
                    </a:lnTo>
                    <a:lnTo>
                      <a:pt x="87665" y="18415"/>
                    </a:lnTo>
                    <a:lnTo>
                      <a:pt x="1235" y="18415"/>
                    </a:lnTo>
                    <a:lnTo>
                      <a:pt x="1235" y="14732"/>
                    </a:lnTo>
                    <a:close/>
                    <a:moveTo>
                      <a:pt x="88900" y="15959"/>
                    </a:moveTo>
                    <a:lnTo>
                      <a:pt x="88900" y="18415"/>
                    </a:lnTo>
                    <a:lnTo>
                      <a:pt x="87665" y="18415"/>
                    </a:lnTo>
                    <a:lnTo>
                      <a:pt x="87665" y="15959"/>
                    </a:lnTo>
                    <a:lnTo>
                      <a:pt x="88900" y="15959"/>
                    </a:lnTo>
                    <a:close/>
                    <a:moveTo>
                      <a:pt x="86431" y="15959"/>
                    </a:moveTo>
                    <a:lnTo>
                      <a:pt x="86431" y="11049"/>
                    </a:lnTo>
                    <a:lnTo>
                      <a:pt x="88900" y="11049"/>
                    </a:lnTo>
                    <a:lnTo>
                      <a:pt x="88900" y="15959"/>
                    </a:lnTo>
                    <a:lnTo>
                      <a:pt x="86431" y="15959"/>
                    </a:lnTo>
                    <a:close/>
                    <a:moveTo>
                      <a:pt x="88900" y="9821"/>
                    </a:moveTo>
                    <a:lnTo>
                      <a:pt x="88900" y="11049"/>
                    </a:lnTo>
                    <a:lnTo>
                      <a:pt x="87665" y="11049"/>
                    </a:lnTo>
                    <a:lnTo>
                      <a:pt x="88900" y="9814"/>
                    </a:lnTo>
                    <a:close/>
                    <a:moveTo>
                      <a:pt x="86431" y="12276"/>
                    </a:moveTo>
                    <a:cubicBezTo>
                      <a:pt x="86431" y="12276"/>
                      <a:pt x="86431" y="12276"/>
                      <a:pt x="86431" y="12276"/>
                    </a:cubicBezTo>
                    <a:lnTo>
                      <a:pt x="88900" y="9807"/>
                    </a:lnTo>
                    <a:cubicBezTo>
                      <a:pt x="88900" y="9821"/>
                      <a:pt x="88900" y="9821"/>
                      <a:pt x="88900" y="9821"/>
                    </a:cubicBezTo>
                    <a:lnTo>
                      <a:pt x="86431" y="12290"/>
                    </a:lnTo>
                    <a:close/>
                    <a:moveTo>
                      <a:pt x="86431" y="12276"/>
                    </a:moveTo>
                    <a:lnTo>
                      <a:pt x="87665" y="12276"/>
                    </a:lnTo>
                    <a:lnTo>
                      <a:pt x="86431" y="12276"/>
                    </a:lnTo>
                    <a:lnTo>
                      <a:pt x="87665" y="11042"/>
                    </a:lnTo>
                    <a:lnTo>
                      <a:pt x="86431" y="12276"/>
                    </a:lnTo>
                    <a:close/>
                    <a:moveTo>
                      <a:pt x="86431" y="12276"/>
                    </a:moveTo>
                    <a:cubicBezTo>
                      <a:pt x="83961" y="11049"/>
                      <a:pt x="80257" y="9821"/>
                      <a:pt x="76553" y="8593"/>
                    </a:cubicBezTo>
                    <a:lnTo>
                      <a:pt x="76553" y="4910"/>
                    </a:lnTo>
                    <a:cubicBezTo>
                      <a:pt x="81492" y="6138"/>
                      <a:pt x="85196" y="7366"/>
                      <a:pt x="88900" y="9821"/>
                    </a:cubicBezTo>
                    <a:lnTo>
                      <a:pt x="86431" y="12290"/>
                    </a:lnTo>
                    <a:close/>
                    <a:moveTo>
                      <a:pt x="76553" y="8593"/>
                    </a:moveTo>
                    <a:cubicBezTo>
                      <a:pt x="71614" y="7366"/>
                      <a:pt x="67910" y="6138"/>
                      <a:pt x="62971" y="6138"/>
                    </a:cubicBezTo>
                    <a:lnTo>
                      <a:pt x="64206" y="2455"/>
                    </a:lnTo>
                    <a:cubicBezTo>
                      <a:pt x="67910" y="3683"/>
                      <a:pt x="72849" y="4910"/>
                      <a:pt x="76553" y="4910"/>
                    </a:cubicBezTo>
                    <a:lnTo>
                      <a:pt x="76553" y="8593"/>
                    </a:lnTo>
                    <a:close/>
                    <a:moveTo>
                      <a:pt x="62971" y="6138"/>
                    </a:moveTo>
                    <a:cubicBezTo>
                      <a:pt x="39511" y="2455"/>
                      <a:pt x="13582" y="6138"/>
                      <a:pt x="2469" y="12276"/>
                    </a:cubicBezTo>
                    <a:lnTo>
                      <a:pt x="0" y="9807"/>
                    </a:lnTo>
                    <a:cubicBezTo>
                      <a:pt x="12347" y="2455"/>
                      <a:pt x="39511" y="0"/>
                      <a:pt x="64206" y="2455"/>
                    </a:cubicBezTo>
                    <a:lnTo>
                      <a:pt x="62971" y="6138"/>
                    </a:lnTo>
                    <a:close/>
                    <a:moveTo>
                      <a:pt x="0" y="11049"/>
                    </a:moveTo>
                    <a:lnTo>
                      <a:pt x="0" y="9821"/>
                    </a:lnTo>
                    <a:lnTo>
                      <a:pt x="1235" y="11056"/>
                    </a:lnTo>
                    <a:lnTo>
                      <a:pt x="0" y="11056"/>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250" name="Rectangle 81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HwAAXhYAAKQjAACfFwAAAAAAACYAAAAIAAAA//////////8="/>
                </a:ext>
              </a:extLst>
            </p:cNvSpPr>
            <p:nvPr/>
          </p:nvSpPr>
          <p:spPr>
            <a:xfrm>
              <a:off x="5180965" y="3636010"/>
              <a:ext cx="612775" cy="20383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TRANSFER STATION</a:t>
              </a:r>
              <a:endParaRPr lang="it-it">
                <a:latin typeface="Arial" pitchFamily="1" charset="0"/>
                <a:ea typeface="Calibri" pitchFamily="2" charset="0"/>
                <a:cs typeface="Arial" pitchFamily="1" charset="0"/>
              </a:endParaRPr>
            </a:p>
          </p:txBody>
        </p:sp>
        <p:sp>
          <p:nvSpPr>
            <p:cNvPr id="249" name="Rectangle 811"/>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VHAAAARQAAHMgAAAJFgAAAAAAACYAAAAIAAAA//////////8="/>
                </a:ext>
              </a:extLst>
            </p:cNvSpPr>
            <p:nvPr/>
          </p:nvSpPr>
          <p:spPr>
            <a:xfrm>
              <a:off x="4646295" y="3251835"/>
              <a:ext cx="628650" cy="33020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DRY FRACTIONS</a:t>
              </a:r>
            </a:p>
            <a:p>
              <a:pPr marL="0" marR="0" indent="0" algn="ctr" defTabSz="914400">
                <a:lnSpc>
                  <a:spcPct val="72000"/>
                </a:lnSpc>
                <a:spcBef>
                  <a:spcPts val="0"/>
                </a:spcBef>
                <a:spcAft>
                  <a:spcPts val="1000"/>
                </a:spcAft>
                <a:buNone/>
                <a:tabLst/>
                <a:defRPr lang="en-us"/>
              </a:pPr>
              <a:r>
                <a:rPr lang="en-us" sz="600">
                  <a:solidFill>
                    <a:srgbClr val="000000"/>
                  </a:solidFill>
                </a:rPr>
                <a:t> to TRANSFER STATION</a:t>
              </a:r>
              <a:endParaRPr lang="it-it">
                <a:latin typeface="Arial" pitchFamily="1" charset="0"/>
                <a:ea typeface="Calibri" pitchFamily="2" charset="0"/>
                <a:cs typeface="Arial" pitchFamily="1" charset="0"/>
              </a:endParaRPr>
            </a:p>
          </p:txBody>
        </p:sp>
        <p:grpSp>
          <p:nvGrpSpPr>
            <p:cNvPr id="236" name="Group 81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cdAABEEgAAQx8AAKETAAAAAAAAJgAAAAgAAAD/////AAAAAA=="/>
                </a:ext>
              </a:extLst>
            </p:cNvGrpSpPr>
            <p:nvPr/>
          </p:nvGrpSpPr>
          <p:grpSpPr>
            <a:xfrm>
              <a:off x="4860925" y="2969260"/>
              <a:ext cx="220980" cy="221615"/>
              <a:chOff x="4860925" y="2969260"/>
              <a:chExt cx="220980" cy="221615"/>
            </a:xfrm>
          </p:grpSpPr>
          <p:sp>
            <p:nvSpPr>
              <p:cNvPr id="248" name="Freeform 8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yHQAATxIAADgfAACWEwAAAAAAACYAAAAIAAAA//////////8="/>
                  </a:ext>
                </a:extLst>
              </p:cNvSpPr>
              <p:nvPr/>
            </p:nvSpPr>
            <p:spPr>
              <a:xfrm>
                <a:off x="4867910" y="2976245"/>
                <a:ext cx="207010" cy="207645"/>
              </a:xfrm>
              <a:custGeom>
                <a:avLst/>
                <a:gdLst/>
                <a:ahLst/>
                <a:cxnLst/>
                <a:rect l="0" t="0" r="207010" b="207645"/>
                <a:pathLst>
                  <a:path w="207010" h="207645">
                    <a:moveTo>
                      <a:pt x="43949" y="0"/>
                    </a:moveTo>
                    <a:cubicBezTo>
                      <a:pt x="163061" y="0"/>
                      <a:pt x="163061" y="0"/>
                      <a:pt x="163061" y="0"/>
                    </a:cubicBezTo>
                    <a:cubicBezTo>
                      <a:pt x="187295" y="0"/>
                      <a:pt x="207010" y="20187"/>
                      <a:pt x="207010" y="44495"/>
                    </a:cubicBezTo>
                    <a:cubicBezTo>
                      <a:pt x="207010" y="163561"/>
                      <a:pt x="207010" y="163561"/>
                      <a:pt x="207010" y="163561"/>
                    </a:cubicBezTo>
                    <a:cubicBezTo>
                      <a:pt x="207010" y="187869"/>
                      <a:pt x="187295" y="207645"/>
                      <a:pt x="163061" y="207645"/>
                    </a:cubicBezTo>
                    <a:cubicBezTo>
                      <a:pt x="43949" y="207645"/>
                      <a:pt x="43949" y="207645"/>
                      <a:pt x="43949" y="207645"/>
                    </a:cubicBezTo>
                    <a:cubicBezTo>
                      <a:pt x="20126" y="207645"/>
                      <a:pt x="0" y="187869"/>
                      <a:pt x="0" y="163561"/>
                    </a:cubicBezTo>
                    <a:cubicBezTo>
                      <a:pt x="0" y="44495"/>
                      <a:pt x="0" y="44495"/>
                      <a:pt x="0" y="44495"/>
                    </a:cubicBezTo>
                    <a:cubicBezTo>
                      <a:pt x="0" y="20187"/>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247" name="Freeform 8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HQAARBIAAEMfAAChEwAAAAAAACYAAAAIAAAA//////////8="/>
                  </a:ext>
                </a:extLst>
              </p:cNvSpPr>
              <p:nvPr/>
            </p:nvSpPr>
            <p:spPr>
              <a:xfrm>
                <a:off x="4860925" y="2969260"/>
                <a:ext cx="220980" cy="221615"/>
              </a:xfrm>
              <a:custGeom>
                <a:avLst/>
                <a:gdLst/>
                <a:ahLst/>
                <a:cxnLst/>
                <a:rect l="0" t="0" r="220980" b="221615"/>
                <a:pathLst>
                  <a:path w="220980" h="221615">
                    <a:moveTo>
                      <a:pt x="170048" y="0"/>
                    </a:moveTo>
                    <a:cubicBezTo>
                      <a:pt x="50932" y="0"/>
                      <a:pt x="50932" y="0"/>
                      <a:pt x="50932" y="0"/>
                    </a:cubicBezTo>
                    <a:cubicBezTo>
                      <a:pt x="23002" y="0"/>
                      <a:pt x="0" y="23024"/>
                      <a:pt x="0" y="51394"/>
                    </a:cubicBezTo>
                    <a:cubicBezTo>
                      <a:pt x="0" y="170220"/>
                      <a:pt x="0" y="170220"/>
                      <a:pt x="0" y="170220"/>
                    </a:cubicBezTo>
                    <a:cubicBezTo>
                      <a:pt x="0" y="198178"/>
                      <a:pt x="23002" y="221203"/>
                      <a:pt x="50932" y="221615"/>
                    </a:cubicBezTo>
                    <a:cubicBezTo>
                      <a:pt x="170048" y="221615"/>
                      <a:pt x="170048" y="221615"/>
                      <a:pt x="170048" y="221615"/>
                    </a:cubicBezTo>
                    <a:cubicBezTo>
                      <a:pt x="197978" y="221203"/>
                      <a:pt x="220980" y="198178"/>
                      <a:pt x="220980" y="170220"/>
                    </a:cubicBezTo>
                    <a:cubicBezTo>
                      <a:pt x="220980" y="51394"/>
                      <a:pt x="220980" y="51394"/>
                      <a:pt x="220980" y="51394"/>
                    </a:cubicBezTo>
                    <a:cubicBezTo>
                      <a:pt x="220980" y="23024"/>
                      <a:pt x="197978" y="0"/>
                      <a:pt x="170048" y="0"/>
                    </a:cubicBezTo>
                    <a:close/>
                    <a:moveTo>
                      <a:pt x="50932" y="14390"/>
                    </a:moveTo>
                    <a:cubicBezTo>
                      <a:pt x="170048" y="14390"/>
                      <a:pt x="170048" y="14390"/>
                      <a:pt x="170048" y="14390"/>
                    </a:cubicBezTo>
                    <a:cubicBezTo>
                      <a:pt x="190174" y="14390"/>
                      <a:pt x="206604" y="30836"/>
                      <a:pt x="207015" y="51394"/>
                    </a:cubicBezTo>
                    <a:cubicBezTo>
                      <a:pt x="207015" y="170220"/>
                      <a:pt x="207015" y="170220"/>
                      <a:pt x="207015" y="170220"/>
                    </a:cubicBezTo>
                    <a:cubicBezTo>
                      <a:pt x="206604" y="190366"/>
                      <a:pt x="190174" y="207224"/>
                      <a:pt x="170048" y="207224"/>
                    </a:cubicBezTo>
                    <a:cubicBezTo>
                      <a:pt x="50932" y="207224"/>
                      <a:pt x="50932" y="207224"/>
                      <a:pt x="50932" y="207224"/>
                    </a:cubicBezTo>
                    <a:cubicBezTo>
                      <a:pt x="30806" y="207224"/>
                      <a:pt x="14376" y="190366"/>
                      <a:pt x="14376" y="170220"/>
                    </a:cubicBezTo>
                    <a:cubicBezTo>
                      <a:pt x="14376" y="51394"/>
                      <a:pt x="14376" y="51394"/>
                      <a:pt x="14376" y="51394"/>
                    </a:cubicBezTo>
                    <a:cubicBezTo>
                      <a:pt x="14376" y="30836"/>
                      <a:pt x="30806" y="14390"/>
                      <a:pt x="50932"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46" name="Freeform 8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HHgAAnxIAACMfAAA6EwAAAAAAACYAAAAIAAAA//////////8="/>
                  </a:ext>
                </a:extLst>
              </p:cNvSpPr>
              <p:nvPr/>
            </p:nvSpPr>
            <p:spPr>
              <a:xfrm>
                <a:off x="4881245" y="3027045"/>
                <a:ext cx="180340" cy="98425"/>
              </a:xfrm>
              <a:custGeom>
                <a:avLst/>
                <a:gdLst/>
                <a:ahLst/>
                <a:cxnLst/>
                <a:rect l="0" t="0" r="180340" b="98425"/>
                <a:pathLst>
                  <a:path w="180340" h="98425">
                    <a:moveTo>
                      <a:pt x="168803" y="26568"/>
                    </a:moveTo>
                    <a:lnTo>
                      <a:pt x="132371" y="26568"/>
                    </a:lnTo>
                    <a:lnTo>
                      <a:pt x="132371" y="9057"/>
                    </a:lnTo>
                    <a:lnTo>
                      <a:pt x="115369" y="0"/>
                    </a:lnTo>
                    <a:lnTo>
                      <a:pt x="4858" y="0"/>
                    </a:lnTo>
                    <a:lnTo>
                      <a:pt x="0" y="6038"/>
                    </a:lnTo>
                    <a:lnTo>
                      <a:pt x="0" y="89367"/>
                    </a:lnTo>
                    <a:lnTo>
                      <a:pt x="44933" y="89367"/>
                    </a:lnTo>
                    <a:lnTo>
                      <a:pt x="44933" y="94198"/>
                    </a:lnTo>
                    <a:lnTo>
                      <a:pt x="44933" y="94801"/>
                    </a:lnTo>
                    <a:lnTo>
                      <a:pt x="45540" y="95408"/>
                    </a:lnTo>
                    <a:lnTo>
                      <a:pt x="45540" y="96009"/>
                    </a:lnTo>
                    <a:lnTo>
                      <a:pt x="46148" y="96009"/>
                    </a:lnTo>
                    <a:lnTo>
                      <a:pt x="46755" y="96616"/>
                    </a:lnTo>
                    <a:lnTo>
                      <a:pt x="47362" y="96616"/>
                    </a:lnTo>
                    <a:lnTo>
                      <a:pt x="47362" y="97217"/>
                    </a:lnTo>
                    <a:lnTo>
                      <a:pt x="47969" y="97217"/>
                    </a:lnTo>
                    <a:lnTo>
                      <a:pt x="48576" y="97217"/>
                    </a:lnTo>
                    <a:lnTo>
                      <a:pt x="49184" y="97217"/>
                    </a:lnTo>
                    <a:lnTo>
                      <a:pt x="49791" y="97217"/>
                    </a:lnTo>
                    <a:lnTo>
                      <a:pt x="49791" y="97821"/>
                    </a:lnTo>
                    <a:lnTo>
                      <a:pt x="50398" y="97821"/>
                    </a:lnTo>
                    <a:lnTo>
                      <a:pt x="51005" y="97821"/>
                    </a:lnTo>
                    <a:lnTo>
                      <a:pt x="51612" y="97821"/>
                    </a:lnTo>
                    <a:lnTo>
                      <a:pt x="52220" y="98429"/>
                    </a:lnTo>
                    <a:lnTo>
                      <a:pt x="52827" y="98429"/>
                    </a:lnTo>
                    <a:lnTo>
                      <a:pt x="53434" y="98429"/>
                    </a:lnTo>
                    <a:lnTo>
                      <a:pt x="54648" y="98429"/>
                    </a:lnTo>
                    <a:lnTo>
                      <a:pt x="162731" y="98429"/>
                    </a:lnTo>
                    <a:lnTo>
                      <a:pt x="163338" y="98429"/>
                    </a:lnTo>
                    <a:lnTo>
                      <a:pt x="163945" y="98429"/>
                    </a:lnTo>
                    <a:lnTo>
                      <a:pt x="164553" y="98429"/>
                    </a:lnTo>
                    <a:lnTo>
                      <a:pt x="165160" y="98429"/>
                    </a:lnTo>
                    <a:lnTo>
                      <a:pt x="165767" y="97822"/>
                    </a:lnTo>
                    <a:lnTo>
                      <a:pt x="166374" y="97822"/>
                    </a:lnTo>
                    <a:lnTo>
                      <a:pt x="166981" y="97822"/>
                    </a:lnTo>
                    <a:lnTo>
                      <a:pt x="167589" y="97214"/>
                    </a:lnTo>
                    <a:lnTo>
                      <a:pt x="168196" y="97214"/>
                    </a:lnTo>
                    <a:lnTo>
                      <a:pt x="168803" y="97214"/>
                    </a:lnTo>
                    <a:lnTo>
                      <a:pt x="169410" y="97214"/>
                    </a:lnTo>
                    <a:lnTo>
                      <a:pt x="170018" y="96613"/>
                    </a:lnTo>
                    <a:lnTo>
                      <a:pt x="170625" y="96613"/>
                    </a:lnTo>
                    <a:lnTo>
                      <a:pt x="170625" y="96009"/>
                    </a:lnTo>
                    <a:lnTo>
                      <a:pt x="171232" y="96009"/>
                    </a:lnTo>
                    <a:lnTo>
                      <a:pt x="171839" y="95402"/>
                    </a:lnTo>
                    <a:lnTo>
                      <a:pt x="171839" y="94801"/>
                    </a:lnTo>
                    <a:lnTo>
                      <a:pt x="171839" y="94198"/>
                    </a:lnTo>
                    <a:lnTo>
                      <a:pt x="171839" y="89367"/>
                    </a:lnTo>
                    <a:lnTo>
                      <a:pt x="178518" y="89367"/>
                    </a:lnTo>
                    <a:lnTo>
                      <a:pt x="179126" y="89367"/>
                    </a:lnTo>
                    <a:lnTo>
                      <a:pt x="179733" y="89367"/>
                    </a:lnTo>
                    <a:lnTo>
                      <a:pt x="179733" y="88763"/>
                    </a:lnTo>
                    <a:lnTo>
                      <a:pt x="179733" y="88159"/>
                    </a:lnTo>
                    <a:lnTo>
                      <a:pt x="180340" y="88159"/>
                    </a:lnTo>
                    <a:lnTo>
                      <a:pt x="180340" y="87555"/>
                    </a:lnTo>
                    <a:lnTo>
                      <a:pt x="180340" y="86952"/>
                    </a:lnTo>
                    <a:lnTo>
                      <a:pt x="180340" y="60383"/>
                    </a:lnTo>
                    <a:lnTo>
                      <a:pt x="170625" y="29587"/>
                    </a:lnTo>
                    <a:lnTo>
                      <a:pt x="170625" y="28984"/>
                    </a:lnTo>
                    <a:lnTo>
                      <a:pt x="170625" y="28380"/>
                    </a:lnTo>
                    <a:lnTo>
                      <a:pt x="170625" y="27776"/>
                    </a:lnTo>
                    <a:lnTo>
                      <a:pt x="170018" y="27169"/>
                    </a:lnTo>
                    <a:lnTo>
                      <a:pt x="169410" y="27169"/>
                    </a:lnTo>
                    <a:lnTo>
                      <a:pt x="169410" y="26568"/>
                    </a:lnTo>
                    <a:lnTo>
                      <a:pt x="168803" y="26568"/>
                    </a:lnTo>
                    <a:close/>
                    <a:moveTo>
                      <a:pt x="164553" y="33210"/>
                    </a:moveTo>
                    <a:lnTo>
                      <a:pt x="165160" y="33210"/>
                    </a:lnTo>
                    <a:lnTo>
                      <a:pt x="165767" y="33210"/>
                    </a:lnTo>
                    <a:lnTo>
                      <a:pt x="165767" y="33814"/>
                    </a:lnTo>
                    <a:lnTo>
                      <a:pt x="165767" y="34418"/>
                    </a:lnTo>
                    <a:lnTo>
                      <a:pt x="170625" y="51325"/>
                    </a:lnTo>
                    <a:lnTo>
                      <a:pt x="170625" y="51929"/>
                    </a:lnTo>
                    <a:lnTo>
                      <a:pt x="170625" y="52533"/>
                    </a:lnTo>
                    <a:lnTo>
                      <a:pt x="170018" y="52533"/>
                    </a:lnTo>
                    <a:lnTo>
                      <a:pt x="169410" y="52533"/>
                    </a:lnTo>
                    <a:lnTo>
                      <a:pt x="142693" y="52533"/>
                    </a:lnTo>
                    <a:lnTo>
                      <a:pt x="142086" y="52533"/>
                    </a:lnTo>
                    <a:lnTo>
                      <a:pt x="141479" y="52533"/>
                    </a:lnTo>
                    <a:lnTo>
                      <a:pt x="141479" y="51929"/>
                    </a:lnTo>
                    <a:lnTo>
                      <a:pt x="140872" y="51322"/>
                    </a:lnTo>
                    <a:lnTo>
                      <a:pt x="140872" y="34418"/>
                    </a:lnTo>
                    <a:lnTo>
                      <a:pt x="140872" y="33814"/>
                    </a:lnTo>
                    <a:lnTo>
                      <a:pt x="141479" y="33814"/>
                    </a:lnTo>
                    <a:lnTo>
                      <a:pt x="141479" y="33210"/>
                    </a:lnTo>
                    <a:lnTo>
                      <a:pt x="142086" y="33210"/>
                    </a:lnTo>
                    <a:lnTo>
                      <a:pt x="142693" y="33210"/>
                    </a:lnTo>
                    <a:lnTo>
                      <a:pt x="164553" y="33210"/>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45" name="Oval 8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HgAAGBMAADweAABLEwAAAAAAACYAAAAIAAAA//////////8="/>
                  </a:ext>
                </a:extLst>
              </p:cNvSpPr>
              <p:nvPr/>
            </p:nvSpPr>
            <p:spPr>
              <a:xfrm>
                <a:off x="4882515" y="310388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44" name="Oval 8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UHgAAIhMAADEeAABAEwAAAAAAACYAAAAIAAAA//////////8="/>
                  </a:ext>
                </a:extLst>
              </p:cNvSpPr>
              <p:nvPr/>
            </p:nvSpPr>
            <p:spPr>
              <a:xfrm>
                <a:off x="4889500" y="3110230"/>
                <a:ext cx="18415"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43" name="Oval 8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HgAAJRMAAC8eAAA+EwAAAAAAACYAAAAIAAAA//////////8="/>
                  </a:ext>
                </a:extLst>
              </p:cNvSpPr>
              <p:nvPr/>
            </p:nvSpPr>
            <p:spPr>
              <a:xfrm>
                <a:off x="4892040" y="311213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42" name="Oval 81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HgAAGBMAAHIeAABLEwAAAAAAACYAAAAIAAAA//////////8="/>
                  </a:ext>
                </a:extLst>
              </p:cNvSpPr>
              <p:nvPr/>
            </p:nvSpPr>
            <p:spPr>
              <a:xfrm>
                <a:off x="4917440" y="3103880"/>
                <a:ext cx="31750"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41" name="Oval 8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KHgAAIhMAAGgeAABAEwAAAAAAACYAAAAIAAAA//////////8="/>
                  </a:ext>
                </a:extLst>
              </p:cNvSpPr>
              <p:nvPr/>
            </p:nvSpPr>
            <p:spPr>
              <a:xfrm>
                <a:off x="4923790" y="3110230"/>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40" name="Oval 8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OHgAAJRMAAGYeAAA+EwAAAAAAACYAAAAIAAAA//////////8="/>
                  </a:ext>
                </a:extLst>
              </p:cNvSpPr>
              <p:nvPr/>
            </p:nvSpPr>
            <p:spPr>
              <a:xfrm>
                <a:off x="4926330" y="311213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39" name="Oval 8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dHgAAHxMAAAcfAABKEwAAAAAAACYAAAAIAAAA//////////8="/>
                  </a:ext>
                </a:extLst>
              </p:cNvSpPr>
              <p:nvPr/>
            </p:nvSpPr>
            <p:spPr>
              <a:xfrm>
                <a:off x="5017135" y="3108325"/>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38" name="Oval 8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HgAAKBMAAP4eAABDEwAAAAAAACYAAAAIAAAA//////////8="/>
                  </a:ext>
                </a:extLst>
              </p:cNvSpPr>
              <p:nvPr/>
            </p:nvSpPr>
            <p:spPr>
              <a:xfrm>
                <a:off x="5022850" y="3114040"/>
                <a:ext cx="1524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37" name="Oval 8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HgAAKxMAAPseAABAEwAAAAAAACYAAAAIAAAA//////////8="/>
                  </a:ext>
                </a:extLst>
              </p:cNvSpPr>
              <p:nvPr/>
            </p:nvSpPr>
            <p:spPr>
              <a:xfrm>
                <a:off x="5023485" y="311594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235" name="Rectangle 82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SIgAAuxIAANQoAADEFAAAAAAAACYAAAAIAAAA//////////8="/>
                </a:ext>
              </a:extLst>
            </p:cNvSpPr>
            <p:nvPr/>
          </p:nvSpPr>
          <p:spPr>
            <a:xfrm>
              <a:off x="5660390" y="3044825"/>
              <a:ext cx="976630" cy="33083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SORTING PLANT for DRY FRACTIONS RECYCLABLES</a:t>
              </a:r>
              <a:endParaRPr lang="it-it">
                <a:latin typeface="Arial" pitchFamily="1" charset="0"/>
                <a:ea typeface="Calibri" pitchFamily="2" charset="0"/>
                <a:cs typeface="Arial" pitchFamily="1" charset="0"/>
              </a:endParaRPr>
            </a:p>
          </p:txBody>
        </p:sp>
        <p:sp>
          <p:nvSpPr>
            <p:cNvPr id="234" name="Rectangle 82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CKwAAkxMAAOYwAABcFQAAAAAAACYAAAAIAAAA//////////8="/>
                </a:ext>
              </a:extLst>
            </p:cNvSpPr>
            <p:nvPr/>
          </p:nvSpPr>
          <p:spPr>
            <a:xfrm>
              <a:off x="6991350" y="3181985"/>
              <a:ext cx="957580" cy="290195"/>
            </a:xfrm>
            <a:prstGeom prst="rect">
              <a:avLst/>
            </a:prstGeom>
            <a:noFill/>
            <a:ln>
              <a:noFill/>
            </a:ln>
            <a:effectLst/>
          </p:spPr>
          <p:txBody>
            <a:bodyPr vert="horz" wrap="square" lIns="0" tIns="0" rIns="0" bIns="0" numCol="1" spcCol="215900" anchor="t"/>
            <a:lstStyle/>
            <a:p>
              <a:pPr marL="0" marR="0" indent="0" algn="l" defTabSz="914400">
                <a:lnSpc>
                  <a:spcPct val="72000"/>
                </a:lnSpc>
                <a:spcBef>
                  <a:spcPts val="0"/>
                </a:spcBef>
                <a:spcAft>
                  <a:spcPts val="1000"/>
                </a:spcAft>
                <a:buNone/>
                <a:tabLst/>
                <a:defRPr lang="en-us"/>
              </a:pPr>
              <a:r>
                <a:rPr lang="en-us" sz="700">
                  <a:solidFill>
                    <a:srgbClr val="000000"/>
                  </a:solidFill>
                </a:rPr>
                <a:t>REJECTS from SORTING to LANDFILL </a:t>
              </a:r>
              <a:endParaRPr lang="it-it">
                <a:latin typeface="Arial" pitchFamily="1" charset="0"/>
                <a:ea typeface="Calibri" pitchFamily="2" charset="0"/>
                <a:cs typeface="Arial" pitchFamily="1" charset="0"/>
              </a:endParaRPr>
            </a:p>
          </p:txBody>
        </p:sp>
        <p:grpSp>
          <p:nvGrpSpPr>
            <p:cNvPr id="221" name="Group 82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IrAABEEgAAbywAAKETAAAAAAAAJgAAAAgAAAD/////AAAAAA=="/>
                </a:ext>
              </a:extLst>
            </p:cNvGrpSpPr>
            <p:nvPr/>
          </p:nvGrpSpPr>
          <p:grpSpPr>
            <a:xfrm>
              <a:off x="7001510" y="2969260"/>
              <a:ext cx="221615" cy="221615"/>
              <a:chOff x="7001510" y="2969260"/>
              <a:chExt cx="221615" cy="221615"/>
            </a:xfrm>
          </p:grpSpPr>
          <p:sp>
            <p:nvSpPr>
              <p:cNvPr id="233" name="Freeform 8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dKwAATxIAAGQsAACWEwAAAAAAACYAAAAIAAAA//////////8="/>
                  </a:ext>
                </a:extLst>
              </p:cNvSpPr>
              <p:nvPr/>
            </p:nvSpPr>
            <p:spPr>
              <a:xfrm>
                <a:off x="7008495" y="2976245"/>
                <a:ext cx="207645" cy="207645"/>
              </a:xfrm>
              <a:custGeom>
                <a:avLst/>
                <a:gdLst/>
                <a:ahLst/>
                <a:cxnLst/>
                <a:rect l="0" t="0" r="207645" b="207645"/>
                <a:pathLst>
                  <a:path w="207645" h="207645">
                    <a:moveTo>
                      <a:pt x="44083" y="0"/>
                    </a:moveTo>
                    <a:cubicBezTo>
                      <a:pt x="163561" y="0"/>
                      <a:pt x="163561" y="0"/>
                      <a:pt x="163561" y="0"/>
                    </a:cubicBezTo>
                    <a:cubicBezTo>
                      <a:pt x="187869" y="0"/>
                      <a:pt x="207645" y="20187"/>
                      <a:pt x="207645" y="44495"/>
                    </a:cubicBezTo>
                    <a:cubicBezTo>
                      <a:pt x="207645" y="163561"/>
                      <a:pt x="207645" y="163561"/>
                      <a:pt x="207645" y="163561"/>
                    </a:cubicBezTo>
                    <a:cubicBezTo>
                      <a:pt x="207645" y="187869"/>
                      <a:pt x="187869" y="207645"/>
                      <a:pt x="163561" y="207645"/>
                    </a:cubicBezTo>
                    <a:cubicBezTo>
                      <a:pt x="44083" y="207645"/>
                      <a:pt x="44083" y="207645"/>
                      <a:pt x="44083" y="207645"/>
                    </a:cubicBezTo>
                    <a:cubicBezTo>
                      <a:pt x="20187" y="207645"/>
                      <a:pt x="0" y="187869"/>
                      <a:pt x="0" y="163561"/>
                    </a:cubicBezTo>
                    <a:cubicBezTo>
                      <a:pt x="0" y="44495"/>
                      <a:pt x="0" y="44495"/>
                      <a:pt x="0" y="44495"/>
                    </a:cubicBezTo>
                    <a:cubicBezTo>
                      <a:pt x="0" y="20187"/>
                      <a:pt x="20187" y="0"/>
                      <a:pt x="44083"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232" name="Freeform 8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KwAARBIAAG8sAAChEwAAAAAAACYAAAAIAAAA//////////8="/>
                  </a:ext>
                </a:extLst>
              </p:cNvSpPr>
              <p:nvPr/>
            </p:nvSpPr>
            <p:spPr>
              <a:xfrm>
                <a:off x="7001510" y="2969260"/>
                <a:ext cx="221615" cy="221615"/>
              </a:xfrm>
              <a:custGeom>
                <a:avLst/>
                <a:gdLst/>
                <a:ahLst/>
                <a:cxnLst/>
                <a:rect l="0" t="0" r="221615" b="221615"/>
                <a:pathLst>
                  <a:path w="221615" h="221615">
                    <a:moveTo>
                      <a:pt x="170536" y="0"/>
                    </a:moveTo>
                    <a:cubicBezTo>
                      <a:pt x="51078" y="0"/>
                      <a:pt x="51078" y="0"/>
                      <a:pt x="51078" y="0"/>
                    </a:cubicBezTo>
                    <a:cubicBezTo>
                      <a:pt x="23067" y="0"/>
                      <a:pt x="0" y="23024"/>
                      <a:pt x="0" y="51394"/>
                    </a:cubicBezTo>
                    <a:cubicBezTo>
                      <a:pt x="0" y="170220"/>
                      <a:pt x="0" y="170220"/>
                      <a:pt x="0" y="170220"/>
                    </a:cubicBezTo>
                    <a:cubicBezTo>
                      <a:pt x="0" y="198178"/>
                      <a:pt x="23067" y="221203"/>
                      <a:pt x="51078" y="221615"/>
                    </a:cubicBezTo>
                    <a:cubicBezTo>
                      <a:pt x="170536" y="221615"/>
                      <a:pt x="170536" y="221615"/>
                      <a:pt x="170536" y="221615"/>
                    </a:cubicBezTo>
                    <a:cubicBezTo>
                      <a:pt x="198547" y="221203"/>
                      <a:pt x="221615" y="198178"/>
                      <a:pt x="221615" y="170220"/>
                    </a:cubicBezTo>
                    <a:cubicBezTo>
                      <a:pt x="221615" y="51394"/>
                      <a:pt x="221615" y="51394"/>
                      <a:pt x="221615" y="51394"/>
                    </a:cubicBezTo>
                    <a:cubicBezTo>
                      <a:pt x="221615" y="23024"/>
                      <a:pt x="198547" y="0"/>
                      <a:pt x="170536" y="0"/>
                    </a:cubicBezTo>
                    <a:close/>
                    <a:moveTo>
                      <a:pt x="51078" y="14390"/>
                    </a:moveTo>
                    <a:cubicBezTo>
                      <a:pt x="170536" y="14390"/>
                      <a:pt x="170536" y="14390"/>
                      <a:pt x="170536" y="14390"/>
                    </a:cubicBezTo>
                    <a:cubicBezTo>
                      <a:pt x="190720" y="14390"/>
                      <a:pt x="207197" y="30836"/>
                      <a:pt x="207609" y="51394"/>
                    </a:cubicBezTo>
                    <a:cubicBezTo>
                      <a:pt x="207609" y="170220"/>
                      <a:pt x="207609" y="170220"/>
                      <a:pt x="207609" y="170220"/>
                    </a:cubicBezTo>
                    <a:cubicBezTo>
                      <a:pt x="207197" y="190366"/>
                      <a:pt x="190720" y="207224"/>
                      <a:pt x="170536" y="207224"/>
                    </a:cubicBezTo>
                    <a:cubicBezTo>
                      <a:pt x="51078" y="207224"/>
                      <a:pt x="51078" y="207224"/>
                      <a:pt x="51078" y="207224"/>
                    </a:cubicBezTo>
                    <a:cubicBezTo>
                      <a:pt x="30894" y="207224"/>
                      <a:pt x="14417" y="190366"/>
                      <a:pt x="14417" y="170220"/>
                    </a:cubicBezTo>
                    <a:cubicBezTo>
                      <a:pt x="14417" y="51394"/>
                      <a:pt x="14417" y="51394"/>
                      <a:pt x="14417" y="51394"/>
                    </a:cubicBezTo>
                    <a:cubicBezTo>
                      <a:pt x="14417" y="30836"/>
                      <a:pt x="30894" y="14390"/>
                      <a:pt x="51078"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31" name="Freeform 8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zKwAAnxIAAE4sAAA6EwAAAAAAACYAAAAIAAAA//////////8="/>
                  </a:ext>
                </a:extLst>
              </p:cNvSpPr>
              <p:nvPr/>
            </p:nvSpPr>
            <p:spPr>
              <a:xfrm>
                <a:off x="7022465" y="3027045"/>
                <a:ext cx="179705" cy="98425"/>
              </a:xfrm>
              <a:custGeom>
                <a:avLst/>
                <a:gdLst/>
                <a:ahLst/>
                <a:cxnLst/>
                <a:rect l="0" t="0" r="179705" b="98425"/>
                <a:pathLst>
                  <a:path w="179705" h="98425">
                    <a:moveTo>
                      <a:pt x="168208" y="26568"/>
                    </a:moveTo>
                    <a:lnTo>
                      <a:pt x="131904" y="26568"/>
                    </a:lnTo>
                    <a:lnTo>
                      <a:pt x="131904" y="9057"/>
                    </a:lnTo>
                    <a:lnTo>
                      <a:pt x="114962" y="0"/>
                    </a:lnTo>
                    <a:lnTo>
                      <a:pt x="4840" y="0"/>
                    </a:lnTo>
                    <a:lnTo>
                      <a:pt x="0" y="6038"/>
                    </a:lnTo>
                    <a:lnTo>
                      <a:pt x="0" y="89367"/>
                    </a:lnTo>
                    <a:lnTo>
                      <a:pt x="44774" y="89367"/>
                    </a:lnTo>
                    <a:lnTo>
                      <a:pt x="44774" y="94198"/>
                    </a:lnTo>
                    <a:lnTo>
                      <a:pt x="44774" y="94801"/>
                    </a:lnTo>
                    <a:lnTo>
                      <a:pt x="45380" y="95407"/>
                    </a:lnTo>
                    <a:lnTo>
                      <a:pt x="45380" y="96009"/>
                    </a:lnTo>
                    <a:lnTo>
                      <a:pt x="45985" y="96009"/>
                    </a:lnTo>
                    <a:lnTo>
                      <a:pt x="46590" y="96614"/>
                    </a:lnTo>
                    <a:lnTo>
                      <a:pt x="47195" y="96614"/>
                    </a:lnTo>
                    <a:lnTo>
                      <a:pt x="47195" y="97217"/>
                    </a:lnTo>
                    <a:lnTo>
                      <a:pt x="47800" y="97217"/>
                    </a:lnTo>
                    <a:lnTo>
                      <a:pt x="48405" y="97217"/>
                    </a:lnTo>
                    <a:lnTo>
                      <a:pt x="49010" y="97217"/>
                    </a:lnTo>
                    <a:lnTo>
                      <a:pt x="49615" y="97217"/>
                    </a:lnTo>
                    <a:lnTo>
                      <a:pt x="49615" y="97821"/>
                    </a:lnTo>
                    <a:lnTo>
                      <a:pt x="50220" y="97821"/>
                    </a:lnTo>
                    <a:lnTo>
                      <a:pt x="50825" y="97821"/>
                    </a:lnTo>
                    <a:lnTo>
                      <a:pt x="51430" y="97821"/>
                    </a:lnTo>
                    <a:lnTo>
                      <a:pt x="52035" y="98426"/>
                    </a:lnTo>
                    <a:lnTo>
                      <a:pt x="52640" y="98426"/>
                    </a:lnTo>
                    <a:lnTo>
                      <a:pt x="53245" y="98426"/>
                    </a:lnTo>
                    <a:lnTo>
                      <a:pt x="54456" y="98426"/>
                    </a:lnTo>
                    <a:lnTo>
                      <a:pt x="162158" y="98426"/>
                    </a:lnTo>
                    <a:lnTo>
                      <a:pt x="162763" y="98426"/>
                    </a:lnTo>
                    <a:lnTo>
                      <a:pt x="163368" y="98426"/>
                    </a:lnTo>
                    <a:lnTo>
                      <a:pt x="163973" y="98426"/>
                    </a:lnTo>
                    <a:lnTo>
                      <a:pt x="164578" y="98426"/>
                    </a:lnTo>
                    <a:lnTo>
                      <a:pt x="165183" y="97821"/>
                    </a:lnTo>
                    <a:lnTo>
                      <a:pt x="165788" y="97821"/>
                    </a:lnTo>
                    <a:lnTo>
                      <a:pt x="166393" y="97821"/>
                    </a:lnTo>
                    <a:lnTo>
                      <a:pt x="166998" y="97216"/>
                    </a:lnTo>
                    <a:lnTo>
                      <a:pt x="167603" y="97216"/>
                    </a:lnTo>
                    <a:lnTo>
                      <a:pt x="168208" y="97216"/>
                    </a:lnTo>
                    <a:lnTo>
                      <a:pt x="168813" y="97216"/>
                    </a:lnTo>
                    <a:lnTo>
                      <a:pt x="169418" y="96611"/>
                    </a:lnTo>
                    <a:lnTo>
                      <a:pt x="170023" y="96611"/>
                    </a:lnTo>
                    <a:lnTo>
                      <a:pt x="170023" y="96009"/>
                    </a:lnTo>
                    <a:lnTo>
                      <a:pt x="170628" y="96009"/>
                    </a:lnTo>
                    <a:lnTo>
                      <a:pt x="171234" y="95403"/>
                    </a:lnTo>
                    <a:lnTo>
                      <a:pt x="171234" y="94801"/>
                    </a:lnTo>
                    <a:lnTo>
                      <a:pt x="171234" y="94198"/>
                    </a:lnTo>
                    <a:lnTo>
                      <a:pt x="171234" y="89367"/>
                    </a:lnTo>
                    <a:lnTo>
                      <a:pt x="177889" y="89367"/>
                    </a:lnTo>
                    <a:lnTo>
                      <a:pt x="178494" y="89367"/>
                    </a:lnTo>
                    <a:lnTo>
                      <a:pt x="179099" y="89367"/>
                    </a:lnTo>
                    <a:lnTo>
                      <a:pt x="179099" y="88763"/>
                    </a:lnTo>
                    <a:lnTo>
                      <a:pt x="179099" y="88159"/>
                    </a:lnTo>
                    <a:lnTo>
                      <a:pt x="179705" y="88159"/>
                    </a:lnTo>
                    <a:lnTo>
                      <a:pt x="179705" y="87555"/>
                    </a:lnTo>
                    <a:lnTo>
                      <a:pt x="179705" y="86952"/>
                    </a:lnTo>
                    <a:lnTo>
                      <a:pt x="179705" y="60383"/>
                    </a:lnTo>
                    <a:lnTo>
                      <a:pt x="170023" y="29587"/>
                    </a:lnTo>
                    <a:lnTo>
                      <a:pt x="170023" y="28984"/>
                    </a:lnTo>
                    <a:lnTo>
                      <a:pt x="170023" y="28380"/>
                    </a:lnTo>
                    <a:lnTo>
                      <a:pt x="170023" y="27776"/>
                    </a:lnTo>
                    <a:lnTo>
                      <a:pt x="169418" y="27171"/>
                    </a:lnTo>
                    <a:lnTo>
                      <a:pt x="168813" y="27171"/>
                    </a:lnTo>
                    <a:lnTo>
                      <a:pt x="168813" y="26568"/>
                    </a:lnTo>
                    <a:lnTo>
                      <a:pt x="168208" y="26568"/>
                    </a:lnTo>
                    <a:close/>
                    <a:moveTo>
                      <a:pt x="163973" y="33210"/>
                    </a:moveTo>
                    <a:lnTo>
                      <a:pt x="164578" y="33210"/>
                    </a:lnTo>
                    <a:lnTo>
                      <a:pt x="165183" y="33210"/>
                    </a:lnTo>
                    <a:lnTo>
                      <a:pt x="165183" y="33814"/>
                    </a:lnTo>
                    <a:lnTo>
                      <a:pt x="165183" y="34418"/>
                    </a:lnTo>
                    <a:lnTo>
                      <a:pt x="170023" y="51325"/>
                    </a:lnTo>
                    <a:lnTo>
                      <a:pt x="170023" y="51929"/>
                    </a:lnTo>
                    <a:lnTo>
                      <a:pt x="170023" y="52533"/>
                    </a:lnTo>
                    <a:lnTo>
                      <a:pt x="169418" y="52533"/>
                    </a:lnTo>
                    <a:lnTo>
                      <a:pt x="168813" y="52533"/>
                    </a:lnTo>
                    <a:lnTo>
                      <a:pt x="142190" y="52533"/>
                    </a:lnTo>
                    <a:lnTo>
                      <a:pt x="141585" y="52533"/>
                    </a:lnTo>
                    <a:lnTo>
                      <a:pt x="140980" y="52533"/>
                    </a:lnTo>
                    <a:lnTo>
                      <a:pt x="140980" y="51929"/>
                    </a:lnTo>
                    <a:lnTo>
                      <a:pt x="140375" y="51324"/>
                    </a:lnTo>
                    <a:lnTo>
                      <a:pt x="140375" y="34418"/>
                    </a:lnTo>
                    <a:lnTo>
                      <a:pt x="140375" y="33814"/>
                    </a:lnTo>
                    <a:lnTo>
                      <a:pt x="140980" y="33814"/>
                    </a:lnTo>
                    <a:lnTo>
                      <a:pt x="140980" y="33210"/>
                    </a:lnTo>
                    <a:lnTo>
                      <a:pt x="141585" y="33210"/>
                    </a:lnTo>
                    <a:lnTo>
                      <a:pt x="142190" y="33210"/>
                    </a:lnTo>
                    <a:lnTo>
                      <a:pt x="163973" y="33210"/>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0" name="Oval 8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0KwAAGBMAAGcrAABLEwAAAAAAACYAAAAIAAAA//////////8="/>
                  </a:ext>
                </a:extLst>
              </p:cNvSpPr>
              <p:nvPr/>
            </p:nvSpPr>
            <p:spPr>
              <a:xfrm>
                <a:off x="7023100" y="310388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29" name="Oval 8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KwAAIhMAAF0rAABAEwAAAAAAACYAAAAIAAAA//////////8="/>
                  </a:ext>
                </a:extLst>
              </p:cNvSpPr>
              <p:nvPr/>
            </p:nvSpPr>
            <p:spPr>
              <a:xfrm>
                <a:off x="7030085" y="3110230"/>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28" name="Oval 8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KwAAJRMAAForAAA+EwAAAAAAACYAAAAIAAAA//////////8="/>
                  </a:ext>
                </a:extLst>
              </p:cNvSpPr>
              <p:nvPr/>
            </p:nvSpPr>
            <p:spPr>
              <a:xfrm>
                <a:off x="7032625" y="311213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27" name="Oval 83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KwAAGBMAAJ4rAABLEwAAAAAAACYAAAAIAAAA//////////8="/>
                  </a:ext>
                </a:extLst>
              </p:cNvSpPr>
              <p:nvPr/>
            </p:nvSpPr>
            <p:spPr>
              <a:xfrm>
                <a:off x="7058025" y="3103880"/>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26" name="Oval 83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1KwAAIhMAAJMrAABAEwAAAAAAACYAAAAIAAAA//////////8="/>
                  </a:ext>
                </a:extLst>
              </p:cNvSpPr>
              <p:nvPr/>
            </p:nvSpPr>
            <p:spPr>
              <a:xfrm>
                <a:off x="7064375" y="3110230"/>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25" name="Oval 83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4KwAAJRMAAJErAAA+EwAAAAAAACYAAAAIAAAA//////////8="/>
                  </a:ext>
                </a:extLst>
              </p:cNvSpPr>
              <p:nvPr/>
            </p:nvSpPr>
            <p:spPr>
              <a:xfrm>
                <a:off x="7066280" y="3112135"/>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24" name="Oval 8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LAAAHxMAADMsAABKEwAAAAAAACYAAAAIAAAA//////////8="/>
                  </a:ext>
                </a:extLst>
              </p:cNvSpPr>
              <p:nvPr/>
            </p:nvSpPr>
            <p:spPr>
              <a:xfrm>
                <a:off x="7158355" y="3108325"/>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23" name="Oval 8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RLAAAKBMAACosAABDEwAAAAAAACYAAAAIAAAA//////////8="/>
                  </a:ext>
                </a:extLst>
              </p:cNvSpPr>
              <p:nvPr/>
            </p:nvSpPr>
            <p:spPr>
              <a:xfrm>
                <a:off x="7163435" y="311404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22" name="Oval 8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LAAAKxMAACcsAABAEwAAAAAAACYAAAAIAAAA//////////8="/>
                  </a:ext>
                </a:extLst>
              </p:cNvSpPr>
              <p:nvPr/>
            </p:nvSpPr>
            <p:spPr>
              <a:xfrm>
                <a:off x="7164705" y="311594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220" name="Rectangle 84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xNAAAUxIAANA3AADXEwAAAAAAACYAAAAIAAAA//////////8="/>
                </a:ext>
              </a:extLst>
            </p:cNvSpPr>
            <p:nvPr/>
          </p:nvSpPr>
          <p:spPr>
            <a:xfrm>
              <a:off x="8524875" y="2978785"/>
              <a:ext cx="548005" cy="24638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SANITARY LANDFILL</a:t>
              </a:r>
              <a:endParaRPr lang="it-it">
                <a:latin typeface="Arial" pitchFamily="1" charset="0"/>
                <a:ea typeface="Calibri" pitchFamily="2" charset="0"/>
                <a:cs typeface="Arial" pitchFamily="1" charset="0"/>
              </a:endParaRPr>
            </a:p>
          </p:txBody>
        </p:sp>
        <p:grpSp>
          <p:nvGrpSpPr>
            <p:cNvPr id="209" name="Group 84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DEzAABEEgAAjzQAAKMTAAAAAAAAJgAAAAgAAAD/////AAAAAA=="/>
                </a:ext>
              </a:extLst>
            </p:cNvGrpSpPr>
            <p:nvPr/>
          </p:nvGrpSpPr>
          <p:grpSpPr>
            <a:xfrm>
              <a:off x="8321675" y="2969260"/>
              <a:ext cx="222250" cy="222885"/>
              <a:chOff x="8321675" y="2969260"/>
              <a:chExt cx="222250" cy="222885"/>
            </a:xfrm>
          </p:grpSpPr>
          <p:sp>
            <p:nvSpPr>
              <p:cNvPr id="219" name="Freeform 8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8MwAATxIAAIQ0AACYEwAAAAAAACYAAAAIAAAA//////////8="/>
                  </a:ext>
                </a:extLst>
              </p:cNvSpPr>
              <p:nvPr/>
            </p:nvSpPr>
            <p:spPr>
              <a:xfrm>
                <a:off x="8328660" y="2976245"/>
                <a:ext cx="208280" cy="208915"/>
              </a:xfrm>
              <a:custGeom>
                <a:avLst/>
                <a:gdLst/>
                <a:ahLst/>
                <a:cxnLst/>
                <a:rect l="0" t="0" r="208280" b="208915"/>
                <a:pathLst>
                  <a:path w="208280" h="208915">
                    <a:moveTo>
                      <a:pt x="44631" y="0"/>
                    </a:moveTo>
                    <a:lnTo>
                      <a:pt x="163649" y="0"/>
                    </a:lnTo>
                    <a:cubicBezTo>
                      <a:pt x="188444" y="0"/>
                      <a:pt x="208280" y="19896"/>
                      <a:pt x="208280" y="44767"/>
                    </a:cubicBezTo>
                    <a:lnTo>
                      <a:pt x="208280" y="164147"/>
                    </a:lnTo>
                    <a:cubicBezTo>
                      <a:pt x="208280" y="189018"/>
                      <a:pt x="188444" y="208915"/>
                      <a:pt x="163649" y="208915"/>
                    </a:cubicBezTo>
                    <a:lnTo>
                      <a:pt x="44631" y="208915"/>
                    </a:lnTo>
                    <a:cubicBezTo>
                      <a:pt x="19836" y="208915"/>
                      <a:pt x="0" y="189018"/>
                      <a:pt x="0" y="164147"/>
                    </a:cubicBezTo>
                    <a:lnTo>
                      <a:pt x="0" y="44767"/>
                    </a:lnTo>
                    <a:cubicBezTo>
                      <a:pt x="0" y="19896"/>
                      <a:pt x="19836" y="0"/>
                      <a:pt x="44631" y="0"/>
                    </a:cubicBezTo>
                    <a:close/>
                  </a:path>
                </a:pathLst>
              </a:custGeom>
              <a:solidFill>
                <a:srgbClr val="EA3E00"/>
              </a:solidFill>
              <a:ln>
                <a:noFill/>
              </a:ln>
              <a:effectLst/>
            </p:spPr>
            <p:txBody>
              <a:bodyPr vert="horz" wrap="square" lIns="91440" tIns="45720" rIns="91440" bIns="45720" numCol="1" spcCol="215900" anchor="t"/>
              <a:lstStyle/>
              <a:p>
                <a:pPr>
                  <a:defRPr lang="en-us"/>
                </a:pPr>
                <a:endParaRPr/>
              </a:p>
            </p:txBody>
          </p:sp>
          <p:sp>
            <p:nvSpPr>
              <p:cNvPr id="218" name="Rectangle 84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wAA7hIAAIQ0AACUEwAAAAAAACYAAAAIAAAA//////////8="/>
                  </a:ext>
                </a:extLst>
              </p:cNvSpPr>
              <p:nvPr/>
            </p:nvSpPr>
            <p:spPr>
              <a:xfrm>
                <a:off x="8329930" y="3077210"/>
                <a:ext cx="207010" cy="1054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17" name="Freeform 8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7MwAAThIAAIQ0AACYEwAAAAAAACYAAAAIAAAA//////////8="/>
                  </a:ext>
                </a:extLst>
              </p:cNvSpPr>
              <p:nvPr/>
            </p:nvSpPr>
            <p:spPr>
              <a:xfrm>
                <a:off x="8328025" y="2975610"/>
                <a:ext cx="208915" cy="209550"/>
              </a:xfrm>
              <a:custGeom>
                <a:avLst/>
                <a:gdLst/>
                <a:ahLst/>
                <a:cxnLst/>
                <a:rect l="0" t="0" r="208915" b="209550"/>
                <a:pathLst>
                  <a:path w="208915" h="209550">
                    <a:moveTo>
                      <a:pt x="45738" y="0"/>
                    </a:moveTo>
                    <a:lnTo>
                      <a:pt x="164412" y="0"/>
                    </a:lnTo>
                    <a:lnTo>
                      <a:pt x="164412" y="1240"/>
                    </a:lnTo>
                    <a:lnTo>
                      <a:pt x="45738" y="1240"/>
                    </a:lnTo>
                    <a:lnTo>
                      <a:pt x="45738" y="0"/>
                    </a:lnTo>
                    <a:close/>
                    <a:moveTo>
                      <a:pt x="164412" y="0"/>
                    </a:moveTo>
                    <a:lnTo>
                      <a:pt x="164412" y="1240"/>
                    </a:lnTo>
                    <a:lnTo>
                      <a:pt x="164412" y="0"/>
                    </a:lnTo>
                    <a:close/>
                    <a:moveTo>
                      <a:pt x="164412" y="0"/>
                    </a:moveTo>
                    <a:cubicBezTo>
                      <a:pt x="176774" y="0"/>
                      <a:pt x="187899" y="4960"/>
                      <a:pt x="196553" y="13639"/>
                    </a:cubicBezTo>
                    <a:lnTo>
                      <a:pt x="195316" y="14876"/>
                    </a:lnTo>
                    <a:cubicBezTo>
                      <a:pt x="186663" y="6200"/>
                      <a:pt x="176774" y="1240"/>
                      <a:pt x="164412" y="1240"/>
                    </a:cubicBezTo>
                    <a:lnTo>
                      <a:pt x="164412" y="0"/>
                    </a:lnTo>
                    <a:close/>
                    <a:moveTo>
                      <a:pt x="196553" y="13639"/>
                    </a:moveTo>
                    <a:cubicBezTo>
                      <a:pt x="203970" y="21079"/>
                      <a:pt x="208915" y="33478"/>
                      <a:pt x="208915" y="45878"/>
                    </a:cubicBezTo>
                    <a:lnTo>
                      <a:pt x="207678" y="45878"/>
                    </a:lnTo>
                    <a:cubicBezTo>
                      <a:pt x="207678" y="33478"/>
                      <a:pt x="202734" y="22319"/>
                      <a:pt x="195316" y="14879"/>
                    </a:cubicBezTo>
                    <a:lnTo>
                      <a:pt x="196553" y="13642"/>
                    </a:lnTo>
                    <a:close/>
                    <a:moveTo>
                      <a:pt x="208915" y="45878"/>
                    </a:moveTo>
                    <a:lnTo>
                      <a:pt x="207678" y="45878"/>
                    </a:lnTo>
                    <a:lnTo>
                      <a:pt x="208915" y="45878"/>
                    </a:lnTo>
                    <a:close/>
                    <a:moveTo>
                      <a:pt x="208915" y="45878"/>
                    </a:moveTo>
                    <a:lnTo>
                      <a:pt x="208915" y="164912"/>
                    </a:lnTo>
                    <a:lnTo>
                      <a:pt x="207678" y="164912"/>
                    </a:lnTo>
                    <a:lnTo>
                      <a:pt x="207678" y="45878"/>
                    </a:lnTo>
                    <a:lnTo>
                      <a:pt x="208915" y="45878"/>
                    </a:lnTo>
                    <a:close/>
                    <a:moveTo>
                      <a:pt x="208915" y="164912"/>
                    </a:moveTo>
                    <a:lnTo>
                      <a:pt x="207678" y="164912"/>
                    </a:lnTo>
                    <a:lnTo>
                      <a:pt x="208915" y="164912"/>
                    </a:lnTo>
                    <a:close/>
                    <a:moveTo>
                      <a:pt x="208915" y="164912"/>
                    </a:moveTo>
                    <a:cubicBezTo>
                      <a:pt x="208915" y="177312"/>
                      <a:pt x="203970" y="188471"/>
                      <a:pt x="196553" y="197151"/>
                    </a:cubicBezTo>
                    <a:lnTo>
                      <a:pt x="195316" y="195914"/>
                    </a:lnTo>
                    <a:cubicBezTo>
                      <a:pt x="202734" y="187231"/>
                      <a:pt x="207678" y="177312"/>
                      <a:pt x="207678" y="164912"/>
                    </a:cubicBezTo>
                    <a:lnTo>
                      <a:pt x="208915" y="164912"/>
                    </a:lnTo>
                    <a:close/>
                    <a:moveTo>
                      <a:pt x="196553" y="197151"/>
                    </a:moveTo>
                    <a:cubicBezTo>
                      <a:pt x="187899" y="204590"/>
                      <a:pt x="176774" y="209550"/>
                      <a:pt x="164412" y="209550"/>
                    </a:cubicBezTo>
                    <a:lnTo>
                      <a:pt x="164412" y="208310"/>
                    </a:lnTo>
                    <a:cubicBezTo>
                      <a:pt x="176774" y="208310"/>
                      <a:pt x="186663" y="203350"/>
                      <a:pt x="195316" y="195911"/>
                    </a:cubicBezTo>
                    <a:lnTo>
                      <a:pt x="196553" y="197148"/>
                    </a:lnTo>
                    <a:close/>
                    <a:moveTo>
                      <a:pt x="164412" y="209550"/>
                    </a:moveTo>
                    <a:lnTo>
                      <a:pt x="164412" y="208310"/>
                    </a:lnTo>
                    <a:lnTo>
                      <a:pt x="164412" y="209550"/>
                    </a:lnTo>
                    <a:close/>
                    <a:moveTo>
                      <a:pt x="164412" y="209550"/>
                    </a:moveTo>
                    <a:lnTo>
                      <a:pt x="45738" y="209550"/>
                    </a:lnTo>
                    <a:lnTo>
                      <a:pt x="45738" y="208310"/>
                    </a:lnTo>
                    <a:lnTo>
                      <a:pt x="164412" y="208310"/>
                    </a:lnTo>
                    <a:lnTo>
                      <a:pt x="164412" y="209550"/>
                    </a:lnTo>
                    <a:close/>
                    <a:moveTo>
                      <a:pt x="45738" y="209550"/>
                    </a:moveTo>
                    <a:lnTo>
                      <a:pt x="45738" y="208310"/>
                    </a:lnTo>
                    <a:lnTo>
                      <a:pt x="45738" y="209550"/>
                    </a:lnTo>
                    <a:close/>
                    <a:moveTo>
                      <a:pt x="45738" y="209550"/>
                    </a:moveTo>
                    <a:cubicBezTo>
                      <a:pt x="33376" y="209550"/>
                      <a:pt x="21015" y="204590"/>
                      <a:pt x="13598" y="197151"/>
                    </a:cubicBezTo>
                    <a:lnTo>
                      <a:pt x="14834" y="195915"/>
                    </a:lnTo>
                    <a:cubicBezTo>
                      <a:pt x="22251" y="203350"/>
                      <a:pt x="33376" y="208310"/>
                      <a:pt x="45738" y="208310"/>
                    </a:cubicBezTo>
                    <a:lnTo>
                      <a:pt x="45738" y="209550"/>
                    </a:lnTo>
                    <a:close/>
                    <a:moveTo>
                      <a:pt x="13598" y="197151"/>
                    </a:moveTo>
                    <a:cubicBezTo>
                      <a:pt x="4944" y="188471"/>
                      <a:pt x="0" y="177312"/>
                      <a:pt x="0" y="164912"/>
                    </a:cubicBezTo>
                    <a:lnTo>
                      <a:pt x="1236" y="164912"/>
                    </a:lnTo>
                    <a:cubicBezTo>
                      <a:pt x="1236" y="177312"/>
                      <a:pt x="6180" y="187231"/>
                      <a:pt x="14834" y="195911"/>
                    </a:cubicBezTo>
                    <a:lnTo>
                      <a:pt x="13598" y="197147"/>
                    </a:lnTo>
                    <a:close/>
                    <a:moveTo>
                      <a:pt x="0" y="164912"/>
                    </a:moveTo>
                    <a:lnTo>
                      <a:pt x="1236" y="164912"/>
                    </a:lnTo>
                    <a:lnTo>
                      <a:pt x="0" y="164912"/>
                    </a:lnTo>
                    <a:close/>
                    <a:moveTo>
                      <a:pt x="0" y="164912"/>
                    </a:moveTo>
                    <a:lnTo>
                      <a:pt x="0" y="45878"/>
                    </a:lnTo>
                    <a:lnTo>
                      <a:pt x="1236" y="45878"/>
                    </a:lnTo>
                    <a:lnTo>
                      <a:pt x="1236" y="164912"/>
                    </a:lnTo>
                    <a:lnTo>
                      <a:pt x="0" y="164912"/>
                    </a:lnTo>
                    <a:close/>
                    <a:moveTo>
                      <a:pt x="0" y="45878"/>
                    </a:moveTo>
                    <a:lnTo>
                      <a:pt x="1236" y="45878"/>
                    </a:lnTo>
                    <a:lnTo>
                      <a:pt x="0" y="45878"/>
                    </a:lnTo>
                    <a:close/>
                    <a:moveTo>
                      <a:pt x="0" y="45878"/>
                    </a:moveTo>
                    <a:cubicBezTo>
                      <a:pt x="0" y="33478"/>
                      <a:pt x="4944" y="21079"/>
                      <a:pt x="13598" y="13639"/>
                    </a:cubicBezTo>
                    <a:lnTo>
                      <a:pt x="14834" y="14875"/>
                    </a:lnTo>
                    <a:cubicBezTo>
                      <a:pt x="6180" y="22319"/>
                      <a:pt x="1236" y="33478"/>
                      <a:pt x="1236" y="45878"/>
                    </a:cubicBezTo>
                    <a:lnTo>
                      <a:pt x="0" y="45878"/>
                    </a:lnTo>
                    <a:close/>
                    <a:moveTo>
                      <a:pt x="13598" y="13639"/>
                    </a:moveTo>
                    <a:cubicBezTo>
                      <a:pt x="21015" y="4960"/>
                      <a:pt x="33376" y="0"/>
                      <a:pt x="45738" y="0"/>
                    </a:cubicBezTo>
                    <a:lnTo>
                      <a:pt x="45738" y="1240"/>
                    </a:lnTo>
                    <a:cubicBezTo>
                      <a:pt x="33376" y="1240"/>
                      <a:pt x="22251" y="6200"/>
                      <a:pt x="14834" y="14879"/>
                    </a:cubicBezTo>
                    <a:lnTo>
                      <a:pt x="13598" y="13643"/>
                    </a:lnTo>
                    <a:close/>
                    <a:moveTo>
                      <a:pt x="45738" y="0"/>
                    </a:moveTo>
                    <a:lnTo>
                      <a:pt x="45738" y="1240"/>
                    </a:lnTo>
                    <a:lnTo>
                      <a:pt x="45738" y="0"/>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216" name="Freeform 8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xMwAARBIAAI80AACjEwAAAAAAACYAAAAIAAAA//////////8="/>
                  </a:ext>
                </a:extLst>
              </p:cNvSpPr>
              <p:nvPr/>
            </p:nvSpPr>
            <p:spPr>
              <a:xfrm>
                <a:off x="8321675" y="2969260"/>
                <a:ext cx="222250" cy="222885"/>
              </a:xfrm>
              <a:custGeom>
                <a:avLst/>
                <a:gdLst/>
                <a:ahLst/>
                <a:cxnLst/>
                <a:rect l="0" t="0" r="222250" b="222885"/>
                <a:pathLst>
                  <a:path w="222250" h="222885">
                    <a:moveTo>
                      <a:pt x="170392" y="0"/>
                    </a:moveTo>
                    <a:lnTo>
                      <a:pt x="51858" y="0"/>
                    </a:lnTo>
                    <a:cubicBezTo>
                      <a:pt x="23460" y="0"/>
                      <a:pt x="0" y="23526"/>
                      <a:pt x="0" y="52006"/>
                    </a:cubicBezTo>
                    <a:lnTo>
                      <a:pt x="0" y="170878"/>
                    </a:lnTo>
                    <a:cubicBezTo>
                      <a:pt x="0" y="199358"/>
                      <a:pt x="23460" y="221646"/>
                      <a:pt x="51858" y="222885"/>
                    </a:cubicBezTo>
                    <a:lnTo>
                      <a:pt x="170392" y="222885"/>
                    </a:lnTo>
                    <a:cubicBezTo>
                      <a:pt x="198790" y="221646"/>
                      <a:pt x="221015" y="199358"/>
                      <a:pt x="222250" y="170878"/>
                    </a:cubicBezTo>
                    <a:lnTo>
                      <a:pt x="222250" y="52006"/>
                    </a:lnTo>
                    <a:cubicBezTo>
                      <a:pt x="221015" y="23526"/>
                      <a:pt x="198790" y="0"/>
                      <a:pt x="170392" y="0"/>
                    </a:cubicBezTo>
                    <a:close/>
                    <a:moveTo>
                      <a:pt x="51858" y="14859"/>
                    </a:moveTo>
                    <a:lnTo>
                      <a:pt x="170392" y="14859"/>
                    </a:lnTo>
                    <a:cubicBezTo>
                      <a:pt x="190147" y="14859"/>
                      <a:pt x="207433" y="30956"/>
                      <a:pt x="207433" y="52006"/>
                    </a:cubicBezTo>
                    <a:lnTo>
                      <a:pt x="207433" y="170878"/>
                    </a:lnTo>
                    <a:cubicBezTo>
                      <a:pt x="207433" y="190690"/>
                      <a:pt x="190147" y="208026"/>
                      <a:pt x="170392" y="208026"/>
                    </a:cubicBezTo>
                    <a:lnTo>
                      <a:pt x="51858" y="208026"/>
                    </a:lnTo>
                    <a:cubicBezTo>
                      <a:pt x="30868" y="208026"/>
                      <a:pt x="14817" y="190690"/>
                      <a:pt x="14817" y="170878"/>
                    </a:cubicBezTo>
                    <a:lnTo>
                      <a:pt x="14817" y="52006"/>
                    </a:lnTo>
                    <a:cubicBezTo>
                      <a:pt x="14817" y="30956"/>
                      <a:pt x="30868" y="14859"/>
                      <a:pt x="51858" y="14859"/>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15" name="Rectangle 84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FMwAA6hIAAIU0AADuEgAAAAAAACYAAAAIAAAA//////////8="/>
                  </a:ext>
                </a:extLst>
              </p:cNvSpPr>
              <p:nvPr/>
            </p:nvSpPr>
            <p:spPr>
              <a:xfrm>
                <a:off x="8334375" y="3074670"/>
                <a:ext cx="20320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14" name="Freeform 8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BFMwAAVxIAAHo0AACOEwAAAAAAACYAAAAIAAAA//////////8="/>
                  </a:ext>
                </a:extLst>
              </p:cNvSpPr>
              <p:nvPr/>
            </p:nvSpPr>
            <p:spPr>
              <a:xfrm>
                <a:off x="8334375" y="2981325"/>
                <a:ext cx="196215" cy="197485"/>
              </a:xfrm>
              <a:custGeom>
                <a:avLst/>
                <a:gdLst/>
                <a:ahLst/>
                <a:cxnLst/>
                <a:rect l="0" t="0" r="196215" b="197485"/>
                <a:pathLst>
                  <a:path w="196215" h="197485">
                    <a:moveTo>
                      <a:pt x="38255" y="0"/>
                    </a:moveTo>
                    <a:lnTo>
                      <a:pt x="157959" y="0"/>
                    </a:lnTo>
                    <a:lnTo>
                      <a:pt x="157959" y="2484"/>
                    </a:lnTo>
                    <a:lnTo>
                      <a:pt x="38255" y="2484"/>
                    </a:lnTo>
                    <a:lnTo>
                      <a:pt x="38255" y="0"/>
                    </a:lnTo>
                    <a:close/>
                    <a:moveTo>
                      <a:pt x="157959" y="0"/>
                    </a:moveTo>
                    <a:cubicBezTo>
                      <a:pt x="157959" y="0"/>
                      <a:pt x="157959" y="0"/>
                      <a:pt x="157959" y="0"/>
                    </a:cubicBezTo>
                    <a:lnTo>
                      <a:pt x="157959" y="2484"/>
                    </a:lnTo>
                    <a:cubicBezTo>
                      <a:pt x="157959" y="2484"/>
                      <a:pt x="157959" y="2484"/>
                      <a:pt x="157959" y="2484"/>
                    </a:cubicBezTo>
                    <a:lnTo>
                      <a:pt x="157959" y="0"/>
                    </a:lnTo>
                    <a:close/>
                    <a:moveTo>
                      <a:pt x="157959" y="0"/>
                    </a:moveTo>
                    <a:cubicBezTo>
                      <a:pt x="161661" y="0"/>
                      <a:pt x="164129" y="0"/>
                      <a:pt x="166597" y="1242"/>
                    </a:cubicBezTo>
                    <a:lnTo>
                      <a:pt x="166597" y="3726"/>
                    </a:lnTo>
                    <a:cubicBezTo>
                      <a:pt x="164129" y="3726"/>
                      <a:pt x="161661" y="2484"/>
                      <a:pt x="157959" y="2484"/>
                    </a:cubicBezTo>
                    <a:lnTo>
                      <a:pt x="157959" y="0"/>
                    </a:lnTo>
                    <a:close/>
                    <a:moveTo>
                      <a:pt x="166597" y="1242"/>
                    </a:moveTo>
                    <a:cubicBezTo>
                      <a:pt x="170299" y="1242"/>
                      <a:pt x="172767" y="2484"/>
                      <a:pt x="175236" y="3726"/>
                    </a:cubicBezTo>
                    <a:lnTo>
                      <a:pt x="172767" y="6195"/>
                    </a:lnTo>
                    <a:cubicBezTo>
                      <a:pt x="171533" y="6210"/>
                      <a:pt x="169065" y="4968"/>
                      <a:pt x="166597" y="3726"/>
                    </a:cubicBezTo>
                    <a:lnTo>
                      <a:pt x="166597" y="1242"/>
                    </a:lnTo>
                    <a:close/>
                    <a:moveTo>
                      <a:pt x="175236" y="3726"/>
                    </a:moveTo>
                    <a:cubicBezTo>
                      <a:pt x="187576" y="9936"/>
                      <a:pt x="196215" y="23598"/>
                      <a:pt x="196215" y="38503"/>
                    </a:cubicBezTo>
                    <a:lnTo>
                      <a:pt x="192512" y="38503"/>
                    </a:lnTo>
                    <a:cubicBezTo>
                      <a:pt x="192512" y="24840"/>
                      <a:pt x="185108" y="12420"/>
                      <a:pt x="172767" y="6210"/>
                    </a:cubicBezTo>
                    <a:lnTo>
                      <a:pt x="175236" y="3741"/>
                    </a:lnTo>
                    <a:close/>
                    <a:moveTo>
                      <a:pt x="196215" y="38503"/>
                    </a:moveTo>
                    <a:lnTo>
                      <a:pt x="196215" y="157739"/>
                    </a:lnTo>
                    <a:lnTo>
                      <a:pt x="192512" y="157739"/>
                    </a:lnTo>
                    <a:lnTo>
                      <a:pt x="192512" y="38503"/>
                    </a:lnTo>
                    <a:lnTo>
                      <a:pt x="196215" y="38503"/>
                    </a:lnTo>
                    <a:close/>
                    <a:moveTo>
                      <a:pt x="196215" y="157739"/>
                    </a:moveTo>
                    <a:cubicBezTo>
                      <a:pt x="196215" y="158981"/>
                      <a:pt x="196215" y="158981"/>
                      <a:pt x="196215" y="158981"/>
                    </a:cubicBezTo>
                    <a:lnTo>
                      <a:pt x="192512" y="158981"/>
                    </a:lnTo>
                    <a:cubicBezTo>
                      <a:pt x="192512" y="158981"/>
                      <a:pt x="192512" y="158981"/>
                      <a:pt x="192512" y="157739"/>
                    </a:cubicBezTo>
                    <a:lnTo>
                      <a:pt x="196215" y="157739"/>
                    </a:lnTo>
                    <a:close/>
                    <a:moveTo>
                      <a:pt x="196215" y="158981"/>
                    </a:moveTo>
                    <a:cubicBezTo>
                      <a:pt x="196215" y="161465"/>
                      <a:pt x="196215" y="165191"/>
                      <a:pt x="194980" y="167675"/>
                    </a:cubicBezTo>
                    <a:lnTo>
                      <a:pt x="191278" y="166433"/>
                    </a:lnTo>
                    <a:cubicBezTo>
                      <a:pt x="192512" y="163949"/>
                      <a:pt x="192512" y="161465"/>
                      <a:pt x="192512" y="158981"/>
                    </a:cubicBezTo>
                    <a:lnTo>
                      <a:pt x="196215" y="158981"/>
                    </a:lnTo>
                    <a:close/>
                    <a:moveTo>
                      <a:pt x="194980" y="167675"/>
                    </a:moveTo>
                    <a:cubicBezTo>
                      <a:pt x="193746" y="170160"/>
                      <a:pt x="193746" y="172644"/>
                      <a:pt x="192512" y="175128"/>
                    </a:cubicBezTo>
                    <a:lnTo>
                      <a:pt x="188810" y="173886"/>
                    </a:lnTo>
                    <a:cubicBezTo>
                      <a:pt x="190044" y="171402"/>
                      <a:pt x="191278" y="168917"/>
                      <a:pt x="191278" y="166433"/>
                    </a:cubicBezTo>
                    <a:lnTo>
                      <a:pt x="194980" y="167675"/>
                    </a:lnTo>
                    <a:close/>
                    <a:moveTo>
                      <a:pt x="192512" y="175128"/>
                    </a:moveTo>
                    <a:cubicBezTo>
                      <a:pt x="185108" y="188790"/>
                      <a:pt x="172767" y="197485"/>
                      <a:pt x="157959" y="197485"/>
                    </a:cubicBezTo>
                    <a:lnTo>
                      <a:pt x="157959" y="193758"/>
                    </a:lnTo>
                    <a:cubicBezTo>
                      <a:pt x="171533" y="193758"/>
                      <a:pt x="183874" y="186306"/>
                      <a:pt x="188810" y="173886"/>
                    </a:cubicBezTo>
                    <a:lnTo>
                      <a:pt x="192512" y="175128"/>
                    </a:lnTo>
                    <a:close/>
                    <a:moveTo>
                      <a:pt x="157959" y="197485"/>
                    </a:moveTo>
                    <a:lnTo>
                      <a:pt x="38255" y="197485"/>
                    </a:lnTo>
                    <a:lnTo>
                      <a:pt x="38255" y="193758"/>
                    </a:lnTo>
                    <a:lnTo>
                      <a:pt x="157959" y="193758"/>
                    </a:lnTo>
                    <a:lnTo>
                      <a:pt x="157959" y="197485"/>
                    </a:lnTo>
                    <a:close/>
                    <a:moveTo>
                      <a:pt x="38255" y="197485"/>
                    </a:moveTo>
                    <a:cubicBezTo>
                      <a:pt x="38255" y="197485"/>
                      <a:pt x="38255" y="197485"/>
                      <a:pt x="38255" y="197485"/>
                    </a:cubicBezTo>
                    <a:lnTo>
                      <a:pt x="38255" y="193758"/>
                    </a:lnTo>
                    <a:cubicBezTo>
                      <a:pt x="38255" y="193758"/>
                      <a:pt x="38255" y="193758"/>
                      <a:pt x="38255" y="193758"/>
                    </a:cubicBezTo>
                    <a:lnTo>
                      <a:pt x="38255" y="197485"/>
                    </a:lnTo>
                    <a:close/>
                    <a:moveTo>
                      <a:pt x="38255" y="197485"/>
                    </a:moveTo>
                    <a:cubicBezTo>
                      <a:pt x="34553" y="197485"/>
                      <a:pt x="32085" y="196242"/>
                      <a:pt x="29617" y="196242"/>
                    </a:cubicBezTo>
                    <a:lnTo>
                      <a:pt x="29617" y="192516"/>
                    </a:lnTo>
                    <a:cubicBezTo>
                      <a:pt x="32085" y="193758"/>
                      <a:pt x="34553" y="193758"/>
                      <a:pt x="38255" y="193758"/>
                    </a:cubicBezTo>
                    <a:lnTo>
                      <a:pt x="38255" y="197485"/>
                    </a:lnTo>
                    <a:close/>
                    <a:moveTo>
                      <a:pt x="29617" y="196242"/>
                    </a:moveTo>
                    <a:cubicBezTo>
                      <a:pt x="25915" y="195000"/>
                      <a:pt x="23447" y="193758"/>
                      <a:pt x="20978" y="192516"/>
                    </a:cubicBezTo>
                    <a:lnTo>
                      <a:pt x="23447" y="190047"/>
                    </a:lnTo>
                    <a:cubicBezTo>
                      <a:pt x="24681" y="191274"/>
                      <a:pt x="27149" y="192516"/>
                      <a:pt x="29617" y="192516"/>
                    </a:cubicBezTo>
                    <a:lnTo>
                      <a:pt x="29617" y="196242"/>
                    </a:lnTo>
                    <a:close/>
                    <a:moveTo>
                      <a:pt x="20978" y="192516"/>
                    </a:moveTo>
                    <a:cubicBezTo>
                      <a:pt x="8638" y="186306"/>
                      <a:pt x="0" y="173886"/>
                      <a:pt x="0" y="157739"/>
                    </a:cubicBezTo>
                    <a:lnTo>
                      <a:pt x="3702" y="157739"/>
                    </a:lnTo>
                    <a:cubicBezTo>
                      <a:pt x="3702" y="172644"/>
                      <a:pt x="11106" y="183822"/>
                      <a:pt x="23447" y="190032"/>
                    </a:cubicBezTo>
                    <a:lnTo>
                      <a:pt x="20978" y="192501"/>
                    </a:lnTo>
                    <a:close/>
                    <a:moveTo>
                      <a:pt x="0" y="157739"/>
                    </a:moveTo>
                    <a:lnTo>
                      <a:pt x="0" y="38503"/>
                    </a:lnTo>
                    <a:lnTo>
                      <a:pt x="3702" y="38503"/>
                    </a:lnTo>
                    <a:lnTo>
                      <a:pt x="3702" y="157739"/>
                    </a:lnTo>
                    <a:lnTo>
                      <a:pt x="0" y="157739"/>
                    </a:lnTo>
                    <a:close/>
                    <a:moveTo>
                      <a:pt x="0" y="38503"/>
                    </a:moveTo>
                    <a:cubicBezTo>
                      <a:pt x="0" y="38503"/>
                      <a:pt x="0" y="38503"/>
                      <a:pt x="0" y="37261"/>
                    </a:cubicBezTo>
                    <a:lnTo>
                      <a:pt x="3702" y="37261"/>
                    </a:lnTo>
                    <a:cubicBezTo>
                      <a:pt x="3702" y="38503"/>
                      <a:pt x="3702" y="38503"/>
                      <a:pt x="3702" y="38503"/>
                    </a:cubicBezTo>
                    <a:lnTo>
                      <a:pt x="0" y="38503"/>
                    </a:lnTo>
                    <a:close/>
                    <a:moveTo>
                      <a:pt x="0" y="37261"/>
                    </a:moveTo>
                    <a:cubicBezTo>
                      <a:pt x="0" y="34777"/>
                      <a:pt x="0" y="32293"/>
                      <a:pt x="1234" y="28567"/>
                    </a:cubicBezTo>
                    <a:lnTo>
                      <a:pt x="4936" y="29809"/>
                    </a:lnTo>
                    <a:cubicBezTo>
                      <a:pt x="3702" y="32293"/>
                      <a:pt x="3702" y="34777"/>
                      <a:pt x="3702" y="37261"/>
                    </a:cubicBezTo>
                    <a:lnTo>
                      <a:pt x="0" y="37261"/>
                    </a:lnTo>
                    <a:close/>
                    <a:moveTo>
                      <a:pt x="1234" y="28567"/>
                    </a:moveTo>
                    <a:cubicBezTo>
                      <a:pt x="2468" y="26082"/>
                      <a:pt x="2468" y="23598"/>
                      <a:pt x="3702" y="21114"/>
                    </a:cubicBezTo>
                    <a:lnTo>
                      <a:pt x="7404" y="22356"/>
                    </a:lnTo>
                    <a:cubicBezTo>
                      <a:pt x="6170" y="24840"/>
                      <a:pt x="4936" y="27324"/>
                      <a:pt x="4936" y="29809"/>
                    </a:cubicBezTo>
                    <a:lnTo>
                      <a:pt x="1234" y="28567"/>
                    </a:lnTo>
                    <a:close/>
                    <a:moveTo>
                      <a:pt x="3702" y="21114"/>
                    </a:moveTo>
                    <a:cubicBezTo>
                      <a:pt x="11106" y="8694"/>
                      <a:pt x="23447" y="0"/>
                      <a:pt x="38255" y="0"/>
                    </a:cubicBezTo>
                    <a:lnTo>
                      <a:pt x="38255" y="2484"/>
                    </a:lnTo>
                    <a:cubicBezTo>
                      <a:pt x="24681" y="2484"/>
                      <a:pt x="12340" y="11178"/>
                      <a:pt x="7404" y="22356"/>
                    </a:cubicBezTo>
                    <a:lnTo>
                      <a:pt x="3702" y="21114"/>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213" name="Freeform 8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MwAAxxIAAFs0AADqEgAAAAAAACYAAAAIAAAA//////////8="/>
                  </a:ext>
                </a:extLst>
              </p:cNvSpPr>
              <p:nvPr/>
            </p:nvSpPr>
            <p:spPr>
              <a:xfrm>
                <a:off x="8353425" y="3052445"/>
                <a:ext cx="157480" cy="22225"/>
              </a:xfrm>
              <a:custGeom>
                <a:avLst/>
                <a:gdLst/>
                <a:ahLst/>
                <a:cxnLst/>
                <a:rect l="0" t="0" r="157480" b="22225"/>
                <a:pathLst>
                  <a:path w="157480" h="22225">
                    <a:moveTo>
                      <a:pt x="0" y="22225"/>
                    </a:moveTo>
                    <a:cubicBezTo>
                      <a:pt x="9920" y="16051"/>
                      <a:pt x="21080" y="9877"/>
                      <a:pt x="32240" y="4938"/>
                    </a:cubicBezTo>
                    <a:cubicBezTo>
                      <a:pt x="59520" y="1234"/>
                      <a:pt x="89280" y="0"/>
                      <a:pt x="126480" y="6173"/>
                    </a:cubicBezTo>
                    <a:lnTo>
                      <a:pt x="157480" y="22225"/>
                    </a:lnTo>
                    <a:lnTo>
                      <a:pt x="0" y="2222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12" name="Freeform 8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jMwAA6hIAAFs0AABGEwAAAAAAACYAAAAIAAAA//////////8="/>
                  </a:ext>
                </a:extLst>
              </p:cNvSpPr>
              <p:nvPr/>
            </p:nvSpPr>
            <p:spPr>
              <a:xfrm>
                <a:off x="8353425" y="3074670"/>
                <a:ext cx="157480" cy="58420"/>
              </a:xfrm>
              <a:custGeom>
                <a:avLst/>
                <a:gdLst/>
                <a:ahLst/>
                <a:cxnLst/>
                <a:rect l="0" t="0" r="157480" b="58420"/>
                <a:pathLst>
                  <a:path w="157480" h="58420">
                    <a:moveTo>
                      <a:pt x="80600" y="58420"/>
                    </a:moveTo>
                    <a:lnTo>
                      <a:pt x="76880" y="58420"/>
                    </a:lnTo>
                    <a:lnTo>
                      <a:pt x="28520" y="58420"/>
                    </a:lnTo>
                    <a:lnTo>
                      <a:pt x="0" y="0"/>
                    </a:lnTo>
                    <a:lnTo>
                      <a:pt x="76880" y="0"/>
                    </a:lnTo>
                    <a:lnTo>
                      <a:pt x="80600" y="0"/>
                    </a:lnTo>
                    <a:lnTo>
                      <a:pt x="157480" y="0"/>
                    </a:lnTo>
                    <a:lnTo>
                      <a:pt x="127720" y="58420"/>
                    </a:lnTo>
                    <a:lnTo>
                      <a:pt x="80600" y="5842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211" name="Freeform 8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1MwAA9RIAAEc0AAA8EwAAAAAAACYAAAAIAAAA//////////8="/>
                  </a:ext>
                </a:extLst>
              </p:cNvSpPr>
              <p:nvPr/>
            </p:nvSpPr>
            <p:spPr>
              <a:xfrm>
                <a:off x="8364855" y="3081655"/>
                <a:ext cx="133350" cy="45085"/>
              </a:xfrm>
              <a:custGeom>
                <a:avLst/>
                <a:gdLst/>
                <a:ahLst/>
                <a:cxnLst/>
                <a:rect l="0" t="0" r="133350" b="45085"/>
                <a:pathLst>
                  <a:path w="133350" h="45085">
                    <a:moveTo>
                      <a:pt x="22225" y="45085"/>
                    </a:moveTo>
                    <a:lnTo>
                      <a:pt x="0" y="0"/>
                    </a:lnTo>
                    <a:lnTo>
                      <a:pt x="133350" y="0"/>
                    </a:lnTo>
                    <a:lnTo>
                      <a:pt x="112360" y="45085"/>
                    </a:lnTo>
                    <a:lnTo>
                      <a:pt x="22225" y="45085"/>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210" name="Freeform 8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MwAA9BIAAEs0AAA+EwAAAAAAACYAAAAIAAAA//////////8="/>
                  </a:ext>
                </a:extLst>
              </p:cNvSpPr>
              <p:nvPr/>
            </p:nvSpPr>
            <p:spPr>
              <a:xfrm>
                <a:off x="8362950" y="3081020"/>
                <a:ext cx="137795" cy="46990"/>
              </a:xfrm>
              <a:custGeom>
                <a:avLst/>
                <a:gdLst/>
                <a:ahLst/>
                <a:cxnLst/>
                <a:rect l="0" t="0" r="137795" b="46990"/>
                <a:pathLst>
                  <a:path w="137795" h="46990">
                    <a:moveTo>
                      <a:pt x="23375" y="45753"/>
                    </a:moveTo>
                    <a:lnTo>
                      <a:pt x="1230" y="1237"/>
                    </a:lnTo>
                    <a:lnTo>
                      <a:pt x="4921" y="0"/>
                    </a:lnTo>
                    <a:lnTo>
                      <a:pt x="25836" y="44517"/>
                    </a:lnTo>
                    <a:lnTo>
                      <a:pt x="23375" y="45753"/>
                    </a:lnTo>
                    <a:close/>
                    <a:moveTo>
                      <a:pt x="1230" y="1237"/>
                    </a:moveTo>
                    <a:lnTo>
                      <a:pt x="0" y="7"/>
                    </a:lnTo>
                    <a:lnTo>
                      <a:pt x="2460" y="7"/>
                    </a:lnTo>
                    <a:lnTo>
                      <a:pt x="2460" y="1237"/>
                    </a:lnTo>
                    <a:lnTo>
                      <a:pt x="1230" y="1237"/>
                    </a:lnTo>
                    <a:close/>
                    <a:moveTo>
                      <a:pt x="2460" y="0"/>
                    </a:moveTo>
                    <a:lnTo>
                      <a:pt x="135334" y="0"/>
                    </a:lnTo>
                    <a:lnTo>
                      <a:pt x="135334" y="2473"/>
                    </a:lnTo>
                    <a:lnTo>
                      <a:pt x="2460" y="2473"/>
                    </a:lnTo>
                    <a:lnTo>
                      <a:pt x="2460" y="0"/>
                    </a:lnTo>
                    <a:close/>
                    <a:moveTo>
                      <a:pt x="135334" y="0"/>
                    </a:moveTo>
                    <a:lnTo>
                      <a:pt x="137795" y="0"/>
                    </a:lnTo>
                    <a:lnTo>
                      <a:pt x="136564" y="1231"/>
                    </a:lnTo>
                    <a:lnTo>
                      <a:pt x="135334" y="1231"/>
                    </a:lnTo>
                    <a:lnTo>
                      <a:pt x="135334" y="0"/>
                    </a:lnTo>
                    <a:close/>
                    <a:moveTo>
                      <a:pt x="136564" y="1237"/>
                    </a:moveTo>
                    <a:lnTo>
                      <a:pt x="115649" y="45753"/>
                    </a:lnTo>
                    <a:lnTo>
                      <a:pt x="111958" y="44517"/>
                    </a:lnTo>
                    <a:lnTo>
                      <a:pt x="134104" y="0"/>
                    </a:lnTo>
                    <a:lnTo>
                      <a:pt x="136564" y="1237"/>
                    </a:lnTo>
                    <a:close/>
                    <a:moveTo>
                      <a:pt x="115649" y="45753"/>
                    </a:moveTo>
                    <a:lnTo>
                      <a:pt x="114419" y="46983"/>
                    </a:lnTo>
                    <a:lnTo>
                      <a:pt x="114419" y="45753"/>
                    </a:lnTo>
                    <a:lnTo>
                      <a:pt x="115649" y="45753"/>
                    </a:lnTo>
                    <a:close/>
                    <a:moveTo>
                      <a:pt x="114419" y="46990"/>
                    </a:moveTo>
                    <a:lnTo>
                      <a:pt x="24606" y="46990"/>
                    </a:lnTo>
                    <a:lnTo>
                      <a:pt x="24606" y="43280"/>
                    </a:lnTo>
                    <a:lnTo>
                      <a:pt x="114419" y="43280"/>
                    </a:lnTo>
                    <a:lnTo>
                      <a:pt x="114419" y="46990"/>
                    </a:lnTo>
                    <a:close/>
                    <a:moveTo>
                      <a:pt x="24606" y="46990"/>
                    </a:moveTo>
                    <a:lnTo>
                      <a:pt x="23375" y="46990"/>
                    </a:lnTo>
                    <a:lnTo>
                      <a:pt x="23375" y="45753"/>
                    </a:lnTo>
                    <a:lnTo>
                      <a:pt x="24606" y="45753"/>
                    </a:lnTo>
                    <a:lnTo>
                      <a:pt x="24606" y="4699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grpSp>
          <p:nvGrpSpPr>
            <p:cNvPr id="196" name="Group 85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IoAAACFQAA7ykAAGAWAAAAAAAAJgAAAAgAAAD/////AAAAAA=="/>
                </a:ext>
              </a:extLst>
            </p:cNvGrpSpPr>
            <p:nvPr/>
          </p:nvGrpSpPr>
          <p:grpSpPr>
            <a:xfrm>
              <a:off x="6595110" y="3415030"/>
              <a:ext cx="221615" cy="222250"/>
              <a:chOff x="6595110" y="3415030"/>
              <a:chExt cx="221615" cy="222250"/>
            </a:xfrm>
          </p:grpSpPr>
          <p:sp>
            <p:nvSpPr>
              <p:cNvPr id="208" name="Freeform 8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dKAAADRUAAOQpAABVFgAAAAAAACYAAAAIAAAA//////////8="/>
                  </a:ext>
                </a:extLst>
              </p:cNvSpPr>
              <p:nvPr/>
            </p:nvSpPr>
            <p:spPr>
              <a:xfrm>
                <a:off x="6602095" y="3422015"/>
                <a:ext cx="207645" cy="208280"/>
              </a:xfrm>
              <a:custGeom>
                <a:avLst/>
                <a:gdLst/>
                <a:ahLst/>
                <a:cxnLst/>
                <a:rect l="0" t="0" r="207645" b="208280"/>
                <a:pathLst>
                  <a:path w="207645" h="208280">
                    <a:moveTo>
                      <a:pt x="44083" y="0"/>
                    </a:moveTo>
                    <a:cubicBezTo>
                      <a:pt x="163561" y="0"/>
                      <a:pt x="163561" y="0"/>
                      <a:pt x="163561" y="0"/>
                    </a:cubicBezTo>
                    <a:cubicBezTo>
                      <a:pt x="187869" y="0"/>
                      <a:pt x="207645" y="20249"/>
                      <a:pt x="207645" y="44631"/>
                    </a:cubicBezTo>
                    <a:cubicBezTo>
                      <a:pt x="207645" y="164062"/>
                      <a:pt x="207645" y="164062"/>
                      <a:pt x="207645" y="164062"/>
                    </a:cubicBezTo>
                    <a:cubicBezTo>
                      <a:pt x="207645" y="188444"/>
                      <a:pt x="187869" y="208280"/>
                      <a:pt x="163561" y="208280"/>
                    </a:cubicBezTo>
                    <a:cubicBezTo>
                      <a:pt x="44083" y="208280"/>
                      <a:pt x="44083" y="208280"/>
                      <a:pt x="44083" y="208280"/>
                    </a:cubicBezTo>
                    <a:cubicBezTo>
                      <a:pt x="20187" y="208280"/>
                      <a:pt x="0" y="188444"/>
                      <a:pt x="0" y="164062"/>
                    </a:cubicBezTo>
                    <a:cubicBezTo>
                      <a:pt x="0" y="44631"/>
                      <a:pt x="0" y="44631"/>
                      <a:pt x="0" y="44631"/>
                    </a:cubicBezTo>
                    <a:cubicBezTo>
                      <a:pt x="0" y="20249"/>
                      <a:pt x="20187" y="0"/>
                      <a:pt x="44083"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207" name="Freeform 8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KAAAAhUAAO8pAABgFgAAAAAAACYAAAAIAAAA//////////8="/>
                  </a:ext>
                </a:extLst>
              </p:cNvSpPr>
              <p:nvPr/>
            </p:nvSpPr>
            <p:spPr>
              <a:xfrm>
                <a:off x="6595110" y="3415030"/>
                <a:ext cx="221615" cy="222250"/>
              </a:xfrm>
              <a:custGeom>
                <a:avLst/>
                <a:gdLst/>
                <a:ahLst/>
                <a:cxnLst/>
                <a:rect l="0" t="0" r="221615" b="222250"/>
                <a:pathLst>
                  <a:path w="221615" h="222250">
                    <a:moveTo>
                      <a:pt x="170536" y="0"/>
                    </a:moveTo>
                    <a:cubicBezTo>
                      <a:pt x="51078" y="0"/>
                      <a:pt x="51078" y="0"/>
                      <a:pt x="51078" y="0"/>
                    </a:cubicBezTo>
                    <a:cubicBezTo>
                      <a:pt x="23067" y="0"/>
                      <a:pt x="0" y="23091"/>
                      <a:pt x="0" y="51542"/>
                    </a:cubicBezTo>
                    <a:cubicBezTo>
                      <a:pt x="0" y="170708"/>
                      <a:pt x="0" y="170708"/>
                      <a:pt x="0" y="170708"/>
                    </a:cubicBezTo>
                    <a:cubicBezTo>
                      <a:pt x="0" y="198747"/>
                      <a:pt x="23067" y="221838"/>
                      <a:pt x="51078" y="222250"/>
                    </a:cubicBezTo>
                    <a:cubicBezTo>
                      <a:pt x="170536" y="222250"/>
                      <a:pt x="170536" y="222250"/>
                      <a:pt x="170536" y="222250"/>
                    </a:cubicBezTo>
                    <a:cubicBezTo>
                      <a:pt x="198547" y="221838"/>
                      <a:pt x="221615" y="198747"/>
                      <a:pt x="221615" y="170708"/>
                    </a:cubicBezTo>
                    <a:cubicBezTo>
                      <a:pt x="221615" y="51542"/>
                      <a:pt x="221615" y="51542"/>
                      <a:pt x="221615" y="51542"/>
                    </a:cubicBezTo>
                    <a:cubicBezTo>
                      <a:pt x="221615" y="23091"/>
                      <a:pt x="198547" y="0"/>
                      <a:pt x="170536" y="0"/>
                    </a:cubicBezTo>
                    <a:close/>
                    <a:moveTo>
                      <a:pt x="51078" y="14432"/>
                    </a:moveTo>
                    <a:cubicBezTo>
                      <a:pt x="170536" y="14432"/>
                      <a:pt x="170536" y="14432"/>
                      <a:pt x="170536" y="14432"/>
                    </a:cubicBezTo>
                    <a:cubicBezTo>
                      <a:pt x="190720" y="14432"/>
                      <a:pt x="207197" y="30925"/>
                      <a:pt x="207609" y="51542"/>
                    </a:cubicBezTo>
                    <a:cubicBezTo>
                      <a:pt x="207609" y="170708"/>
                      <a:pt x="207609" y="170708"/>
                      <a:pt x="207609" y="170708"/>
                    </a:cubicBezTo>
                    <a:cubicBezTo>
                      <a:pt x="207197" y="190912"/>
                      <a:pt x="190720" y="207818"/>
                      <a:pt x="170536" y="207818"/>
                    </a:cubicBezTo>
                    <a:cubicBezTo>
                      <a:pt x="51078" y="207818"/>
                      <a:pt x="51078" y="207818"/>
                      <a:pt x="51078" y="207818"/>
                    </a:cubicBezTo>
                    <a:cubicBezTo>
                      <a:pt x="30894" y="207818"/>
                      <a:pt x="14417" y="190912"/>
                      <a:pt x="14417" y="170708"/>
                    </a:cubicBezTo>
                    <a:cubicBezTo>
                      <a:pt x="14417" y="51542"/>
                      <a:pt x="14417" y="51542"/>
                      <a:pt x="14417" y="51542"/>
                    </a:cubicBezTo>
                    <a:cubicBezTo>
                      <a:pt x="14417" y="30925"/>
                      <a:pt x="30894" y="14432"/>
                      <a:pt x="51078" y="14432"/>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06" name="Freeform 8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KAAAXBUAAM4pAAD4FQAAAAAAACYAAAAIAAAA//////////8="/>
                  </a:ext>
                </a:extLst>
              </p:cNvSpPr>
              <p:nvPr/>
            </p:nvSpPr>
            <p:spPr>
              <a:xfrm>
                <a:off x="6615430" y="3472180"/>
                <a:ext cx="180340" cy="99060"/>
              </a:xfrm>
              <a:custGeom>
                <a:avLst/>
                <a:gdLst/>
                <a:ahLst/>
                <a:cxnLst/>
                <a:rect l="0" t="0" r="180340" b="99060"/>
                <a:pathLst>
                  <a:path w="180340" h="99060">
                    <a:moveTo>
                      <a:pt x="168842" y="27348"/>
                    </a:moveTo>
                    <a:lnTo>
                      <a:pt x="132532" y="27348"/>
                    </a:lnTo>
                    <a:lnTo>
                      <a:pt x="132532" y="9116"/>
                    </a:lnTo>
                    <a:lnTo>
                      <a:pt x="115587" y="0"/>
                    </a:lnTo>
                    <a:lnTo>
                      <a:pt x="5447" y="0"/>
                    </a:lnTo>
                    <a:lnTo>
                      <a:pt x="0" y="6685"/>
                    </a:lnTo>
                    <a:lnTo>
                      <a:pt x="0" y="90552"/>
                    </a:lnTo>
                    <a:lnTo>
                      <a:pt x="45388" y="90552"/>
                    </a:lnTo>
                    <a:lnTo>
                      <a:pt x="45388" y="95414"/>
                    </a:lnTo>
                    <a:lnTo>
                      <a:pt x="45388" y="96021"/>
                    </a:lnTo>
                    <a:lnTo>
                      <a:pt x="45993" y="96626"/>
                    </a:lnTo>
                    <a:lnTo>
                      <a:pt x="46598" y="97231"/>
                    </a:lnTo>
                    <a:lnTo>
                      <a:pt x="47203" y="97845"/>
                    </a:lnTo>
                    <a:lnTo>
                      <a:pt x="47808" y="97845"/>
                    </a:lnTo>
                    <a:lnTo>
                      <a:pt x="48413" y="97845"/>
                    </a:lnTo>
                    <a:lnTo>
                      <a:pt x="48413" y="98452"/>
                    </a:lnTo>
                    <a:lnTo>
                      <a:pt x="49019" y="98452"/>
                    </a:lnTo>
                    <a:lnTo>
                      <a:pt x="49624" y="98452"/>
                    </a:lnTo>
                    <a:lnTo>
                      <a:pt x="50229" y="99057"/>
                    </a:lnTo>
                    <a:lnTo>
                      <a:pt x="50834" y="99057"/>
                    </a:lnTo>
                    <a:lnTo>
                      <a:pt x="51439" y="99057"/>
                    </a:lnTo>
                    <a:lnTo>
                      <a:pt x="52044" y="99057"/>
                    </a:lnTo>
                    <a:lnTo>
                      <a:pt x="52650" y="99057"/>
                    </a:lnTo>
                    <a:lnTo>
                      <a:pt x="53255" y="99057"/>
                    </a:lnTo>
                    <a:lnTo>
                      <a:pt x="53860" y="99057"/>
                    </a:lnTo>
                    <a:lnTo>
                      <a:pt x="55070" y="99057"/>
                    </a:lnTo>
                    <a:lnTo>
                      <a:pt x="162790" y="99057"/>
                    </a:lnTo>
                    <a:lnTo>
                      <a:pt x="164000" y="99057"/>
                    </a:lnTo>
                    <a:lnTo>
                      <a:pt x="164606" y="99057"/>
                    </a:lnTo>
                    <a:lnTo>
                      <a:pt x="165211" y="99057"/>
                    </a:lnTo>
                    <a:lnTo>
                      <a:pt x="165816" y="99057"/>
                    </a:lnTo>
                    <a:lnTo>
                      <a:pt x="166421" y="99057"/>
                    </a:lnTo>
                    <a:lnTo>
                      <a:pt x="167026" y="99057"/>
                    </a:lnTo>
                    <a:lnTo>
                      <a:pt x="167631" y="98452"/>
                    </a:lnTo>
                    <a:lnTo>
                      <a:pt x="168237" y="98452"/>
                    </a:lnTo>
                    <a:lnTo>
                      <a:pt x="168842" y="98452"/>
                    </a:lnTo>
                    <a:lnTo>
                      <a:pt x="168842" y="97845"/>
                    </a:lnTo>
                    <a:lnTo>
                      <a:pt x="169447" y="97845"/>
                    </a:lnTo>
                    <a:lnTo>
                      <a:pt x="170052" y="97845"/>
                    </a:lnTo>
                    <a:lnTo>
                      <a:pt x="170657" y="97845"/>
                    </a:lnTo>
                    <a:lnTo>
                      <a:pt x="170657" y="97237"/>
                    </a:lnTo>
                    <a:lnTo>
                      <a:pt x="171262" y="96632"/>
                    </a:lnTo>
                    <a:lnTo>
                      <a:pt x="171868" y="96632"/>
                    </a:lnTo>
                    <a:lnTo>
                      <a:pt x="171868" y="96021"/>
                    </a:lnTo>
                    <a:lnTo>
                      <a:pt x="171868" y="95414"/>
                    </a:lnTo>
                    <a:lnTo>
                      <a:pt x="171868" y="90552"/>
                    </a:lnTo>
                    <a:lnTo>
                      <a:pt x="177919" y="90552"/>
                    </a:lnTo>
                    <a:lnTo>
                      <a:pt x="178524" y="90552"/>
                    </a:lnTo>
                    <a:lnTo>
                      <a:pt x="179130" y="90552"/>
                    </a:lnTo>
                    <a:lnTo>
                      <a:pt x="179130" y="89944"/>
                    </a:lnTo>
                    <a:lnTo>
                      <a:pt x="179735" y="89944"/>
                    </a:lnTo>
                    <a:lnTo>
                      <a:pt x="179735" y="89336"/>
                    </a:lnTo>
                    <a:lnTo>
                      <a:pt x="179735" y="88729"/>
                    </a:lnTo>
                    <a:lnTo>
                      <a:pt x="180340" y="88729"/>
                    </a:lnTo>
                    <a:lnTo>
                      <a:pt x="180340" y="88121"/>
                    </a:lnTo>
                    <a:lnTo>
                      <a:pt x="180340" y="87513"/>
                    </a:lnTo>
                    <a:lnTo>
                      <a:pt x="180340" y="60773"/>
                    </a:lnTo>
                    <a:lnTo>
                      <a:pt x="170657" y="29779"/>
                    </a:lnTo>
                    <a:lnTo>
                      <a:pt x="170657" y="29171"/>
                    </a:lnTo>
                    <a:lnTo>
                      <a:pt x="170657" y="28563"/>
                    </a:lnTo>
                    <a:lnTo>
                      <a:pt x="170052" y="27958"/>
                    </a:lnTo>
                    <a:lnTo>
                      <a:pt x="169447" y="27958"/>
                    </a:lnTo>
                    <a:lnTo>
                      <a:pt x="169447" y="27348"/>
                    </a:lnTo>
                    <a:lnTo>
                      <a:pt x="168842" y="27348"/>
                    </a:lnTo>
                    <a:close/>
                    <a:moveTo>
                      <a:pt x="164000" y="33425"/>
                    </a:moveTo>
                    <a:lnTo>
                      <a:pt x="164606" y="33425"/>
                    </a:lnTo>
                    <a:lnTo>
                      <a:pt x="165211" y="33425"/>
                    </a:lnTo>
                    <a:lnTo>
                      <a:pt x="165211" y="34033"/>
                    </a:lnTo>
                    <a:lnTo>
                      <a:pt x="165211" y="34641"/>
                    </a:lnTo>
                    <a:lnTo>
                      <a:pt x="165816" y="34641"/>
                    </a:lnTo>
                    <a:lnTo>
                      <a:pt x="170657" y="52265"/>
                    </a:lnTo>
                    <a:lnTo>
                      <a:pt x="170657" y="52873"/>
                    </a:lnTo>
                    <a:lnTo>
                      <a:pt x="170052" y="52873"/>
                    </a:lnTo>
                    <a:lnTo>
                      <a:pt x="169447" y="52873"/>
                    </a:lnTo>
                    <a:lnTo>
                      <a:pt x="142820" y="52873"/>
                    </a:lnTo>
                    <a:lnTo>
                      <a:pt x="142214" y="52873"/>
                    </a:lnTo>
                    <a:lnTo>
                      <a:pt x="141609" y="52873"/>
                    </a:lnTo>
                    <a:lnTo>
                      <a:pt x="141004" y="52873"/>
                    </a:lnTo>
                    <a:lnTo>
                      <a:pt x="141004" y="52265"/>
                    </a:lnTo>
                    <a:lnTo>
                      <a:pt x="141004" y="34641"/>
                    </a:lnTo>
                    <a:lnTo>
                      <a:pt x="141004" y="34033"/>
                    </a:lnTo>
                    <a:lnTo>
                      <a:pt x="141609" y="34033"/>
                    </a:lnTo>
                    <a:lnTo>
                      <a:pt x="141609" y="33425"/>
                    </a:lnTo>
                    <a:lnTo>
                      <a:pt x="142214" y="33425"/>
                    </a:lnTo>
                    <a:lnTo>
                      <a:pt x="142820" y="33425"/>
                    </a:lnTo>
                    <a:lnTo>
                      <a:pt x="164000" y="33425"/>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05" name="Oval 8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3L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KAAA1RUAAOcoAAAKFgAAAAAAACYAAAAIAAAA//////////8="/>
                  </a:ext>
                </a:extLst>
              </p:cNvSpPr>
              <p:nvPr/>
            </p:nvSpPr>
            <p:spPr>
              <a:xfrm>
                <a:off x="6616700" y="354901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04" name="Oval 8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KAAA4BUAAN0oAAD+FQAAAAAAACYAAAAIAAAA//////////8="/>
                  </a:ext>
                </a:extLst>
              </p:cNvSpPr>
              <p:nvPr/>
            </p:nvSpPr>
            <p:spPr>
              <a:xfrm>
                <a:off x="6623685" y="3556000"/>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03" name="Oval 8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KAAA5BUAANooAAD8FQAAAAAAACYAAAAIAAAA//////////8="/>
                  </a:ext>
                </a:extLst>
              </p:cNvSpPr>
              <p:nvPr/>
            </p:nvSpPr>
            <p:spPr>
              <a:xfrm>
                <a:off x="6625590" y="3558540"/>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02" name="Oval 8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KAAA1RUAAB4pAAAKFgAAAAAAACYAAAAIAAAA//////////8="/>
                  </a:ext>
                </a:extLst>
              </p:cNvSpPr>
              <p:nvPr/>
            </p:nvSpPr>
            <p:spPr>
              <a:xfrm>
                <a:off x="6651625" y="354901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01" name="Oval 8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1KAAA4BUAABMpAAD+FQAAAAAAACYAAAAIAAAA//////////8="/>
                  </a:ext>
                </a:extLst>
              </p:cNvSpPr>
              <p:nvPr/>
            </p:nvSpPr>
            <p:spPr>
              <a:xfrm>
                <a:off x="6657975" y="3556000"/>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00" name="Oval 8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4KAAA5BUAABApAAD8FQAAAAAAACYAAAAIAAAA//////////8="/>
                  </a:ext>
                </a:extLst>
              </p:cNvSpPr>
              <p:nvPr/>
            </p:nvSpPr>
            <p:spPr>
              <a:xfrm>
                <a:off x="6659880" y="3558540"/>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99" name="Oval 8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ef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JKQAA3hUAALMpAAAJFgAAAAAAACYAAAAIAAAA//////////8="/>
                  </a:ext>
                </a:extLst>
              </p:cNvSpPr>
              <p:nvPr/>
            </p:nvSpPr>
            <p:spPr>
              <a:xfrm>
                <a:off x="6751955" y="3554730"/>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98" name="Oval 8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QKQAA5xUAAKopAAAAFgAAAAAAACYAAAAIAAAA//////////8="/>
                  </a:ext>
                </a:extLst>
              </p:cNvSpPr>
              <p:nvPr/>
            </p:nvSpPr>
            <p:spPr>
              <a:xfrm>
                <a:off x="6756400" y="3560445"/>
                <a:ext cx="16510"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97" name="Oval 8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TKQAA6RUAAKcpAAD+FQAAAAAAACYAAAAIAAAA//////////8="/>
                  </a:ext>
                </a:extLst>
              </p:cNvSpPr>
              <p:nvPr/>
            </p:nvSpPr>
            <p:spPr>
              <a:xfrm>
                <a:off x="6758305" y="356171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grpSp>
          <p:nvGrpSpPr>
            <p:cNvPr id="183" name="Group 86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grAAA6FgAAOSwAAG0XAAAAAAAAJgAAAAgAAAD/////AAAAAA=="/>
                </a:ext>
              </a:extLst>
            </p:cNvGrpSpPr>
            <p:nvPr/>
          </p:nvGrpSpPr>
          <p:grpSpPr>
            <a:xfrm>
              <a:off x="6995160" y="3613150"/>
              <a:ext cx="193675" cy="194945"/>
              <a:chOff x="6995160" y="3613150"/>
              <a:chExt cx="193675" cy="194945"/>
            </a:xfrm>
          </p:grpSpPr>
          <p:sp>
            <p:nvSpPr>
              <p:cNvPr id="195" name="Freeform 8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SKwAARBYAAC8sAABjFwAAAAAAACYAAAAIAAAA//////////8="/>
                  </a:ext>
                </a:extLst>
              </p:cNvSpPr>
              <p:nvPr/>
            </p:nvSpPr>
            <p:spPr>
              <a:xfrm>
                <a:off x="7001510" y="3619500"/>
                <a:ext cx="180975" cy="182245"/>
              </a:xfrm>
              <a:custGeom>
                <a:avLst/>
                <a:gdLst/>
                <a:ahLst/>
                <a:cxnLst/>
                <a:rect l="0" t="0" r="180975" b="182245"/>
                <a:pathLst>
                  <a:path w="180975" h="182245">
                    <a:moveTo>
                      <a:pt x="38421" y="0"/>
                    </a:moveTo>
                    <a:cubicBezTo>
                      <a:pt x="142553" y="0"/>
                      <a:pt x="142553" y="0"/>
                      <a:pt x="142553" y="0"/>
                    </a:cubicBezTo>
                    <a:cubicBezTo>
                      <a:pt x="163739" y="0"/>
                      <a:pt x="180975" y="17718"/>
                      <a:pt x="180975" y="39052"/>
                    </a:cubicBezTo>
                    <a:cubicBezTo>
                      <a:pt x="180975" y="143554"/>
                      <a:pt x="180975" y="143554"/>
                      <a:pt x="180975" y="143554"/>
                    </a:cubicBezTo>
                    <a:cubicBezTo>
                      <a:pt x="180975" y="164888"/>
                      <a:pt x="163739" y="182245"/>
                      <a:pt x="142553" y="182245"/>
                    </a:cubicBezTo>
                    <a:cubicBezTo>
                      <a:pt x="38421" y="182245"/>
                      <a:pt x="38421" y="182245"/>
                      <a:pt x="38421" y="182245"/>
                    </a:cubicBezTo>
                    <a:cubicBezTo>
                      <a:pt x="17594" y="182245"/>
                      <a:pt x="0" y="164888"/>
                      <a:pt x="0" y="143554"/>
                    </a:cubicBezTo>
                    <a:cubicBezTo>
                      <a:pt x="0" y="39052"/>
                      <a:pt x="0" y="39052"/>
                      <a:pt x="0" y="39052"/>
                    </a:cubicBezTo>
                    <a:cubicBezTo>
                      <a:pt x="0" y="17718"/>
                      <a:pt x="17594" y="0"/>
                      <a:pt x="38421"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194" name="Freeform 8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KwAAOhYAADksAABtFwAAAAAAACYAAAAIAAAA//////////8="/>
                  </a:ext>
                </a:extLst>
              </p:cNvSpPr>
              <p:nvPr/>
            </p:nvSpPr>
            <p:spPr>
              <a:xfrm>
                <a:off x="6995160" y="3613150"/>
                <a:ext cx="193675" cy="194945"/>
              </a:xfrm>
              <a:custGeom>
                <a:avLst/>
                <a:gdLst/>
                <a:ahLst/>
                <a:cxnLst/>
                <a:rect l="0" t="0" r="193675" b="194945"/>
                <a:pathLst>
                  <a:path w="193675" h="194945">
                    <a:moveTo>
                      <a:pt x="149036" y="0"/>
                    </a:moveTo>
                    <a:cubicBezTo>
                      <a:pt x="44638" y="0"/>
                      <a:pt x="44638" y="0"/>
                      <a:pt x="44638" y="0"/>
                    </a:cubicBezTo>
                    <a:cubicBezTo>
                      <a:pt x="20159" y="0"/>
                      <a:pt x="0" y="20254"/>
                      <a:pt x="0" y="45209"/>
                    </a:cubicBezTo>
                    <a:cubicBezTo>
                      <a:pt x="0" y="149735"/>
                      <a:pt x="0" y="149735"/>
                      <a:pt x="0" y="149735"/>
                    </a:cubicBezTo>
                    <a:cubicBezTo>
                      <a:pt x="0" y="174329"/>
                      <a:pt x="20159" y="194583"/>
                      <a:pt x="44638" y="194945"/>
                    </a:cubicBezTo>
                    <a:cubicBezTo>
                      <a:pt x="149036" y="194945"/>
                      <a:pt x="149036" y="194945"/>
                      <a:pt x="149036" y="194945"/>
                    </a:cubicBezTo>
                    <a:cubicBezTo>
                      <a:pt x="173515" y="194583"/>
                      <a:pt x="193675" y="174329"/>
                      <a:pt x="193675" y="149735"/>
                    </a:cubicBezTo>
                    <a:cubicBezTo>
                      <a:pt x="193675" y="45209"/>
                      <a:pt x="193675" y="45209"/>
                      <a:pt x="193675" y="45209"/>
                    </a:cubicBezTo>
                    <a:cubicBezTo>
                      <a:pt x="193675" y="20254"/>
                      <a:pt x="173515" y="0"/>
                      <a:pt x="149036" y="0"/>
                    </a:cubicBezTo>
                    <a:close/>
                    <a:moveTo>
                      <a:pt x="44638" y="12658"/>
                    </a:moveTo>
                    <a:cubicBezTo>
                      <a:pt x="149036" y="12658"/>
                      <a:pt x="149036" y="12658"/>
                      <a:pt x="149036" y="12658"/>
                    </a:cubicBezTo>
                    <a:cubicBezTo>
                      <a:pt x="166675" y="12658"/>
                      <a:pt x="181075" y="27125"/>
                      <a:pt x="181435" y="45209"/>
                    </a:cubicBezTo>
                    <a:cubicBezTo>
                      <a:pt x="181435" y="149735"/>
                      <a:pt x="181435" y="149735"/>
                      <a:pt x="181435" y="149735"/>
                    </a:cubicBezTo>
                    <a:cubicBezTo>
                      <a:pt x="181075" y="167457"/>
                      <a:pt x="166675" y="182286"/>
                      <a:pt x="149036" y="182286"/>
                    </a:cubicBezTo>
                    <a:cubicBezTo>
                      <a:pt x="44638" y="182286"/>
                      <a:pt x="44638" y="182286"/>
                      <a:pt x="44638" y="182286"/>
                    </a:cubicBezTo>
                    <a:cubicBezTo>
                      <a:pt x="26999" y="182286"/>
                      <a:pt x="12599" y="167457"/>
                      <a:pt x="12599" y="149735"/>
                    </a:cubicBezTo>
                    <a:cubicBezTo>
                      <a:pt x="12599" y="45209"/>
                      <a:pt x="12599" y="45209"/>
                      <a:pt x="12599" y="45209"/>
                    </a:cubicBezTo>
                    <a:cubicBezTo>
                      <a:pt x="12599" y="27125"/>
                      <a:pt x="26999" y="12658"/>
                      <a:pt x="44638" y="12658"/>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93" name="Freeform 8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4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kKwAAiRYAAB0sAAARFwAAAAAAACYAAAAIAAAA//////////8="/>
                  </a:ext>
                </a:extLst>
              </p:cNvSpPr>
              <p:nvPr/>
            </p:nvSpPr>
            <p:spPr>
              <a:xfrm>
                <a:off x="7012940" y="3663315"/>
                <a:ext cx="158115" cy="86360"/>
              </a:xfrm>
              <a:custGeom>
                <a:avLst/>
                <a:gdLst/>
                <a:ahLst/>
                <a:cxnLst/>
                <a:rect l="0" t="0" r="158115" b="86360"/>
                <a:pathLst>
                  <a:path w="158115" h="86360">
                    <a:moveTo>
                      <a:pt x="147855" y="23553"/>
                    </a:moveTo>
                    <a:lnTo>
                      <a:pt x="115870" y="23553"/>
                    </a:lnTo>
                    <a:lnTo>
                      <a:pt x="115870" y="7851"/>
                    </a:lnTo>
                    <a:lnTo>
                      <a:pt x="100783" y="0"/>
                    </a:lnTo>
                    <a:lnTo>
                      <a:pt x="4224" y="0"/>
                    </a:lnTo>
                    <a:lnTo>
                      <a:pt x="0" y="5435"/>
                    </a:lnTo>
                    <a:lnTo>
                      <a:pt x="0" y="79113"/>
                    </a:lnTo>
                    <a:lnTo>
                      <a:pt x="39830" y="79113"/>
                    </a:lnTo>
                    <a:lnTo>
                      <a:pt x="39830" y="82737"/>
                    </a:lnTo>
                    <a:lnTo>
                      <a:pt x="39830" y="83340"/>
                    </a:lnTo>
                    <a:lnTo>
                      <a:pt x="39830" y="83944"/>
                    </a:lnTo>
                    <a:lnTo>
                      <a:pt x="40433" y="83944"/>
                    </a:lnTo>
                    <a:lnTo>
                      <a:pt x="40433" y="84548"/>
                    </a:lnTo>
                    <a:lnTo>
                      <a:pt x="41037" y="85152"/>
                    </a:lnTo>
                    <a:lnTo>
                      <a:pt x="41640" y="85152"/>
                    </a:lnTo>
                    <a:lnTo>
                      <a:pt x="42244" y="85152"/>
                    </a:lnTo>
                    <a:lnTo>
                      <a:pt x="42244" y="85756"/>
                    </a:lnTo>
                    <a:lnTo>
                      <a:pt x="42847" y="85756"/>
                    </a:lnTo>
                    <a:lnTo>
                      <a:pt x="43451" y="85756"/>
                    </a:lnTo>
                    <a:lnTo>
                      <a:pt x="44054" y="85756"/>
                    </a:lnTo>
                    <a:lnTo>
                      <a:pt x="44658" y="85756"/>
                    </a:lnTo>
                    <a:lnTo>
                      <a:pt x="45261" y="85756"/>
                    </a:lnTo>
                    <a:lnTo>
                      <a:pt x="45865" y="86360"/>
                    </a:lnTo>
                    <a:lnTo>
                      <a:pt x="46468" y="86360"/>
                    </a:lnTo>
                    <a:lnTo>
                      <a:pt x="47072" y="86360"/>
                    </a:lnTo>
                    <a:lnTo>
                      <a:pt x="47675" y="86360"/>
                    </a:lnTo>
                    <a:lnTo>
                      <a:pt x="142424" y="86360"/>
                    </a:lnTo>
                    <a:lnTo>
                      <a:pt x="143027" y="86360"/>
                    </a:lnTo>
                    <a:lnTo>
                      <a:pt x="143631" y="86360"/>
                    </a:lnTo>
                    <a:lnTo>
                      <a:pt x="144234" y="86360"/>
                    </a:lnTo>
                    <a:lnTo>
                      <a:pt x="144838" y="86360"/>
                    </a:lnTo>
                    <a:lnTo>
                      <a:pt x="144838" y="85756"/>
                    </a:lnTo>
                    <a:lnTo>
                      <a:pt x="145441" y="85756"/>
                    </a:lnTo>
                    <a:lnTo>
                      <a:pt x="146045" y="85756"/>
                    </a:lnTo>
                    <a:lnTo>
                      <a:pt x="146648" y="85756"/>
                    </a:lnTo>
                    <a:lnTo>
                      <a:pt x="147252" y="85756"/>
                    </a:lnTo>
                    <a:lnTo>
                      <a:pt x="147855" y="85756"/>
                    </a:lnTo>
                    <a:lnTo>
                      <a:pt x="147855" y="85152"/>
                    </a:lnTo>
                    <a:lnTo>
                      <a:pt x="148459" y="85152"/>
                    </a:lnTo>
                    <a:lnTo>
                      <a:pt x="149062" y="85152"/>
                    </a:lnTo>
                    <a:lnTo>
                      <a:pt x="149666" y="84548"/>
                    </a:lnTo>
                    <a:lnTo>
                      <a:pt x="150269" y="83945"/>
                    </a:lnTo>
                    <a:lnTo>
                      <a:pt x="150269" y="83340"/>
                    </a:lnTo>
                    <a:lnTo>
                      <a:pt x="150873" y="83340"/>
                    </a:lnTo>
                    <a:lnTo>
                      <a:pt x="150873" y="82737"/>
                    </a:lnTo>
                    <a:lnTo>
                      <a:pt x="150873" y="79113"/>
                    </a:lnTo>
                    <a:lnTo>
                      <a:pt x="156304" y="79113"/>
                    </a:lnTo>
                    <a:lnTo>
                      <a:pt x="156908" y="79113"/>
                    </a:lnTo>
                    <a:lnTo>
                      <a:pt x="156908" y="78509"/>
                    </a:lnTo>
                    <a:lnTo>
                      <a:pt x="156908" y="77905"/>
                    </a:lnTo>
                    <a:lnTo>
                      <a:pt x="157511" y="77905"/>
                    </a:lnTo>
                    <a:lnTo>
                      <a:pt x="157511" y="77301"/>
                    </a:lnTo>
                    <a:lnTo>
                      <a:pt x="158115" y="77301"/>
                    </a:lnTo>
                    <a:lnTo>
                      <a:pt x="158115" y="76697"/>
                    </a:lnTo>
                    <a:lnTo>
                      <a:pt x="158115" y="76093"/>
                    </a:lnTo>
                    <a:lnTo>
                      <a:pt x="158115" y="53145"/>
                    </a:lnTo>
                    <a:lnTo>
                      <a:pt x="149666" y="25968"/>
                    </a:lnTo>
                    <a:lnTo>
                      <a:pt x="149666" y="25364"/>
                    </a:lnTo>
                    <a:lnTo>
                      <a:pt x="149062" y="25364"/>
                    </a:lnTo>
                    <a:lnTo>
                      <a:pt x="149062" y="24157"/>
                    </a:lnTo>
                    <a:lnTo>
                      <a:pt x="148459" y="24157"/>
                    </a:lnTo>
                    <a:lnTo>
                      <a:pt x="148459" y="23553"/>
                    </a:lnTo>
                    <a:lnTo>
                      <a:pt x="147855" y="23553"/>
                    </a:lnTo>
                    <a:close/>
                    <a:moveTo>
                      <a:pt x="143631" y="28988"/>
                    </a:moveTo>
                    <a:lnTo>
                      <a:pt x="144234" y="28988"/>
                    </a:lnTo>
                    <a:lnTo>
                      <a:pt x="144838" y="28988"/>
                    </a:lnTo>
                    <a:lnTo>
                      <a:pt x="144838" y="29592"/>
                    </a:lnTo>
                    <a:lnTo>
                      <a:pt x="145441" y="29592"/>
                    </a:lnTo>
                    <a:lnTo>
                      <a:pt x="145441" y="30196"/>
                    </a:lnTo>
                    <a:lnTo>
                      <a:pt x="149666" y="45294"/>
                    </a:lnTo>
                    <a:lnTo>
                      <a:pt x="149666" y="45898"/>
                    </a:lnTo>
                    <a:lnTo>
                      <a:pt x="149062" y="45898"/>
                    </a:lnTo>
                    <a:lnTo>
                      <a:pt x="148459" y="45898"/>
                    </a:lnTo>
                    <a:lnTo>
                      <a:pt x="124922" y="45898"/>
                    </a:lnTo>
                    <a:lnTo>
                      <a:pt x="124319" y="45898"/>
                    </a:lnTo>
                    <a:lnTo>
                      <a:pt x="123715" y="45898"/>
                    </a:lnTo>
                    <a:lnTo>
                      <a:pt x="123112" y="45295"/>
                    </a:lnTo>
                    <a:lnTo>
                      <a:pt x="123112" y="30196"/>
                    </a:lnTo>
                    <a:lnTo>
                      <a:pt x="123112" y="29592"/>
                    </a:lnTo>
                    <a:lnTo>
                      <a:pt x="123715" y="29592"/>
                    </a:lnTo>
                    <a:lnTo>
                      <a:pt x="124319" y="29592"/>
                    </a:lnTo>
                    <a:lnTo>
                      <a:pt x="124319" y="28988"/>
                    </a:lnTo>
                    <a:lnTo>
                      <a:pt x="124922" y="28988"/>
                    </a:lnTo>
                    <a:lnTo>
                      <a:pt x="143631" y="28988"/>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92" name="Oval 8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KwAA8xYAAFIrAAAhFwAAAAAAACYAAAAIAAAA//////////8="/>
                  </a:ext>
                </a:extLst>
              </p:cNvSpPr>
              <p:nvPr/>
            </p:nvSpPr>
            <p:spPr>
              <a:xfrm>
                <a:off x="7014210" y="3730625"/>
                <a:ext cx="27940" cy="2921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91" name="Oval 8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KwAA/BYAAEkrAAAXFwAAAAAAACYAAAAIAAAA//////////8="/>
                  </a:ext>
                </a:extLst>
              </p:cNvSpPr>
              <p:nvPr/>
            </p:nvSpPr>
            <p:spPr>
              <a:xfrm>
                <a:off x="7019925" y="373634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90" name="Oval 8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KwAA/xYAAEYrAAAVFwAAAAAAACYAAAAIAAAA//////////8="/>
                  </a:ext>
                </a:extLst>
              </p:cNvSpPr>
              <p:nvPr/>
            </p:nvSpPr>
            <p:spPr>
              <a:xfrm>
                <a:off x="7021830" y="373824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89" name="Oval 8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VKwAA8xYAAIIrAAAhFwAAAAAAACYAAAAIAAAA//////////8="/>
                  </a:ext>
                </a:extLst>
              </p:cNvSpPr>
              <p:nvPr/>
            </p:nvSpPr>
            <p:spPr>
              <a:xfrm>
                <a:off x="7044055" y="3730625"/>
                <a:ext cx="28575" cy="2921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88" name="Oval 8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fKwAA/BYAAHgrAAAXFwAAAAAAACYAAAAIAAAA//////////8="/>
                  </a:ext>
                </a:extLst>
              </p:cNvSpPr>
              <p:nvPr/>
            </p:nvSpPr>
            <p:spPr>
              <a:xfrm>
                <a:off x="7050405" y="373634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87" name="Oval 8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iKwAA/xYAAHcrAAAVFwAAAAAAACYAAAAIAAAA//////////8="/>
                  </a:ext>
                </a:extLst>
              </p:cNvSpPr>
              <p:nvPr/>
            </p:nvSpPr>
            <p:spPr>
              <a:xfrm>
                <a:off x="7052310" y="373824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86" name="Oval 8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KwAA+xYAAAUsAAAhFwAAAAAAACYAAAAIAAAA//////////8="/>
                  </a:ext>
                </a:extLst>
              </p:cNvSpPr>
              <p:nvPr/>
            </p:nvSpPr>
            <p:spPr>
              <a:xfrm>
                <a:off x="7131685" y="3735705"/>
                <a:ext cx="24130" cy="2413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85" name="Oval 8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nKwAAAhcAAP0rAAAZFwAAAAAAACYAAAAIAAAA//////////8="/>
                  </a:ext>
                </a:extLst>
              </p:cNvSpPr>
              <p:nvPr/>
            </p:nvSpPr>
            <p:spPr>
              <a:xfrm>
                <a:off x="7136765" y="3740150"/>
                <a:ext cx="13970" cy="1460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84" name="Oval 8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KwAABBcAAPsrAAAWFwAAAAAAACYAAAAIAAAA//////////8="/>
                  </a:ext>
                </a:extLst>
              </p:cNvSpPr>
              <p:nvPr/>
            </p:nvSpPr>
            <p:spPr>
              <a:xfrm>
                <a:off x="7138035" y="3741420"/>
                <a:ext cx="11430" cy="1143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182" name="Rectangle 87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YJwAAfBcAABQuAADBGAAAAAAAACYAAAAIAAAA//////////8="/>
                </a:ext>
              </a:extLst>
            </p:cNvSpPr>
            <p:nvPr/>
          </p:nvSpPr>
          <p:spPr>
            <a:xfrm>
              <a:off x="6436360" y="3817620"/>
              <a:ext cx="1054100" cy="20637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REJECTS from SORTING to ENERGY RECOVERY</a:t>
              </a:r>
              <a:endParaRPr lang="it-it">
                <a:latin typeface="Arial" pitchFamily="1" charset="0"/>
                <a:ea typeface="Calibri" pitchFamily="2" charset="0"/>
                <a:cs typeface="Arial" pitchFamily="1" charset="0"/>
              </a:endParaRPr>
            </a:p>
          </p:txBody>
        </p:sp>
        <p:sp>
          <p:nvSpPr>
            <p:cNvPr id="181" name="Rectangle 87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VMgAAxxQAAEA3AABwFgAAAAAAACYAAAAIAAAA//////////8="/>
                </a:ext>
              </a:extLst>
            </p:cNvSpPr>
            <p:nvPr/>
          </p:nvSpPr>
          <p:spPr>
            <a:xfrm>
              <a:off x="8181975" y="3377565"/>
              <a:ext cx="799465" cy="26987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PAPER</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170" name="Group 88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MwAAD1FAAAITIAAFQWAAAAAAAAJgAAAAgAAAD/////AAAAAA=="/>
                </a:ext>
              </a:extLst>
            </p:cNvGrpSpPr>
            <p:nvPr/>
          </p:nvGrpSpPr>
          <p:grpSpPr>
            <a:xfrm>
              <a:off x="7926705" y="3406775"/>
              <a:ext cx="222250" cy="222885"/>
              <a:chOff x="7926705" y="3406775"/>
              <a:chExt cx="222250" cy="222885"/>
            </a:xfrm>
          </p:grpSpPr>
          <p:sp>
            <p:nvSpPr>
              <p:cNvPr id="180" name="Freeform 8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PMAAAARUAABYyAABJFgAAAAAAACYAAAAIAAAA//////////8="/>
                  </a:ext>
                </a:extLst>
              </p:cNvSpPr>
              <p:nvPr/>
            </p:nvSpPr>
            <p:spPr>
              <a:xfrm>
                <a:off x="7934325" y="3414395"/>
                <a:ext cx="207645" cy="208280"/>
              </a:xfrm>
              <a:custGeom>
                <a:avLst/>
                <a:gdLst/>
                <a:ahLst/>
                <a:cxnLst/>
                <a:rect l="0" t="0" r="207645" b="208280"/>
                <a:pathLst>
                  <a:path w="207645" h="208280">
                    <a:moveTo>
                      <a:pt x="44495" y="0"/>
                    </a:moveTo>
                    <a:lnTo>
                      <a:pt x="163149" y="0"/>
                    </a:lnTo>
                    <a:cubicBezTo>
                      <a:pt x="187869" y="0"/>
                      <a:pt x="207645" y="19836"/>
                      <a:pt x="207645" y="44631"/>
                    </a:cubicBezTo>
                    <a:lnTo>
                      <a:pt x="207645" y="163649"/>
                    </a:lnTo>
                    <a:cubicBezTo>
                      <a:pt x="207645" y="188444"/>
                      <a:pt x="187869" y="208280"/>
                      <a:pt x="163149" y="208280"/>
                    </a:cubicBezTo>
                    <a:lnTo>
                      <a:pt x="44495" y="208280"/>
                    </a:lnTo>
                    <a:cubicBezTo>
                      <a:pt x="19775" y="208280"/>
                      <a:pt x="0" y="188444"/>
                      <a:pt x="0" y="163649"/>
                    </a:cubicBezTo>
                    <a:lnTo>
                      <a:pt x="0" y="44631"/>
                    </a:lnTo>
                    <a:cubicBezTo>
                      <a:pt x="0" y="19836"/>
                      <a:pt x="19775" y="0"/>
                      <a:pt x="44495"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179" name="Freeform 8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MAAAfBUAAPQxAABKFgAAAAAAACYAAAAIAAAA//////////8="/>
                  </a:ext>
                </a:extLst>
              </p:cNvSpPr>
              <p:nvPr/>
            </p:nvSpPr>
            <p:spPr>
              <a:xfrm>
                <a:off x="7931785" y="3492500"/>
                <a:ext cx="188595" cy="130810"/>
              </a:xfrm>
              <a:custGeom>
                <a:avLst/>
                <a:gdLst/>
                <a:ahLst/>
                <a:cxnLst/>
                <a:rect l="0" t="0" r="188595" b="130810"/>
                <a:pathLst>
                  <a:path w="188595" h="130810">
                    <a:moveTo>
                      <a:pt x="0" y="0"/>
                    </a:moveTo>
                    <a:lnTo>
                      <a:pt x="188595" y="0"/>
                    </a:lnTo>
                    <a:lnTo>
                      <a:pt x="188595" y="130810"/>
                    </a:lnTo>
                    <a:lnTo>
                      <a:pt x="54236" y="130810"/>
                    </a:lnTo>
                    <a:lnTo>
                      <a:pt x="29583" y="109831"/>
                    </a:lnTo>
                    <a:lnTo>
                      <a:pt x="0" y="91320"/>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78" name="Freeform 8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g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JMAAAehUAAPYxAABOFgAAAAAAACYAAAAIAAAA//////////8="/>
                  </a:ext>
                </a:extLst>
              </p:cNvSpPr>
              <p:nvPr/>
            </p:nvSpPr>
            <p:spPr>
              <a:xfrm>
                <a:off x="7930515" y="3491230"/>
                <a:ext cx="191135" cy="134620"/>
              </a:xfrm>
              <a:custGeom>
                <a:avLst/>
                <a:gdLst/>
                <a:ahLst/>
                <a:cxnLst/>
                <a:rect l="0" t="0" r="191135" b="134620"/>
                <a:pathLst>
                  <a:path w="191135" h="134620">
                    <a:moveTo>
                      <a:pt x="1233" y="0"/>
                    </a:moveTo>
                    <a:lnTo>
                      <a:pt x="189901" y="0"/>
                    </a:lnTo>
                    <a:lnTo>
                      <a:pt x="189901" y="3705"/>
                    </a:lnTo>
                    <a:lnTo>
                      <a:pt x="1233" y="3705"/>
                    </a:lnTo>
                    <a:lnTo>
                      <a:pt x="1233" y="0"/>
                    </a:lnTo>
                    <a:close/>
                    <a:moveTo>
                      <a:pt x="189901" y="0"/>
                    </a:moveTo>
                    <a:lnTo>
                      <a:pt x="191135" y="1234"/>
                    </a:lnTo>
                    <a:lnTo>
                      <a:pt x="189901" y="1234"/>
                    </a:lnTo>
                    <a:lnTo>
                      <a:pt x="189901" y="0"/>
                    </a:lnTo>
                    <a:close/>
                    <a:moveTo>
                      <a:pt x="191135" y="1235"/>
                    </a:moveTo>
                    <a:lnTo>
                      <a:pt x="191135" y="132150"/>
                    </a:lnTo>
                    <a:lnTo>
                      <a:pt x="188668" y="132150"/>
                    </a:lnTo>
                    <a:lnTo>
                      <a:pt x="188668" y="1235"/>
                    </a:lnTo>
                    <a:lnTo>
                      <a:pt x="191135" y="1235"/>
                    </a:lnTo>
                    <a:close/>
                    <a:moveTo>
                      <a:pt x="191135" y="132150"/>
                    </a:moveTo>
                    <a:lnTo>
                      <a:pt x="189901" y="134620"/>
                    </a:lnTo>
                    <a:lnTo>
                      <a:pt x="189901" y="132150"/>
                    </a:lnTo>
                    <a:lnTo>
                      <a:pt x="191135" y="132150"/>
                    </a:lnTo>
                    <a:close/>
                    <a:moveTo>
                      <a:pt x="189901" y="134620"/>
                    </a:moveTo>
                    <a:lnTo>
                      <a:pt x="55490" y="134620"/>
                    </a:lnTo>
                    <a:lnTo>
                      <a:pt x="55490" y="130915"/>
                    </a:lnTo>
                    <a:lnTo>
                      <a:pt x="189901" y="130915"/>
                    </a:lnTo>
                    <a:lnTo>
                      <a:pt x="189901" y="134620"/>
                    </a:lnTo>
                    <a:close/>
                    <a:moveTo>
                      <a:pt x="55490" y="134620"/>
                    </a:moveTo>
                    <a:lnTo>
                      <a:pt x="54257" y="133387"/>
                    </a:lnTo>
                    <a:lnTo>
                      <a:pt x="55490" y="132154"/>
                    </a:lnTo>
                    <a:lnTo>
                      <a:pt x="55490" y="134620"/>
                    </a:lnTo>
                    <a:close/>
                    <a:moveTo>
                      <a:pt x="54257" y="133385"/>
                    </a:moveTo>
                    <a:lnTo>
                      <a:pt x="29595" y="112389"/>
                    </a:lnTo>
                    <a:lnTo>
                      <a:pt x="32061" y="109923"/>
                    </a:lnTo>
                    <a:lnTo>
                      <a:pt x="55490" y="130915"/>
                    </a:lnTo>
                    <a:lnTo>
                      <a:pt x="54257" y="133385"/>
                    </a:lnTo>
                    <a:close/>
                    <a:moveTo>
                      <a:pt x="30828" y="109919"/>
                    </a:moveTo>
                    <a:lnTo>
                      <a:pt x="32061" y="109919"/>
                    </a:lnTo>
                    <a:lnTo>
                      <a:pt x="30828" y="111152"/>
                    </a:lnTo>
                    <a:lnTo>
                      <a:pt x="30828" y="109919"/>
                    </a:lnTo>
                    <a:close/>
                    <a:moveTo>
                      <a:pt x="29595" y="112389"/>
                    </a:moveTo>
                    <a:lnTo>
                      <a:pt x="0" y="93863"/>
                    </a:lnTo>
                    <a:lnTo>
                      <a:pt x="2466" y="91397"/>
                    </a:lnTo>
                    <a:lnTo>
                      <a:pt x="30828" y="109919"/>
                    </a:lnTo>
                    <a:lnTo>
                      <a:pt x="29595" y="112389"/>
                    </a:lnTo>
                    <a:close/>
                    <a:moveTo>
                      <a:pt x="0" y="93863"/>
                    </a:moveTo>
                    <a:lnTo>
                      <a:pt x="0" y="92628"/>
                    </a:lnTo>
                    <a:lnTo>
                      <a:pt x="1233" y="92628"/>
                    </a:lnTo>
                    <a:lnTo>
                      <a:pt x="0" y="93861"/>
                    </a:lnTo>
                    <a:close/>
                    <a:moveTo>
                      <a:pt x="0" y="92628"/>
                    </a:moveTo>
                    <a:lnTo>
                      <a:pt x="0" y="1235"/>
                    </a:lnTo>
                    <a:lnTo>
                      <a:pt x="2466" y="1235"/>
                    </a:lnTo>
                    <a:lnTo>
                      <a:pt x="2466" y="92628"/>
                    </a:lnTo>
                    <a:lnTo>
                      <a:pt x="0" y="92628"/>
                    </a:lnTo>
                    <a:close/>
                    <a:moveTo>
                      <a:pt x="0" y="1235"/>
                    </a:moveTo>
                    <a:lnTo>
                      <a:pt x="1233" y="2"/>
                    </a:lnTo>
                    <a:lnTo>
                      <a:pt x="1233" y="1235"/>
                    </a:lnTo>
                    <a:lnTo>
                      <a:pt x="0" y="123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7" name="Freeform 8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MAAAXRUAAN0xAABKFgAAAAAAACYAAAAIAAAA//////////8="/>
                  </a:ext>
                </a:extLst>
              </p:cNvSpPr>
              <p:nvPr/>
            </p:nvSpPr>
            <p:spPr>
              <a:xfrm>
                <a:off x="7931785" y="3472815"/>
                <a:ext cx="173990" cy="150495"/>
              </a:xfrm>
              <a:custGeom>
                <a:avLst/>
                <a:gdLst/>
                <a:ahLst/>
                <a:cxnLst/>
                <a:rect l="0" t="0" r="173990" b="150495"/>
                <a:pathLst>
                  <a:path w="173990" h="150495">
                    <a:moveTo>
                      <a:pt x="0" y="0"/>
                    </a:moveTo>
                    <a:lnTo>
                      <a:pt x="173990" y="0"/>
                    </a:lnTo>
                    <a:lnTo>
                      <a:pt x="173990" y="150495"/>
                    </a:lnTo>
                    <a:cubicBezTo>
                      <a:pt x="128333" y="150495"/>
                      <a:pt x="82676" y="150495"/>
                      <a:pt x="37019" y="150495"/>
                    </a:cubicBezTo>
                    <a:cubicBezTo>
                      <a:pt x="24679" y="141860"/>
                      <a:pt x="12340" y="120889"/>
                      <a:pt x="0" y="112254"/>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76" name="Freeform 8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MAAAWxUAAN8xAABMFgAAAAAAACYAAAAIAAAA//////////8="/>
                  </a:ext>
                </a:extLst>
              </p:cNvSpPr>
              <p:nvPr/>
            </p:nvSpPr>
            <p:spPr>
              <a:xfrm>
                <a:off x="7929245" y="3471545"/>
                <a:ext cx="177800" cy="153035"/>
              </a:xfrm>
              <a:custGeom>
                <a:avLst/>
                <a:gdLst/>
                <a:ahLst/>
                <a:cxnLst/>
                <a:rect l="0" t="0" r="177800" b="153035"/>
                <a:pathLst>
                  <a:path w="177800" h="153035">
                    <a:moveTo>
                      <a:pt x="2469" y="0"/>
                    </a:moveTo>
                    <a:lnTo>
                      <a:pt x="176565" y="0"/>
                    </a:lnTo>
                    <a:lnTo>
                      <a:pt x="176565" y="3702"/>
                    </a:lnTo>
                    <a:lnTo>
                      <a:pt x="2469" y="3702"/>
                    </a:lnTo>
                    <a:lnTo>
                      <a:pt x="2469" y="0"/>
                    </a:lnTo>
                    <a:close/>
                    <a:moveTo>
                      <a:pt x="176565" y="0"/>
                    </a:moveTo>
                    <a:lnTo>
                      <a:pt x="177800" y="1235"/>
                    </a:lnTo>
                    <a:lnTo>
                      <a:pt x="176565" y="1235"/>
                    </a:lnTo>
                    <a:lnTo>
                      <a:pt x="176565" y="0"/>
                    </a:lnTo>
                    <a:close/>
                    <a:moveTo>
                      <a:pt x="177800" y="1234"/>
                    </a:moveTo>
                    <a:lnTo>
                      <a:pt x="177800" y="151800"/>
                    </a:lnTo>
                    <a:lnTo>
                      <a:pt x="175331" y="151800"/>
                    </a:lnTo>
                    <a:lnTo>
                      <a:pt x="175331" y="1234"/>
                    </a:lnTo>
                    <a:lnTo>
                      <a:pt x="177800" y="1234"/>
                    </a:lnTo>
                    <a:close/>
                    <a:moveTo>
                      <a:pt x="177800" y="151800"/>
                    </a:moveTo>
                    <a:lnTo>
                      <a:pt x="176565" y="153035"/>
                    </a:lnTo>
                    <a:lnTo>
                      <a:pt x="176565" y="151800"/>
                    </a:lnTo>
                    <a:lnTo>
                      <a:pt x="177800" y="151800"/>
                    </a:lnTo>
                    <a:close/>
                    <a:moveTo>
                      <a:pt x="176565" y="153035"/>
                    </a:moveTo>
                    <a:lnTo>
                      <a:pt x="39511" y="153035"/>
                    </a:lnTo>
                    <a:lnTo>
                      <a:pt x="39511" y="149332"/>
                    </a:lnTo>
                    <a:lnTo>
                      <a:pt x="176565" y="149332"/>
                    </a:lnTo>
                    <a:lnTo>
                      <a:pt x="176565" y="153035"/>
                    </a:lnTo>
                    <a:close/>
                    <a:moveTo>
                      <a:pt x="39511" y="153035"/>
                    </a:moveTo>
                    <a:lnTo>
                      <a:pt x="38276" y="153035"/>
                    </a:lnTo>
                    <a:lnTo>
                      <a:pt x="39511" y="151800"/>
                    </a:lnTo>
                    <a:lnTo>
                      <a:pt x="39511" y="153035"/>
                    </a:lnTo>
                    <a:close/>
                    <a:moveTo>
                      <a:pt x="38276" y="153035"/>
                    </a:moveTo>
                    <a:lnTo>
                      <a:pt x="39511" y="150566"/>
                    </a:lnTo>
                    <a:lnTo>
                      <a:pt x="38276" y="153035"/>
                    </a:lnTo>
                    <a:close/>
                    <a:moveTo>
                      <a:pt x="38276" y="153035"/>
                    </a:moveTo>
                    <a:lnTo>
                      <a:pt x="39511" y="151800"/>
                    </a:lnTo>
                    <a:lnTo>
                      <a:pt x="38276" y="153035"/>
                    </a:lnTo>
                    <a:close/>
                    <a:moveTo>
                      <a:pt x="38276" y="153035"/>
                    </a:moveTo>
                    <a:cubicBezTo>
                      <a:pt x="32103" y="148098"/>
                      <a:pt x="25929" y="140693"/>
                      <a:pt x="19756" y="133288"/>
                    </a:cubicBezTo>
                    <a:lnTo>
                      <a:pt x="22225" y="132054"/>
                    </a:lnTo>
                    <a:cubicBezTo>
                      <a:pt x="28399" y="139459"/>
                      <a:pt x="34572" y="145630"/>
                      <a:pt x="39511" y="150566"/>
                    </a:cubicBezTo>
                    <a:lnTo>
                      <a:pt x="38276" y="153035"/>
                    </a:lnTo>
                    <a:close/>
                    <a:moveTo>
                      <a:pt x="19756" y="133288"/>
                    </a:moveTo>
                    <a:cubicBezTo>
                      <a:pt x="13582" y="127117"/>
                      <a:pt x="7408" y="119712"/>
                      <a:pt x="1235" y="116010"/>
                    </a:cubicBezTo>
                    <a:lnTo>
                      <a:pt x="3704" y="112307"/>
                    </a:lnTo>
                    <a:cubicBezTo>
                      <a:pt x="9878" y="117244"/>
                      <a:pt x="16051" y="124649"/>
                      <a:pt x="22225" y="132054"/>
                    </a:cubicBezTo>
                    <a:lnTo>
                      <a:pt x="19756" y="133288"/>
                    </a:lnTo>
                    <a:close/>
                    <a:moveTo>
                      <a:pt x="1235" y="116010"/>
                    </a:moveTo>
                    <a:lnTo>
                      <a:pt x="0" y="113542"/>
                    </a:lnTo>
                    <a:lnTo>
                      <a:pt x="2469" y="113542"/>
                    </a:lnTo>
                    <a:lnTo>
                      <a:pt x="1235" y="116010"/>
                    </a:lnTo>
                    <a:close/>
                    <a:moveTo>
                      <a:pt x="0" y="113542"/>
                    </a:moveTo>
                    <a:lnTo>
                      <a:pt x="0" y="1234"/>
                    </a:lnTo>
                    <a:lnTo>
                      <a:pt x="3704" y="1234"/>
                    </a:lnTo>
                    <a:lnTo>
                      <a:pt x="3704" y="113542"/>
                    </a:lnTo>
                    <a:lnTo>
                      <a:pt x="0" y="113542"/>
                    </a:lnTo>
                    <a:close/>
                    <a:moveTo>
                      <a:pt x="0" y="1234"/>
                    </a:moveTo>
                    <a:lnTo>
                      <a:pt x="2469" y="0"/>
                    </a:lnTo>
                    <a:lnTo>
                      <a:pt x="2469" y="1234"/>
                    </a:lnTo>
                    <a:lnTo>
                      <a:pt x="0" y="123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5" name="Freeform 8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NMAAAORUAAMoxAABJFgAAAAAAACYAAAAIAAAA//////////8="/>
                  </a:ext>
                </a:extLst>
              </p:cNvSpPr>
              <p:nvPr/>
            </p:nvSpPr>
            <p:spPr>
              <a:xfrm>
                <a:off x="7933055" y="3449955"/>
                <a:ext cx="160655" cy="172720"/>
              </a:xfrm>
              <a:custGeom>
                <a:avLst/>
                <a:gdLst/>
                <a:ahLst/>
                <a:cxnLst/>
                <a:rect l="0" t="0" r="160655" b="172720"/>
                <a:pathLst>
                  <a:path w="160655" h="172720">
                    <a:moveTo>
                      <a:pt x="0" y="0"/>
                    </a:moveTo>
                    <a:lnTo>
                      <a:pt x="39545" y="0"/>
                    </a:lnTo>
                    <a:lnTo>
                      <a:pt x="56847" y="1243"/>
                    </a:lnTo>
                    <a:lnTo>
                      <a:pt x="160655" y="116803"/>
                    </a:lnTo>
                    <a:lnTo>
                      <a:pt x="160655" y="172720"/>
                    </a:lnTo>
                    <a:cubicBezTo>
                      <a:pt x="119873" y="172720"/>
                      <a:pt x="79091" y="172720"/>
                      <a:pt x="38310" y="172720"/>
                    </a:cubicBezTo>
                    <a:cubicBezTo>
                      <a:pt x="18537" y="166507"/>
                      <a:pt x="6179" y="155324"/>
                      <a:pt x="0" y="136685"/>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74" name="Freeform 8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JMAAAOBUAAMsxAABMFgAAAAAAACYAAAAIAAAA//////////8="/>
                  </a:ext>
                </a:extLst>
              </p:cNvSpPr>
              <p:nvPr/>
            </p:nvSpPr>
            <p:spPr>
              <a:xfrm>
                <a:off x="7930515" y="3449320"/>
                <a:ext cx="163830" cy="175260"/>
              </a:xfrm>
              <a:custGeom>
                <a:avLst/>
                <a:gdLst/>
                <a:ahLst/>
                <a:cxnLst/>
                <a:rect l="0" t="0" r="163830" b="175260"/>
                <a:pathLst>
                  <a:path w="163830" h="175260">
                    <a:moveTo>
                      <a:pt x="2464" y="0"/>
                    </a:moveTo>
                    <a:lnTo>
                      <a:pt x="41881" y="0"/>
                    </a:lnTo>
                    <a:lnTo>
                      <a:pt x="41881" y="3703"/>
                    </a:lnTo>
                    <a:lnTo>
                      <a:pt x="2464" y="3703"/>
                    </a:lnTo>
                    <a:lnTo>
                      <a:pt x="2464" y="0"/>
                    </a:lnTo>
                    <a:close/>
                    <a:moveTo>
                      <a:pt x="41881" y="0"/>
                    </a:moveTo>
                    <a:lnTo>
                      <a:pt x="41881" y="1234"/>
                    </a:lnTo>
                    <a:lnTo>
                      <a:pt x="41881" y="0"/>
                    </a:lnTo>
                    <a:close/>
                    <a:moveTo>
                      <a:pt x="41881" y="0"/>
                    </a:moveTo>
                    <a:lnTo>
                      <a:pt x="59127" y="0"/>
                    </a:lnTo>
                    <a:lnTo>
                      <a:pt x="59127" y="3703"/>
                    </a:lnTo>
                    <a:lnTo>
                      <a:pt x="41881" y="3703"/>
                    </a:lnTo>
                    <a:lnTo>
                      <a:pt x="41881" y="0"/>
                    </a:lnTo>
                    <a:close/>
                    <a:moveTo>
                      <a:pt x="59127" y="0"/>
                    </a:moveTo>
                    <a:lnTo>
                      <a:pt x="60358" y="1231"/>
                    </a:lnTo>
                    <a:lnTo>
                      <a:pt x="59127" y="2462"/>
                    </a:lnTo>
                    <a:lnTo>
                      <a:pt x="59127" y="0"/>
                    </a:lnTo>
                    <a:close/>
                    <a:moveTo>
                      <a:pt x="60358" y="1234"/>
                    </a:moveTo>
                    <a:lnTo>
                      <a:pt x="163830" y="117251"/>
                    </a:lnTo>
                    <a:lnTo>
                      <a:pt x="161366" y="118486"/>
                    </a:lnTo>
                    <a:lnTo>
                      <a:pt x="57895" y="3703"/>
                    </a:lnTo>
                    <a:lnTo>
                      <a:pt x="60358" y="1240"/>
                    </a:lnTo>
                    <a:close/>
                    <a:moveTo>
                      <a:pt x="163830" y="117251"/>
                    </a:moveTo>
                    <a:lnTo>
                      <a:pt x="162598" y="117251"/>
                    </a:lnTo>
                    <a:lnTo>
                      <a:pt x="163830" y="117251"/>
                    </a:lnTo>
                    <a:close/>
                    <a:moveTo>
                      <a:pt x="163830" y="117251"/>
                    </a:moveTo>
                    <a:lnTo>
                      <a:pt x="163830" y="172792"/>
                    </a:lnTo>
                    <a:lnTo>
                      <a:pt x="160135" y="172792"/>
                    </a:lnTo>
                    <a:lnTo>
                      <a:pt x="160135" y="117251"/>
                    </a:lnTo>
                    <a:lnTo>
                      <a:pt x="163830" y="117251"/>
                    </a:lnTo>
                    <a:close/>
                    <a:moveTo>
                      <a:pt x="163830" y="172792"/>
                    </a:moveTo>
                    <a:lnTo>
                      <a:pt x="162598" y="175260"/>
                    </a:lnTo>
                    <a:lnTo>
                      <a:pt x="162598" y="172792"/>
                    </a:lnTo>
                    <a:lnTo>
                      <a:pt x="163830" y="172792"/>
                    </a:lnTo>
                    <a:close/>
                    <a:moveTo>
                      <a:pt x="162598" y="175260"/>
                    </a:moveTo>
                    <a:lnTo>
                      <a:pt x="40650" y="175260"/>
                    </a:lnTo>
                    <a:lnTo>
                      <a:pt x="40650" y="171557"/>
                    </a:lnTo>
                    <a:lnTo>
                      <a:pt x="162598" y="171557"/>
                    </a:lnTo>
                    <a:lnTo>
                      <a:pt x="162598" y="175260"/>
                    </a:lnTo>
                    <a:close/>
                    <a:moveTo>
                      <a:pt x="40650" y="175260"/>
                    </a:moveTo>
                    <a:lnTo>
                      <a:pt x="39418" y="175260"/>
                    </a:lnTo>
                    <a:lnTo>
                      <a:pt x="40650" y="172792"/>
                    </a:lnTo>
                    <a:lnTo>
                      <a:pt x="40650" y="175260"/>
                    </a:lnTo>
                    <a:close/>
                    <a:moveTo>
                      <a:pt x="39418" y="175260"/>
                    </a:moveTo>
                    <a:cubicBezTo>
                      <a:pt x="29563" y="171557"/>
                      <a:pt x="22172" y="166620"/>
                      <a:pt x="14782" y="160449"/>
                    </a:cubicBezTo>
                    <a:lnTo>
                      <a:pt x="17245" y="157986"/>
                    </a:lnTo>
                    <a:cubicBezTo>
                      <a:pt x="23404" y="164152"/>
                      <a:pt x="32027" y="167855"/>
                      <a:pt x="40650" y="171557"/>
                    </a:cubicBezTo>
                    <a:lnTo>
                      <a:pt x="39418" y="175260"/>
                    </a:lnTo>
                    <a:close/>
                    <a:moveTo>
                      <a:pt x="14782" y="160449"/>
                    </a:moveTo>
                    <a:cubicBezTo>
                      <a:pt x="8623" y="154278"/>
                      <a:pt x="3695" y="146873"/>
                      <a:pt x="0" y="136999"/>
                    </a:cubicBezTo>
                    <a:lnTo>
                      <a:pt x="3695" y="135765"/>
                    </a:lnTo>
                    <a:cubicBezTo>
                      <a:pt x="6159" y="144404"/>
                      <a:pt x="11086" y="151810"/>
                      <a:pt x="17245" y="157981"/>
                    </a:cubicBezTo>
                    <a:lnTo>
                      <a:pt x="14782" y="160444"/>
                    </a:lnTo>
                    <a:close/>
                    <a:moveTo>
                      <a:pt x="0" y="136999"/>
                    </a:moveTo>
                    <a:lnTo>
                      <a:pt x="2464" y="136999"/>
                    </a:lnTo>
                    <a:lnTo>
                      <a:pt x="0" y="136999"/>
                    </a:lnTo>
                    <a:close/>
                    <a:moveTo>
                      <a:pt x="0" y="136999"/>
                    </a:moveTo>
                    <a:lnTo>
                      <a:pt x="0" y="1234"/>
                    </a:lnTo>
                    <a:lnTo>
                      <a:pt x="3695" y="1234"/>
                    </a:lnTo>
                    <a:lnTo>
                      <a:pt x="3695" y="136999"/>
                    </a:lnTo>
                    <a:lnTo>
                      <a:pt x="0" y="136999"/>
                    </a:lnTo>
                    <a:close/>
                    <a:moveTo>
                      <a:pt x="0" y="1234"/>
                    </a:moveTo>
                    <a:lnTo>
                      <a:pt x="2464" y="0"/>
                    </a:lnTo>
                    <a:lnTo>
                      <a:pt x="2464" y="1234"/>
                    </a:lnTo>
                    <a:lnTo>
                      <a:pt x="0" y="123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3" name="Freeform 8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AAAOxUAAMQxAAD1FQAAAAAAACYAAAAIAAAA//////////8="/>
                  </a:ext>
                </a:extLst>
              </p:cNvSpPr>
              <p:nvPr/>
            </p:nvSpPr>
            <p:spPr>
              <a:xfrm>
                <a:off x="7964170" y="3451225"/>
                <a:ext cx="125730" cy="118110"/>
              </a:xfrm>
              <a:custGeom>
                <a:avLst/>
                <a:gdLst/>
                <a:ahLst/>
                <a:cxnLst/>
                <a:rect l="0" t="0" r="125730" b="118110"/>
                <a:pathLst>
                  <a:path w="125730" h="118110">
                    <a:moveTo>
                      <a:pt x="27118" y="0"/>
                    </a:moveTo>
                    <a:cubicBezTo>
                      <a:pt x="33281" y="6216"/>
                      <a:pt x="36979" y="12433"/>
                      <a:pt x="39445" y="19892"/>
                    </a:cubicBezTo>
                    <a:lnTo>
                      <a:pt x="35747" y="19892"/>
                    </a:lnTo>
                    <a:cubicBezTo>
                      <a:pt x="34514" y="13676"/>
                      <a:pt x="30816" y="7460"/>
                      <a:pt x="24653" y="2487"/>
                    </a:cubicBezTo>
                    <a:lnTo>
                      <a:pt x="27118" y="22"/>
                    </a:lnTo>
                    <a:close/>
                    <a:moveTo>
                      <a:pt x="39445" y="19892"/>
                    </a:moveTo>
                    <a:cubicBezTo>
                      <a:pt x="40677" y="24865"/>
                      <a:pt x="40677" y="31082"/>
                      <a:pt x="39445" y="37298"/>
                    </a:cubicBezTo>
                    <a:lnTo>
                      <a:pt x="35747" y="36055"/>
                    </a:lnTo>
                    <a:cubicBezTo>
                      <a:pt x="36979" y="31082"/>
                      <a:pt x="36979" y="26109"/>
                      <a:pt x="35747" y="19892"/>
                    </a:cubicBezTo>
                    <a:lnTo>
                      <a:pt x="39445" y="19892"/>
                    </a:lnTo>
                    <a:close/>
                    <a:moveTo>
                      <a:pt x="39445" y="37298"/>
                    </a:moveTo>
                    <a:cubicBezTo>
                      <a:pt x="36979" y="42271"/>
                      <a:pt x="34514" y="48487"/>
                      <a:pt x="29584" y="52217"/>
                    </a:cubicBezTo>
                    <a:lnTo>
                      <a:pt x="27118" y="49751"/>
                    </a:lnTo>
                    <a:cubicBezTo>
                      <a:pt x="32049" y="46001"/>
                      <a:pt x="34514" y="41028"/>
                      <a:pt x="35747" y="36055"/>
                    </a:cubicBezTo>
                    <a:lnTo>
                      <a:pt x="39445" y="37298"/>
                    </a:lnTo>
                    <a:close/>
                    <a:moveTo>
                      <a:pt x="29584" y="52217"/>
                    </a:moveTo>
                    <a:cubicBezTo>
                      <a:pt x="22188" y="58433"/>
                      <a:pt x="13559" y="64650"/>
                      <a:pt x="1233" y="67136"/>
                    </a:cubicBezTo>
                    <a:lnTo>
                      <a:pt x="0" y="64650"/>
                    </a:lnTo>
                    <a:cubicBezTo>
                      <a:pt x="12326" y="60920"/>
                      <a:pt x="20955" y="55947"/>
                      <a:pt x="27118" y="49731"/>
                    </a:cubicBezTo>
                    <a:lnTo>
                      <a:pt x="29584" y="52197"/>
                    </a:lnTo>
                    <a:close/>
                    <a:moveTo>
                      <a:pt x="0" y="67136"/>
                    </a:moveTo>
                    <a:lnTo>
                      <a:pt x="0" y="64650"/>
                    </a:lnTo>
                    <a:lnTo>
                      <a:pt x="0" y="65893"/>
                    </a:lnTo>
                    <a:lnTo>
                      <a:pt x="0" y="67136"/>
                    </a:lnTo>
                    <a:close/>
                    <a:moveTo>
                      <a:pt x="1233" y="64650"/>
                    </a:moveTo>
                    <a:lnTo>
                      <a:pt x="125730" y="115623"/>
                    </a:lnTo>
                    <a:lnTo>
                      <a:pt x="124497" y="118110"/>
                    </a:lnTo>
                    <a:lnTo>
                      <a:pt x="0" y="67136"/>
                    </a:lnTo>
                    <a:lnTo>
                      <a:pt x="1233" y="6465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2" name="Freeform 8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DMAAA9RQAACEyAABUFgAAAAAAACYAAAAIAAAA//////////8="/>
                  </a:ext>
                </a:extLst>
              </p:cNvSpPr>
              <p:nvPr/>
            </p:nvSpPr>
            <p:spPr>
              <a:xfrm>
                <a:off x="7926705" y="3406775"/>
                <a:ext cx="222250" cy="222885"/>
              </a:xfrm>
              <a:custGeom>
                <a:avLst/>
                <a:gdLst/>
                <a:ahLst/>
                <a:cxnLst/>
                <a:rect l="0" t="0" r="222250" b="222885"/>
                <a:pathLst>
                  <a:path w="222250" h="222885">
                    <a:moveTo>
                      <a:pt x="170392" y="0"/>
                    </a:moveTo>
                    <a:lnTo>
                      <a:pt x="51858" y="0"/>
                    </a:lnTo>
                    <a:cubicBezTo>
                      <a:pt x="23460" y="0"/>
                      <a:pt x="0" y="23526"/>
                      <a:pt x="0" y="52006"/>
                    </a:cubicBezTo>
                    <a:lnTo>
                      <a:pt x="0" y="170878"/>
                    </a:lnTo>
                    <a:cubicBezTo>
                      <a:pt x="0" y="199358"/>
                      <a:pt x="23460" y="221646"/>
                      <a:pt x="51858" y="222885"/>
                    </a:cubicBezTo>
                    <a:lnTo>
                      <a:pt x="170392" y="222885"/>
                    </a:lnTo>
                    <a:cubicBezTo>
                      <a:pt x="198790" y="221646"/>
                      <a:pt x="221015" y="199358"/>
                      <a:pt x="222250" y="170878"/>
                    </a:cubicBezTo>
                    <a:lnTo>
                      <a:pt x="222250" y="52006"/>
                    </a:lnTo>
                    <a:cubicBezTo>
                      <a:pt x="221015" y="23526"/>
                      <a:pt x="198790" y="0"/>
                      <a:pt x="170392" y="0"/>
                    </a:cubicBezTo>
                    <a:close/>
                    <a:moveTo>
                      <a:pt x="51858" y="14859"/>
                    </a:moveTo>
                    <a:lnTo>
                      <a:pt x="170392" y="14859"/>
                    </a:lnTo>
                    <a:cubicBezTo>
                      <a:pt x="190147" y="14859"/>
                      <a:pt x="207433" y="30956"/>
                      <a:pt x="207433" y="52006"/>
                    </a:cubicBezTo>
                    <a:lnTo>
                      <a:pt x="207433" y="170878"/>
                    </a:lnTo>
                    <a:cubicBezTo>
                      <a:pt x="207433" y="190690"/>
                      <a:pt x="190147" y="208026"/>
                      <a:pt x="170392" y="208026"/>
                    </a:cubicBezTo>
                    <a:lnTo>
                      <a:pt x="51858" y="208026"/>
                    </a:lnTo>
                    <a:cubicBezTo>
                      <a:pt x="30868" y="208026"/>
                      <a:pt x="14817" y="190690"/>
                      <a:pt x="14817" y="170878"/>
                    </a:cubicBezTo>
                    <a:lnTo>
                      <a:pt x="14817" y="52006"/>
                    </a:lnTo>
                    <a:cubicBezTo>
                      <a:pt x="14817" y="30956"/>
                      <a:pt x="30868" y="14859"/>
                      <a:pt x="51858" y="14859"/>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1" name="Freeform 8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GMgAA1xUAABIyAAApFgAAAAAAACYAAAAIAAAA//////////8="/>
                  </a:ext>
                </a:extLst>
              </p:cNvSpPr>
              <p:nvPr/>
            </p:nvSpPr>
            <p:spPr>
              <a:xfrm>
                <a:off x="8131810" y="3550285"/>
                <a:ext cx="7620" cy="52070"/>
              </a:xfrm>
              <a:custGeom>
                <a:avLst/>
                <a:gdLst/>
                <a:ahLst/>
                <a:cxnLst/>
                <a:rect l="0" t="0" r="7620" b="52070"/>
                <a:pathLst>
                  <a:path w="7620" h="52070">
                    <a:moveTo>
                      <a:pt x="0" y="52070"/>
                    </a:moveTo>
                    <a:lnTo>
                      <a:pt x="7620" y="0"/>
                    </a:lnTo>
                    <a:lnTo>
                      <a:pt x="0" y="5207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169" name="Rectangle 89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MgAAOxkAALw3AACqGgAAAAAAACYAAAAIAAAA//////////8="/>
                </a:ext>
              </a:extLst>
            </p:cNvSpPr>
            <p:nvPr/>
          </p:nvSpPr>
          <p:spPr>
            <a:xfrm>
              <a:off x="8234045" y="4101465"/>
              <a:ext cx="826135" cy="23304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PLASTIC</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168" name="Rectangle 89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HKAAA4RoAAPwtAAD1HAAAAAAAACYAAAAIAAAA//////////8="/>
                </a:ext>
              </a:extLst>
            </p:cNvSpPr>
            <p:nvPr/>
          </p:nvSpPr>
          <p:spPr>
            <a:xfrm>
              <a:off x="6547485" y="4369435"/>
              <a:ext cx="927735" cy="33782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II° SORTING PLANT </a:t>
              </a:r>
            </a:p>
            <a:p>
              <a:pPr marL="0" marR="0" indent="0" algn="ctr" defTabSz="914400">
                <a:lnSpc>
                  <a:spcPct val="72000"/>
                </a:lnSpc>
                <a:spcBef>
                  <a:spcPts val="0"/>
                </a:spcBef>
                <a:spcAft>
                  <a:spcPts val="1000"/>
                </a:spcAft>
                <a:buNone/>
                <a:tabLst/>
                <a:defRPr lang="en-us"/>
              </a:pPr>
              <a:r>
                <a:rPr lang="en-us" sz="800">
                  <a:solidFill>
                    <a:srgbClr val="000000"/>
                  </a:solidFill>
                </a:rPr>
                <a:t>for PLASTICS RECYCLABLE</a:t>
              </a:r>
              <a:endParaRPr lang="it-it">
                <a:latin typeface="Arial" pitchFamily="1" charset="0"/>
                <a:ea typeface="Calibri" pitchFamily="2" charset="0"/>
                <a:cs typeface="Arial" pitchFamily="1" charset="0"/>
              </a:endParaRPr>
            </a:p>
          </p:txBody>
        </p:sp>
        <p:grpSp>
          <p:nvGrpSpPr>
            <p:cNvPr id="148" name="Group 89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gpAAB2GQAAGCsAANUaAAAAAAAAJgAAAAgAAAD/////AAAAAA=="/>
                </a:ext>
              </a:extLst>
            </p:cNvGrpSpPr>
            <p:nvPr/>
          </p:nvGrpSpPr>
          <p:grpSpPr>
            <a:xfrm>
              <a:off x="6781800" y="4138930"/>
              <a:ext cx="223520" cy="222885"/>
              <a:chOff x="6781800" y="4138930"/>
              <a:chExt cx="223520" cy="222885"/>
            </a:xfrm>
          </p:grpSpPr>
          <p:sp>
            <p:nvSpPr>
              <p:cNvPr id="167" name="Freeform 8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4KQAAdhkAABgrAADVGgAAAAAAACYAAAAIAAAA//////////8="/>
                  </a:ext>
                </a:extLst>
              </p:cNvSpPr>
              <p:nvPr/>
            </p:nvSpPr>
            <p:spPr>
              <a:xfrm>
                <a:off x="6781800" y="4138930"/>
                <a:ext cx="223520" cy="222885"/>
              </a:xfrm>
              <a:custGeom>
                <a:avLst/>
                <a:gdLst/>
                <a:ahLst/>
                <a:cxnLst/>
                <a:rect l="0" t="0" r="223520" b="222885"/>
                <a:pathLst>
                  <a:path w="223520" h="222885">
                    <a:moveTo>
                      <a:pt x="171365" y="0"/>
                    </a:moveTo>
                    <a:lnTo>
                      <a:pt x="52155" y="0"/>
                    </a:lnTo>
                    <a:cubicBezTo>
                      <a:pt x="23594" y="0"/>
                      <a:pt x="0" y="23526"/>
                      <a:pt x="0" y="52006"/>
                    </a:cubicBezTo>
                    <a:lnTo>
                      <a:pt x="0" y="170878"/>
                    </a:lnTo>
                    <a:cubicBezTo>
                      <a:pt x="0" y="199358"/>
                      <a:pt x="23594" y="222885"/>
                      <a:pt x="52155" y="222885"/>
                    </a:cubicBezTo>
                    <a:lnTo>
                      <a:pt x="171365" y="222885"/>
                    </a:lnTo>
                    <a:cubicBezTo>
                      <a:pt x="199926" y="222885"/>
                      <a:pt x="223520" y="199358"/>
                      <a:pt x="223520" y="170878"/>
                    </a:cubicBezTo>
                    <a:lnTo>
                      <a:pt x="223520" y="52006"/>
                    </a:lnTo>
                    <a:cubicBezTo>
                      <a:pt x="223520" y="23526"/>
                      <a:pt x="199926" y="0"/>
                      <a:pt x="171365"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66" name="Freeform 8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DQKQAAjhkAAAArAAC+GgAAAAAAACYAAAAIAAAA//////////8="/>
                  </a:ext>
                </a:extLst>
              </p:cNvSpPr>
              <p:nvPr/>
            </p:nvSpPr>
            <p:spPr>
              <a:xfrm>
                <a:off x="6797040" y="4154170"/>
                <a:ext cx="193040" cy="193040"/>
              </a:xfrm>
              <a:custGeom>
                <a:avLst/>
                <a:gdLst/>
                <a:ahLst/>
                <a:cxnLst/>
                <a:rect l="0" t="0" r="193040" b="193040"/>
                <a:pathLst>
                  <a:path w="193040" h="193040">
                    <a:moveTo>
                      <a:pt x="37123" y="0"/>
                    </a:moveTo>
                    <a:lnTo>
                      <a:pt x="155917" y="0"/>
                    </a:lnTo>
                    <a:cubicBezTo>
                      <a:pt x="176953" y="0"/>
                      <a:pt x="193040" y="16087"/>
                      <a:pt x="193040" y="37123"/>
                    </a:cubicBezTo>
                    <a:lnTo>
                      <a:pt x="193040" y="155917"/>
                    </a:lnTo>
                    <a:cubicBezTo>
                      <a:pt x="193040" y="176953"/>
                      <a:pt x="176953" y="193040"/>
                      <a:pt x="155917" y="193040"/>
                    </a:cubicBezTo>
                    <a:lnTo>
                      <a:pt x="37123" y="193040"/>
                    </a:lnTo>
                    <a:cubicBezTo>
                      <a:pt x="16087" y="193040"/>
                      <a:pt x="0" y="176953"/>
                      <a:pt x="0" y="155917"/>
                    </a:cubicBezTo>
                    <a:lnTo>
                      <a:pt x="0" y="37123"/>
                    </a:lnTo>
                    <a:cubicBezTo>
                      <a:pt x="0" y="16087"/>
                      <a:pt x="16087" y="0"/>
                      <a:pt x="37123" y="0"/>
                    </a:cubicBezTo>
                    <a:close/>
                  </a:path>
                </a:pathLst>
              </a:custGeom>
              <a:solidFill>
                <a:srgbClr val="3DB0A9"/>
              </a:solidFill>
              <a:ln>
                <a:noFill/>
              </a:ln>
              <a:effectLst/>
            </p:spPr>
            <p:txBody>
              <a:bodyPr vert="horz" wrap="square" lIns="91440" tIns="45720" rIns="91440" bIns="45720" numCol="1" spcCol="215900" anchor="t"/>
              <a:lstStyle/>
              <a:p>
                <a:pPr>
                  <a:defRPr lang="en-us"/>
                </a:pPr>
                <a:endParaRPr/>
              </a:p>
            </p:txBody>
          </p:sp>
          <p:sp>
            <p:nvSpPr>
              <p:cNvPr id="165" name="Oval 8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KgAAvhkAANMqAADpGQAAAAAAACYAAAAIAAAA//////////8="/>
                  </a:ext>
                </a:extLst>
              </p:cNvSpPr>
              <p:nvPr/>
            </p:nvSpPr>
            <p:spPr>
              <a:xfrm>
                <a:off x="6934200" y="418465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64" name="Freeform 8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7KgAA8xkAAPEqAAA3GgAAAAAAACYAAAAIAAAA//////////8="/>
                  </a:ext>
                </a:extLst>
              </p:cNvSpPr>
              <p:nvPr/>
            </p:nvSpPr>
            <p:spPr>
              <a:xfrm>
                <a:off x="6905625" y="4218305"/>
                <a:ext cx="74930" cy="43180"/>
              </a:xfrm>
              <a:custGeom>
                <a:avLst/>
                <a:gdLst/>
                <a:ahLst/>
                <a:cxnLst/>
                <a:rect l="0" t="0" r="74930" b="43180"/>
                <a:pathLst>
                  <a:path w="74930" h="43180">
                    <a:moveTo>
                      <a:pt x="74930" y="41946"/>
                    </a:moveTo>
                    <a:lnTo>
                      <a:pt x="66188" y="0"/>
                    </a:lnTo>
                    <a:lnTo>
                      <a:pt x="0" y="13571"/>
                    </a:lnTo>
                    <a:lnTo>
                      <a:pt x="2498" y="19739"/>
                    </a:lnTo>
                    <a:lnTo>
                      <a:pt x="32470" y="23441"/>
                    </a:lnTo>
                    <a:lnTo>
                      <a:pt x="37465" y="43180"/>
                    </a:lnTo>
                    <a:lnTo>
                      <a:pt x="74930" y="41946"/>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63" name="Freeform 8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KQAAaBoAAAQrAACSGgAAAAAAACYAAAAIAAAA//////////8="/>
                  </a:ext>
                </a:extLst>
              </p:cNvSpPr>
              <p:nvPr/>
            </p:nvSpPr>
            <p:spPr>
              <a:xfrm>
                <a:off x="6794500" y="4292600"/>
                <a:ext cx="198120" cy="26670"/>
              </a:xfrm>
              <a:custGeom>
                <a:avLst/>
                <a:gdLst/>
                <a:ahLst/>
                <a:cxnLst/>
                <a:rect l="0" t="0" r="198120" b="26670"/>
                <a:pathLst>
                  <a:path w="198120" h="26670">
                    <a:moveTo>
                      <a:pt x="184499" y="0"/>
                    </a:moveTo>
                    <a:lnTo>
                      <a:pt x="13621" y="0"/>
                    </a:lnTo>
                    <a:cubicBezTo>
                      <a:pt x="6191" y="0"/>
                      <a:pt x="0" y="6061"/>
                      <a:pt x="0" y="13335"/>
                    </a:cubicBezTo>
                    <a:cubicBezTo>
                      <a:pt x="0" y="20609"/>
                      <a:pt x="6191" y="26670"/>
                      <a:pt x="13621" y="26670"/>
                    </a:cubicBezTo>
                    <a:lnTo>
                      <a:pt x="184499" y="26670"/>
                    </a:lnTo>
                    <a:cubicBezTo>
                      <a:pt x="191929" y="26670"/>
                      <a:pt x="198120" y="20609"/>
                      <a:pt x="198120" y="13335"/>
                    </a:cubicBezTo>
                    <a:cubicBezTo>
                      <a:pt x="198120" y="6061"/>
                      <a:pt x="191929" y="0"/>
                      <a:pt x="184499" y="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62" name="Freeform 8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KQAAZhoAAAkrAACVGgAAAAAAACYAAAAIAAAA//////////8="/>
                  </a:ext>
                </a:extLst>
              </p:cNvSpPr>
              <p:nvPr/>
            </p:nvSpPr>
            <p:spPr>
              <a:xfrm>
                <a:off x="6791325" y="4291330"/>
                <a:ext cx="204470" cy="29845"/>
              </a:xfrm>
              <a:custGeom>
                <a:avLst/>
                <a:gdLst/>
                <a:ahLst/>
                <a:cxnLst/>
                <a:rect l="0" t="0" r="204470" b="29845"/>
                <a:pathLst>
                  <a:path w="204470" h="29845">
                    <a:moveTo>
                      <a:pt x="188262" y="2487"/>
                    </a:moveTo>
                    <a:lnTo>
                      <a:pt x="16208" y="2487"/>
                    </a:lnTo>
                    <a:lnTo>
                      <a:pt x="16208" y="0"/>
                    </a:lnTo>
                    <a:lnTo>
                      <a:pt x="188262" y="0"/>
                    </a:lnTo>
                    <a:lnTo>
                      <a:pt x="188262" y="2487"/>
                    </a:lnTo>
                    <a:close/>
                    <a:moveTo>
                      <a:pt x="16208" y="2487"/>
                    </a:moveTo>
                    <a:lnTo>
                      <a:pt x="16208" y="0"/>
                    </a:lnTo>
                    <a:lnTo>
                      <a:pt x="16208" y="2487"/>
                    </a:lnTo>
                    <a:close/>
                    <a:moveTo>
                      <a:pt x="16208" y="2487"/>
                    </a:moveTo>
                    <a:cubicBezTo>
                      <a:pt x="12468" y="2487"/>
                      <a:pt x="9974" y="3730"/>
                      <a:pt x="7481" y="6217"/>
                    </a:cubicBezTo>
                    <a:lnTo>
                      <a:pt x="4987" y="3723"/>
                    </a:lnTo>
                    <a:cubicBezTo>
                      <a:pt x="7481" y="1243"/>
                      <a:pt x="11221" y="0"/>
                      <a:pt x="16208" y="0"/>
                    </a:cubicBezTo>
                    <a:lnTo>
                      <a:pt x="16208" y="2487"/>
                    </a:lnTo>
                    <a:close/>
                    <a:moveTo>
                      <a:pt x="7481" y="6217"/>
                    </a:moveTo>
                    <a:cubicBezTo>
                      <a:pt x="4987" y="8704"/>
                      <a:pt x="3740" y="11191"/>
                      <a:pt x="3740" y="14922"/>
                    </a:cubicBezTo>
                    <a:lnTo>
                      <a:pt x="0" y="14922"/>
                    </a:lnTo>
                    <a:cubicBezTo>
                      <a:pt x="0" y="9948"/>
                      <a:pt x="2494" y="6217"/>
                      <a:pt x="4987" y="3730"/>
                    </a:cubicBezTo>
                    <a:lnTo>
                      <a:pt x="7481" y="6224"/>
                    </a:lnTo>
                    <a:close/>
                    <a:moveTo>
                      <a:pt x="3740" y="14922"/>
                    </a:moveTo>
                    <a:lnTo>
                      <a:pt x="0" y="14922"/>
                    </a:lnTo>
                    <a:lnTo>
                      <a:pt x="3740" y="14922"/>
                    </a:lnTo>
                    <a:close/>
                    <a:moveTo>
                      <a:pt x="3740" y="14922"/>
                    </a:moveTo>
                    <a:lnTo>
                      <a:pt x="0" y="14922"/>
                    </a:lnTo>
                    <a:lnTo>
                      <a:pt x="3740" y="14922"/>
                    </a:lnTo>
                    <a:close/>
                    <a:moveTo>
                      <a:pt x="3740" y="14922"/>
                    </a:moveTo>
                    <a:lnTo>
                      <a:pt x="0" y="14922"/>
                    </a:lnTo>
                    <a:lnTo>
                      <a:pt x="3740" y="14922"/>
                    </a:lnTo>
                    <a:close/>
                    <a:moveTo>
                      <a:pt x="3740" y="14922"/>
                    </a:moveTo>
                    <a:cubicBezTo>
                      <a:pt x="3740" y="17409"/>
                      <a:pt x="4987" y="21140"/>
                      <a:pt x="7481" y="23627"/>
                    </a:cubicBezTo>
                    <a:lnTo>
                      <a:pt x="4987" y="24870"/>
                    </a:lnTo>
                    <a:cubicBezTo>
                      <a:pt x="2494" y="22383"/>
                      <a:pt x="0" y="18653"/>
                      <a:pt x="0" y="14922"/>
                    </a:cubicBezTo>
                    <a:lnTo>
                      <a:pt x="3740" y="14922"/>
                    </a:lnTo>
                    <a:close/>
                    <a:moveTo>
                      <a:pt x="7481" y="23627"/>
                    </a:moveTo>
                    <a:cubicBezTo>
                      <a:pt x="9974" y="24870"/>
                      <a:pt x="12468" y="26114"/>
                      <a:pt x="16208" y="26114"/>
                    </a:cubicBezTo>
                    <a:lnTo>
                      <a:pt x="16208" y="29845"/>
                    </a:lnTo>
                    <a:cubicBezTo>
                      <a:pt x="11221" y="29845"/>
                      <a:pt x="7481" y="28601"/>
                      <a:pt x="4987" y="24870"/>
                    </a:cubicBezTo>
                    <a:lnTo>
                      <a:pt x="7481" y="23627"/>
                    </a:lnTo>
                    <a:close/>
                    <a:moveTo>
                      <a:pt x="16208" y="26114"/>
                    </a:moveTo>
                    <a:lnTo>
                      <a:pt x="16208" y="29845"/>
                    </a:lnTo>
                    <a:lnTo>
                      <a:pt x="16208" y="26114"/>
                    </a:lnTo>
                    <a:close/>
                    <a:moveTo>
                      <a:pt x="16208" y="26114"/>
                    </a:moveTo>
                    <a:lnTo>
                      <a:pt x="188262" y="26114"/>
                    </a:lnTo>
                    <a:lnTo>
                      <a:pt x="188262" y="29845"/>
                    </a:lnTo>
                    <a:lnTo>
                      <a:pt x="16208" y="29845"/>
                    </a:lnTo>
                    <a:lnTo>
                      <a:pt x="16208" y="26114"/>
                    </a:lnTo>
                    <a:close/>
                    <a:moveTo>
                      <a:pt x="188262" y="26114"/>
                    </a:moveTo>
                    <a:lnTo>
                      <a:pt x="188262" y="29845"/>
                    </a:lnTo>
                    <a:lnTo>
                      <a:pt x="188262" y="26114"/>
                    </a:lnTo>
                    <a:close/>
                    <a:moveTo>
                      <a:pt x="188262" y="26114"/>
                    </a:moveTo>
                    <a:cubicBezTo>
                      <a:pt x="192002" y="26114"/>
                      <a:pt x="194496" y="24870"/>
                      <a:pt x="196989" y="23627"/>
                    </a:cubicBezTo>
                    <a:lnTo>
                      <a:pt x="199483" y="24870"/>
                    </a:lnTo>
                    <a:cubicBezTo>
                      <a:pt x="196989" y="28601"/>
                      <a:pt x="193249" y="29845"/>
                      <a:pt x="188262" y="29845"/>
                    </a:cubicBezTo>
                    <a:lnTo>
                      <a:pt x="188262" y="26114"/>
                    </a:lnTo>
                    <a:close/>
                    <a:moveTo>
                      <a:pt x="196989" y="23627"/>
                    </a:moveTo>
                    <a:cubicBezTo>
                      <a:pt x="199483" y="21140"/>
                      <a:pt x="200730" y="17409"/>
                      <a:pt x="200730" y="14922"/>
                    </a:cubicBezTo>
                    <a:lnTo>
                      <a:pt x="204470" y="14922"/>
                    </a:lnTo>
                    <a:cubicBezTo>
                      <a:pt x="204470" y="18653"/>
                      <a:pt x="201976" y="22383"/>
                      <a:pt x="199483" y="24870"/>
                    </a:cubicBezTo>
                    <a:lnTo>
                      <a:pt x="196989" y="23627"/>
                    </a:lnTo>
                    <a:close/>
                    <a:moveTo>
                      <a:pt x="200730" y="14922"/>
                    </a:moveTo>
                    <a:lnTo>
                      <a:pt x="204470" y="14922"/>
                    </a:lnTo>
                    <a:lnTo>
                      <a:pt x="200730" y="14922"/>
                    </a:lnTo>
                    <a:close/>
                    <a:moveTo>
                      <a:pt x="200730" y="14922"/>
                    </a:moveTo>
                    <a:lnTo>
                      <a:pt x="204470" y="14922"/>
                    </a:lnTo>
                    <a:lnTo>
                      <a:pt x="200730" y="14922"/>
                    </a:lnTo>
                    <a:close/>
                    <a:moveTo>
                      <a:pt x="200730" y="14922"/>
                    </a:moveTo>
                    <a:lnTo>
                      <a:pt x="204470" y="14922"/>
                    </a:lnTo>
                    <a:lnTo>
                      <a:pt x="200730" y="14922"/>
                    </a:lnTo>
                    <a:close/>
                    <a:moveTo>
                      <a:pt x="200730" y="14922"/>
                    </a:moveTo>
                    <a:cubicBezTo>
                      <a:pt x="200730" y="11191"/>
                      <a:pt x="199483" y="8704"/>
                      <a:pt x="196989" y="6217"/>
                    </a:cubicBezTo>
                    <a:lnTo>
                      <a:pt x="199483" y="3723"/>
                    </a:lnTo>
                    <a:cubicBezTo>
                      <a:pt x="201976" y="6217"/>
                      <a:pt x="204470" y="9948"/>
                      <a:pt x="204470" y="14922"/>
                    </a:cubicBezTo>
                    <a:lnTo>
                      <a:pt x="200730" y="14922"/>
                    </a:lnTo>
                    <a:close/>
                    <a:moveTo>
                      <a:pt x="196989" y="6217"/>
                    </a:moveTo>
                    <a:cubicBezTo>
                      <a:pt x="194496" y="3730"/>
                      <a:pt x="192002" y="2487"/>
                      <a:pt x="188262" y="2487"/>
                    </a:cubicBezTo>
                    <a:lnTo>
                      <a:pt x="188262" y="0"/>
                    </a:lnTo>
                    <a:cubicBezTo>
                      <a:pt x="193249" y="0"/>
                      <a:pt x="196989" y="1243"/>
                      <a:pt x="199483" y="3730"/>
                    </a:cubicBezTo>
                    <a:lnTo>
                      <a:pt x="196989" y="6224"/>
                    </a:lnTo>
                    <a:close/>
                    <a:moveTo>
                      <a:pt x="188262" y="2487"/>
                    </a:moveTo>
                    <a:lnTo>
                      <a:pt x="188262" y="0"/>
                    </a:lnTo>
                    <a:lnTo>
                      <a:pt x="188262" y="2487"/>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61" name="Oval 9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gKgAAbhoAAPwqAACNGgAAAAAAACYAAAAIAAAA//////////8="/>
                  </a:ext>
                </a:extLst>
              </p:cNvSpPr>
              <p:nvPr/>
            </p:nvSpPr>
            <p:spPr>
              <a:xfrm>
                <a:off x="6969760" y="4296410"/>
                <a:ext cx="1778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0" name="Oval 9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GKgAAbhoAAKIqAACNGgAAAAAAACYAAAAIAAAA//////////8="/>
                  </a:ext>
                </a:extLst>
              </p:cNvSpPr>
              <p:nvPr/>
            </p:nvSpPr>
            <p:spPr>
              <a:xfrm>
                <a:off x="6912610" y="4296410"/>
                <a:ext cx="1778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9" name="Oval 9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ZKgAAbhoAAHUqAACNGgAAAAAAACYAAAAIAAAA//////////8="/>
                  </a:ext>
                </a:extLst>
              </p:cNvSpPr>
              <p:nvPr/>
            </p:nvSpPr>
            <p:spPr>
              <a:xfrm>
                <a:off x="6884035" y="4296410"/>
                <a:ext cx="1778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8" name="Oval 9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n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sKgAAbhoAAEgqAACNGgAAAAAAACYAAAAIAAAA//////////8="/>
                  </a:ext>
                </a:extLst>
              </p:cNvSpPr>
              <p:nvPr/>
            </p:nvSpPr>
            <p:spPr>
              <a:xfrm>
                <a:off x="6855460" y="4296410"/>
                <a:ext cx="1778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7" name="Oval 90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KQAAbhoAABsqAACNGgAAAAAAACYAAAAIAAAA//////////8="/>
                  </a:ext>
                </a:extLst>
              </p:cNvSpPr>
              <p:nvPr/>
            </p:nvSpPr>
            <p:spPr>
              <a:xfrm>
                <a:off x="6826885" y="4296410"/>
                <a:ext cx="1778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6" name="Oval 90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SKQAAbhoAAO8pAACNGgAAAAAAACYAAAAIAAAA//////////8="/>
                  </a:ext>
                </a:extLst>
              </p:cNvSpPr>
              <p:nvPr/>
            </p:nvSpPr>
            <p:spPr>
              <a:xfrm>
                <a:off x="6798310" y="4296410"/>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5" name="Oval 90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zKgAAbhoAAM8qAACNGgAAAAAAACYAAAAIAAAA//////////8="/>
                  </a:ext>
                </a:extLst>
              </p:cNvSpPr>
              <p:nvPr/>
            </p:nvSpPr>
            <p:spPr>
              <a:xfrm>
                <a:off x="6941185" y="4296410"/>
                <a:ext cx="1778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4" name="Rectangle 90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ZKgAAARoAAIYqAAAuGgAAAAAAACYAAAAIAAAA//////////8="/>
                  </a:ext>
                </a:extLst>
              </p:cNvSpPr>
              <p:nvPr/>
            </p:nvSpPr>
            <p:spPr>
              <a:xfrm>
                <a:off x="6884035" y="4227195"/>
                <a:ext cx="28575" cy="2857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3" name="Freeform 9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F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1KgAAPRoAAO8qAABWGgAAAAAAACYAAAAIAAAA//////////8="/>
                  </a:ext>
                </a:extLst>
              </p:cNvSpPr>
              <p:nvPr/>
            </p:nvSpPr>
            <p:spPr>
              <a:xfrm>
                <a:off x="6942455" y="4265295"/>
                <a:ext cx="36830" cy="15875"/>
              </a:xfrm>
              <a:custGeom>
                <a:avLst/>
                <a:gdLst/>
                <a:ahLst/>
                <a:cxnLst/>
                <a:rect l="0" t="0" r="36830" b="15875"/>
                <a:pathLst>
                  <a:path w="36830" h="15875">
                    <a:moveTo>
                      <a:pt x="2455" y="0"/>
                    </a:moveTo>
                    <a:lnTo>
                      <a:pt x="36830" y="0"/>
                    </a:lnTo>
                    <a:lnTo>
                      <a:pt x="36830" y="15875"/>
                    </a:lnTo>
                    <a:lnTo>
                      <a:pt x="0" y="15875"/>
                    </a:lnTo>
                    <a:lnTo>
                      <a:pt x="2455"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52" name="Rectangle 90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OKQAATxoAAAIrAABkGgAAAAAAACYAAAAIAAAA//////////8="/>
                  </a:ext>
                </a:extLst>
              </p:cNvSpPr>
              <p:nvPr/>
            </p:nvSpPr>
            <p:spPr>
              <a:xfrm>
                <a:off x="6795770" y="4276725"/>
                <a:ext cx="195580" cy="13335"/>
              </a:xfrm>
              <a:prstGeom prst="rect">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51" name="Freeform 9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LI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KQAATRoAAAQrAABmGgAAAAAAACYAAAAIAAAA//////////8="/>
                  </a:ext>
                </a:extLst>
              </p:cNvSpPr>
              <p:nvPr/>
            </p:nvSpPr>
            <p:spPr>
              <a:xfrm>
                <a:off x="6795770" y="4275455"/>
                <a:ext cx="196850" cy="15875"/>
              </a:xfrm>
              <a:custGeom>
                <a:avLst/>
                <a:gdLst/>
                <a:ahLst/>
                <a:cxnLst/>
                <a:rect l="0" t="0" r="196850" b="15875"/>
                <a:pathLst>
                  <a:path w="196850" h="15875">
                    <a:moveTo>
                      <a:pt x="0" y="14653"/>
                    </a:moveTo>
                    <a:lnTo>
                      <a:pt x="195612" y="14653"/>
                    </a:lnTo>
                    <a:lnTo>
                      <a:pt x="195612" y="15875"/>
                    </a:lnTo>
                    <a:lnTo>
                      <a:pt x="0" y="15875"/>
                    </a:lnTo>
                    <a:lnTo>
                      <a:pt x="0" y="14653"/>
                    </a:lnTo>
                    <a:close/>
                    <a:moveTo>
                      <a:pt x="196850" y="14653"/>
                    </a:moveTo>
                    <a:lnTo>
                      <a:pt x="196850" y="15875"/>
                    </a:lnTo>
                    <a:lnTo>
                      <a:pt x="195612" y="15875"/>
                    </a:lnTo>
                    <a:lnTo>
                      <a:pt x="195612" y="14653"/>
                    </a:lnTo>
                    <a:lnTo>
                      <a:pt x="196850" y="14653"/>
                    </a:lnTo>
                    <a:close/>
                    <a:moveTo>
                      <a:pt x="194374" y="14653"/>
                    </a:moveTo>
                    <a:lnTo>
                      <a:pt x="194374" y="1221"/>
                    </a:lnTo>
                    <a:lnTo>
                      <a:pt x="196850" y="1221"/>
                    </a:lnTo>
                    <a:lnTo>
                      <a:pt x="196850" y="14653"/>
                    </a:lnTo>
                    <a:lnTo>
                      <a:pt x="194374" y="14653"/>
                    </a:lnTo>
                    <a:close/>
                    <a:moveTo>
                      <a:pt x="195612" y="0"/>
                    </a:moveTo>
                    <a:lnTo>
                      <a:pt x="196850" y="0"/>
                    </a:lnTo>
                    <a:lnTo>
                      <a:pt x="196850" y="1221"/>
                    </a:lnTo>
                    <a:lnTo>
                      <a:pt x="195612" y="1221"/>
                    </a:lnTo>
                    <a:lnTo>
                      <a:pt x="195612" y="0"/>
                    </a:lnTo>
                    <a:close/>
                    <a:moveTo>
                      <a:pt x="195612" y="2442"/>
                    </a:moveTo>
                    <a:lnTo>
                      <a:pt x="0" y="2442"/>
                    </a:lnTo>
                    <a:lnTo>
                      <a:pt x="0" y="0"/>
                    </a:lnTo>
                    <a:lnTo>
                      <a:pt x="195612" y="0"/>
                    </a:lnTo>
                    <a:lnTo>
                      <a:pt x="195612" y="2442"/>
                    </a:lnTo>
                    <a:close/>
                    <a:moveTo>
                      <a:pt x="0" y="1221"/>
                    </a:moveTo>
                    <a:lnTo>
                      <a:pt x="0" y="0"/>
                    </a:lnTo>
                    <a:lnTo>
                      <a:pt x="0" y="1221"/>
                    </a:lnTo>
                    <a:close/>
                    <a:moveTo>
                      <a:pt x="1238" y="1221"/>
                    </a:moveTo>
                    <a:lnTo>
                      <a:pt x="1238" y="14653"/>
                    </a:lnTo>
                    <a:lnTo>
                      <a:pt x="0" y="14653"/>
                    </a:lnTo>
                    <a:lnTo>
                      <a:pt x="0" y="1221"/>
                    </a:lnTo>
                    <a:lnTo>
                      <a:pt x="1238" y="1221"/>
                    </a:lnTo>
                    <a:close/>
                    <a:moveTo>
                      <a:pt x="0" y="15875"/>
                    </a:moveTo>
                    <a:lnTo>
                      <a:pt x="0" y="14653"/>
                    </a:lnTo>
                    <a:lnTo>
                      <a:pt x="0" y="1587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50" name="Rectangle 91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HJ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hKgAALBoAAE4qAABaGgAAAAAAACYAAAAIAAAA//////////8="/>
                  </a:ext>
                </a:extLst>
              </p:cNvSpPr>
              <p:nvPr/>
            </p:nvSpPr>
            <p:spPr>
              <a:xfrm>
                <a:off x="6848475" y="4254500"/>
                <a:ext cx="28575"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49" name="Rectangle 91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bJ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hKQAALBoAAA4qAABaGgAAAAAAACYAAAAIAAAA//////////8="/>
                  </a:ext>
                </a:extLst>
              </p:cNvSpPr>
              <p:nvPr/>
            </p:nvSpPr>
            <p:spPr>
              <a:xfrm>
                <a:off x="6807835" y="4254500"/>
                <a:ext cx="28575"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147" name="Rectangle 91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vK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oLwAAzBYAABc1AAAeGAAAAAAAACYAAAAIAAAA//////////8="/>
                </a:ext>
              </a:extLst>
            </p:cNvSpPr>
            <p:nvPr/>
          </p:nvSpPr>
          <p:spPr>
            <a:xfrm>
              <a:off x="7706360" y="3705860"/>
              <a:ext cx="923925" cy="214630"/>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INTERNATIONAL TRANSPORT of RECYLABLES</a:t>
              </a:r>
              <a:endParaRPr lang="it-it">
                <a:latin typeface="Arial" pitchFamily="1" charset="0"/>
                <a:ea typeface="Calibri" pitchFamily="2" charset="0"/>
                <a:cs typeface="Arial" pitchFamily="1" charset="0"/>
              </a:endParaRPr>
            </a:p>
          </p:txBody>
        </p:sp>
        <p:grpSp>
          <p:nvGrpSpPr>
            <p:cNvPr id="138" name="Group 91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EvAACOFwAAbjAAAOoYAAAAAAAAJgAAAAgAAAD/////AAAAAA=="/>
                </a:ext>
              </a:extLst>
            </p:cNvGrpSpPr>
            <p:nvPr/>
          </p:nvGrpSpPr>
          <p:grpSpPr>
            <a:xfrm>
              <a:off x="7651115" y="3829050"/>
              <a:ext cx="221615" cy="220980"/>
              <a:chOff x="7651115" y="3829050"/>
              <a:chExt cx="221615" cy="220980"/>
            </a:xfrm>
          </p:grpSpPr>
          <p:sp>
            <p:nvSpPr>
              <p:cNvPr id="146" name="Freeform 9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LK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cLwAAmRcAAGIwAADfGAAAAAAAACYAAAAIAAAA//////////8="/>
                  </a:ext>
                </a:extLst>
              </p:cNvSpPr>
              <p:nvPr/>
            </p:nvSpPr>
            <p:spPr>
              <a:xfrm>
                <a:off x="7658100" y="3836035"/>
                <a:ext cx="207010" cy="207010"/>
              </a:xfrm>
              <a:custGeom>
                <a:avLst/>
                <a:gdLst/>
                <a:ahLst/>
                <a:cxnLst/>
                <a:rect l="0" t="0" r="207010" b="207010"/>
                <a:pathLst>
                  <a:path w="207010" h="207010">
                    <a:moveTo>
                      <a:pt x="44359" y="0"/>
                    </a:moveTo>
                    <a:cubicBezTo>
                      <a:pt x="163061" y="0"/>
                      <a:pt x="163061" y="0"/>
                      <a:pt x="163061" y="0"/>
                    </a:cubicBezTo>
                    <a:cubicBezTo>
                      <a:pt x="187295" y="0"/>
                      <a:pt x="207010" y="19715"/>
                      <a:pt x="207010" y="43949"/>
                    </a:cubicBezTo>
                    <a:cubicBezTo>
                      <a:pt x="207010" y="162651"/>
                      <a:pt x="207010" y="162651"/>
                      <a:pt x="207010" y="162651"/>
                    </a:cubicBezTo>
                    <a:cubicBezTo>
                      <a:pt x="207010" y="186884"/>
                      <a:pt x="187295" y="207010"/>
                      <a:pt x="163061" y="207010"/>
                    </a:cubicBezTo>
                    <a:cubicBezTo>
                      <a:pt x="44359" y="207010"/>
                      <a:pt x="44359" y="207010"/>
                      <a:pt x="44359" y="207010"/>
                    </a:cubicBezTo>
                    <a:cubicBezTo>
                      <a:pt x="20126" y="207010"/>
                      <a:pt x="0" y="186884"/>
                      <a:pt x="0" y="162651"/>
                    </a:cubicBezTo>
                    <a:cubicBezTo>
                      <a:pt x="0" y="43949"/>
                      <a:pt x="0" y="43949"/>
                      <a:pt x="0" y="43949"/>
                    </a:cubicBezTo>
                    <a:cubicBezTo>
                      <a:pt x="0" y="19715"/>
                      <a:pt x="20126" y="0"/>
                      <a:pt x="4435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145" name="Freeform 9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HK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RLwAAjhcAAG4wAADqGAAAAAAAACYAAAAIAAAA//////////8="/>
                  </a:ext>
                </a:extLst>
              </p:cNvSpPr>
              <p:nvPr/>
            </p:nvSpPr>
            <p:spPr>
              <a:xfrm>
                <a:off x="7651115" y="3829050"/>
                <a:ext cx="221615" cy="220980"/>
              </a:xfrm>
              <a:custGeom>
                <a:avLst/>
                <a:gdLst/>
                <a:ahLst/>
                <a:cxnLst/>
                <a:rect l="0" t="0" r="221615" b="220980"/>
                <a:pathLst>
                  <a:path w="221615" h="220980">
                    <a:moveTo>
                      <a:pt x="170220" y="0"/>
                    </a:moveTo>
                    <a:cubicBezTo>
                      <a:pt x="51394" y="0"/>
                      <a:pt x="51394" y="0"/>
                      <a:pt x="51394" y="0"/>
                    </a:cubicBezTo>
                    <a:cubicBezTo>
                      <a:pt x="23024" y="410"/>
                      <a:pt x="0" y="23369"/>
                      <a:pt x="0" y="51248"/>
                    </a:cubicBezTo>
                    <a:cubicBezTo>
                      <a:pt x="0" y="169732"/>
                      <a:pt x="0" y="169732"/>
                      <a:pt x="0" y="169732"/>
                    </a:cubicBezTo>
                    <a:cubicBezTo>
                      <a:pt x="0" y="198021"/>
                      <a:pt x="23024" y="220980"/>
                      <a:pt x="51394" y="220980"/>
                    </a:cubicBezTo>
                    <a:cubicBezTo>
                      <a:pt x="170220" y="220980"/>
                      <a:pt x="170220" y="220980"/>
                      <a:pt x="170220" y="220980"/>
                    </a:cubicBezTo>
                    <a:cubicBezTo>
                      <a:pt x="198178" y="220980"/>
                      <a:pt x="221203" y="198021"/>
                      <a:pt x="221615" y="169732"/>
                    </a:cubicBezTo>
                    <a:cubicBezTo>
                      <a:pt x="221615" y="51248"/>
                      <a:pt x="221615" y="51248"/>
                      <a:pt x="221615" y="51248"/>
                    </a:cubicBezTo>
                    <a:cubicBezTo>
                      <a:pt x="221203" y="23369"/>
                      <a:pt x="198178" y="410"/>
                      <a:pt x="170220" y="0"/>
                    </a:cubicBezTo>
                    <a:close/>
                    <a:moveTo>
                      <a:pt x="51394" y="14349"/>
                    </a:moveTo>
                    <a:cubicBezTo>
                      <a:pt x="170220" y="14349"/>
                      <a:pt x="170220" y="14349"/>
                      <a:pt x="170220" y="14349"/>
                    </a:cubicBezTo>
                    <a:cubicBezTo>
                      <a:pt x="190366" y="14349"/>
                      <a:pt x="207224" y="31159"/>
                      <a:pt x="207224" y="51248"/>
                    </a:cubicBezTo>
                    <a:cubicBezTo>
                      <a:pt x="207224" y="169732"/>
                      <a:pt x="207224" y="169732"/>
                      <a:pt x="207224" y="169732"/>
                    </a:cubicBezTo>
                    <a:cubicBezTo>
                      <a:pt x="207224" y="190231"/>
                      <a:pt x="190366" y="206631"/>
                      <a:pt x="170220" y="206631"/>
                    </a:cubicBezTo>
                    <a:cubicBezTo>
                      <a:pt x="51394" y="206631"/>
                      <a:pt x="51394" y="206631"/>
                      <a:pt x="51394" y="206631"/>
                    </a:cubicBezTo>
                    <a:cubicBezTo>
                      <a:pt x="30836" y="206631"/>
                      <a:pt x="14390" y="190231"/>
                      <a:pt x="14390" y="169732"/>
                    </a:cubicBezTo>
                    <a:cubicBezTo>
                      <a:pt x="14390" y="51248"/>
                      <a:pt x="14390" y="51248"/>
                      <a:pt x="14390" y="51248"/>
                    </a:cubicBezTo>
                    <a:cubicBezTo>
                      <a:pt x="14390" y="31159"/>
                      <a:pt x="30836" y="14349"/>
                      <a:pt x="51394" y="14349"/>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4" name="Line 91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dMAAAdhgAAB4wAAB3GAAAAAAAACYAAAAIAAAA//////////8="/>
                  </a:ext>
                </a:extLst>
              </p:cNvSpPr>
              <p:nvPr/>
            </p:nvSpPr>
            <p:spPr>
              <a:xfrm>
                <a:off x="7821295" y="3976370"/>
                <a:ext cx="635" cy="635"/>
              </a:xfrm>
              <a:prstGeom prst="line">
                <a:avLst/>
              </a:prstGeom>
              <a:noFill/>
              <a:ln>
                <a:noFill/>
              </a:ln>
              <a:effectLst/>
            </p:spPr>
            <p:txBody>
              <a:bodyPr vert="horz" wrap="square" lIns="91440" tIns="45720" rIns="91440" bIns="45720" numCol="1" spcCol="215900" anchor="t"/>
              <a:lstStyle/>
              <a:p>
                <a:pPr>
                  <a:defRPr lang="en-us"/>
                </a:pPr>
                <a:endParaRPr/>
              </a:p>
            </p:txBody>
          </p:sp>
          <p:sp>
            <p:nvSpPr>
              <p:cNvPr id="143" name="Line 91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dMAAAdhgAAB4wAAB3GAAAAAAAACYAAAAIAAAA//////////8="/>
                  </a:ext>
                </a:extLst>
              </p:cNvSpPr>
              <p:nvPr/>
            </p:nvSpPr>
            <p:spPr>
              <a:xfrm>
                <a:off x="7821295" y="3976370"/>
                <a:ext cx="635" cy="635"/>
              </a:xfrm>
              <a:prstGeom prst="line">
                <a:avLst/>
              </a:pr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42" name="Freeform 9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7LwAAdRgAADswAACGGAAAAAAAACYAAAAIAAAA//////////8="/>
                  </a:ext>
                </a:extLst>
              </p:cNvSpPr>
              <p:nvPr/>
            </p:nvSpPr>
            <p:spPr>
              <a:xfrm>
                <a:off x="7677785" y="3975735"/>
                <a:ext cx="162560" cy="10795"/>
              </a:xfrm>
              <a:custGeom>
                <a:avLst/>
                <a:gdLst/>
                <a:ahLst/>
                <a:cxnLst/>
                <a:rect l="0" t="0" r="162560" b="10795"/>
                <a:pathLst>
                  <a:path w="162560" h="10795">
                    <a:moveTo>
                      <a:pt x="0" y="4151"/>
                    </a:moveTo>
                    <a:cubicBezTo>
                      <a:pt x="1642" y="2906"/>
                      <a:pt x="3284" y="2075"/>
                      <a:pt x="5337" y="1245"/>
                    </a:cubicBezTo>
                    <a:cubicBezTo>
                      <a:pt x="6979" y="415"/>
                      <a:pt x="8621" y="0"/>
                      <a:pt x="10673" y="0"/>
                    </a:cubicBezTo>
                    <a:cubicBezTo>
                      <a:pt x="14778" y="0"/>
                      <a:pt x="18062" y="2075"/>
                      <a:pt x="21757" y="4151"/>
                    </a:cubicBezTo>
                    <a:cubicBezTo>
                      <a:pt x="24630" y="5812"/>
                      <a:pt x="27914" y="7473"/>
                      <a:pt x="30788" y="7473"/>
                    </a:cubicBezTo>
                    <a:cubicBezTo>
                      <a:pt x="34072" y="7473"/>
                      <a:pt x="36945" y="5812"/>
                      <a:pt x="39819" y="4151"/>
                    </a:cubicBezTo>
                    <a:cubicBezTo>
                      <a:pt x="43514" y="2075"/>
                      <a:pt x="46798" y="0"/>
                      <a:pt x="50492" y="0"/>
                    </a:cubicBezTo>
                    <a:cubicBezTo>
                      <a:pt x="54597" y="0"/>
                      <a:pt x="57881" y="2075"/>
                      <a:pt x="61576" y="4151"/>
                    </a:cubicBezTo>
                    <a:cubicBezTo>
                      <a:pt x="64449" y="5812"/>
                      <a:pt x="67733" y="7473"/>
                      <a:pt x="70607" y="7473"/>
                    </a:cubicBezTo>
                    <a:cubicBezTo>
                      <a:pt x="73891" y="7473"/>
                      <a:pt x="76764" y="5812"/>
                      <a:pt x="79638" y="4151"/>
                    </a:cubicBezTo>
                    <a:cubicBezTo>
                      <a:pt x="83333" y="2075"/>
                      <a:pt x="86617" y="0"/>
                      <a:pt x="90311" y="0"/>
                    </a:cubicBezTo>
                    <a:cubicBezTo>
                      <a:pt x="94416" y="0"/>
                      <a:pt x="98111" y="2075"/>
                      <a:pt x="101395" y="4151"/>
                    </a:cubicBezTo>
                    <a:cubicBezTo>
                      <a:pt x="104268" y="5812"/>
                      <a:pt x="107552" y="7473"/>
                      <a:pt x="110426" y="7473"/>
                    </a:cubicBezTo>
                    <a:cubicBezTo>
                      <a:pt x="113710" y="7473"/>
                      <a:pt x="116583" y="5812"/>
                      <a:pt x="119457" y="4151"/>
                    </a:cubicBezTo>
                    <a:cubicBezTo>
                      <a:pt x="123152" y="2075"/>
                      <a:pt x="126436" y="0"/>
                      <a:pt x="130541" y="0"/>
                    </a:cubicBezTo>
                    <a:cubicBezTo>
                      <a:pt x="134235" y="0"/>
                      <a:pt x="137930" y="2075"/>
                      <a:pt x="141214" y="4151"/>
                    </a:cubicBezTo>
                    <a:cubicBezTo>
                      <a:pt x="144498" y="5812"/>
                      <a:pt x="147371" y="7473"/>
                      <a:pt x="150245" y="7473"/>
                    </a:cubicBezTo>
                    <a:cubicBezTo>
                      <a:pt x="153118" y="7473"/>
                      <a:pt x="155581" y="5812"/>
                      <a:pt x="158455" y="3736"/>
                    </a:cubicBezTo>
                    <a:cubicBezTo>
                      <a:pt x="159276" y="3321"/>
                      <a:pt x="160097" y="2906"/>
                      <a:pt x="160918" y="2075"/>
                    </a:cubicBezTo>
                    <a:cubicBezTo>
                      <a:pt x="162560" y="4982"/>
                      <a:pt x="162560" y="4982"/>
                      <a:pt x="162560" y="4982"/>
                    </a:cubicBezTo>
                    <a:cubicBezTo>
                      <a:pt x="161739" y="5397"/>
                      <a:pt x="161328" y="6227"/>
                      <a:pt x="160507" y="6643"/>
                    </a:cubicBezTo>
                    <a:cubicBezTo>
                      <a:pt x="157223" y="8719"/>
                      <a:pt x="153939" y="10795"/>
                      <a:pt x="150245" y="10795"/>
                    </a:cubicBezTo>
                    <a:cubicBezTo>
                      <a:pt x="146550" y="10795"/>
                      <a:pt x="142856" y="9134"/>
                      <a:pt x="139572" y="7058"/>
                    </a:cubicBezTo>
                    <a:cubicBezTo>
                      <a:pt x="136288" y="4982"/>
                      <a:pt x="133414" y="3321"/>
                      <a:pt x="130541" y="3321"/>
                    </a:cubicBezTo>
                    <a:cubicBezTo>
                      <a:pt x="127257" y="3321"/>
                      <a:pt x="124383" y="4982"/>
                      <a:pt x="121099" y="7058"/>
                    </a:cubicBezTo>
                    <a:cubicBezTo>
                      <a:pt x="117815" y="9134"/>
                      <a:pt x="114531" y="10795"/>
                      <a:pt x="110426" y="10795"/>
                    </a:cubicBezTo>
                    <a:cubicBezTo>
                      <a:pt x="106731" y="10795"/>
                      <a:pt x="103037" y="9134"/>
                      <a:pt x="99753" y="7058"/>
                    </a:cubicBezTo>
                    <a:cubicBezTo>
                      <a:pt x="96469" y="4982"/>
                      <a:pt x="93595" y="3321"/>
                      <a:pt x="90311" y="3321"/>
                    </a:cubicBezTo>
                    <a:cubicBezTo>
                      <a:pt x="87438" y="3321"/>
                      <a:pt x="84564" y="4982"/>
                      <a:pt x="81280" y="7058"/>
                    </a:cubicBezTo>
                    <a:cubicBezTo>
                      <a:pt x="77996" y="9134"/>
                      <a:pt x="74712" y="10795"/>
                      <a:pt x="70607" y="10795"/>
                    </a:cubicBezTo>
                    <a:cubicBezTo>
                      <a:pt x="66912" y="10795"/>
                      <a:pt x="63218" y="9134"/>
                      <a:pt x="59934" y="7058"/>
                    </a:cubicBezTo>
                    <a:cubicBezTo>
                      <a:pt x="56650" y="4982"/>
                      <a:pt x="53776" y="3321"/>
                      <a:pt x="50492" y="3321"/>
                    </a:cubicBezTo>
                    <a:cubicBezTo>
                      <a:pt x="47619" y="3321"/>
                      <a:pt x="44745" y="4982"/>
                      <a:pt x="41461" y="7058"/>
                    </a:cubicBezTo>
                    <a:cubicBezTo>
                      <a:pt x="38177" y="9134"/>
                      <a:pt x="34893" y="10795"/>
                      <a:pt x="30788" y="10795"/>
                    </a:cubicBezTo>
                    <a:cubicBezTo>
                      <a:pt x="26683" y="10795"/>
                      <a:pt x="23399" y="9134"/>
                      <a:pt x="20115" y="7058"/>
                    </a:cubicBezTo>
                    <a:cubicBezTo>
                      <a:pt x="16831" y="4982"/>
                      <a:pt x="13957" y="3321"/>
                      <a:pt x="10673" y="3321"/>
                    </a:cubicBezTo>
                    <a:cubicBezTo>
                      <a:pt x="9442" y="3321"/>
                      <a:pt x="7800" y="3736"/>
                      <a:pt x="6568" y="4567"/>
                    </a:cubicBezTo>
                    <a:cubicBezTo>
                      <a:pt x="4926" y="4982"/>
                      <a:pt x="3284" y="5812"/>
                      <a:pt x="1642" y="7058"/>
                    </a:cubicBezTo>
                    <a:lnTo>
                      <a:pt x="0" y="415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1" name="Freeform 9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fLwAAihgAAB0wAACbGAAAAAAAACYAAAAIAAAA//////////8="/>
                  </a:ext>
                </a:extLst>
              </p:cNvSpPr>
              <p:nvPr/>
            </p:nvSpPr>
            <p:spPr>
              <a:xfrm>
                <a:off x="7700645" y="3989070"/>
                <a:ext cx="120650" cy="10795"/>
              </a:xfrm>
              <a:custGeom>
                <a:avLst/>
                <a:gdLst/>
                <a:ahLst/>
                <a:cxnLst/>
                <a:rect l="0" t="0" r="120650" b="10795"/>
                <a:pathLst>
                  <a:path w="120650" h="10795">
                    <a:moveTo>
                      <a:pt x="1231" y="5812"/>
                    </a:moveTo>
                    <a:cubicBezTo>
                      <a:pt x="2462" y="6227"/>
                      <a:pt x="3693" y="6643"/>
                      <a:pt x="4924" y="7058"/>
                    </a:cubicBezTo>
                    <a:cubicBezTo>
                      <a:pt x="5745" y="7473"/>
                      <a:pt x="6566" y="7473"/>
                      <a:pt x="7797" y="7473"/>
                    </a:cubicBezTo>
                    <a:cubicBezTo>
                      <a:pt x="11080" y="7473"/>
                      <a:pt x="13953" y="5812"/>
                      <a:pt x="16825" y="4151"/>
                    </a:cubicBezTo>
                    <a:cubicBezTo>
                      <a:pt x="20519" y="2075"/>
                      <a:pt x="23802" y="0"/>
                      <a:pt x="27495" y="0"/>
                    </a:cubicBezTo>
                    <a:cubicBezTo>
                      <a:pt x="31599" y="0"/>
                      <a:pt x="34882" y="2075"/>
                      <a:pt x="38575" y="4151"/>
                    </a:cubicBezTo>
                    <a:cubicBezTo>
                      <a:pt x="41448" y="5812"/>
                      <a:pt x="44731" y="7473"/>
                      <a:pt x="47603" y="7473"/>
                    </a:cubicBezTo>
                    <a:cubicBezTo>
                      <a:pt x="50886" y="7473"/>
                      <a:pt x="53759" y="5812"/>
                      <a:pt x="56632" y="4151"/>
                    </a:cubicBezTo>
                    <a:cubicBezTo>
                      <a:pt x="60325" y="2075"/>
                      <a:pt x="63608" y="0"/>
                      <a:pt x="67301" y="0"/>
                    </a:cubicBezTo>
                    <a:cubicBezTo>
                      <a:pt x="71405" y="0"/>
                      <a:pt x="75098" y="2075"/>
                      <a:pt x="78381" y="4151"/>
                    </a:cubicBezTo>
                    <a:cubicBezTo>
                      <a:pt x="81254" y="5812"/>
                      <a:pt x="84537" y="7473"/>
                      <a:pt x="87410" y="7473"/>
                    </a:cubicBezTo>
                    <a:cubicBezTo>
                      <a:pt x="90693" y="7473"/>
                      <a:pt x="93565" y="5812"/>
                      <a:pt x="96438" y="4151"/>
                    </a:cubicBezTo>
                    <a:cubicBezTo>
                      <a:pt x="100131" y="2075"/>
                      <a:pt x="103414" y="0"/>
                      <a:pt x="107518" y="0"/>
                    </a:cubicBezTo>
                    <a:cubicBezTo>
                      <a:pt x="111211" y="0"/>
                      <a:pt x="114905" y="2075"/>
                      <a:pt x="118188" y="4151"/>
                    </a:cubicBezTo>
                    <a:cubicBezTo>
                      <a:pt x="119009" y="4567"/>
                      <a:pt x="119829" y="4982"/>
                      <a:pt x="120650" y="5397"/>
                    </a:cubicBezTo>
                    <a:cubicBezTo>
                      <a:pt x="119009" y="8303"/>
                      <a:pt x="119009" y="8303"/>
                      <a:pt x="119009" y="8303"/>
                    </a:cubicBezTo>
                    <a:cubicBezTo>
                      <a:pt x="118188" y="7888"/>
                      <a:pt x="117367" y="7473"/>
                      <a:pt x="116546" y="7058"/>
                    </a:cubicBezTo>
                    <a:cubicBezTo>
                      <a:pt x="113263" y="4982"/>
                      <a:pt x="110391" y="3321"/>
                      <a:pt x="107518" y="3321"/>
                    </a:cubicBezTo>
                    <a:cubicBezTo>
                      <a:pt x="104235" y="3321"/>
                      <a:pt x="101362" y="4982"/>
                      <a:pt x="98079" y="7058"/>
                    </a:cubicBezTo>
                    <a:cubicBezTo>
                      <a:pt x="94796" y="8719"/>
                      <a:pt x="91513" y="10795"/>
                      <a:pt x="87410" y="10795"/>
                    </a:cubicBezTo>
                    <a:cubicBezTo>
                      <a:pt x="83716" y="10795"/>
                      <a:pt x="80023" y="8719"/>
                      <a:pt x="76740" y="7058"/>
                    </a:cubicBezTo>
                    <a:cubicBezTo>
                      <a:pt x="73457" y="4982"/>
                      <a:pt x="70584" y="3321"/>
                      <a:pt x="67301" y="3321"/>
                    </a:cubicBezTo>
                    <a:cubicBezTo>
                      <a:pt x="64429" y="3321"/>
                      <a:pt x="61556" y="4982"/>
                      <a:pt x="58273" y="7058"/>
                    </a:cubicBezTo>
                    <a:cubicBezTo>
                      <a:pt x="54990" y="8719"/>
                      <a:pt x="51707" y="10795"/>
                      <a:pt x="47603" y="10795"/>
                    </a:cubicBezTo>
                    <a:cubicBezTo>
                      <a:pt x="43910" y="10795"/>
                      <a:pt x="40217" y="8719"/>
                      <a:pt x="36934" y="7058"/>
                    </a:cubicBezTo>
                    <a:cubicBezTo>
                      <a:pt x="33651" y="4982"/>
                      <a:pt x="30778" y="3321"/>
                      <a:pt x="27495" y="3321"/>
                    </a:cubicBezTo>
                    <a:cubicBezTo>
                      <a:pt x="24622" y="3321"/>
                      <a:pt x="21750" y="4982"/>
                      <a:pt x="18467" y="7058"/>
                    </a:cubicBezTo>
                    <a:cubicBezTo>
                      <a:pt x="15184" y="8719"/>
                      <a:pt x="11901" y="10795"/>
                      <a:pt x="7797" y="10795"/>
                    </a:cubicBezTo>
                    <a:cubicBezTo>
                      <a:pt x="6566" y="10795"/>
                      <a:pt x="4924" y="10795"/>
                      <a:pt x="3693" y="10379"/>
                    </a:cubicBezTo>
                    <a:cubicBezTo>
                      <a:pt x="2462" y="9964"/>
                      <a:pt x="1231" y="9134"/>
                      <a:pt x="0" y="8719"/>
                    </a:cubicBezTo>
                    <a:lnTo>
                      <a:pt x="1231" y="5812"/>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0" name="Rectangle 92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LLwAAIRgAAPgvAAAxGAAAAAAAACYAAAAIAAAA//////////8="/>
                  </a:ext>
                </a:extLst>
              </p:cNvSpPr>
              <p:nvPr/>
            </p:nvSpPr>
            <p:spPr>
              <a:xfrm>
                <a:off x="7728585" y="3922395"/>
                <a:ext cx="69215" cy="10160"/>
              </a:xfrm>
              <a:prstGeom prst="rect">
                <a:avLst/>
              </a:pr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39" name="Freeform 9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Q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wLwAAERgAAFEwAABqGAAAAAAAACYAAAAIAAAA//////////8="/>
                  </a:ext>
                </a:extLst>
              </p:cNvSpPr>
              <p:nvPr/>
            </p:nvSpPr>
            <p:spPr>
              <a:xfrm>
                <a:off x="7670800" y="3912235"/>
                <a:ext cx="183515" cy="56515"/>
              </a:xfrm>
              <a:custGeom>
                <a:avLst/>
                <a:gdLst/>
                <a:ahLst/>
                <a:cxnLst/>
                <a:rect l="0" t="0" r="183515" b="56515"/>
                <a:pathLst>
                  <a:path w="183515" h="56515">
                    <a:moveTo>
                      <a:pt x="0" y="52802"/>
                    </a:moveTo>
                    <a:cubicBezTo>
                      <a:pt x="3262" y="50739"/>
                      <a:pt x="6524" y="49089"/>
                      <a:pt x="9787" y="49089"/>
                    </a:cubicBezTo>
                    <a:cubicBezTo>
                      <a:pt x="16720" y="49089"/>
                      <a:pt x="22837" y="56515"/>
                      <a:pt x="29770" y="56515"/>
                    </a:cubicBezTo>
                    <a:cubicBezTo>
                      <a:pt x="36703" y="56515"/>
                      <a:pt x="42412" y="49089"/>
                      <a:pt x="49345" y="49089"/>
                    </a:cubicBezTo>
                    <a:cubicBezTo>
                      <a:pt x="56277" y="49089"/>
                      <a:pt x="62395" y="56515"/>
                      <a:pt x="69327" y="56515"/>
                    </a:cubicBezTo>
                    <a:cubicBezTo>
                      <a:pt x="76260" y="56515"/>
                      <a:pt x="81970" y="49089"/>
                      <a:pt x="88902" y="49089"/>
                    </a:cubicBezTo>
                    <a:cubicBezTo>
                      <a:pt x="95835" y="49089"/>
                      <a:pt x="101952" y="56515"/>
                      <a:pt x="108885" y="56515"/>
                    </a:cubicBezTo>
                    <a:cubicBezTo>
                      <a:pt x="115818" y="56515"/>
                      <a:pt x="121527" y="49089"/>
                      <a:pt x="128460" y="49089"/>
                    </a:cubicBezTo>
                    <a:cubicBezTo>
                      <a:pt x="135801" y="49089"/>
                      <a:pt x="141510" y="56515"/>
                      <a:pt x="148443" y="56515"/>
                    </a:cubicBezTo>
                    <a:cubicBezTo>
                      <a:pt x="152521" y="56515"/>
                      <a:pt x="156191" y="53214"/>
                      <a:pt x="159861" y="50739"/>
                    </a:cubicBezTo>
                    <a:cubicBezTo>
                      <a:pt x="171280" y="44139"/>
                      <a:pt x="178621" y="32588"/>
                      <a:pt x="183515" y="17325"/>
                    </a:cubicBezTo>
                    <a:cubicBezTo>
                      <a:pt x="150074" y="17325"/>
                      <a:pt x="150074" y="17325"/>
                      <a:pt x="150074" y="17325"/>
                    </a:cubicBezTo>
                    <a:cubicBezTo>
                      <a:pt x="150074" y="26813"/>
                      <a:pt x="150074" y="26813"/>
                      <a:pt x="150074" y="26813"/>
                    </a:cubicBezTo>
                    <a:cubicBezTo>
                      <a:pt x="39965" y="26813"/>
                      <a:pt x="39965" y="26813"/>
                      <a:pt x="39965" y="26813"/>
                    </a:cubicBezTo>
                    <a:cubicBezTo>
                      <a:pt x="39965" y="0"/>
                      <a:pt x="39965" y="0"/>
                      <a:pt x="39965" y="0"/>
                    </a:cubicBezTo>
                    <a:cubicBezTo>
                      <a:pt x="13457" y="0"/>
                      <a:pt x="13457" y="0"/>
                      <a:pt x="13457" y="0"/>
                    </a:cubicBezTo>
                    <a:cubicBezTo>
                      <a:pt x="13457" y="17325"/>
                      <a:pt x="13457" y="17325"/>
                      <a:pt x="13457" y="17325"/>
                    </a:cubicBezTo>
                    <a:cubicBezTo>
                      <a:pt x="0" y="17325"/>
                      <a:pt x="0" y="17325"/>
                      <a:pt x="0" y="17325"/>
                    </a:cubicBezTo>
                    <a:cubicBezTo>
                      <a:pt x="0" y="49914"/>
                      <a:pt x="0" y="49914"/>
                      <a:pt x="0" y="49914"/>
                    </a:cubicBezTo>
                    <a:lnTo>
                      <a:pt x="0" y="52802"/>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grpSp>
          <p:nvGrpSpPr>
            <p:cNvPr id="123" name="Group 92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wzAACLFwAAKzUAAOsYAAAAAAAAJgAAAAgAAAD/////AAAAAA=="/>
                </a:ext>
              </a:extLst>
            </p:cNvGrpSpPr>
            <p:nvPr/>
          </p:nvGrpSpPr>
          <p:grpSpPr>
            <a:xfrm>
              <a:off x="8420100" y="3827145"/>
              <a:ext cx="222885" cy="223520"/>
              <a:chOff x="8420100" y="3827145"/>
              <a:chExt cx="222885" cy="223520"/>
            </a:xfrm>
          </p:grpSpPr>
          <p:sp>
            <p:nvSpPr>
              <p:cNvPr id="137" name="Freeform 9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XMwAAlxcAACA1AADgGAAAAAAAACYAAAAIAAAA//////////8="/>
                  </a:ext>
                </a:extLst>
              </p:cNvSpPr>
              <p:nvPr/>
            </p:nvSpPr>
            <p:spPr>
              <a:xfrm>
                <a:off x="8427085" y="3834765"/>
                <a:ext cx="208915" cy="208915"/>
              </a:xfrm>
              <a:custGeom>
                <a:avLst/>
                <a:gdLst/>
                <a:ahLst/>
                <a:cxnLst/>
                <a:rect l="0" t="0" r="208915" b="208915"/>
                <a:pathLst>
                  <a:path w="208915" h="208915">
                    <a:moveTo>
                      <a:pt x="44767" y="0"/>
                    </a:moveTo>
                    <a:lnTo>
                      <a:pt x="164147" y="0"/>
                    </a:lnTo>
                    <a:cubicBezTo>
                      <a:pt x="189018" y="0"/>
                      <a:pt x="208915" y="19896"/>
                      <a:pt x="208915" y="44767"/>
                    </a:cubicBezTo>
                    <a:lnTo>
                      <a:pt x="208915" y="164147"/>
                    </a:lnTo>
                    <a:cubicBezTo>
                      <a:pt x="208915" y="189018"/>
                      <a:pt x="189018" y="208915"/>
                      <a:pt x="164147" y="208915"/>
                    </a:cubicBezTo>
                    <a:lnTo>
                      <a:pt x="44767" y="208915"/>
                    </a:lnTo>
                    <a:cubicBezTo>
                      <a:pt x="19896" y="208915"/>
                      <a:pt x="0" y="189018"/>
                      <a:pt x="0" y="164147"/>
                    </a:cubicBezTo>
                    <a:lnTo>
                      <a:pt x="0" y="44767"/>
                    </a:lnTo>
                    <a:cubicBezTo>
                      <a:pt x="0" y="19896"/>
                      <a:pt x="19896" y="0"/>
                      <a:pt x="44767"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136" name="Freeform 9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MwAAixcAACs1AADrGAAAAAAAACYAAAAIAAAA//////////8="/>
                  </a:ext>
                </a:extLst>
              </p:cNvSpPr>
              <p:nvPr/>
            </p:nvSpPr>
            <p:spPr>
              <a:xfrm>
                <a:off x="8420100" y="3827145"/>
                <a:ext cx="222885" cy="223520"/>
              </a:xfrm>
              <a:custGeom>
                <a:avLst/>
                <a:gdLst/>
                <a:ahLst/>
                <a:cxnLst/>
                <a:rect l="0" t="0" r="222885" b="223520"/>
                <a:pathLst>
                  <a:path w="222885" h="223520">
                    <a:moveTo>
                      <a:pt x="170878" y="0"/>
                    </a:moveTo>
                    <a:lnTo>
                      <a:pt x="52006" y="0"/>
                    </a:lnTo>
                    <a:cubicBezTo>
                      <a:pt x="23526" y="0"/>
                      <a:pt x="0" y="23594"/>
                      <a:pt x="0" y="52155"/>
                    </a:cubicBezTo>
                    <a:lnTo>
                      <a:pt x="0" y="171365"/>
                    </a:lnTo>
                    <a:cubicBezTo>
                      <a:pt x="0" y="199926"/>
                      <a:pt x="23526" y="222278"/>
                      <a:pt x="52006" y="223520"/>
                    </a:cubicBezTo>
                    <a:lnTo>
                      <a:pt x="170878" y="223520"/>
                    </a:lnTo>
                    <a:cubicBezTo>
                      <a:pt x="199358" y="222278"/>
                      <a:pt x="221646" y="199926"/>
                      <a:pt x="222885" y="171365"/>
                    </a:cubicBezTo>
                    <a:lnTo>
                      <a:pt x="222885" y="52155"/>
                    </a:lnTo>
                    <a:cubicBezTo>
                      <a:pt x="221646" y="23594"/>
                      <a:pt x="199358" y="0"/>
                      <a:pt x="170878" y="0"/>
                    </a:cubicBezTo>
                    <a:close/>
                    <a:moveTo>
                      <a:pt x="52006" y="14901"/>
                    </a:moveTo>
                    <a:lnTo>
                      <a:pt x="170878" y="14901"/>
                    </a:lnTo>
                    <a:cubicBezTo>
                      <a:pt x="190690" y="14901"/>
                      <a:pt x="208026" y="31044"/>
                      <a:pt x="208026" y="52155"/>
                    </a:cubicBezTo>
                    <a:lnTo>
                      <a:pt x="208026" y="171365"/>
                    </a:lnTo>
                    <a:cubicBezTo>
                      <a:pt x="208026" y="191234"/>
                      <a:pt x="190690" y="208619"/>
                      <a:pt x="170878" y="208619"/>
                    </a:cubicBezTo>
                    <a:lnTo>
                      <a:pt x="52006" y="208619"/>
                    </a:lnTo>
                    <a:cubicBezTo>
                      <a:pt x="30956" y="208619"/>
                      <a:pt x="14859" y="191234"/>
                      <a:pt x="14859" y="171365"/>
                    </a:cubicBezTo>
                    <a:lnTo>
                      <a:pt x="14859" y="52155"/>
                    </a:lnTo>
                    <a:cubicBezTo>
                      <a:pt x="14859" y="31044"/>
                      <a:pt x="30956" y="14901"/>
                      <a:pt x="52006" y="14901"/>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35" name="Freeform 9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NAAAtBcAAHM0AADIGAAAAAAAACYAAAAIAAAA//////////8="/>
                  </a:ext>
                </a:extLst>
              </p:cNvSpPr>
              <p:nvPr/>
            </p:nvSpPr>
            <p:spPr>
              <a:xfrm>
                <a:off x="8458200" y="3853180"/>
                <a:ext cx="67945" cy="175260"/>
              </a:xfrm>
              <a:custGeom>
                <a:avLst/>
                <a:gdLst/>
                <a:ahLst/>
                <a:cxnLst/>
                <a:rect l="0" t="0" r="67945" b="175260"/>
                <a:pathLst>
                  <a:path w="67945" h="175260">
                    <a:moveTo>
                      <a:pt x="34590" y="175260"/>
                    </a:moveTo>
                    <a:cubicBezTo>
                      <a:pt x="22236" y="175260"/>
                      <a:pt x="11118" y="175260"/>
                      <a:pt x="11118" y="175260"/>
                    </a:cubicBezTo>
                    <a:cubicBezTo>
                      <a:pt x="11118" y="175260"/>
                      <a:pt x="1235" y="175260"/>
                      <a:pt x="1235" y="167802"/>
                    </a:cubicBezTo>
                    <a:lnTo>
                      <a:pt x="1235" y="150400"/>
                    </a:lnTo>
                    <a:lnTo>
                      <a:pt x="9882" y="141753"/>
                    </a:lnTo>
                    <a:lnTo>
                      <a:pt x="1235" y="132999"/>
                    </a:lnTo>
                    <a:lnTo>
                      <a:pt x="9882" y="125541"/>
                    </a:lnTo>
                    <a:lnTo>
                      <a:pt x="1235" y="116894"/>
                    </a:lnTo>
                    <a:lnTo>
                      <a:pt x="9882" y="108139"/>
                    </a:lnTo>
                    <a:lnTo>
                      <a:pt x="1235" y="99492"/>
                    </a:lnTo>
                    <a:lnTo>
                      <a:pt x="9882" y="90737"/>
                    </a:lnTo>
                    <a:lnTo>
                      <a:pt x="1235" y="82090"/>
                    </a:lnTo>
                    <a:lnTo>
                      <a:pt x="9882" y="74579"/>
                    </a:lnTo>
                    <a:lnTo>
                      <a:pt x="0" y="65878"/>
                    </a:lnTo>
                    <a:lnTo>
                      <a:pt x="0" y="60906"/>
                    </a:lnTo>
                    <a:cubicBezTo>
                      <a:pt x="0" y="60906"/>
                      <a:pt x="2470" y="44747"/>
                      <a:pt x="11118" y="37289"/>
                    </a:cubicBezTo>
                    <a:cubicBezTo>
                      <a:pt x="22236" y="26103"/>
                      <a:pt x="24707" y="32317"/>
                      <a:pt x="24707" y="19888"/>
                    </a:cubicBezTo>
                    <a:cubicBezTo>
                      <a:pt x="24707" y="17402"/>
                      <a:pt x="24707" y="16159"/>
                      <a:pt x="23471" y="14916"/>
                    </a:cubicBezTo>
                    <a:cubicBezTo>
                      <a:pt x="22236" y="12430"/>
                      <a:pt x="22236" y="11187"/>
                      <a:pt x="22236" y="9944"/>
                    </a:cubicBezTo>
                    <a:cubicBezTo>
                      <a:pt x="22236" y="9944"/>
                      <a:pt x="23471" y="6215"/>
                      <a:pt x="23471" y="3729"/>
                    </a:cubicBezTo>
                    <a:cubicBezTo>
                      <a:pt x="23471" y="2486"/>
                      <a:pt x="23471" y="1243"/>
                      <a:pt x="24707" y="1243"/>
                    </a:cubicBezTo>
                    <a:cubicBezTo>
                      <a:pt x="27178" y="1243"/>
                      <a:pt x="30884" y="0"/>
                      <a:pt x="33354" y="0"/>
                    </a:cubicBezTo>
                    <a:cubicBezTo>
                      <a:pt x="33354" y="0"/>
                      <a:pt x="33354" y="0"/>
                      <a:pt x="34590" y="0"/>
                    </a:cubicBezTo>
                    <a:cubicBezTo>
                      <a:pt x="34590" y="0"/>
                      <a:pt x="34590" y="0"/>
                      <a:pt x="34590" y="0"/>
                    </a:cubicBezTo>
                    <a:cubicBezTo>
                      <a:pt x="37060" y="0"/>
                      <a:pt x="40767" y="1243"/>
                      <a:pt x="43237" y="1243"/>
                    </a:cubicBezTo>
                    <a:cubicBezTo>
                      <a:pt x="44473" y="1243"/>
                      <a:pt x="44473" y="2486"/>
                      <a:pt x="44473" y="3729"/>
                    </a:cubicBezTo>
                    <a:cubicBezTo>
                      <a:pt x="44473" y="6215"/>
                      <a:pt x="45708" y="9944"/>
                      <a:pt x="45708" y="9944"/>
                    </a:cubicBezTo>
                    <a:cubicBezTo>
                      <a:pt x="45708" y="11187"/>
                      <a:pt x="45708" y="12430"/>
                      <a:pt x="44473" y="14916"/>
                    </a:cubicBezTo>
                    <a:cubicBezTo>
                      <a:pt x="43237" y="16159"/>
                      <a:pt x="43237" y="17402"/>
                      <a:pt x="43237" y="19888"/>
                    </a:cubicBezTo>
                    <a:cubicBezTo>
                      <a:pt x="43237" y="32317"/>
                      <a:pt x="45708" y="26103"/>
                      <a:pt x="56826" y="37289"/>
                    </a:cubicBezTo>
                    <a:cubicBezTo>
                      <a:pt x="65474" y="44747"/>
                      <a:pt x="67945" y="60906"/>
                      <a:pt x="67945" y="60906"/>
                    </a:cubicBezTo>
                    <a:lnTo>
                      <a:pt x="67945" y="65878"/>
                    </a:lnTo>
                    <a:lnTo>
                      <a:pt x="56826" y="74579"/>
                    </a:lnTo>
                    <a:lnTo>
                      <a:pt x="65474" y="82037"/>
                    </a:lnTo>
                    <a:lnTo>
                      <a:pt x="56826" y="90685"/>
                    </a:lnTo>
                    <a:lnTo>
                      <a:pt x="65474" y="99438"/>
                    </a:lnTo>
                    <a:lnTo>
                      <a:pt x="56826" y="108086"/>
                    </a:lnTo>
                    <a:lnTo>
                      <a:pt x="65474" y="116840"/>
                    </a:lnTo>
                    <a:lnTo>
                      <a:pt x="56826" y="125488"/>
                    </a:lnTo>
                    <a:lnTo>
                      <a:pt x="65474" y="132999"/>
                    </a:lnTo>
                    <a:lnTo>
                      <a:pt x="56826" y="141647"/>
                    </a:lnTo>
                    <a:lnTo>
                      <a:pt x="66709" y="150400"/>
                    </a:lnTo>
                    <a:lnTo>
                      <a:pt x="66709" y="167802"/>
                    </a:lnTo>
                    <a:cubicBezTo>
                      <a:pt x="66709" y="175260"/>
                      <a:pt x="56826" y="175260"/>
                      <a:pt x="56826" y="175260"/>
                    </a:cubicBezTo>
                    <a:cubicBezTo>
                      <a:pt x="56826" y="175260"/>
                      <a:pt x="45708" y="175260"/>
                      <a:pt x="34590" y="17526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34" name="Rectangle 92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K+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hNAAAJxgAAFw0AAArGAAAAAAAACYAAAAIAAAA//////////8="/>
                  </a:ext>
                </a:extLst>
              </p:cNvSpPr>
              <p:nvPr/>
            </p:nvSpPr>
            <p:spPr>
              <a:xfrm>
                <a:off x="8474075" y="3926205"/>
                <a:ext cx="3746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33" name="Rectangle 92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hNAAAQRgAAFw0AABHGAAAAAAAACYAAAAIAAAA//////////8="/>
                  </a:ext>
                </a:extLst>
              </p:cNvSpPr>
              <p:nvPr/>
            </p:nvSpPr>
            <p:spPr>
              <a:xfrm>
                <a:off x="8474075" y="3942715"/>
                <a:ext cx="3746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32" name="Rectangle 92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NAAAWxgAAFk0AABhGAAAAAAAACYAAAAIAAAA//////////8="/>
                  </a:ext>
                </a:extLst>
              </p:cNvSpPr>
              <p:nvPr/>
            </p:nvSpPr>
            <p:spPr>
              <a:xfrm>
                <a:off x="8471535" y="395922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31" name="Rectangle 93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hNAAAdhgAAFw0AAB7GAAAAAAAACYAAAAIAAAA//////////8="/>
                  </a:ext>
                </a:extLst>
              </p:cNvSpPr>
              <p:nvPr/>
            </p:nvSpPr>
            <p:spPr>
              <a:xfrm>
                <a:off x="8474075" y="3976370"/>
                <a:ext cx="37465"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30" name="Rectangle 93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7B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hNAAAkRgAAFw0AACXGAAAAAAAACYAAAAIAAAA//////////8="/>
                  </a:ext>
                </a:extLst>
              </p:cNvSpPr>
              <p:nvPr/>
            </p:nvSpPr>
            <p:spPr>
              <a:xfrm>
                <a:off x="8474075" y="3993515"/>
                <a:ext cx="3746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29" name="Freeform 9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JNAAAJBgAAPQ0AADEGAAAAAAAACYAAAAIAAAA//////////8="/>
                  </a:ext>
                </a:extLst>
              </p:cNvSpPr>
              <p:nvPr/>
            </p:nvSpPr>
            <p:spPr>
              <a:xfrm>
                <a:off x="8540115" y="3924300"/>
                <a:ext cx="67945" cy="101600"/>
              </a:xfrm>
              <a:custGeom>
                <a:avLst/>
                <a:gdLst/>
                <a:ahLst/>
                <a:cxnLst/>
                <a:rect l="0" t="0" r="67945" b="101600"/>
                <a:pathLst>
                  <a:path w="67945" h="101600">
                    <a:moveTo>
                      <a:pt x="33354" y="101600"/>
                    </a:moveTo>
                    <a:cubicBezTo>
                      <a:pt x="22236" y="101600"/>
                      <a:pt x="11118" y="101600"/>
                      <a:pt x="11118" y="101600"/>
                    </a:cubicBezTo>
                    <a:cubicBezTo>
                      <a:pt x="11118" y="101600"/>
                      <a:pt x="1235" y="101600"/>
                      <a:pt x="1235" y="97883"/>
                    </a:cubicBezTo>
                    <a:lnTo>
                      <a:pt x="1235" y="81776"/>
                    </a:lnTo>
                    <a:lnTo>
                      <a:pt x="9882" y="78059"/>
                    </a:lnTo>
                    <a:lnTo>
                      <a:pt x="0" y="74341"/>
                    </a:lnTo>
                    <a:lnTo>
                      <a:pt x="9882" y="70624"/>
                    </a:lnTo>
                    <a:lnTo>
                      <a:pt x="0" y="65668"/>
                    </a:lnTo>
                    <a:lnTo>
                      <a:pt x="9882" y="61951"/>
                    </a:lnTo>
                    <a:lnTo>
                      <a:pt x="0" y="58234"/>
                    </a:lnTo>
                    <a:lnTo>
                      <a:pt x="9882" y="54517"/>
                    </a:lnTo>
                    <a:lnTo>
                      <a:pt x="0" y="50800"/>
                    </a:lnTo>
                    <a:lnTo>
                      <a:pt x="9882" y="47083"/>
                    </a:lnTo>
                    <a:lnTo>
                      <a:pt x="0" y="43366"/>
                    </a:lnTo>
                    <a:lnTo>
                      <a:pt x="0" y="40888"/>
                    </a:lnTo>
                    <a:cubicBezTo>
                      <a:pt x="0" y="40888"/>
                      <a:pt x="2470" y="27259"/>
                      <a:pt x="9882" y="23541"/>
                    </a:cubicBezTo>
                    <a:cubicBezTo>
                      <a:pt x="22236" y="18585"/>
                      <a:pt x="24707" y="22302"/>
                      <a:pt x="24707" y="16107"/>
                    </a:cubicBezTo>
                    <a:cubicBezTo>
                      <a:pt x="24707" y="14868"/>
                      <a:pt x="24707" y="14868"/>
                      <a:pt x="23471" y="13629"/>
                    </a:cubicBezTo>
                    <a:cubicBezTo>
                      <a:pt x="22236" y="12390"/>
                      <a:pt x="22236" y="4956"/>
                      <a:pt x="22236" y="4956"/>
                    </a:cubicBezTo>
                    <a:cubicBezTo>
                      <a:pt x="22236" y="4956"/>
                      <a:pt x="22236" y="3717"/>
                      <a:pt x="23471" y="2478"/>
                    </a:cubicBezTo>
                    <a:cubicBezTo>
                      <a:pt x="23471" y="1239"/>
                      <a:pt x="23471" y="1239"/>
                      <a:pt x="24707" y="1239"/>
                    </a:cubicBezTo>
                    <a:cubicBezTo>
                      <a:pt x="27178" y="1239"/>
                      <a:pt x="30884" y="0"/>
                      <a:pt x="33354" y="0"/>
                    </a:cubicBezTo>
                    <a:cubicBezTo>
                      <a:pt x="33354" y="0"/>
                      <a:pt x="33354" y="0"/>
                      <a:pt x="33354" y="0"/>
                    </a:cubicBezTo>
                    <a:cubicBezTo>
                      <a:pt x="34590" y="0"/>
                      <a:pt x="34590" y="0"/>
                      <a:pt x="34590" y="0"/>
                    </a:cubicBezTo>
                    <a:cubicBezTo>
                      <a:pt x="37060" y="0"/>
                      <a:pt x="40767" y="1239"/>
                      <a:pt x="43237" y="1239"/>
                    </a:cubicBezTo>
                    <a:cubicBezTo>
                      <a:pt x="44473" y="1239"/>
                      <a:pt x="44473" y="1239"/>
                      <a:pt x="44473" y="2478"/>
                    </a:cubicBezTo>
                    <a:cubicBezTo>
                      <a:pt x="44473" y="3717"/>
                      <a:pt x="45708" y="4956"/>
                      <a:pt x="45708" y="4956"/>
                    </a:cubicBezTo>
                    <a:cubicBezTo>
                      <a:pt x="45708" y="4956"/>
                      <a:pt x="45708" y="12390"/>
                      <a:pt x="44473" y="13629"/>
                    </a:cubicBezTo>
                    <a:cubicBezTo>
                      <a:pt x="43237" y="14868"/>
                      <a:pt x="43237" y="14868"/>
                      <a:pt x="43237" y="16107"/>
                    </a:cubicBezTo>
                    <a:cubicBezTo>
                      <a:pt x="43237" y="22302"/>
                      <a:pt x="45708" y="18585"/>
                      <a:pt x="56826" y="23541"/>
                    </a:cubicBezTo>
                    <a:cubicBezTo>
                      <a:pt x="65474" y="27259"/>
                      <a:pt x="67945" y="40888"/>
                      <a:pt x="67945" y="40888"/>
                    </a:cubicBezTo>
                    <a:lnTo>
                      <a:pt x="67945" y="43366"/>
                    </a:lnTo>
                    <a:lnTo>
                      <a:pt x="56826" y="47083"/>
                    </a:lnTo>
                    <a:lnTo>
                      <a:pt x="65474" y="50800"/>
                    </a:lnTo>
                    <a:lnTo>
                      <a:pt x="56826" y="54517"/>
                    </a:lnTo>
                    <a:lnTo>
                      <a:pt x="65474" y="58234"/>
                    </a:lnTo>
                    <a:lnTo>
                      <a:pt x="56826" y="61951"/>
                    </a:lnTo>
                    <a:lnTo>
                      <a:pt x="65474" y="65668"/>
                    </a:lnTo>
                    <a:lnTo>
                      <a:pt x="56826" y="70624"/>
                    </a:lnTo>
                    <a:lnTo>
                      <a:pt x="65474" y="74341"/>
                    </a:lnTo>
                    <a:lnTo>
                      <a:pt x="56826" y="78059"/>
                    </a:lnTo>
                    <a:lnTo>
                      <a:pt x="66709" y="81776"/>
                    </a:lnTo>
                    <a:lnTo>
                      <a:pt x="66709" y="97883"/>
                    </a:lnTo>
                    <a:cubicBezTo>
                      <a:pt x="66709" y="101600"/>
                      <a:pt x="55591" y="101600"/>
                      <a:pt x="55591" y="101600"/>
                    </a:cubicBezTo>
                    <a:cubicBezTo>
                      <a:pt x="55591" y="101600"/>
                      <a:pt x="45708" y="101600"/>
                      <a:pt x="33354" y="10160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28" name="Rectangle 9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D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NAAAahgAANw0AABwGAAAAAAAACYAAAAIAAAA//////////8="/>
                  </a:ext>
                </a:extLst>
              </p:cNvSpPr>
              <p:nvPr/>
            </p:nvSpPr>
            <p:spPr>
              <a:xfrm>
                <a:off x="8557260" y="3968750"/>
                <a:ext cx="3556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27" name="Rectangle 93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NAAAeBgAANw0AAB7GAAAAAAAACYAAAAIAAAA//////////8="/>
                  </a:ext>
                </a:extLst>
              </p:cNvSpPr>
              <p:nvPr/>
            </p:nvSpPr>
            <p:spPr>
              <a:xfrm>
                <a:off x="8557260" y="3977640"/>
                <a:ext cx="35560" cy="190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26" name="Rectangle 93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NAAAhBgAANw0AACKGAAAAAAAACYAAAAIAAAA//////////8="/>
                  </a:ext>
                </a:extLst>
              </p:cNvSpPr>
              <p:nvPr/>
            </p:nvSpPr>
            <p:spPr>
              <a:xfrm>
                <a:off x="8557260" y="3985260"/>
                <a:ext cx="3556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25" name="Rectangle 93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NAAAjxgAANw0AACVGAAAAAAAACYAAAAIAAAA//////////8="/>
                  </a:ext>
                </a:extLst>
              </p:cNvSpPr>
              <p:nvPr/>
            </p:nvSpPr>
            <p:spPr>
              <a:xfrm>
                <a:off x="8557260" y="3992245"/>
                <a:ext cx="3556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24" name="Rectangle 93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NAAAnRgAANw0AAChGAAAAAAAACYAAAAIAAAA//////////8="/>
                  </a:ext>
                </a:extLst>
              </p:cNvSpPr>
              <p:nvPr/>
            </p:nvSpPr>
            <p:spPr>
              <a:xfrm>
                <a:off x="8557260" y="4001135"/>
                <a:ext cx="3556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122" name="Rectangle 93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MgAAoxwAAHQ3AAAyHgAAAAAAACYAAAAIAAAA//////////8="/>
                </a:ext>
              </a:extLst>
            </p:cNvSpPr>
            <p:nvPr/>
          </p:nvSpPr>
          <p:spPr>
            <a:xfrm>
              <a:off x="8215630" y="4655185"/>
              <a:ext cx="798830" cy="25336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GLASS</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109" name="Group 93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QoAADiHAAADyoAAD8eAAAAAAAAJgAAAAgAAAD/////AAAAAA=="/>
                </a:ext>
              </a:extLst>
            </p:cNvGrpSpPr>
            <p:nvPr/>
          </p:nvGrpSpPr>
          <p:grpSpPr>
            <a:xfrm>
              <a:off x="6616700" y="4695190"/>
              <a:ext cx="220345" cy="221615"/>
              <a:chOff x="6616700" y="4695190"/>
              <a:chExt cx="220345" cy="221615"/>
            </a:xfrm>
          </p:grpSpPr>
          <p:sp>
            <p:nvSpPr>
              <p:cNvPr id="121" name="Freeform 9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KAAA7BwAAAQqAAAzHgAAAAAAACYAAAAIAAAA//////////8="/>
                  </a:ext>
                </a:extLst>
              </p:cNvSpPr>
              <p:nvPr/>
            </p:nvSpPr>
            <p:spPr>
              <a:xfrm>
                <a:off x="6623050" y="4701540"/>
                <a:ext cx="207010" cy="207645"/>
              </a:xfrm>
              <a:custGeom>
                <a:avLst/>
                <a:gdLst/>
                <a:ahLst/>
                <a:cxnLst/>
                <a:rect l="0" t="0" r="207010" b="207645"/>
                <a:pathLst>
                  <a:path w="207010" h="207645">
                    <a:moveTo>
                      <a:pt x="43949" y="0"/>
                    </a:moveTo>
                    <a:cubicBezTo>
                      <a:pt x="163061" y="0"/>
                      <a:pt x="163061" y="0"/>
                      <a:pt x="163061" y="0"/>
                    </a:cubicBezTo>
                    <a:cubicBezTo>
                      <a:pt x="187295" y="0"/>
                      <a:pt x="207010" y="20187"/>
                      <a:pt x="207010" y="44495"/>
                    </a:cubicBezTo>
                    <a:cubicBezTo>
                      <a:pt x="207010" y="163561"/>
                      <a:pt x="207010" y="163561"/>
                      <a:pt x="207010" y="163561"/>
                    </a:cubicBezTo>
                    <a:cubicBezTo>
                      <a:pt x="207010" y="187869"/>
                      <a:pt x="187295" y="207645"/>
                      <a:pt x="163061" y="207645"/>
                    </a:cubicBezTo>
                    <a:cubicBezTo>
                      <a:pt x="43949" y="207645"/>
                      <a:pt x="43949" y="207645"/>
                      <a:pt x="43949" y="207645"/>
                    </a:cubicBezTo>
                    <a:cubicBezTo>
                      <a:pt x="20126" y="207645"/>
                      <a:pt x="0" y="187869"/>
                      <a:pt x="0" y="163561"/>
                    </a:cubicBezTo>
                    <a:cubicBezTo>
                      <a:pt x="0" y="44495"/>
                      <a:pt x="0" y="44495"/>
                      <a:pt x="0" y="44495"/>
                    </a:cubicBezTo>
                    <a:cubicBezTo>
                      <a:pt x="0" y="20187"/>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120" name="Freeform 9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KAAA4hwAAA8qAAA/HgAAAAAAACYAAAAIAAAA//////////8="/>
                  </a:ext>
                </a:extLst>
              </p:cNvSpPr>
              <p:nvPr/>
            </p:nvSpPr>
            <p:spPr>
              <a:xfrm>
                <a:off x="6616700" y="4695190"/>
                <a:ext cx="220345" cy="221615"/>
              </a:xfrm>
              <a:custGeom>
                <a:avLst/>
                <a:gdLst/>
                <a:ahLst/>
                <a:cxnLst/>
                <a:rect l="0" t="0" r="220345" b="221615"/>
                <a:pathLst>
                  <a:path w="220345" h="221615">
                    <a:moveTo>
                      <a:pt x="169559" y="0"/>
                    </a:moveTo>
                    <a:cubicBezTo>
                      <a:pt x="50785" y="0"/>
                      <a:pt x="50785" y="0"/>
                      <a:pt x="50785" y="0"/>
                    </a:cubicBezTo>
                    <a:cubicBezTo>
                      <a:pt x="22935" y="0"/>
                      <a:pt x="0" y="23024"/>
                      <a:pt x="0" y="51394"/>
                    </a:cubicBezTo>
                    <a:cubicBezTo>
                      <a:pt x="0" y="170220"/>
                      <a:pt x="0" y="170220"/>
                      <a:pt x="0" y="170220"/>
                    </a:cubicBezTo>
                    <a:cubicBezTo>
                      <a:pt x="0" y="198178"/>
                      <a:pt x="22935" y="221203"/>
                      <a:pt x="50785" y="221615"/>
                    </a:cubicBezTo>
                    <a:cubicBezTo>
                      <a:pt x="169559" y="221615"/>
                      <a:pt x="169559" y="221615"/>
                      <a:pt x="169559" y="221615"/>
                    </a:cubicBezTo>
                    <a:cubicBezTo>
                      <a:pt x="197409" y="221203"/>
                      <a:pt x="220345" y="198178"/>
                      <a:pt x="220345" y="170220"/>
                    </a:cubicBezTo>
                    <a:cubicBezTo>
                      <a:pt x="220345" y="51394"/>
                      <a:pt x="220345" y="51394"/>
                      <a:pt x="220345" y="51394"/>
                    </a:cubicBezTo>
                    <a:cubicBezTo>
                      <a:pt x="220345" y="23024"/>
                      <a:pt x="197409" y="0"/>
                      <a:pt x="169559" y="0"/>
                    </a:cubicBezTo>
                    <a:close/>
                    <a:moveTo>
                      <a:pt x="50785" y="14390"/>
                    </a:moveTo>
                    <a:cubicBezTo>
                      <a:pt x="169559" y="14390"/>
                      <a:pt x="169559" y="14390"/>
                      <a:pt x="169559" y="14390"/>
                    </a:cubicBezTo>
                    <a:cubicBezTo>
                      <a:pt x="189627" y="14390"/>
                      <a:pt x="206010" y="30836"/>
                      <a:pt x="206419" y="51394"/>
                    </a:cubicBezTo>
                    <a:cubicBezTo>
                      <a:pt x="206419" y="170220"/>
                      <a:pt x="206419" y="170220"/>
                      <a:pt x="206419" y="170220"/>
                    </a:cubicBezTo>
                    <a:cubicBezTo>
                      <a:pt x="206010" y="190366"/>
                      <a:pt x="189627" y="207224"/>
                      <a:pt x="169559" y="207224"/>
                    </a:cubicBezTo>
                    <a:cubicBezTo>
                      <a:pt x="50785" y="207224"/>
                      <a:pt x="50785" y="207224"/>
                      <a:pt x="50785" y="207224"/>
                    </a:cubicBezTo>
                    <a:cubicBezTo>
                      <a:pt x="30717" y="207224"/>
                      <a:pt x="14334" y="190366"/>
                      <a:pt x="14334" y="170220"/>
                    </a:cubicBezTo>
                    <a:cubicBezTo>
                      <a:pt x="14334" y="51394"/>
                      <a:pt x="14334" y="51394"/>
                      <a:pt x="14334" y="51394"/>
                    </a:cubicBezTo>
                    <a:cubicBezTo>
                      <a:pt x="14334" y="30836"/>
                      <a:pt x="30717" y="14390"/>
                      <a:pt x="50785" y="1439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19" name="Freeform 9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TKAAAPB0AAO8pAADXHQAAAAAAACYAAAAIAAAA//////////8="/>
                  </a:ext>
                </a:extLst>
              </p:cNvSpPr>
              <p:nvPr/>
            </p:nvSpPr>
            <p:spPr>
              <a:xfrm>
                <a:off x="6636385" y="4752340"/>
                <a:ext cx="180340" cy="98425"/>
              </a:xfrm>
              <a:custGeom>
                <a:avLst/>
                <a:gdLst/>
                <a:ahLst/>
                <a:cxnLst/>
                <a:rect l="0" t="0" r="180340" b="98425"/>
                <a:pathLst>
                  <a:path w="180340" h="98425">
                    <a:moveTo>
                      <a:pt x="168803" y="26568"/>
                    </a:moveTo>
                    <a:lnTo>
                      <a:pt x="132371" y="26568"/>
                    </a:lnTo>
                    <a:lnTo>
                      <a:pt x="132371" y="9057"/>
                    </a:lnTo>
                    <a:lnTo>
                      <a:pt x="115369" y="0"/>
                    </a:lnTo>
                    <a:lnTo>
                      <a:pt x="4858" y="0"/>
                    </a:lnTo>
                    <a:lnTo>
                      <a:pt x="0" y="6038"/>
                    </a:lnTo>
                    <a:lnTo>
                      <a:pt x="0" y="89971"/>
                    </a:lnTo>
                    <a:lnTo>
                      <a:pt x="44933" y="89971"/>
                    </a:lnTo>
                    <a:lnTo>
                      <a:pt x="44933" y="94198"/>
                    </a:lnTo>
                    <a:lnTo>
                      <a:pt x="44933" y="94801"/>
                    </a:lnTo>
                    <a:lnTo>
                      <a:pt x="44933" y="95405"/>
                    </a:lnTo>
                    <a:lnTo>
                      <a:pt x="45540" y="95405"/>
                    </a:lnTo>
                    <a:lnTo>
                      <a:pt x="45540" y="96009"/>
                    </a:lnTo>
                    <a:lnTo>
                      <a:pt x="46148" y="96009"/>
                    </a:lnTo>
                    <a:lnTo>
                      <a:pt x="46148" y="96613"/>
                    </a:lnTo>
                    <a:lnTo>
                      <a:pt x="46755" y="96613"/>
                    </a:lnTo>
                    <a:lnTo>
                      <a:pt x="47362" y="96613"/>
                    </a:lnTo>
                    <a:lnTo>
                      <a:pt x="47362" y="97217"/>
                    </a:lnTo>
                    <a:lnTo>
                      <a:pt x="47969" y="97217"/>
                    </a:lnTo>
                    <a:lnTo>
                      <a:pt x="48576" y="97824"/>
                    </a:lnTo>
                    <a:lnTo>
                      <a:pt x="49184" y="97824"/>
                    </a:lnTo>
                    <a:lnTo>
                      <a:pt x="49791" y="97824"/>
                    </a:lnTo>
                    <a:lnTo>
                      <a:pt x="50398" y="97824"/>
                    </a:lnTo>
                    <a:lnTo>
                      <a:pt x="51005" y="97824"/>
                    </a:lnTo>
                    <a:lnTo>
                      <a:pt x="51612" y="97824"/>
                    </a:lnTo>
                    <a:lnTo>
                      <a:pt x="52220" y="98425"/>
                    </a:lnTo>
                    <a:lnTo>
                      <a:pt x="52827" y="98425"/>
                    </a:lnTo>
                    <a:lnTo>
                      <a:pt x="53434" y="98425"/>
                    </a:lnTo>
                    <a:lnTo>
                      <a:pt x="54648" y="98425"/>
                    </a:lnTo>
                    <a:lnTo>
                      <a:pt x="162731" y="98425"/>
                    </a:lnTo>
                    <a:lnTo>
                      <a:pt x="163338" y="98425"/>
                    </a:lnTo>
                    <a:lnTo>
                      <a:pt x="163945" y="98425"/>
                    </a:lnTo>
                    <a:lnTo>
                      <a:pt x="164553" y="98425"/>
                    </a:lnTo>
                    <a:lnTo>
                      <a:pt x="165160" y="98425"/>
                    </a:lnTo>
                    <a:lnTo>
                      <a:pt x="165767" y="97818"/>
                    </a:lnTo>
                    <a:lnTo>
                      <a:pt x="166374" y="97818"/>
                    </a:lnTo>
                    <a:lnTo>
                      <a:pt x="166981" y="97818"/>
                    </a:lnTo>
                    <a:lnTo>
                      <a:pt x="167589" y="97818"/>
                    </a:lnTo>
                    <a:lnTo>
                      <a:pt x="168196" y="97818"/>
                    </a:lnTo>
                    <a:lnTo>
                      <a:pt x="168803" y="97818"/>
                    </a:lnTo>
                    <a:lnTo>
                      <a:pt x="168803" y="97217"/>
                    </a:lnTo>
                    <a:lnTo>
                      <a:pt x="169410" y="97217"/>
                    </a:lnTo>
                    <a:lnTo>
                      <a:pt x="170018" y="96609"/>
                    </a:lnTo>
                    <a:lnTo>
                      <a:pt x="170625" y="96609"/>
                    </a:lnTo>
                    <a:lnTo>
                      <a:pt x="171232" y="96609"/>
                    </a:lnTo>
                    <a:lnTo>
                      <a:pt x="171232" y="96009"/>
                    </a:lnTo>
                    <a:lnTo>
                      <a:pt x="171839" y="95402"/>
                    </a:lnTo>
                    <a:lnTo>
                      <a:pt x="172446" y="95402"/>
                    </a:lnTo>
                    <a:lnTo>
                      <a:pt x="172446" y="94801"/>
                    </a:lnTo>
                    <a:lnTo>
                      <a:pt x="172446" y="94198"/>
                    </a:lnTo>
                    <a:lnTo>
                      <a:pt x="172446" y="89971"/>
                    </a:lnTo>
                    <a:lnTo>
                      <a:pt x="178518" y="89971"/>
                    </a:lnTo>
                    <a:lnTo>
                      <a:pt x="179126" y="89971"/>
                    </a:lnTo>
                    <a:lnTo>
                      <a:pt x="179126" y="89367"/>
                    </a:lnTo>
                    <a:lnTo>
                      <a:pt x="179733" y="89367"/>
                    </a:lnTo>
                    <a:lnTo>
                      <a:pt x="179733" y="88763"/>
                    </a:lnTo>
                    <a:lnTo>
                      <a:pt x="179733" y="88159"/>
                    </a:lnTo>
                    <a:lnTo>
                      <a:pt x="180340" y="88159"/>
                    </a:lnTo>
                    <a:lnTo>
                      <a:pt x="180340" y="87555"/>
                    </a:lnTo>
                    <a:lnTo>
                      <a:pt x="180340" y="86952"/>
                    </a:lnTo>
                    <a:lnTo>
                      <a:pt x="180340" y="60383"/>
                    </a:lnTo>
                    <a:lnTo>
                      <a:pt x="171232" y="29587"/>
                    </a:lnTo>
                    <a:lnTo>
                      <a:pt x="171232" y="28984"/>
                    </a:lnTo>
                    <a:lnTo>
                      <a:pt x="170625" y="28984"/>
                    </a:lnTo>
                    <a:lnTo>
                      <a:pt x="170625" y="27776"/>
                    </a:lnTo>
                    <a:lnTo>
                      <a:pt x="170018" y="27169"/>
                    </a:lnTo>
                    <a:lnTo>
                      <a:pt x="169410" y="27169"/>
                    </a:lnTo>
                    <a:lnTo>
                      <a:pt x="169410" y="26568"/>
                    </a:lnTo>
                    <a:lnTo>
                      <a:pt x="168803" y="26568"/>
                    </a:lnTo>
                    <a:close/>
                    <a:moveTo>
                      <a:pt x="164553" y="33210"/>
                    </a:moveTo>
                    <a:lnTo>
                      <a:pt x="165160" y="33210"/>
                    </a:lnTo>
                    <a:lnTo>
                      <a:pt x="165160" y="33814"/>
                    </a:lnTo>
                    <a:lnTo>
                      <a:pt x="165767" y="33814"/>
                    </a:lnTo>
                    <a:lnTo>
                      <a:pt x="165767" y="34418"/>
                    </a:lnTo>
                    <a:lnTo>
                      <a:pt x="171232" y="51929"/>
                    </a:lnTo>
                    <a:lnTo>
                      <a:pt x="170625" y="51929"/>
                    </a:lnTo>
                    <a:lnTo>
                      <a:pt x="170625" y="52533"/>
                    </a:lnTo>
                    <a:lnTo>
                      <a:pt x="170018" y="52533"/>
                    </a:lnTo>
                    <a:lnTo>
                      <a:pt x="169410" y="52533"/>
                    </a:lnTo>
                    <a:lnTo>
                      <a:pt x="142693" y="52533"/>
                    </a:lnTo>
                    <a:lnTo>
                      <a:pt x="142086" y="52533"/>
                    </a:lnTo>
                    <a:lnTo>
                      <a:pt x="141479" y="52533"/>
                    </a:lnTo>
                    <a:lnTo>
                      <a:pt x="141479" y="51929"/>
                    </a:lnTo>
                    <a:lnTo>
                      <a:pt x="140872" y="51929"/>
                    </a:lnTo>
                    <a:lnTo>
                      <a:pt x="140872" y="34418"/>
                    </a:lnTo>
                    <a:lnTo>
                      <a:pt x="140872" y="33814"/>
                    </a:lnTo>
                    <a:lnTo>
                      <a:pt x="141479" y="33814"/>
                    </a:lnTo>
                    <a:lnTo>
                      <a:pt x="141479" y="33210"/>
                    </a:lnTo>
                    <a:lnTo>
                      <a:pt x="142086" y="33210"/>
                    </a:lnTo>
                    <a:lnTo>
                      <a:pt x="142693" y="33210"/>
                    </a:lnTo>
                    <a:lnTo>
                      <a:pt x="164553" y="33210"/>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8" name="Oval 9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VKAAAtR0AAAgpAADoHQAAAAAAACYAAAAIAAAA//////////8="/>
                  </a:ext>
                </a:extLst>
              </p:cNvSpPr>
              <p:nvPr/>
            </p:nvSpPr>
            <p:spPr>
              <a:xfrm>
                <a:off x="6637655" y="4829175"/>
                <a:ext cx="32385"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17" name="Oval 9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gKAAAvx0AAP0oAADeHQAAAAAAACYAAAAIAAAA//////////8="/>
                  </a:ext>
                </a:extLst>
              </p:cNvSpPr>
              <p:nvPr/>
            </p:nvSpPr>
            <p:spPr>
              <a:xfrm>
                <a:off x="6644640" y="4835525"/>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16" name="Oval 9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KAAAwh0AAPsoAADbHQAAAAAAACYAAAAIAAAA//////////8="/>
                  </a:ext>
                </a:extLst>
              </p:cNvSpPr>
              <p:nvPr/>
            </p:nvSpPr>
            <p:spPr>
              <a:xfrm>
                <a:off x="6647180" y="483743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15" name="Oval 9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KQAAtR0AAD4pAADoHQAAAAAAACYAAAAIAAAA//////////8="/>
                  </a:ext>
                </a:extLst>
              </p:cNvSpPr>
              <p:nvPr/>
            </p:nvSpPr>
            <p:spPr>
              <a:xfrm>
                <a:off x="6672580" y="4829175"/>
                <a:ext cx="31750" cy="323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14" name="Oval 9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WKQAAvx0AADQpAADeHQAAAAAAACYAAAAIAAAA//////////8="/>
                  </a:ext>
                </a:extLst>
              </p:cNvSpPr>
              <p:nvPr/>
            </p:nvSpPr>
            <p:spPr>
              <a:xfrm>
                <a:off x="6678930" y="483552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13" name="Oval 9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KQAAwh0AADIpAADbHQAAAAAAACYAAAAIAAAA//////////8="/>
                  </a:ext>
                </a:extLst>
              </p:cNvSpPr>
              <p:nvPr/>
            </p:nvSpPr>
            <p:spPr>
              <a:xfrm>
                <a:off x="6681470" y="483743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12" name="Oval 9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pKQAAvB0AANMpAADoHQAAAAAAACYAAAAIAAAA//////////8="/>
                  </a:ext>
                </a:extLst>
              </p:cNvSpPr>
              <p:nvPr/>
            </p:nvSpPr>
            <p:spPr>
              <a:xfrm>
                <a:off x="6772275" y="4833620"/>
                <a:ext cx="2667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11" name="Oval 9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KQAAxh0AAMopAADgHQAAAAAAACYAAAAIAAAA//////////8="/>
                  </a:ext>
                </a:extLst>
              </p:cNvSpPr>
              <p:nvPr/>
            </p:nvSpPr>
            <p:spPr>
              <a:xfrm>
                <a:off x="6777990" y="4839970"/>
                <a:ext cx="1524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10" name="Oval 9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KQAAyB0AAMgpAADdHQAAAAAAACYAAAAIAAAA//////////8="/>
                  </a:ext>
                </a:extLst>
              </p:cNvSpPr>
              <p:nvPr/>
            </p:nvSpPr>
            <p:spPr>
              <a:xfrm>
                <a:off x="6778625" y="484124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108" name="Rectangle 952"/>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2HwAAcxsAABMlAADVHAAAAAAAACYAAAAIAAAA//////////8="/>
                </a:ext>
              </a:extLst>
            </p:cNvSpPr>
            <p:nvPr/>
          </p:nvSpPr>
          <p:spPr>
            <a:xfrm>
              <a:off x="5154930" y="4462145"/>
              <a:ext cx="871855" cy="22479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OTHER FRACTIONS to TRANSFER STATION</a:t>
              </a:r>
              <a:endParaRPr lang="it-it">
                <a:latin typeface="Arial" pitchFamily="1" charset="0"/>
                <a:ea typeface="Calibri" pitchFamily="2" charset="0"/>
                <a:cs typeface="Arial" pitchFamily="1" charset="0"/>
              </a:endParaRPr>
            </a:p>
          </p:txBody>
        </p:sp>
        <p:sp>
          <p:nvSpPr>
            <p:cNvPr id="107" name="Rectangle 95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4GQAAHxkAAHseAACTGgAAAAAAACYAAAAIAAAA//////////8="/>
                </a:ext>
              </a:extLst>
            </p:cNvSpPr>
            <p:nvPr/>
          </p:nvSpPr>
          <p:spPr>
            <a:xfrm>
              <a:off x="4180840" y="4083685"/>
              <a:ext cx="774065" cy="23622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COLLECTION CENTRE</a:t>
              </a:r>
              <a:endParaRPr lang="it-it">
                <a:latin typeface="Arial" pitchFamily="1" charset="0"/>
                <a:ea typeface="Calibri" pitchFamily="2" charset="0"/>
                <a:cs typeface="Arial" pitchFamily="1" charset="0"/>
              </a:endParaRPr>
            </a:p>
          </p:txBody>
        </p:sp>
        <p:sp>
          <p:nvSpPr>
            <p:cNvPr id="106" name="Rectangle 954"/>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TI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wFwAAuRsAALocAAAbHQAAAAAAACYAAAAIAAAA//////////8="/>
                </a:ext>
              </a:extLst>
            </p:cNvSpPr>
            <p:nvPr/>
          </p:nvSpPr>
          <p:spPr>
            <a:xfrm>
              <a:off x="3769360" y="4506595"/>
              <a:ext cx="900430" cy="22479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PRIVATE CITIZENS to COLLECTION CENTRES</a:t>
              </a:r>
              <a:endParaRPr lang="it-it">
                <a:latin typeface="Arial" pitchFamily="1" charset="0"/>
                <a:ea typeface="Calibri" pitchFamily="2" charset="0"/>
                <a:cs typeface="Arial" pitchFamily="1" charset="0"/>
              </a:endParaRPr>
            </a:p>
          </p:txBody>
        </p:sp>
        <p:grpSp>
          <p:nvGrpSpPr>
            <p:cNvPr id="93" name="Group 955"/>
            <p:cNvGrpSpPr>
              <a:extLst>
                <a:ext uri="smNativeData">
                  <pr:smNativeData xmlns:pr="smNativeData" xmlns:p14="http://schemas.microsoft.com/office/powerpoint/2010/main" xmlns="" val="SMDATA_7_6L0uXhMAAAAlAAAAAQAAAA8BAAAAkAAAAEgAAACQAAAASAAAAAAAAAAAAAAAAAAAABcAAAAUAAAAAAAAAAAAAAD/fwAA/38AAAAAAAAJAAAABAAAAFnIAAAMAAAAEAAAAAAAAAAAAAAAAAAAAAAAAAAfAAAAVAAAAAAAAAAAAAAAAAAAAAAAAAAAAAAAAAAAAAAAAAAAAAAAAAAAAAAAAAAAAAAAAAAAAAAAAAAAAAAAAAAAAAAAAAAAAAAAAAAAAAAAAAAAAAAAAAAAACEAAAAYAAAAFAAAAMEfAAAlGgAAHSEAAIMbAAAAAAAAJgAAAAgAAAD/////AAAAAA=="/>
                </a:ext>
              </a:extLst>
            </p:cNvGrpSpPr>
            <p:nvPr/>
          </p:nvGrpSpPr>
          <p:grpSpPr>
            <a:xfrm>
              <a:off x="5161915" y="4250055"/>
              <a:ext cx="220980" cy="222250"/>
              <a:chOff x="5161915" y="4250055"/>
              <a:chExt cx="220980" cy="222250"/>
            </a:xfrm>
          </p:grpSpPr>
          <p:sp>
            <p:nvSpPr>
              <p:cNvPr id="105" name="Freeform 9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rI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MHwAAMBoAABIhAAB4GwAAAAAAACYAAAAIAAAA//////////8="/>
                  </a:ext>
                </a:extLst>
              </p:cNvSpPr>
              <p:nvPr/>
            </p:nvSpPr>
            <p:spPr>
              <a:xfrm>
                <a:off x="5168900" y="4257040"/>
                <a:ext cx="207010" cy="208280"/>
              </a:xfrm>
              <a:custGeom>
                <a:avLst/>
                <a:gdLst/>
                <a:ahLst/>
                <a:cxnLst/>
                <a:rect l="0" t="0" r="207010" b="208280"/>
                <a:pathLst>
                  <a:path w="207010" h="208280">
                    <a:moveTo>
                      <a:pt x="43949" y="0"/>
                    </a:moveTo>
                    <a:cubicBezTo>
                      <a:pt x="163061" y="0"/>
                      <a:pt x="163061" y="0"/>
                      <a:pt x="163061" y="0"/>
                    </a:cubicBezTo>
                    <a:cubicBezTo>
                      <a:pt x="187295" y="0"/>
                      <a:pt x="207010" y="20249"/>
                      <a:pt x="207010" y="44631"/>
                    </a:cubicBezTo>
                    <a:cubicBezTo>
                      <a:pt x="207010" y="164062"/>
                      <a:pt x="207010" y="164062"/>
                      <a:pt x="207010" y="164062"/>
                    </a:cubicBezTo>
                    <a:cubicBezTo>
                      <a:pt x="207010" y="188444"/>
                      <a:pt x="187295" y="208280"/>
                      <a:pt x="163061" y="208280"/>
                    </a:cubicBezTo>
                    <a:cubicBezTo>
                      <a:pt x="43949" y="208280"/>
                      <a:pt x="43949" y="208280"/>
                      <a:pt x="43949" y="208280"/>
                    </a:cubicBezTo>
                    <a:cubicBezTo>
                      <a:pt x="20126" y="208280"/>
                      <a:pt x="0" y="188444"/>
                      <a:pt x="0" y="164062"/>
                    </a:cubicBezTo>
                    <a:cubicBezTo>
                      <a:pt x="0" y="44631"/>
                      <a:pt x="0" y="44631"/>
                      <a:pt x="0" y="44631"/>
                    </a:cubicBezTo>
                    <a:cubicBezTo>
                      <a:pt x="0" y="20249"/>
                      <a:pt x="20126" y="0"/>
                      <a:pt x="4394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104" name="Freeform 9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rJ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BHwAAJRoAAB0hAACDGwAAAAAAACYAAAAIAAAA//////////8="/>
                  </a:ext>
                </a:extLst>
              </p:cNvSpPr>
              <p:nvPr/>
            </p:nvSpPr>
            <p:spPr>
              <a:xfrm>
                <a:off x="5161915" y="4250055"/>
                <a:ext cx="220980" cy="222250"/>
              </a:xfrm>
              <a:custGeom>
                <a:avLst/>
                <a:gdLst/>
                <a:ahLst/>
                <a:cxnLst/>
                <a:rect l="0" t="0" r="220980" b="222250"/>
                <a:pathLst>
                  <a:path w="220980" h="222250">
                    <a:moveTo>
                      <a:pt x="170048" y="0"/>
                    </a:moveTo>
                    <a:cubicBezTo>
                      <a:pt x="50932" y="0"/>
                      <a:pt x="50932" y="0"/>
                      <a:pt x="50932" y="0"/>
                    </a:cubicBezTo>
                    <a:cubicBezTo>
                      <a:pt x="23002" y="0"/>
                      <a:pt x="0" y="23091"/>
                      <a:pt x="0" y="51542"/>
                    </a:cubicBezTo>
                    <a:cubicBezTo>
                      <a:pt x="0" y="170708"/>
                      <a:pt x="0" y="170708"/>
                      <a:pt x="0" y="170708"/>
                    </a:cubicBezTo>
                    <a:cubicBezTo>
                      <a:pt x="0" y="198747"/>
                      <a:pt x="23002" y="221838"/>
                      <a:pt x="50932" y="222250"/>
                    </a:cubicBezTo>
                    <a:cubicBezTo>
                      <a:pt x="170048" y="222250"/>
                      <a:pt x="170048" y="222250"/>
                      <a:pt x="170048" y="222250"/>
                    </a:cubicBezTo>
                    <a:cubicBezTo>
                      <a:pt x="197978" y="221838"/>
                      <a:pt x="220980" y="198747"/>
                      <a:pt x="220980" y="170708"/>
                    </a:cubicBezTo>
                    <a:cubicBezTo>
                      <a:pt x="220980" y="51542"/>
                      <a:pt x="220980" y="51542"/>
                      <a:pt x="220980" y="51542"/>
                    </a:cubicBezTo>
                    <a:cubicBezTo>
                      <a:pt x="220980" y="23091"/>
                      <a:pt x="197978" y="0"/>
                      <a:pt x="170048" y="0"/>
                    </a:cubicBezTo>
                    <a:close/>
                    <a:moveTo>
                      <a:pt x="50932" y="14432"/>
                    </a:moveTo>
                    <a:cubicBezTo>
                      <a:pt x="170048" y="14432"/>
                      <a:pt x="170048" y="14432"/>
                      <a:pt x="170048" y="14432"/>
                    </a:cubicBezTo>
                    <a:cubicBezTo>
                      <a:pt x="190174" y="14432"/>
                      <a:pt x="206604" y="30925"/>
                      <a:pt x="207015" y="51542"/>
                    </a:cubicBezTo>
                    <a:cubicBezTo>
                      <a:pt x="207015" y="170708"/>
                      <a:pt x="207015" y="170708"/>
                      <a:pt x="207015" y="170708"/>
                    </a:cubicBezTo>
                    <a:cubicBezTo>
                      <a:pt x="206604" y="190912"/>
                      <a:pt x="190174" y="207818"/>
                      <a:pt x="170048" y="207818"/>
                    </a:cubicBezTo>
                    <a:cubicBezTo>
                      <a:pt x="50932" y="207818"/>
                      <a:pt x="50932" y="207818"/>
                      <a:pt x="50932" y="207818"/>
                    </a:cubicBezTo>
                    <a:cubicBezTo>
                      <a:pt x="30806" y="207818"/>
                      <a:pt x="14376" y="190912"/>
                      <a:pt x="14376" y="170708"/>
                    </a:cubicBezTo>
                    <a:cubicBezTo>
                      <a:pt x="14376" y="51542"/>
                      <a:pt x="14376" y="51542"/>
                      <a:pt x="14376" y="51542"/>
                    </a:cubicBezTo>
                    <a:cubicBezTo>
                      <a:pt x="14376" y="30925"/>
                      <a:pt x="30806" y="14432"/>
                      <a:pt x="50932" y="14432"/>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3" name="Freeform 9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hHwAAgBoAAPwgAAAbGwAAAAAAACYAAAAIAAAA//////////8="/>
                  </a:ext>
                </a:extLst>
              </p:cNvSpPr>
              <p:nvPr/>
            </p:nvSpPr>
            <p:spPr>
              <a:xfrm>
                <a:off x="5182235" y="4307840"/>
                <a:ext cx="179705" cy="98425"/>
              </a:xfrm>
              <a:custGeom>
                <a:avLst/>
                <a:gdLst/>
                <a:ahLst/>
                <a:cxnLst/>
                <a:rect l="0" t="0" r="179705" b="98425"/>
                <a:pathLst>
                  <a:path w="179705" h="98425">
                    <a:moveTo>
                      <a:pt x="168208" y="26732"/>
                    </a:moveTo>
                    <a:lnTo>
                      <a:pt x="131904" y="26732"/>
                    </a:lnTo>
                    <a:lnTo>
                      <a:pt x="131904" y="8505"/>
                    </a:lnTo>
                    <a:lnTo>
                      <a:pt x="114962" y="0"/>
                    </a:lnTo>
                    <a:lnTo>
                      <a:pt x="4840" y="0"/>
                    </a:lnTo>
                    <a:lnTo>
                      <a:pt x="0" y="6075"/>
                    </a:lnTo>
                    <a:lnTo>
                      <a:pt x="0" y="89919"/>
                    </a:lnTo>
                    <a:lnTo>
                      <a:pt x="44774" y="89919"/>
                    </a:lnTo>
                    <a:lnTo>
                      <a:pt x="44774" y="94779"/>
                    </a:lnTo>
                    <a:lnTo>
                      <a:pt x="44774" y="95387"/>
                    </a:lnTo>
                    <a:lnTo>
                      <a:pt x="45380" y="95993"/>
                    </a:lnTo>
                    <a:lnTo>
                      <a:pt x="45985" y="95993"/>
                    </a:lnTo>
                    <a:lnTo>
                      <a:pt x="45985" y="96602"/>
                    </a:lnTo>
                    <a:lnTo>
                      <a:pt x="46590" y="97207"/>
                    </a:lnTo>
                    <a:lnTo>
                      <a:pt x="47195" y="97207"/>
                    </a:lnTo>
                    <a:lnTo>
                      <a:pt x="47800" y="97207"/>
                    </a:lnTo>
                    <a:lnTo>
                      <a:pt x="48405" y="97812"/>
                    </a:lnTo>
                    <a:lnTo>
                      <a:pt x="49010" y="97812"/>
                    </a:lnTo>
                    <a:lnTo>
                      <a:pt x="49615" y="97812"/>
                    </a:lnTo>
                    <a:lnTo>
                      <a:pt x="49615" y="98425"/>
                    </a:lnTo>
                    <a:lnTo>
                      <a:pt x="50220" y="98425"/>
                    </a:lnTo>
                    <a:lnTo>
                      <a:pt x="50825" y="98425"/>
                    </a:lnTo>
                    <a:lnTo>
                      <a:pt x="51430" y="98425"/>
                    </a:lnTo>
                    <a:lnTo>
                      <a:pt x="52035" y="98425"/>
                    </a:lnTo>
                    <a:lnTo>
                      <a:pt x="52640" y="98425"/>
                    </a:lnTo>
                    <a:lnTo>
                      <a:pt x="53245" y="98425"/>
                    </a:lnTo>
                    <a:lnTo>
                      <a:pt x="53850" y="98425"/>
                    </a:lnTo>
                    <a:lnTo>
                      <a:pt x="54456" y="98425"/>
                    </a:lnTo>
                    <a:lnTo>
                      <a:pt x="162158" y="98425"/>
                    </a:lnTo>
                    <a:lnTo>
                      <a:pt x="162763" y="98425"/>
                    </a:lnTo>
                    <a:lnTo>
                      <a:pt x="163368" y="98425"/>
                    </a:lnTo>
                    <a:lnTo>
                      <a:pt x="163973" y="98425"/>
                    </a:lnTo>
                    <a:lnTo>
                      <a:pt x="164578" y="98425"/>
                    </a:lnTo>
                    <a:lnTo>
                      <a:pt x="165183" y="98425"/>
                    </a:lnTo>
                    <a:lnTo>
                      <a:pt x="165788" y="98425"/>
                    </a:lnTo>
                    <a:lnTo>
                      <a:pt x="166393" y="98425"/>
                    </a:lnTo>
                    <a:lnTo>
                      <a:pt x="166998" y="97820"/>
                    </a:lnTo>
                    <a:lnTo>
                      <a:pt x="167603" y="97820"/>
                    </a:lnTo>
                    <a:lnTo>
                      <a:pt x="168208" y="97820"/>
                    </a:lnTo>
                    <a:lnTo>
                      <a:pt x="168208" y="97209"/>
                    </a:lnTo>
                    <a:lnTo>
                      <a:pt x="168813" y="97209"/>
                    </a:lnTo>
                    <a:lnTo>
                      <a:pt x="169418" y="97209"/>
                    </a:lnTo>
                    <a:lnTo>
                      <a:pt x="170023" y="97209"/>
                    </a:lnTo>
                    <a:lnTo>
                      <a:pt x="170628" y="96604"/>
                    </a:lnTo>
                    <a:lnTo>
                      <a:pt x="170628" y="95994"/>
                    </a:lnTo>
                    <a:lnTo>
                      <a:pt x="171234" y="95994"/>
                    </a:lnTo>
                    <a:lnTo>
                      <a:pt x="171234" y="95387"/>
                    </a:lnTo>
                    <a:lnTo>
                      <a:pt x="171839" y="95387"/>
                    </a:lnTo>
                    <a:lnTo>
                      <a:pt x="171839" y="94779"/>
                    </a:lnTo>
                    <a:lnTo>
                      <a:pt x="171839" y="89919"/>
                    </a:lnTo>
                    <a:lnTo>
                      <a:pt x="177889" y="89919"/>
                    </a:lnTo>
                    <a:lnTo>
                      <a:pt x="178494" y="89919"/>
                    </a:lnTo>
                    <a:lnTo>
                      <a:pt x="179099" y="89919"/>
                    </a:lnTo>
                    <a:lnTo>
                      <a:pt x="179099" y="89311"/>
                    </a:lnTo>
                    <a:lnTo>
                      <a:pt x="179099" y="88704"/>
                    </a:lnTo>
                    <a:lnTo>
                      <a:pt x="179705" y="88704"/>
                    </a:lnTo>
                    <a:lnTo>
                      <a:pt x="179705" y="88096"/>
                    </a:lnTo>
                    <a:lnTo>
                      <a:pt x="179705" y="87488"/>
                    </a:lnTo>
                    <a:lnTo>
                      <a:pt x="179705" y="86881"/>
                    </a:lnTo>
                    <a:lnTo>
                      <a:pt x="179705" y="60148"/>
                    </a:lnTo>
                    <a:lnTo>
                      <a:pt x="170628" y="29162"/>
                    </a:lnTo>
                    <a:lnTo>
                      <a:pt x="170023" y="28557"/>
                    </a:lnTo>
                    <a:lnTo>
                      <a:pt x="170023" y="27947"/>
                    </a:lnTo>
                    <a:lnTo>
                      <a:pt x="169418" y="27342"/>
                    </a:lnTo>
                    <a:lnTo>
                      <a:pt x="169418" y="26732"/>
                    </a:lnTo>
                    <a:lnTo>
                      <a:pt x="168813" y="26732"/>
                    </a:lnTo>
                    <a:lnTo>
                      <a:pt x="168208" y="26732"/>
                    </a:lnTo>
                    <a:close/>
                    <a:moveTo>
                      <a:pt x="163973" y="33415"/>
                    </a:moveTo>
                    <a:lnTo>
                      <a:pt x="164578" y="33415"/>
                    </a:lnTo>
                    <a:lnTo>
                      <a:pt x="165183" y="33415"/>
                    </a:lnTo>
                    <a:lnTo>
                      <a:pt x="165183" y="34023"/>
                    </a:lnTo>
                    <a:lnTo>
                      <a:pt x="165183" y="34631"/>
                    </a:lnTo>
                    <a:lnTo>
                      <a:pt x="170628" y="51642"/>
                    </a:lnTo>
                    <a:lnTo>
                      <a:pt x="170628" y="52250"/>
                    </a:lnTo>
                    <a:lnTo>
                      <a:pt x="170023" y="52250"/>
                    </a:lnTo>
                    <a:lnTo>
                      <a:pt x="169418" y="52250"/>
                    </a:lnTo>
                    <a:lnTo>
                      <a:pt x="142190" y="52250"/>
                    </a:lnTo>
                    <a:lnTo>
                      <a:pt x="141585" y="52250"/>
                    </a:lnTo>
                    <a:lnTo>
                      <a:pt x="140980" y="52250"/>
                    </a:lnTo>
                    <a:lnTo>
                      <a:pt x="140375" y="51645"/>
                    </a:lnTo>
                    <a:lnTo>
                      <a:pt x="140375" y="34631"/>
                    </a:lnTo>
                    <a:lnTo>
                      <a:pt x="140375" y="34023"/>
                    </a:lnTo>
                    <a:lnTo>
                      <a:pt x="140980" y="34023"/>
                    </a:lnTo>
                    <a:lnTo>
                      <a:pt x="140980" y="33415"/>
                    </a:lnTo>
                    <a:lnTo>
                      <a:pt x="141585" y="33415"/>
                    </a:lnTo>
                    <a:lnTo>
                      <a:pt x="142190" y="33415"/>
                    </a:lnTo>
                    <a:lnTo>
                      <a:pt x="163973" y="33415"/>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2" name="Oval 9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jHwAA+RoAABUgAAAtGwAAAAAAACYAAAAIAAAA//////////8="/>
                  </a:ext>
                </a:extLst>
              </p:cNvSpPr>
              <p:nvPr/>
            </p:nvSpPr>
            <p:spPr>
              <a:xfrm>
                <a:off x="5183505" y="4384675"/>
                <a:ext cx="3175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01" name="Oval 9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tHwAAAxsAAAwgAAAhGwAAAAAAACYAAAAIAAAA//////////8="/>
                  </a:ext>
                </a:extLst>
              </p:cNvSpPr>
              <p:nvPr/>
            </p:nvSpPr>
            <p:spPr>
              <a:xfrm>
                <a:off x="5189855" y="4391025"/>
                <a:ext cx="19685"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00" name="Oval 9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xHwAABxsAAAggAAAgGwAAAAAAACYAAAAIAAAA//////////8="/>
                  </a:ext>
                </a:extLst>
              </p:cNvSpPr>
              <p:nvPr/>
            </p:nvSpPr>
            <p:spPr>
              <a:xfrm>
                <a:off x="5192395" y="439356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9" name="Oval 9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IAAA+RoAAEwgAAAtGwAAAAAAACYAAAAIAAAA//////////8="/>
                  </a:ext>
                </a:extLst>
              </p:cNvSpPr>
              <p:nvPr/>
            </p:nvSpPr>
            <p:spPr>
              <a:xfrm>
                <a:off x="5217795" y="438467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8" name="Oval 9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jIAAAAxsAAEEgAAAhGwAAAAAAACYAAAAIAAAA//////////8="/>
                  </a:ext>
                </a:extLst>
              </p:cNvSpPr>
              <p:nvPr/>
            </p:nvSpPr>
            <p:spPr>
              <a:xfrm>
                <a:off x="5224145" y="4391025"/>
                <a:ext cx="19050" cy="1905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7" name="Oval 9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IAAABxsAAD8gAAAgGwAAAAAAACYAAAAIAAAA//////////8="/>
                  </a:ext>
                </a:extLst>
              </p:cNvSpPr>
              <p:nvPr/>
            </p:nvSpPr>
            <p:spPr>
              <a:xfrm>
                <a:off x="5226685" y="439356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6" name="Oval 9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IAAAARsAAOEgAAAsGwAAAAAAACYAAAAIAAAA//////////8="/>
                  </a:ext>
                </a:extLst>
              </p:cNvSpPr>
              <p:nvPr/>
            </p:nvSpPr>
            <p:spPr>
              <a:xfrm>
                <a:off x="5318125" y="4389755"/>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5" name="Oval 9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IAAAChsAANggAAAjGwAAAAAAACYAAAAIAAAA//////////8="/>
                  </a:ext>
                </a:extLst>
              </p:cNvSpPr>
              <p:nvPr/>
            </p:nvSpPr>
            <p:spPr>
              <a:xfrm>
                <a:off x="5323205" y="4395470"/>
                <a:ext cx="15875"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4" name="Oval 96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IAAADBsAANYgAAAhGwAAAAAAACYAAAAIAAAA//////////8="/>
                  </a:ext>
                </a:extLst>
              </p:cNvSpPr>
              <p:nvPr/>
            </p:nvSpPr>
            <p:spPr>
              <a:xfrm>
                <a:off x="5325110" y="439674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92" name="Rectangle 96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ZGQAATSAAAN0dAACKIgAAAAAAACYAAAAIAAAA//////////8="/>
                </a:ext>
              </a:extLst>
            </p:cNvSpPr>
            <p:nvPr/>
          </p:nvSpPr>
          <p:spPr>
            <a:xfrm>
              <a:off x="4079875" y="5250815"/>
              <a:ext cx="774700" cy="36385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SEGREGATED COLLECTION of FOOD WASTE</a:t>
              </a:r>
              <a:endParaRPr lang="it-it">
                <a:latin typeface="Arial" pitchFamily="1" charset="0"/>
                <a:ea typeface="Calibri" pitchFamily="2" charset="0"/>
                <a:cs typeface="Arial" pitchFamily="1" charset="0"/>
              </a:endParaRPr>
            </a:p>
          </p:txBody>
        </p:sp>
        <p:sp>
          <p:nvSpPr>
            <p:cNvPr id="91" name="Line 96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IHAAAmiUAADEeAACbJQAAAAAAACYAAAAIAAAA//////////8="/>
                </a:ext>
              </a:extLst>
            </p:cNvSpPr>
            <p:nvPr/>
          </p:nvSpPr>
          <p:spPr>
            <a:xfrm>
              <a:off x="4678680" y="6112510"/>
              <a:ext cx="22923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0" name="Line 970"/>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5HAAAex8AAGYeAAB7HwAAAAAAACYAAAAIAAAA//////////8="/>
                </a:ext>
              </a:extLst>
            </p:cNvSpPr>
            <p:nvPr/>
          </p:nvSpPr>
          <p:spPr>
            <a:xfrm>
              <a:off x="4669155" y="5117465"/>
              <a:ext cx="272415" cy="0"/>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a:p>
          </p:txBody>
        </p:sp>
        <p:sp>
          <p:nvSpPr>
            <p:cNvPr id="89" name="Line 97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5HAAAKyMAAGYeAAAuIwAAAAAAACYAAAAIAAAA//////////8="/>
                </a:ext>
              </a:extLst>
            </p:cNvSpPr>
            <p:nvPr/>
          </p:nvSpPr>
          <p:spPr>
            <a:xfrm>
              <a:off x="4669155" y="5716905"/>
              <a:ext cx="272415" cy="190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nvGrpSpPr>
            <p:cNvPr id="77" name="Group 97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gaAACLIgAARhwAAOkjAAAAAAAAJgAAAAgAAAD/////AAAAAA=="/>
                </a:ext>
              </a:extLst>
            </p:cNvGrpSpPr>
            <p:nvPr/>
          </p:nvGrpSpPr>
          <p:grpSpPr>
            <a:xfrm>
              <a:off x="4373880" y="5615305"/>
              <a:ext cx="222250" cy="222250"/>
              <a:chOff x="4373880" y="5615305"/>
              <a:chExt cx="222250" cy="222250"/>
            </a:xfrm>
          </p:grpSpPr>
          <p:sp>
            <p:nvSpPr>
              <p:cNvPr id="88" name="Freeform 9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GgAAiyIAAEYcAADpIwAAAAAAACYAAAAIAAAA//////////8="/>
                  </a:ext>
                </a:extLst>
              </p:cNvSpPr>
              <p:nvPr/>
            </p:nvSpPr>
            <p:spPr>
              <a:xfrm>
                <a:off x="4373880" y="5615305"/>
                <a:ext cx="222250" cy="222250"/>
              </a:xfrm>
              <a:custGeom>
                <a:avLst/>
                <a:gdLst/>
                <a:ahLst/>
                <a:cxnLst/>
                <a:rect l="0" t="0" r="222250" b="222250"/>
                <a:pathLst>
                  <a:path w="222250" h="222250">
                    <a:moveTo>
                      <a:pt x="170708" y="0"/>
                    </a:moveTo>
                    <a:cubicBezTo>
                      <a:pt x="51130" y="0"/>
                      <a:pt x="51130" y="0"/>
                      <a:pt x="51130" y="0"/>
                    </a:cubicBezTo>
                    <a:cubicBezTo>
                      <a:pt x="23091" y="0"/>
                      <a:pt x="0" y="23134"/>
                      <a:pt x="0" y="51225"/>
                    </a:cubicBezTo>
                    <a:cubicBezTo>
                      <a:pt x="0" y="171025"/>
                      <a:pt x="0" y="171025"/>
                      <a:pt x="0" y="171025"/>
                    </a:cubicBezTo>
                    <a:cubicBezTo>
                      <a:pt x="0" y="199116"/>
                      <a:pt x="23091" y="222250"/>
                      <a:pt x="51130" y="222250"/>
                    </a:cubicBezTo>
                    <a:cubicBezTo>
                      <a:pt x="170708" y="222250"/>
                      <a:pt x="170708" y="222250"/>
                      <a:pt x="170708" y="222250"/>
                    </a:cubicBezTo>
                    <a:cubicBezTo>
                      <a:pt x="198747" y="222250"/>
                      <a:pt x="221838" y="199116"/>
                      <a:pt x="222250" y="171025"/>
                    </a:cubicBezTo>
                    <a:cubicBezTo>
                      <a:pt x="222250" y="51225"/>
                      <a:pt x="222250" y="51225"/>
                      <a:pt x="222250" y="51225"/>
                    </a:cubicBezTo>
                    <a:cubicBezTo>
                      <a:pt x="221838" y="23134"/>
                      <a:pt x="198747" y="0"/>
                      <a:pt x="170708"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87" name="Freeform 9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8aQ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xpC8AAAAAAQAAAAAAAAAAAAAAAAAAAAAAAAAAAAAAAAAAAAAAAAAAAAAAAn9/fwAAAAADzMzMAMDA/wB/f38AAAAAAAAAAAAAAAAAAAAAAAAAAAAhAAAAGAAAABQAAAD/GgAAoSIAAC8cAADSIwAAAAAAACYAAAAIAAAA//////////8="/>
                  </a:ext>
                </a:extLst>
              </p:cNvSpPr>
              <p:nvPr/>
            </p:nvSpPr>
            <p:spPr>
              <a:xfrm>
                <a:off x="4388485" y="5629275"/>
                <a:ext cx="193040" cy="193675"/>
              </a:xfrm>
              <a:custGeom>
                <a:avLst/>
                <a:gdLst/>
                <a:ahLst/>
                <a:cxnLst/>
                <a:rect l="0" t="0" r="193040" b="193675"/>
                <a:pathLst>
                  <a:path w="193040" h="193675">
                    <a:moveTo>
                      <a:pt x="36711" y="0"/>
                    </a:moveTo>
                    <a:cubicBezTo>
                      <a:pt x="156329" y="0"/>
                      <a:pt x="156329" y="0"/>
                      <a:pt x="156329" y="0"/>
                    </a:cubicBezTo>
                    <a:cubicBezTo>
                      <a:pt x="176541" y="412"/>
                      <a:pt x="193040" y="16931"/>
                      <a:pt x="193040" y="37165"/>
                    </a:cubicBezTo>
                    <a:cubicBezTo>
                      <a:pt x="193040" y="156922"/>
                      <a:pt x="193040" y="156922"/>
                      <a:pt x="193040" y="156922"/>
                    </a:cubicBezTo>
                    <a:cubicBezTo>
                      <a:pt x="193040" y="177156"/>
                      <a:pt x="176541" y="193675"/>
                      <a:pt x="156329" y="193675"/>
                    </a:cubicBezTo>
                    <a:cubicBezTo>
                      <a:pt x="36711" y="193675"/>
                      <a:pt x="36711" y="193675"/>
                      <a:pt x="36711" y="193675"/>
                    </a:cubicBezTo>
                    <a:cubicBezTo>
                      <a:pt x="16499" y="193675"/>
                      <a:pt x="0" y="177156"/>
                      <a:pt x="0" y="156922"/>
                    </a:cubicBezTo>
                    <a:cubicBezTo>
                      <a:pt x="0" y="37165"/>
                      <a:pt x="0" y="37165"/>
                      <a:pt x="0" y="37165"/>
                    </a:cubicBezTo>
                    <a:cubicBezTo>
                      <a:pt x="0" y="16931"/>
                      <a:pt x="16499" y="412"/>
                      <a:pt x="36711" y="0"/>
                    </a:cubicBezTo>
                    <a:close/>
                  </a:path>
                </a:pathLst>
              </a:custGeom>
              <a:solidFill>
                <a:srgbClr val="F1A42F"/>
              </a:solidFill>
              <a:ln>
                <a:noFill/>
              </a:ln>
              <a:effectLst/>
            </p:spPr>
            <p:txBody>
              <a:bodyPr vert="horz" wrap="square" lIns="91440" tIns="45720" rIns="91440" bIns="45720" numCol="1" spcCol="215900" anchor="t"/>
              <a:lstStyle/>
              <a:p>
                <a:pPr>
                  <a:defRPr lang="en-us"/>
                </a:pPr>
                <a:endParaRPr/>
              </a:p>
            </p:txBody>
          </p:sp>
          <p:sp>
            <p:nvSpPr>
              <p:cNvPr id="86" name="Freeform 9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CEGwAArCIAAKkbAADSIgAAAAAAACYAAAAIAAAA//////////8="/>
                  </a:ext>
                </a:extLst>
              </p:cNvSpPr>
              <p:nvPr/>
            </p:nvSpPr>
            <p:spPr>
              <a:xfrm>
                <a:off x="4472940" y="5636260"/>
                <a:ext cx="23495" cy="24130"/>
              </a:xfrm>
              <a:custGeom>
                <a:avLst/>
                <a:gdLst/>
                <a:ahLst/>
                <a:cxnLst/>
                <a:rect l="0" t="0" r="23495" b="24130"/>
                <a:pathLst>
                  <a:path w="23495" h="24130">
                    <a:moveTo>
                      <a:pt x="11541" y="0"/>
                    </a:moveTo>
                    <a:cubicBezTo>
                      <a:pt x="11541" y="0"/>
                      <a:pt x="11541" y="0"/>
                      <a:pt x="11541" y="0"/>
                    </a:cubicBezTo>
                    <a:cubicBezTo>
                      <a:pt x="14838" y="0"/>
                      <a:pt x="17724" y="1664"/>
                      <a:pt x="19785" y="3744"/>
                    </a:cubicBezTo>
                    <a:cubicBezTo>
                      <a:pt x="22258" y="5824"/>
                      <a:pt x="23495" y="8737"/>
                      <a:pt x="23495" y="12065"/>
                    </a:cubicBezTo>
                    <a:cubicBezTo>
                      <a:pt x="23495" y="12065"/>
                      <a:pt x="23495" y="12065"/>
                      <a:pt x="23495" y="12065"/>
                    </a:cubicBezTo>
                    <a:cubicBezTo>
                      <a:pt x="23495" y="12065"/>
                      <a:pt x="23495" y="12065"/>
                      <a:pt x="23495" y="12065"/>
                    </a:cubicBezTo>
                    <a:cubicBezTo>
                      <a:pt x="23495" y="15393"/>
                      <a:pt x="22258" y="18306"/>
                      <a:pt x="19785" y="20802"/>
                    </a:cubicBezTo>
                    <a:cubicBezTo>
                      <a:pt x="17724" y="22882"/>
                      <a:pt x="14838" y="24130"/>
                      <a:pt x="11541" y="24130"/>
                    </a:cubicBezTo>
                    <a:cubicBezTo>
                      <a:pt x="11541" y="24130"/>
                      <a:pt x="11541" y="24130"/>
                      <a:pt x="11541" y="24130"/>
                    </a:cubicBezTo>
                    <a:cubicBezTo>
                      <a:pt x="11541" y="24130"/>
                      <a:pt x="11541" y="24130"/>
                      <a:pt x="11541" y="24130"/>
                    </a:cubicBezTo>
                    <a:cubicBezTo>
                      <a:pt x="8243" y="24130"/>
                      <a:pt x="5770" y="22882"/>
                      <a:pt x="3297" y="20802"/>
                    </a:cubicBezTo>
                    <a:cubicBezTo>
                      <a:pt x="1236" y="18306"/>
                      <a:pt x="0" y="15393"/>
                      <a:pt x="0" y="12065"/>
                    </a:cubicBezTo>
                    <a:cubicBezTo>
                      <a:pt x="0" y="12065"/>
                      <a:pt x="0" y="12065"/>
                      <a:pt x="0" y="12065"/>
                    </a:cubicBezTo>
                    <a:cubicBezTo>
                      <a:pt x="0" y="12065"/>
                      <a:pt x="0" y="12065"/>
                      <a:pt x="0" y="12065"/>
                    </a:cubicBezTo>
                    <a:cubicBezTo>
                      <a:pt x="0" y="8737"/>
                      <a:pt x="1236" y="5824"/>
                      <a:pt x="3297" y="3744"/>
                    </a:cubicBezTo>
                    <a:cubicBezTo>
                      <a:pt x="5770" y="1664"/>
                      <a:pt x="8243" y="0"/>
                      <a:pt x="11541" y="0"/>
                    </a:cubicBezTo>
                    <a:cubicBezTo>
                      <a:pt x="11541" y="0"/>
                      <a:pt x="11541" y="0"/>
                      <a:pt x="11541" y="0"/>
                    </a:cubicBezTo>
                    <a:close/>
                    <a:moveTo>
                      <a:pt x="11541" y="3328"/>
                    </a:moveTo>
                    <a:cubicBezTo>
                      <a:pt x="11541" y="3328"/>
                      <a:pt x="11541" y="3328"/>
                      <a:pt x="11541" y="3328"/>
                    </a:cubicBezTo>
                    <a:cubicBezTo>
                      <a:pt x="11541" y="3328"/>
                      <a:pt x="11541" y="3328"/>
                      <a:pt x="11541" y="3328"/>
                    </a:cubicBezTo>
                    <a:cubicBezTo>
                      <a:pt x="9480" y="3328"/>
                      <a:pt x="7419" y="4576"/>
                      <a:pt x="5770" y="6241"/>
                    </a:cubicBezTo>
                    <a:cubicBezTo>
                      <a:pt x="4121" y="7489"/>
                      <a:pt x="3297" y="9569"/>
                      <a:pt x="3297" y="12065"/>
                    </a:cubicBezTo>
                    <a:cubicBezTo>
                      <a:pt x="3297" y="12065"/>
                      <a:pt x="3297" y="12065"/>
                      <a:pt x="3297" y="12065"/>
                    </a:cubicBezTo>
                    <a:cubicBezTo>
                      <a:pt x="3297" y="12065"/>
                      <a:pt x="3297" y="12065"/>
                      <a:pt x="3297" y="12065"/>
                    </a:cubicBezTo>
                    <a:cubicBezTo>
                      <a:pt x="3297" y="14561"/>
                      <a:pt x="4121" y="16641"/>
                      <a:pt x="5770" y="18306"/>
                    </a:cubicBezTo>
                    <a:cubicBezTo>
                      <a:pt x="7419" y="19970"/>
                      <a:pt x="9480" y="20802"/>
                      <a:pt x="11541" y="20802"/>
                    </a:cubicBezTo>
                    <a:cubicBezTo>
                      <a:pt x="11541" y="20802"/>
                      <a:pt x="11541" y="20802"/>
                      <a:pt x="11541" y="20802"/>
                    </a:cubicBezTo>
                    <a:cubicBezTo>
                      <a:pt x="11541" y="20802"/>
                      <a:pt x="11541" y="20802"/>
                      <a:pt x="11541" y="20802"/>
                    </a:cubicBezTo>
                    <a:cubicBezTo>
                      <a:pt x="14014" y="20802"/>
                      <a:pt x="16075" y="19970"/>
                      <a:pt x="17724" y="18306"/>
                    </a:cubicBezTo>
                    <a:cubicBezTo>
                      <a:pt x="18960" y="16641"/>
                      <a:pt x="20197" y="14561"/>
                      <a:pt x="20197" y="12065"/>
                    </a:cubicBezTo>
                    <a:cubicBezTo>
                      <a:pt x="20197" y="12065"/>
                      <a:pt x="20197" y="12065"/>
                      <a:pt x="20197" y="12065"/>
                    </a:cubicBezTo>
                    <a:cubicBezTo>
                      <a:pt x="20197" y="12065"/>
                      <a:pt x="20197" y="12065"/>
                      <a:pt x="20197" y="12065"/>
                    </a:cubicBezTo>
                    <a:cubicBezTo>
                      <a:pt x="20197" y="9569"/>
                      <a:pt x="18960" y="7489"/>
                      <a:pt x="17724" y="6241"/>
                    </a:cubicBezTo>
                    <a:cubicBezTo>
                      <a:pt x="16075" y="4576"/>
                      <a:pt x="14014" y="3328"/>
                      <a:pt x="11541" y="3328"/>
                    </a:cubicBezTo>
                    <a:close/>
                  </a:path>
                </a:pathLst>
              </a:custGeom>
              <a:solidFill>
                <a:srgbClr val="231F20"/>
              </a:solidFill>
              <a:ln>
                <a:noFill/>
              </a:ln>
              <a:effectLst/>
            </p:spPr>
            <p:txBody>
              <a:bodyPr vert="horz" wrap="square" lIns="91440" tIns="45720" rIns="91440" bIns="45720" numCol="1" spcCol="215900" anchor="t"/>
              <a:lstStyle/>
              <a:p>
                <a:pPr>
                  <a:defRPr lang="en-us"/>
                </a:pPr>
                <a:endParaRPr/>
              </a:p>
            </p:txBody>
          </p:sp>
          <p:sp>
            <p:nvSpPr>
              <p:cNvPr id="85" name="Freeform 9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CMfI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Ix8gAH9/fwAAAAADzMzMAMDA/wB/f38AAAAAAAAAAAAAAAAAAAAAAAAAAAAhAAAAGAAAABQAAAASGwAAuiIAAB4cAACmIwAAAAAAACYAAAAIAAAA//////////8="/>
                  </a:ext>
                </a:extLst>
              </p:cNvSpPr>
              <p:nvPr/>
            </p:nvSpPr>
            <p:spPr>
              <a:xfrm>
                <a:off x="4400550" y="5645150"/>
                <a:ext cx="170180" cy="149860"/>
              </a:xfrm>
              <a:custGeom>
                <a:avLst/>
                <a:gdLst/>
                <a:ahLst/>
                <a:cxnLst/>
                <a:rect l="0" t="0" r="170180" b="149860"/>
                <a:pathLst>
                  <a:path w="170180" h="149860">
                    <a:moveTo>
                      <a:pt x="28844" y="4541"/>
                    </a:moveTo>
                    <a:cubicBezTo>
                      <a:pt x="65929" y="0"/>
                      <a:pt x="103427" y="826"/>
                      <a:pt x="140924" y="4541"/>
                    </a:cubicBezTo>
                    <a:cubicBezTo>
                      <a:pt x="147105" y="5367"/>
                      <a:pt x="151225" y="10321"/>
                      <a:pt x="152049" y="16926"/>
                    </a:cubicBezTo>
                    <a:cubicBezTo>
                      <a:pt x="166059" y="127154"/>
                      <a:pt x="166059" y="127154"/>
                      <a:pt x="166059" y="127154"/>
                    </a:cubicBezTo>
                    <a:cubicBezTo>
                      <a:pt x="166471" y="127154"/>
                      <a:pt x="166471" y="127154"/>
                      <a:pt x="166471" y="127154"/>
                    </a:cubicBezTo>
                    <a:cubicBezTo>
                      <a:pt x="168532" y="127154"/>
                      <a:pt x="170180" y="129218"/>
                      <a:pt x="170180" y="131282"/>
                    </a:cubicBezTo>
                    <a:cubicBezTo>
                      <a:pt x="170180" y="146144"/>
                      <a:pt x="170180" y="146144"/>
                      <a:pt x="170180" y="146144"/>
                    </a:cubicBezTo>
                    <a:cubicBezTo>
                      <a:pt x="170180" y="148209"/>
                      <a:pt x="168532" y="149860"/>
                      <a:pt x="166471" y="149860"/>
                    </a:cubicBezTo>
                    <a:cubicBezTo>
                      <a:pt x="3709" y="149860"/>
                      <a:pt x="3709" y="149860"/>
                      <a:pt x="3709" y="149860"/>
                    </a:cubicBezTo>
                    <a:cubicBezTo>
                      <a:pt x="1648" y="149860"/>
                      <a:pt x="0" y="148209"/>
                      <a:pt x="0" y="146144"/>
                    </a:cubicBezTo>
                    <a:cubicBezTo>
                      <a:pt x="0" y="131282"/>
                      <a:pt x="0" y="131282"/>
                      <a:pt x="0" y="131282"/>
                    </a:cubicBezTo>
                    <a:cubicBezTo>
                      <a:pt x="0" y="129218"/>
                      <a:pt x="1236" y="127567"/>
                      <a:pt x="3296" y="127567"/>
                    </a:cubicBezTo>
                    <a:cubicBezTo>
                      <a:pt x="6593" y="90411"/>
                      <a:pt x="14422" y="53669"/>
                      <a:pt x="17306" y="16926"/>
                    </a:cubicBezTo>
                    <a:cubicBezTo>
                      <a:pt x="18131" y="10321"/>
                      <a:pt x="22663" y="5367"/>
                      <a:pt x="28844" y="4541"/>
                    </a:cubicBezTo>
                    <a:close/>
                  </a:path>
                </a:pathLst>
              </a:custGeom>
              <a:solidFill>
                <a:srgbClr val="231F20"/>
              </a:solidFill>
              <a:ln w="0"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4" name="Freeform 9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WFlbAP///wgAAAAAAAAAAAAAAAAAAAAAAAAAAAAAAAAAAAAAeAAAAAEAAABAAAAAAAAAAAAAAABaAAAAAAAAAAAAAAAAAAAAAAAAAAAAAAAAAAAAAAAAAAAAAAAAAAAAAAAAAAAAAAAAAAAAAAAAAAAAAAAAAAAAAAAAAAAAAAAAAAAAFAAAADwAAAABAAAAAAAAACMfI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YWVsAAAAAAQAAAAAAAAAAAAAAAAAAAAAAAAAAAAAAAAAAAAAAAAAAIx8gAH9/fwAAAAADzMzMAMDA/wB/f38AAAAAAAAAAAAAAAAAAAAAAAAAAAAhAAAAGAAAABQAAAA3GwAA0CIAAPcbAACLIwAAAAAAACYAAAAIAAAA//////////8="/>
                  </a:ext>
                </a:extLst>
              </p:cNvSpPr>
              <p:nvPr/>
            </p:nvSpPr>
            <p:spPr>
              <a:xfrm>
                <a:off x="4424045" y="5659120"/>
                <a:ext cx="121920" cy="118745"/>
              </a:xfrm>
              <a:custGeom>
                <a:avLst/>
                <a:gdLst/>
                <a:ahLst/>
                <a:cxnLst/>
                <a:rect l="0" t="0" r="121920" b="118745"/>
                <a:pathLst>
                  <a:path w="121920" h="118745">
                    <a:moveTo>
                      <a:pt x="17358" y="6206"/>
                    </a:moveTo>
                    <a:cubicBezTo>
                      <a:pt x="8266" y="0"/>
                      <a:pt x="2480" y="111297"/>
                      <a:pt x="12812" y="111711"/>
                    </a:cubicBezTo>
                    <a:cubicBezTo>
                      <a:pt x="25624" y="110470"/>
                      <a:pt x="104149" y="112952"/>
                      <a:pt x="113241" y="110056"/>
                    </a:cubicBezTo>
                    <a:cubicBezTo>
                      <a:pt x="118200" y="106746"/>
                      <a:pt x="111175" y="50476"/>
                      <a:pt x="111175" y="41788"/>
                    </a:cubicBezTo>
                    <a:cubicBezTo>
                      <a:pt x="112414" y="41788"/>
                      <a:pt x="114481" y="41788"/>
                      <a:pt x="115721" y="40960"/>
                    </a:cubicBezTo>
                    <a:cubicBezTo>
                      <a:pt x="121507" y="109642"/>
                      <a:pt x="121507" y="109642"/>
                      <a:pt x="121507" y="109642"/>
                    </a:cubicBezTo>
                    <a:cubicBezTo>
                      <a:pt x="121920" y="114607"/>
                      <a:pt x="117374" y="118745"/>
                      <a:pt x="112828" y="118745"/>
                    </a:cubicBezTo>
                    <a:cubicBezTo>
                      <a:pt x="9506" y="118745"/>
                      <a:pt x="9506" y="118745"/>
                      <a:pt x="9506" y="118745"/>
                    </a:cubicBezTo>
                    <a:cubicBezTo>
                      <a:pt x="4546" y="118745"/>
                      <a:pt x="0" y="114607"/>
                      <a:pt x="413" y="109642"/>
                    </a:cubicBezTo>
                    <a:cubicBezTo>
                      <a:pt x="3306" y="78197"/>
                      <a:pt x="5786" y="47167"/>
                      <a:pt x="8679" y="15722"/>
                    </a:cubicBezTo>
                    <a:cubicBezTo>
                      <a:pt x="9092" y="10757"/>
                      <a:pt x="12399" y="7033"/>
                      <a:pt x="17358" y="6206"/>
                    </a:cubicBezTo>
                    <a:close/>
                  </a:path>
                </a:pathLst>
              </a:custGeom>
              <a:solidFill>
                <a:srgbClr val="58595B"/>
              </a:solidFill>
              <a:ln w="0"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3" name="Freeform 9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DGwAAQCMAAJEbAACIIwAAAAAAACYAAAAIAAAA//////////8="/>
                  </a:ext>
                </a:extLst>
              </p:cNvSpPr>
              <p:nvPr/>
            </p:nvSpPr>
            <p:spPr>
              <a:xfrm>
                <a:off x="4431665" y="5730240"/>
                <a:ext cx="49530" cy="45720"/>
              </a:xfrm>
              <a:custGeom>
                <a:avLst/>
                <a:gdLst/>
                <a:ahLst/>
                <a:cxnLst/>
                <a:rect l="0" t="0" r="49530" b="45720"/>
                <a:pathLst>
                  <a:path w="49530" h="45720">
                    <a:moveTo>
                      <a:pt x="27242" y="12357"/>
                    </a:moveTo>
                    <a:cubicBezTo>
                      <a:pt x="23940" y="17299"/>
                      <a:pt x="21050" y="22654"/>
                      <a:pt x="18161" y="28009"/>
                    </a:cubicBezTo>
                    <a:cubicBezTo>
                      <a:pt x="17748" y="28421"/>
                      <a:pt x="18161" y="28832"/>
                      <a:pt x="18574" y="29244"/>
                    </a:cubicBezTo>
                    <a:cubicBezTo>
                      <a:pt x="49530" y="29244"/>
                      <a:pt x="49530" y="29244"/>
                      <a:pt x="49530" y="29244"/>
                    </a:cubicBezTo>
                    <a:cubicBezTo>
                      <a:pt x="49530" y="45720"/>
                      <a:pt x="49530" y="45720"/>
                      <a:pt x="49530" y="45720"/>
                    </a:cubicBezTo>
                    <a:cubicBezTo>
                      <a:pt x="17336" y="45720"/>
                      <a:pt x="17336" y="45720"/>
                      <a:pt x="17336" y="45720"/>
                    </a:cubicBezTo>
                    <a:cubicBezTo>
                      <a:pt x="9906" y="45308"/>
                      <a:pt x="0" y="28421"/>
                      <a:pt x="2889" y="21006"/>
                    </a:cubicBezTo>
                    <a:cubicBezTo>
                      <a:pt x="12795" y="4119"/>
                      <a:pt x="12795" y="4119"/>
                      <a:pt x="12795" y="4119"/>
                    </a:cubicBezTo>
                    <a:cubicBezTo>
                      <a:pt x="5779" y="412"/>
                      <a:pt x="5779" y="412"/>
                      <a:pt x="5779" y="412"/>
                    </a:cubicBezTo>
                    <a:cubicBezTo>
                      <a:pt x="24352" y="0"/>
                      <a:pt x="24352" y="0"/>
                      <a:pt x="24352" y="0"/>
                    </a:cubicBezTo>
                    <a:cubicBezTo>
                      <a:pt x="35909" y="17299"/>
                      <a:pt x="35909" y="17299"/>
                      <a:pt x="35909" y="17299"/>
                    </a:cubicBezTo>
                    <a:lnTo>
                      <a:pt x="27242" y="12357"/>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82" name="Freeform 9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hGwAANSMAAOkbAACUIwAAAAAAACYAAAAIAAAA//////////8="/>
                  </a:ext>
                </a:extLst>
              </p:cNvSpPr>
              <p:nvPr/>
            </p:nvSpPr>
            <p:spPr>
              <a:xfrm>
                <a:off x="4491355" y="5723255"/>
                <a:ext cx="45720" cy="60325"/>
              </a:xfrm>
              <a:custGeom>
                <a:avLst/>
                <a:gdLst/>
                <a:ahLst/>
                <a:cxnLst/>
                <a:rect l="0" t="0" r="45720" b="60325"/>
                <a:pathLst>
                  <a:path w="45720" h="60325">
                    <a:moveTo>
                      <a:pt x="8981" y="36360"/>
                    </a:moveTo>
                    <a:cubicBezTo>
                      <a:pt x="15104" y="36360"/>
                      <a:pt x="20819" y="36360"/>
                      <a:pt x="26942" y="36360"/>
                    </a:cubicBezTo>
                    <a:cubicBezTo>
                      <a:pt x="27350" y="35947"/>
                      <a:pt x="27759" y="35533"/>
                      <a:pt x="27759" y="34707"/>
                    </a:cubicBezTo>
                    <a:cubicBezTo>
                      <a:pt x="12655" y="8263"/>
                      <a:pt x="12655" y="8263"/>
                      <a:pt x="12655" y="8263"/>
                    </a:cubicBezTo>
                    <a:cubicBezTo>
                      <a:pt x="26534" y="0"/>
                      <a:pt x="26534" y="0"/>
                      <a:pt x="26534" y="0"/>
                    </a:cubicBezTo>
                    <a:cubicBezTo>
                      <a:pt x="42454" y="27683"/>
                      <a:pt x="42454" y="27683"/>
                      <a:pt x="42454" y="27683"/>
                    </a:cubicBezTo>
                    <a:cubicBezTo>
                      <a:pt x="45720" y="34707"/>
                      <a:pt x="36331" y="51234"/>
                      <a:pt x="28167" y="52474"/>
                    </a:cubicBezTo>
                    <a:cubicBezTo>
                      <a:pt x="9389" y="52887"/>
                      <a:pt x="9389" y="52887"/>
                      <a:pt x="9389" y="52887"/>
                    </a:cubicBezTo>
                    <a:cubicBezTo>
                      <a:pt x="9389" y="60325"/>
                      <a:pt x="9389" y="60325"/>
                      <a:pt x="9389" y="60325"/>
                    </a:cubicBezTo>
                    <a:cubicBezTo>
                      <a:pt x="0" y="44623"/>
                      <a:pt x="0" y="44623"/>
                      <a:pt x="0" y="44623"/>
                    </a:cubicBezTo>
                    <a:cubicBezTo>
                      <a:pt x="8573" y="26030"/>
                      <a:pt x="8573" y="26030"/>
                      <a:pt x="8573" y="26030"/>
                    </a:cubicBezTo>
                    <a:lnTo>
                      <a:pt x="8981" y="3636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81" name="Freeform 9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D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mGwAA9SIAAMcbAAA4IwAAAAAAACYAAAAIAAAA//////////8="/>
                  </a:ext>
                </a:extLst>
              </p:cNvSpPr>
              <p:nvPr/>
            </p:nvSpPr>
            <p:spPr>
              <a:xfrm>
                <a:off x="4453890" y="5682615"/>
                <a:ext cx="61595" cy="42545"/>
              </a:xfrm>
              <a:custGeom>
                <a:avLst/>
                <a:gdLst/>
                <a:ahLst/>
                <a:cxnLst/>
                <a:rect l="0" t="0" r="61595" b="42545"/>
                <a:pathLst>
                  <a:path w="61595" h="42545">
                    <a:moveTo>
                      <a:pt x="40512" y="31805"/>
                    </a:moveTo>
                    <a:cubicBezTo>
                      <a:pt x="37205" y="26435"/>
                      <a:pt x="34311" y="21065"/>
                      <a:pt x="31417" y="15696"/>
                    </a:cubicBezTo>
                    <a:cubicBezTo>
                      <a:pt x="30590" y="15696"/>
                      <a:pt x="30177" y="15696"/>
                      <a:pt x="29764" y="15696"/>
                    </a:cubicBezTo>
                    <a:cubicBezTo>
                      <a:pt x="14468" y="42545"/>
                      <a:pt x="14468" y="42545"/>
                      <a:pt x="14468" y="42545"/>
                    </a:cubicBezTo>
                    <a:cubicBezTo>
                      <a:pt x="0" y="34283"/>
                      <a:pt x="0" y="34283"/>
                      <a:pt x="0" y="34283"/>
                    </a:cubicBezTo>
                    <a:cubicBezTo>
                      <a:pt x="16122" y="6195"/>
                      <a:pt x="16122" y="6195"/>
                      <a:pt x="16122" y="6195"/>
                    </a:cubicBezTo>
                    <a:cubicBezTo>
                      <a:pt x="20669" y="0"/>
                      <a:pt x="39685" y="0"/>
                      <a:pt x="45059" y="6608"/>
                    </a:cubicBezTo>
                    <a:cubicBezTo>
                      <a:pt x="54567" y="23131"/>
                      <a:pt x="54567" y="23131"/>
                      <a:pt x="54567" y="23131"/>
                    </a:cubicBezTo>
                    <a:cubicBezTo>
                      <a:pt x="61595" y="19413"/>
                      <a:pt x="61595" y="19413"/>
                      <a:pt x="61595" y="19413"/>
                    </a:cubicBezTo>
                    <a:cubicBezTo>
                      <a:pt x="52500" y="35109"/>
                      <a:pt x="52500" y="35109"/>
                      <a:pt x="52500" y="35109"/>
                    </a:cubicBezTo>
                    <a:cubicBezTo>
                      <a:pt x="31417" y="36762"/>
                      <a:pt x="31417" y="36762"/>
                      <a:pt x="31417" y="36762"/>
                    </a:cubicBezTo>
                    <a:lnTo>
                      <a:pt x="40512" y="31805"/>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80" name="Oval 98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CEGwAAyiIAAKkbAADtIgAAAAAAACYAAAAIAAAA//////////8="/>
                  </a:ext>
                </a:extLst>
              </p:cNvSpPr>
              <p:nvPr/>
            </p:nvSpPr>
            <p:spPr>
              <a:xfrm>
                <a:off x="4472940" y="5655310"/>
                <a:ext cx="23495" cy="22225"/>
              </a:xfrm>
              <a:prstGeom prst="ellipse">
                <a:avLst/>
              </a:pr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9" name="Freeform 9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AwGwAAyiIAAEQbAADtIgAAAAAAACYAAAAIAAAA//////////8="/>
                  </a:ext>
                </a:extLst>
              </p:cNvSpPr>
              <p:nvPr/>
            </p:nvSpPr>
            <p:spPr>
              <a:xfrm>
                <a:off x="4419600" y="5655310"/>
                <a:ext cx="12700" cy="22225"/>
              </a:xfrm>
              <a:custGeom>
                <a:avLst/>
                <a:gdLst/>
                <a:ahLst/>
                <a:cxnLst/>
                <a:rect l="0" t="0" r="12700" b="22225"/>
                <a:pathLst>
                  <a:path w="12700" h="22225">
                    <a:moveTo>
                      <a:pt x="7007" y="0"/>
                    </a:moveTo>
                    <a:cubicBezTo>
                      <a:pt x="10072" y="0"/>
                      <a:pt x="12700" y="4849"/>
                      <a:pt x="12262" y="10910"/>
                    </a:cubicBezTo>
                    <a:cubicBezTo>
                      <a:pt x="11824" y="17375"/>
                      <a:pt x="9197" y="22225"/>
                      <a:pt x="5693" y="22225"/>
                    </a:cubicBezTo>
                    <a:cubicBezTo>
                      <a:pt x="2628" y="22225"/>
                      <a:pt x="0" y="17375"/>
                      <a:pt x="438" y="10910"/>
                    </a:cubicBezTo>
                    <a:cubicBezTo>
                      <a:pt x="876" y="4849"/>
                      <a:pt x="3503" y="0"/>
                      <a:pt x="7007" y="0"/>
                    </a:cubicBezTo>
                    <a:close/>
                  </a:path>
                </a:pathLst>
              </a:cu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8" name="Freeform 9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DqGwAAyiIAAP0bAADtIgAAAAAAACYAAAAIAAAA//////////8="/>
                  </a:ext>
                </a:extLst>
              </p:cNvSpPr>
              <p:nvPr/>
            </p:nvSpPr>
            <p:spPr>
              <a:xfrm>
                <a:off x="4537710" y="5655310"/>
                <a:ext cx="12065" cy="22225"/>
              </a:xfrm>
              <a:custGeom>
                <a:avLst/>
                <a:gdLst/>
                <a:ahLst/>
                <a:cxnLst/>
                <a:rect l="0" t="0" r="12065" b="22225"/>
                <a:pathLst>
                  <a:path w="12065" h="22225">
                    <a:moveTo>
                      <a:pt x="6463" y="22225"/>
                    </a:moveTo>
                    <a:cubicBezTo>
                      <a:pt x="9910" y="22225"/>
                      <a:pt x="12065" y="17375"/>
                      <a:pt x="11634" y="10910"/>
                    </a:cubicBezTo>
                    <a:cubicBezTo>
                      <a:pt x="11634" y="4849"/>
                      <a:pt x="8617" y="0"/>
                      <a:pt x="5170" y="0"/>
                    </a:cubicBezTo>
                    <a:cubicBezTo>
                      <a:pt x="2154" y="0"/>
                      <a:pt x="0" y="4849"/>
                      <a:pt x="0" y="10910"/>
                    </a:cubicBezTo>
                    <a:cubicBezTo>
                      <a:pt x="430" y="17375"/>
                      <a:pt x="3447" y="22225"/>
                      <a:pt x="6463" y="22225"/>
                    </a:cubicBezTo>
                    <a:close/>
                  </a:path>
                </a:pathLst>
              </a:cu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76" name="Freeform 9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jHgAAlxUAAMwgAAD2FgAAAAAAACYAAAAIAAAA//////////8="/>
                </a:ext>
              </a:extLst>
            </p:cNvSpPr>
            <p:nvPr/>
          </p:nvSpPr>
          <p:spPr>
            <a:xfrm>
              <a:off x="4980305" y="3509645"/>
              <a:ext cx="351155" cy="222885"/>
            </a:xfrm>
            <a:custGeom>
              <a:avLst/>
              <a:gdLst/>
              <a:ahLst/>
              <a:cxnLst/>
              <a:rect l="0" t="0" r="351155" b="222885"/>
              <a:pathLst>
                <a:path w="351155" h="222885">
                  <a:moveTo>
                    <a:pt x="0" y="222885"/>
                  </a:moveTo>
                  <a:cubicBezTo>
                    <a:pt x="173462" y="222885"/>
                    <a:pt x="173462" y="0"/>
                    <a:pt x="35115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nvGrpSpPr>
            <p:cNvPr id="63" name="Group 98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8dAABaFgAAHh8AAM0XAAAAAAAAJgAAAAgAAAD/////AAAAAA=="/>
                </a:ext>
              </a:extLst>
            </p:cNvGrpSpPr>
            <p:nvPr/>
          </p:nvGrpSpPr>
          <p:grpSpPr>
            <a:xfrm>
              <a:off x="4825365" y="3633470"/>
              <a:ext cx="233045" cy="235585"/>
              <a:chOff x="4825365" y="3633470"/>
              <a:chExt cx="233045" cy="235585"/>
            </a:xfrm>
          </p:grpSpPr>
          <p:sp>
            <p:nvSpPr>
              <p:cNvPr id="75" name="Freeform 9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6HQAAZhYAABMfAADBFwAAAAAAACYAAAAIAAAA//////////8="/>
                  </a:ext>
                </a:extLst>
              </p:cNvSpPr>
              <p:nvPr/>
            </p:nvSpPr>
            <p:spPr>
              <a:xfrm>
                <a:off x="4832350" y="3641090"/>
                <a:ext cx="219075" cy="220345"/>
              </a:xfrm>
              <a:custGeom>
                <a:avLst/>
                <a:gdLst/>
                <a:ahLst/>
                <a:cxnLst/>
                <a:rect l="0" t="0" r="219075" b="220345"/>
                <a:pathLst>
                  <a:path w="219075" h="220345">
                    <a:moveTo>
                      <a:pt x="46509" y="0"/>
                    </a:moveTo>
                    <a:cubicBezTo>
                      <a:pt x="172565" y="0"/>
                      <a:pt x="172565" y="0"/>
                      <a:pt x="172565" y="0"/>
                    </a:cubicBezTo>
                    <a:cubicBezTo>
                      <a:pt x="198210" y="0"/>
                      <a:pt x="219075" y="21422"/>
                      <a:pt x="219075" y="47216"/>
                    </a:cubicBezTo>
                    <a:cubicBezTo>
                      <a:pt x="219075" y="173565"/>
                      <a:pt x="219075" y="173565"/>
                      <a:pt x="219075" y="173565"/>
                    </a:cubicBezTo>
                    <a:cubicBezTo>
                      <a:pt x="219075" y="199359"/>
                      <a:pt x="198210" y="220345"/>
                      <a:pt x="172565" y="220345"/>
                    </a:cubicBezTo>
                    <a:cubicBezTo>
                      <a:pt x="46509" y="220345"/>
                      <a:pt x="46509" y="220345"/>
                      <a:pt x="46509" y="220345"/>
                    </a:cubicBezTo>
                    <a:cubicBezTo>
                      <a:pt x="21298" y="220345"/>
                      <a:pt x="0" y="199359"/>
                      <a:pt x="0" y="173565"/>
                    </a:cubicBezTo>
                    <a:cubicBezTo>
                      <a:pt x="0" y="47216"/>
                      <a:pt x="0" y="47216"/>
                      <a:pt x="0" y="47216"/>
                    </a:cubicBezTo>
                    <a:cubicBezTo>
                      <a:pt x="0" y="21422"/>
                      <a:pt x="21298" y="0"/>
                      <a:pt x="4650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74" name="Freeform 9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HQAAWhYAAB4fAADNFwAAAAAAACYAAAAIAAAA//////////8="/>
                  </a:ext>
                </a:extLst>
              </p:cNvSpPr>
              <p:nvPr/>
            </p:nvSpPr>
            <p:spPr>
              <a:xfrm>
                <a:off x="4825365" y="3633470"/>
                <a:ext cx="233045" cy="235585"/>
              </a:xfrm>
              <a:custGeom>
                <a:avLst/>
                <a:gdLst/>
                <a:ahLst/>
                <a:cxnLst/>
                <a:rect l="0" t="0" r="233045" b="235585"/>
                <a:pathLst>
                  <a:path w="233045" h="235585">
                    <a:moveTo>
                      <a:pt x="179332" y="0"/>
                    </a:moveTo>
                    <a:cubicBezTo>
                      <a:pt x="53712" y="0"/>
                      <a:pt x="53712" y="0"/>
                      <a:pt x="53712" y="0"/>
                    </a:cubicBezTo>
                    <a:cubicBezTo>
                      <a:pt x="24257" y="0"/>
                      <a:pt x="0" y="24476"/>
                      <a:pt x="0" y="54634"/>
                    </a:cubicBezTo>
                    <a:cubicBezTo>
                      <a:pt x="0" y="180950"/>
                      <a:pt x="0" y="180950"/>
                      <a:pt x="0" y="180950"/>
                    </a:cubicBezTo>
                    <a:cubicBezTo>
                      <a:pt x="0" y="210671"/>
                      <a:pt x="24257" y="235147"/>
                      <a:pt x="53712" y="235585"/>
                    </a:cubicBezTo>
                    <a:cubicBezTo>
                      <a:pt x="179332" y="235585"/>
                      <a:pt x="179332" y="235585"/>
                      <a:pt x="179332" y="235585"/>
                    </a:cubicBezTo>
                    <a:cubicBezTo>
                      <a:pt x="208787" y="235147"/>
                      <a:pt x="233045" y="210671"/>
                      <a:pt x="233045" y="180950"/>
                    </a:cubicBezTo>
                    <a:cubicBezTo>
                      <a:pt x="233045" y="54634"/>
                      <a:pt x="233045" y="54634"/>
                      <a:pt x="233045" y="54634"/>
                    </a:cubicBezTo>
                    <a:cubicBezTo>
                      <a:pt x="233045" y="24476"/>
                      <a:pt x="208787" y="0"/>
                      <a:pt x="179332" y="0"/>
                    </a:cubicBezTo>
                    <a:close/>
                    <a:moveTo>
                      <a:pt x="53712" y="15297"/>
                    </a:moveTo>
                    <a:cubicBezTo>
                      <a:pt x="179332" y="15297"/>
                      <a:pt x="179332" y="15297"/>
                      <a:pt x="179332" y="15297"/>
                    </a:cubicBezTo>
                    <a:cubicBezTo>
                      <a:pt x="200557" y="15297"/>
                      <a:pt x="217884" y="32780"/>
                      <a:pt x="218317" y="54634"/>
                    </a:cubicBezTo>
                    <a:cubicBezTo>
                      <a:pt x="218317" y="180950"/>
                      <a:pt x="218317" y="180950"/>
                      <a:pt x="218317" y="180950"/>
                    </a:cubicBezTo>
                    <a:cubicBezTo>
                      <a:pt x="217884" y="202367"/>
                      <a:pt x="200557" y="220287"/>
                      <a:pt x="179332" y="220287"/>
                    </a:cubicBezTo>
                    <a:cubicBezTo>
                      <a:pt x="53712" y="220287"/>
                      <a:pt x="53712" y="220287"/>
                      <a:pt x="53712" y="220287"/>
                    </a:cubicBezTo>
                    <a:cubicBezTo>
                      <a:pt x="32487" y="220287"/>
                      <a:pt x="15160" y="202367"/>
                      <a:pt x="15160" y="180950"/>
                    </a:cubicBezTo>
                    <a:cubicBezTo>
                      <a:pt x="15160" y="54634"/>
                      <a:pt x="15160" y="54634"/>
                      <a:pt x="15160" y="54634"/>
                    </a:cubicBezTo>
                    <a:cubicBezTo>
                      <a:pt x="15160" y="32780"/>
                      <a:pt x="32487" y="15297"/>
                      <a:pt x="53712" y="15297"/>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73" name="Freeform 9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HQAAuhYAAPweAABfFwAAAAAAACYAAAAIAAAA//////////8="/>
                  </a:ext>
                </a:extLst>
              </p:cNvSpPr>
              <p:nvPr/>
            </p:nvSpPr>
            <p:spPr>
              <a:xfrm>
                <a:off x="4846320" y="3694430"/>
                <a:ext cx="190500" cy="104775"/>
              </a:xfrm>
              <a:custGeom>
                <a:avLst/>
                <a:gdLst/>
                <a:ahLst/>
                <a:cxnLst/>
                <a:rect l="0" t="0" r="190500" b="104775"/>
                <a:pathLst>
                  <a:path w="190500" h="104775">
                    <a:moveTo>
                      <a:pt x="178405" y="28464"/>
                    </a:moveTo>
                    <a:lnTo>
                      <a:pt x="139700" y="28464"/>
                    </a:lnTo>
                    <a:lnTo>
                      <a:pt x="139700" y="9690"/>
                    </a:lnTo>
                    <a:lnTo>
                      <a:pt x="122162" y="0"/>
                    </a:lnTo>
                    <a:lnTo>
                      <a:pt x="5443" y="0"/>
                    </a:lnTo>
                    <a:lnTo>
                      <a:pt x="0" y="6661"/>
                    </a:lnTo>
                    <a:lnTo>
                      <a:pt x="0" y="95690"/>
                    </a:lnTo>
                    <a:lnTo>
                      <a:pt x="47776" y="95690"/>
                    </a:lnTo>
                    <a:lnTo>
                      <a:pt x="47776" y="100535"/>
                    </a:lnTo>
                    <a:lnTo>
                      <a:pt x="47776" y="101141"/>
                    </a:lnTo>
                    <a:lnTo>
                      <a:pt x="48381" y="101746"/>
                    </a:lnTo>
                    <a:lnTo>
                      <a:pt x="48381" y="102352"/>
                    </a:lnTo>
                    <a:lnTo>
                      <a:pt x="48986" y="102352"/>
                    </a:lnTo>
                    <a:lnTo>
                      <a:pt x="49590" y="102956"/>
                    </a:lnTo>
                    <a:lnTo>
                      <a:pt x="50195" y="102956"/>
                    </a:lnTo>
                    <a:lnTo>
                      <a:pt x="50195" y="103563"/>
                    </a:lnTo>
                    <a:lnTo>
                      <a:pt x="50800" y="103563"/>
                    </a:lnTo>
                    <a:lnTo>
                      <a:pt x="51405" y="104168"/>
                    </a:lnTo>
                    <a:lnTo>
                      <a:pt x="52010" y="104168"/>
                    </a:lnTo>
                    <a:lnTo>
                      <a:pt x="52614" y="104168"/>
                    </a:lnTo>
                    <a:lnTo>
                      <a:pt x="53219" y="104168"/>
                    </a:lnTo>
                    <a:lnTo>
                      <a:pt x="53824" y="104168"/>
                    </a:lnTo>
                    <a:lnTo>
                      <a:pt x="54429" y="104168"/>
                    </a:lnTo>
                    <a:lnTo>
                      <a:pt x="55033" y="104168"/>
                    </a:lnTo>
                    <a:lnTo>
                      <a:pt x="55033" y="104775"/>
                    </a:lnTo>
                    <a:lnTo>
                      <a:pt x="55638" y="104775"/>
                    </a:lnTo>
                    <a:lnTo>
                      <a:pt x="56243" y="104775"/>
                    </a:lnTo>
                    <a:lnTo>
                      <a:pt x="56848" y="104775"/>
                    </a:lnTo>
                    <a:lnTo>
                      <a:pt x="58057" y="104775"/>
                    </a:lnTo>
                    <a:lnTo>
                      <a:pt x="171752" y="104775"/>
                    </a:lnTo>
                    <a:lnTo>
                      <a:pt x="172357" y="104775"/>
                    </a:lnTo>
                    <a:lnTo>
                      <a:pt x="173567" y="104775"/>
                    </a:lnTo>
                    <a:lnTo>
                      <a:pt x="174171" y="104775"/>
                    </a:lnTo>
                    <a:lnTo>
                      <a:pt x="174776" y="104775"/>
                    </a:lnTo>
                    <a:lnTo>
                      <a:pt x="174776" y="104169"/>
                    </a:lnTo>
                    <a:lnTo>
                      <a:pt x="175381" y="104169"/>
                    </a:lnTo>
                    <a:lnTo>
                      <a:pt x="175986" y="104169"/>
                    </a:lnTo>
                    <a:lnTo>
                      <a:pt x="176590" y="104169"/>
                    </a:lnTo>
                    <a:lnTo>
                      <a:pt x="177195" y="104169"/>
                    </a:lnTo>
                    <a:lnTo>
                      <a:pt x="177800" y="104169"/>
                    </a:lnTo>
                    <a:lnTo>
                      <a:pt x="178405" y="104169"/>
                    </a:lnTo>
                    <a:lnTo>
                      <a:pt x="178405" y="103563"/>
                    </a:lnTo>
                    <a:lnTo>
                      <a:pt x="179010" y="103563"/>
                    </a:lnTo>
                    <a:lnTo>
                      <a:pt x="179614" y="103563"/>
                    </a:lnTo>
                    <a:lnTo>
                      <a:pt x="179614" y="102958"/>
                    </a:lnTo>
                    <a:lnTo>
                      <a:pt x="180219" y="102958"/>
                    </a:lnTo>
                    <a:lnTo>
                      <a:pt x="180824" y="102353"/>
                    </a:lnTo>
                    <a:lnTo>
                      <a:pt x="181429" y="101748"/>
                    </a:lnTo>
                    <a:lnTo>
                      <a:pt x="181429" y="101141"/>
                    </a:lnTo>
                    <a:lnTo>
                      <a:pt x="182033" y="101141"/>
                    </a:lnTo>
                    <a:lnTo>
                      <a:pt x="182033" y="100535"/>
                    </a:lnTo>
                    <a:lnTo>
                      <a:pt x="182033" y="95690"/>
                    </a:lnTo>
                    <a:lnTo>
                      <a:pt x="188686" y="95690"/>
                    </a:lnTo>
                    <a:lnTo>
                      <a:pt x="189290" y="95690"/>
                    </a:lnTo>
                    <a:lnTo>
                      <a:pt x="189290" y="95084"/>
                    </a:lnTo>
                    <a:lnTo>
                      <a:pt x="189895" y="95084"/>
                    </a:lnTo>
                    <a:lnTo>
                      <a:pt x="190500" y="95084"/>
                    </a:lnTo>
                    <a:lnTo>
                      <a:pt x="190500" y="94479"/>
                    </a:lnTo>
                    <a:lnTo>
                      <a:pt x="190500" y="93873"/>
                    </a:lnTo>
                    <a:lnTo>
                      <a:pt x="190500" y="93267"/>
                    </a:lnTo>
                    <a:lnTo>
                      <a:pt x="190500" y="92662"/>
                    </a:lnTo>
                    <a:lnTo>
                      <a:pt x="190500" y="64197"/>
                    </a:lnTo>
                    <a:lnTo>
                      <a:pt x="180824" y="31493"/>
                    </a:lnTo>
                    <a:lnTo>
                      <a:pt x="180824" y="30887"/>
                    </a:lnTo>
                    <a:lnTo>
                      <a:pt x="180219" y="30887"/>
                    </a:lnTo>
                    <a:lnTo>
                      <a:pt x="180219" y="29676"/>
                    </a:lnTo>
                    <a:lnTo>
                      <a:pt x="179614" y="29676"/>
                    </a:lnTo>
                    <a:lnTo>
                      <a:pt x="179614" y="29070"/>
                    </a:lnTo>
                    <a:lnTo>
                      <a:pt x="179010" y="29070"/>
                    </a:lnTo>
                    <a:lnTo>
                      <a:pt x="179010" y="28464"/>
                    </a:lnTo>
                    <a:lnTo>
                      <a:pt x="178405" y="28464"/>
                    </a:lnTo>
                    <a:close/>
                    <a:moveTo>
                      <a:pt x="173567" y="35732"/>
                    </a:moveTo>
                    <a:lnTo>
                      <a:pt x="174171" y="35732"/>
                    </a:lnTo>
                    <a:lnTo>
                      <a:pt x="174776" y="35732"/>
                    </a:lnTo>
                    <a:lnTo>
                      <a:pt x="174776" y="36338"/>
                    </a:lnTo>
                    <a:lnTo>
                      <a:pt x="175381" y="36338"/>
                    </a:lnTo>
                    <a:lnTo>
                      <a:pt x="175381" y="36943"/>
                    </a:lnTo>
                    <a:lnTo>
                      <a:pt x="180824" y="55112"/>
                    </a:lnTo>
                    <a:lnTo>
                      <a:pt x="180824" y="55718"/>
                    </a:lnTo>
                    <a:lnTo>
                      <a:pt x="180219" y="55718"/>
                    </a:lnTo>
                    <a:lnTo>
                      <a:pt x="179614" y="55718"/>
                    </a:lnTo>
                    <a:lnTo>
                      <a:pt x="150586" y="55718"/>
                    </a:lnTo>
                    <a:lnTo>
                      <a:pt x="149981" y="55718"/>
                    </a:lnTo>
                    <a:lnTo>
                      <a:pt x="149376" y="55718"/>
                    </a:lnTo>
                    <a:lnTo>
                      <a:pt x="148771" y="55113"/>
                    </a:lnTo>
                    <a:lnTo>
                      <a:pt x="148771" y="36943"/>
                    </a:lnTo>
                    <a:lnTo>
                      <a:pt x="148771" y="36338"/>
                    </a:lnTo>
                    <a:lnTo>
                      <a:pt x="149376" y="36338"/>
                    </a:lnTo>
                    <a:lnTo>
                      <a:pt x="149376" y="35732"/>
                    </a:lnTo>
                    <a:lnTo>
                      <a:pt x="149981" y="35732"/>
                    </a:lnTo>
                    <a:lnTo>
                      <a:pt x="150586" y="35732"/>
                    </a:lnTo>
                    <a:lnTo>
                      <a:pt x="173567" y="35732"/>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2" name="Oval 9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THQAAOxcAAAgeAABxFwAAAAAAACYAAAAIAAAA//////////8="/>
                  </a:ext>
                </a:extLst>
              </p:cNvSpPr>
              <p:nvPr/>
            </p:nvSpPr>
            <p:spPr>
              <a:xfrm>
                <a:off x="4848225" y="3776345"/>
                <a:ext cx="33655"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1" name="Oval 9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HQAARRcAAP0dAABmFwAAAAAAACYAAAAIAAAA//////////8="/>
                  </a:ext>
                </a:extLst>
              </p:cNvSpPr>
              <p:nvPr/>
            </p:nvSpPr>
            <p:spPr>
              <a:xfrm>
                <a:off x="4855210" y="3782695"/>
                <a:ext cx="19685"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0" name="Oval 9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HQAASRcAAPodAABjFwAAAAAAACYAAAAIAAAA//////////8="/>
                  </a:ext>
                </a:extLst>
              </p:cNvSpPr>
              <p:nvPr/>
            </p:nvSpPr>
            <p:spPr>
              <a:xfrm>
                <a:off x="4857115" y="3785235"/>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9" name="Oval 9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HgAAOxcAAEEeAABxFwAAAAAAACYAAAAIAAAA//////////8="/>
                  </a:ext>
                </a:extLst>
              </p:cNvSpPr>
              <p:nvPr/>
            </p:nvSpPr>
            <p:spPr>
              <a:xfrm>
                <a:off x="4884420" y="3776345"/>
                <a:ext cx="33655"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8" name="Oval 9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YHgAARRcAADceAABmFwAAAAAAACYAAAAIAAAA//////////8="/>
                  </a:ext>
                </a:extLst>
              </p:cNvSpPr>
              <p:nvPr/>
            </p:nvSpPr>
            <p:spPr>
              <a:xfrm>
                <a:off x="4892040" y="3782695"/>
                <a:ext cx="19685"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67" name="Oval 9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HgAASRcAADQeAABjFwAAAAAAACYAAAAIAAAA//////////8="/>
                  </a:ext>
                </a:extLst>
              </p:cNvSpPr>
              <p:nvPr/>
            </p:nvSpPr>
            <p:spPr>
              <a:xfrm>
                <a:off x="4893310" y="3785235"/>
                <a:ext cx="1651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6" name="Oval 9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HgAAQxcAAN4eAABxFwAAAAAAACYAAAAIAAAA//////////8="/>
                  </a:ext>
                </a:extLst>
              </p:cNvSpPr>
              <p:nvPr/>
            </p:nvSpPr>
            <p:spPr>
              <a:xfrm>
                <a:off x="4990465" y="3781425"/>
                <a:ext cx="27305" cy="2921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65" name="Oval 9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7HgAATRcAANYeAABoFwAAAAAAACYAAAAIAAAA//////////8="/>
                  </a:ext>
                </a:extLst>
              </p:cNvSpPr>
              <p:nvPr/>
            </p:nvSpPr>
            <p:spPr>
              <a:xfrm>
                <a:off x="4995545" y="378777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64" name="Oval 9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gAAUBcAANMeAABmFwAAAAAAACYAAAAIAAAA//////////8="/>
                  </a:ext>
                </a:extLst>
              </p:cNvSpPr>
              <p:nvPr/>
            </p:nvSpPr>
            <p:spPr>
              <a:xfrm>
                <a:off x="4997450" y="3789680"/>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62" name="Rectangle 99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ZFwAAQCYAANUdAABBKQAAAAAAACYAAAAIAAAA//////////8="/>
                </a:ext>
              </a:extLst>
            </p:cNvSpPr>
            <p:nvPr/>
          </p:nvSpPr>
          <p:spPr>
            <a:xfrm>
              <a:off x="3836035" y="6217920"/>
              <a:ext cx="1013460" cy="48831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GREEN WASTE SEGREGATED COLLECTION from PUBLIC PARKS </a:t>
              </a:r>
              <a:endParaRPr lang="it-it">
                <a:latin typeface="Arial" pitchFamily="1" charset="0"/>
                <a:ea typeface="Calibri" pitchFamily="2" charset="0"/>
                <a:cs typeface="Arial" pitchFamily="1" charset="0"/>
              </a:endParaRPr>
            </a:p>
          </p:txBody>
        </p:sp>
        <p:sp>
          <p:nvSpPr>
            <p:cNvPr id="61" name="Rectangle 99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JAAALyEAAHEpAACjIgAAAAAAACYAAAAIAAAA//////////8="/>
                </a:ext>
              </a:extLst>
            </p:cNvSpPr>
            <p:nvPr/>
          </p:nvSpPr>
          <p:spPr>
            <a:xfrm>
              <a:off x="5973445" y="5394325"/>
              <a:ext cx="763270" cy="23622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COMPOSTING  PLANT </a:t>
              </a:r>
              <a:endParaRPr lang="it-it">
                <a:latin typeface="Arial" pitchFamily="1" charset="0"/>
                <a:ea typeface="Calibri" pitchFamily="2" charset="0"/>
                <a:cs typeface="Arial" pitchFamily="1" charset="0"/>
              </a:endParaRPr>
            </a:p>
          </p:txBody>
        </p:sp>
        <p:sp>
          <p:nvSpPr>
            <p:cNvPr id="60" name="Rectangle 100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PLAAA0B8AAPsvAABuIQAAAAAAACYAAAAIAAAA//////////8="/>
                </a:ext>
              </a:extLst>
            </p:cNvSpPr>
            <p:nvPr/>
          </p:nvSpPr>
          <p:spPr>
            <a:xfrm>
              <a:off x="7202805" y="5171440"/>
              <a:ext cx="596900" cy="26289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COMPOST to MARKET</a:t>
              </a:r>
              <a:endParaRPr lang="it-it">
                <a:latin typeface="Arial" pitchFamily="1" charset="0"/>
                <a:ea typeface="Calibri" pitchFamily="2" charset="0"/>
                <a:cs typeface="Arial" pitchFamily="1" charset="0"/>
              </a:endParaRPr>
            </a:p>
          </p:txBody>
        </p:sp>
        <p:grpSp>
          <p:nvGrpSpPr>
            <p:cNvPr id="38" name="Group 100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YqAACoHwAAJSwAAAYhAAAAAAAAJgAAAAgAAAD/////AAAAAA=="/>
                </a:ext>
              </a:extLst>
            </p:cNvGrpSpPr>
            <p:nvPr/>
          </p:nvGrpSpPr>
          <p:grpSpPr>
            <a:xfrm>
              <a:off x="6953250" y="5146040"/>
              <a:ext cx="222885" cy="222250"/>
              <a:chOff x="6953250" y="5146040"/>
              <a:chExt cx="222885" cy="222250"/>
            </a:xfrm>
          </p:grpSpPr>
          <p:sp>
            <p:nvSpPr>
              <p:cNvPr id="59" name="Freeform 10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KgAAqB8AACUsAAAGIQAAAAAAACYAAAAIAAAA//////////8="/>
                  </a:ext>
                </a:extLst>
              </p:cNvSpPr>
              <p:nvPr/>
            </p:nvSpPr>
            <p:spPr>
              <a:xfrm>
                <a:off x="6953250" y="5146040"/>
                <a:ext cx="222885" cy="222250"/>
              </a:xfrm>
              <a:custGeom>
                <a:avLst/>
                <a:gdLst/>
                <a:ahLst/>
                <a:cxnLst/>
                <a:rect l="0" t="0" r="222885" b="222250"/>
                <a:pathLst>
                  <a:path w="222885" h="222250">
                    <a:moveTo>
                      <a:pt x="171195" y="0"/>
                    </a:moveTo>
                    <a:cubicBezTo>
                      <a:pt x="51689" y="0"/>
                      <a:pt x="51689" y="0"/>
                      <a:pt x="51689" y="0"/>
                    </a:cubicBezTo>
                    <a:cubicBezTo>
                      <a:pt x="23156" y="412"/>
                      <a:pt x="0" y="23503"/>
                      <a:pt x="0" y="51542"/>
                    </a:cubicBezTo>
                    <a:cubicBezTo>
                      <a:pt x="0" y="171120"/>
                      <a:pt x="0" y="171120"/>
                      <a:pt x="0" y="171120"/>
                    </a:cubicBezTo>
                    <a:cubicBezTo>
                      <a:pt x="0" y="199159"/>
                      <a:pt x="23156" y="222250"/>
                      <a:pt x="51689" y="222250"/>
                    </a:cubicBezTo>
                    <a:cubicBezTo>
                      <a:pt x="171195" y="222250"/>
                      <a:pt x="171195" y="222250"/>
                      <a:pt x="171195" y="222250"/>
                    </a:cubicBezTo>
                    <a:cubicBezTo>
                      <a:pt x="199314" y="222250"/>
                      <a:pt x="222471" y="199159"/>
                      <a:pt x="222885" y="171120"/>
                    </a:cubicBezTo>
                    <a:cubicBezTo>
                      <a:pt x="222885" y="51542"/>
                      <a:pt x="222885" y="51542"/>
                      <a:pt x="222885" y="51542"/>
                    </a:cubicBezTo>
                    <a:cubicBezTo>
                      <a:pt x="222471" y="23503"/>
                      <a:pt x="199314" y="412"/>
                      <a:pt x="171195"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8" name="Freeform 10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DcKgAAvx8AAA4sAADvIAAAAAAAACYAAAAIAAAA//////////8="/>
                  </a:ext>
                </a:extLst>
              </p:cNvSpPr>
              <p:nvPr/>
            </p:nvSpPr>
            <p:spPr>
              <a:xfrm>
                <a:off x="6967220" y="5160645"/>
                <a:ext cx="194310" cy="193040"/>
              </a:xfrm>
              <a:custGeom>
                <a:avLst/>
                <a:gdLst/>
                <a:ahLst/>
                <a:cxnLst/>
                <a:rect l="0" t="0" r="194310" b="193040"/>
                <a:pathLst>
                  <a:path w="194310" h="193040">
                    <a:moveTo>
                      <a:pt x="37288" y="0"/>
                    </a:moveTo>
                    <a:cubicBezTo>
                      <a:pt x="157022" y="0"/>
                      <a:pt x="157022" y="0"/>
                      <a:pt x="157022" y="0"/>
                    </a:cubicBezTo>
                    <a:cubicBezTo>
                      <a:pt x="177323" y="412"/>
                      <a:pt x="194310" y="16876"/>
                      <a:pt x="194310" y="37044"/>
                    </a:cubicBezTo>
                    <a:cubicBezTo>
                      <a:pt x="194310" y="156408"/>
                      <a:pt x="194310" y="156408"/>
                      <a:pt x="194310" y="156408"/>
                    </a:cubicBezTo>
                    <a:cubicBezTo>
                      <a:pt x="194310" y="176576"/>
                      <a:pt x="177323" y="193040"/>
                      <a:pt x="157022" y="193040"/>
                    </a:cubicBezTo>
                    <a:cubicBezTo>
                      <a:pt x="37288" y="193040"/>
                      <a:pt x="37288" y="193040"/>
                      <a:pt x="37288" y="193040"/>
                    </a:cubicBezTo>
                    <a:cubicBezTo>
                      <a:pt x="16572" y="193040"/>
                      <a:pt x="0" y="176576"/>
                      <a:pt x="0" y="156408"/>
                    </a:cubicBezTo>
                    <a:cubicBezTo>
                      <a:pt x="0" y="37044"/>
                      <a:pt x="0" y="37044"/>
                      <a:pt x="0" y="37044"/>
                    </a:cubicBezTo>
                    <a:cubicBezTo>
                      <a:pt x="0" y="16876"/>
                      <a:pt x="16572" y="412"/>
                      <a:pt x="37288" y="0"/>
                    </a:cubicBezTo>
                    <a:close/>
                  </a:path>
                </a:pathLst>
              </a:custGeom>
              <a:solidFill>
                <a:srgbClr val="FFF200"/>
              </a:solidFill>
              <a:ln>
                <a:noFill/>
              </a:ln>
              <a:effectLst/>
            </p:spPr>
            <p:txBody>
              <a:bodyPr vert="horz" wrap="square" lIns="91440" tIns="45720" rIns="91440" bIns="45720" numCol="1" spcCol="215900" anchor="t"/>
              <a:lstStyle/>
              <a:p>
                <a:pPr>
                  <a:defRPr lang="en-us"/>
                </a:pPr>
                <a:endParaRPr/>
              </a:p>
            </p:txBody>
          </p:sp>
          <p:sp>
            <p:nvSpPr>
              <p:cNvPr id="57" name="Freeform 10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eKgAAZCAAAA0sAADcIAAAAAAAACYAAAAIAAAA//////////8="/>
                  </a:ext>
                </a:extLst>
              </p:cNvSpPr>
              <p:nvPr/>
            </p:nvSpPr>
            <p:spPr>
              <a:xfrm>
                <a:off x="6968490" y="5265420"/>
                <a:ext cx="192405" cy="76200"/>
              </a:xfrm>
              <a:custGeom>
                <a:avLst/>
                <a:gdLst/>
                <a:ahLst/>
                <a:cxnLst/>
                <a:rect l="0" t="0" r="192405" b="76200"/>
                <a:pathLst>
                  <a:path w="192405" h="76200">
                    <a:moveTo>
                      <a:pt x="12799" y="30068"/>
                    </a:moveTo>
                    <a:cubicBezTo>
                      <a:pt x="106111" y="0"/>
                      <a:pt x="106111" y="0"/>
                      <a:pt x="106111" y="0"/>
                    </a:cubicBezTo>
                    <a:cubicBezTo>
                      <a:pt x="129646" y="1236"/>
                      <a:pt x="154006" y="2471"/>
                      <a:pt x="177128" y="4119"/>
                    </a:cubicBezTo>
                    <a:cubicBezTo>
                      <a:pt x="191166" y="9062"/>
                      <a:pt x="192405" y="18947"/>
                      <a:pt x="186211" y="27185"/>
                    </a:cubicBezTo>
                    <a:cubicBezTo>
                      <a:pt x="161438" y="42837"/>
                      <a:pt x="136665" y="58489"/>
                      <a:pt x="111892" y="74141"/>
                    </a:cubicBezTo>
                    <a:cubicBezTo>
                      <a:pt x="107350" y="76200"/>
                      <a:pt x="102808" y="75788"/>
                      <a:pt x="97441" y="74141"/>
                    </a:cubicBezTo>
                    <a:cubicBezTo>
                      <a:pt x="67300" y="68374"/>
                      <a:pt x="37159" y="62608"/>
                      <a:pt x="7019" y="56841"/>
                    </a:cubicBezTo>
                    <a:cubicBezTo>
                      <a:pt x="0" y="50663"/>
                      <a:pt x="412" y="34187"/>
                      <a:pt x="12799" y="30068"/>
                    </a:cubicBez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6" name="Freeform 10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vKwAAEyAAAJMrAACRIAAAAAAAACYAAAAIAAAA//////////8="/>
                  </a:ext>
                </a:extLst>
              </p:cNvSpPr>
              <p:nvPr/>
            </p:nvSpPr>
            <p:spPr>
              <a:xfrm>
                <a:off x="7060565" y="5213985"/>
                <a:ext cx="22860" cy="80010"/>
              </a:xfrm>
              <a:custGeom>
                <a:avLst/>
                <a:gdLst/>
                <a:ahLst/>
                <a:cxnLst/>
                <a:rect l="0" t="0" r="22860" b="80010"/>
                <a:pathLst>
                  <a:path w="22860" h="80010">
                    <a:moveTo>
                      <a:pt x="0" y="0"/>
                    </a:moveTo>
                    <a:cubicBezTo>
                      <a:pt x="0" y="0"/>
                      <a:pt x="22860" y="36293"/>
                      <a:pt x="3451" y="76711"/>
                    </a:cubicBezTo>
                    <a:cubicBezTo>
                      <a:pt x="3451" y="77123"/>
                      <a:pt x="2588" y="79185"/>
                      <a:pt x="2157" y="80010"/>
                    </a:cubicBezTo>
                    <a:cubicBezTo>
                      <a:pt x="2157" y="80010"/>
                      <a:pt x="2157" y="80010"/>
                      <a:pt x="2157" y="80010"/>
                    </a:cubicBezTo>
                    <a:cubicBezTo>
                      <a:pt x="2157" y="80010"/>
                      <a:pt x="20703" y="40417"/>
                      <a:pt x="0" y="0"/>
                    </a:cubicBezTo>
                    <a:close/>
                  </a:path>
                </a:pathLst>
              </a:custGeom>
              <a:solidFill>
                <a:srgbClr val="000000"/>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5" name="Freeform 10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DFAE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KwAAciAAANcrAACbIAAAAAAAACYAAAAIAAAA//////////8="/>
                  </a:ext>
                </a:extLst>
              </p:cNvSpPr>
              <p:nvPr/>
            </p:nvSpPr>
            <p:spPr>
              <a:xfrm>
                <a:off x="7016115" y="5274310"/>
                <a:ext cx="110490" cy="26035"/>
              </a:xfrm>
              <a:custGeom>
                <a:avLst/>
                <a:gdLst/>
                <a:ahLst/>
                <a:cxnLst/>
                <a:rect l="0" t="0" r="110490" b="26035"/>
                <a:pathLst>
                  <a:path w="110490" h="26035">
                    <a:moveTo>
                      <a:pt x="110490" y="4141"/>
                    </a:moveTo>
                    <a:lnTo>
                      <a:pt x="57992" y="0"/>
                    </a:lnTo>
                    <a:lnTo>
                      <a:pt x="0" y="17159"/>
                    </a:lnTo>
                    <a:lnTo>
                      <a:pt x="64707" y="26035"/>
                    </a:lnTo>
                    <a:lnTo>
                      <a:pt x="110490" y="4141"/>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4" name="Freeform 10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2KwAAxiAAAJYrAADVIAAAAAAAACYAAAAIAAAA//////////8="/>
                  </a:ext>
                </a:extLst>
              </p:cNvSpPr>
              <p:nvPr/>
            </p:nvSpPr>
            <p:spPr>
              <a:xfrm>
                <a:off x="7065010" y="5327650"/>
                <a:ext cx="20320" cy="9525"/>
              </a:xfrm>
              <a:custGeom>
                <a:avLst/>
                <a:gdLst/>
                <a:ahLst/>
                <a:cxnLst/>
                <a:rect l="0" t="0" r="20320" b="9525"/>
                <a:pathLst>
                  <a:path w="20320" h="9525">
                    <a:moveTo>
                      <a:pt x="0" y="3810"/>
                    </a:moveTo>
                    <a:lnTo>
                      <a:pt x="10758" y="9525"/>
                    </a:lnTo>
                    <a:lnTo>
                      <a:pt x="20320" y="-37"/>
                    </a:ln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3" name="Freeform 10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aKwAAgCAAAAQsAADGIAAAAAAAACYAAAAIAAAA//////////8="/>
                  </a:ext>
                </a:extLst>
              </p:cNvSpPr>
              <p:nvPr/>
            </p:nvSpPr>
            <p:spPr>
              <a:xfrm>
                <a:off x="7087870" y="5283200"/>
                <a:ext cx="67310" cy="44450"/>
              </a:xfrm>
              <a:custGeom>
                <a:avLst/>
                <a:gdLst/>
                <a:ahLst/>
                <a:cxnLst/>
                <a:rect l="0" t="0" r="67310" b="44450"/>
                <a:pathLst>
                  <a:path w="67310" h="44450">
                    <a:moveTo>
                      <a:pt x="0" y="44450"/>
                    </a:moveTo>
                    <a:cubicBezTo>
                      <a:pt x="10803" y="36702"/>
                      <a:pt x="10803" y="36702"/>
                      <a:pt x="10803" y="36702"/>
                    </a:cubicBezTo>
                    <a:cubicBezTo>
                      <a:pt x="29500" y="26915"/>
                      <a:pt x="29500" y="26915"/>
                      <a:pt x="29500" y="26915"/>
                    </a:cubicBezTo>
                    <a:cubicBezTo>
                      <a:pt x="49859" y="15089"/>
                      <a:pt x="49859" y="15089"/>
                      <a:pt x="49859" y="15089"/>
                    </a:cubicBezTo>
                    <a:cubicBezTo>
                      <a:pt x="65233" y="4894"/>
                      <a:pt x="65233" y="4894"/>
                      <a:pt x="65233" y="4894"/>
                    </a:cubicBezTo>
                    <a:cubicBezTo>
                      <a:pt x="67310" y="0"/>
                      <a:pt x="67310" y="0"/>
                      <a:pt x="67310" y="0"/>
                    </a:cubicBezTo>
                    <a:cubicBezTo>
                      <a:pt x="56923" y="10195"/>
                      <a:pt x="45704" y="13865"/>
                      <a:pt x="30747" y="21613"/>
                    </a:cubicBezTo>
                    <a:cubicBezTo>
                      <a:pt x="24099" y="24468"/>
                      <a:pt x="12465" y="31400"/>
                      <a:pt x="415" y="41595"/>
                    </a:cubicBezTo>
                    <a:lnTo>
                      <a:pt x="0" y="44450"/>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2" name="Freeform 10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oKgAAryAAAIYrAADXIAAAAAAAACYAAAAIAAAA//////////8="/>
                  </a:ext>
                </a:extLst>
              </p:cNvSpPr>
              <p:nvPr/>
            </p:nvSpPr>
            <p:spPr>
              <a:xfrm>
                <a:off x="6974840" y="5313045"/>
                <a:ext cx="100330" cy="25400"/>
              </a:xfrm>
              <a:custGeom>
                <a:avLst/>
                <a:gdLst/>
                <a:ahLst/>
                <a:cxnLst/>
                <a:rect l="0" t="0" r="100330" b="25400"/>
                <a:pathLst>
                  <a:path w="100330" h="25400">
                    <a:moveTo>
                      <a:pt x="0" y="0"/>
                    </a:moveTo>
                    <a:lnTo>
                      <a:pt x="9121" y="3544"/>
                    </a:lnTo>
                    <a:lnTo>
                      <a:pt x="89385" y="17130"/>
                    </a:lnTo>
                    <a:lnTo>
                      <a:pt x="100330" y="25400"/>
                    </a:lnTo>
                    <a:lnTo>
                      <a:pt x="76616" y="20674"/>
                    </a:lnTo>
                    <a:lnTo>
                      <a:pt x="13377" y="9451"/>
                    </a:lnTo>
                    <a:lnTo>
                      <a:pt x="3648" y="7088"/>
                    </a:lnTo>
                    <a:lnTo>
                      <a:pt x="0" y="0"/>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1" name="Freeform 10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hKwAAxR8AAMErAAAtIAAAAAAAACYAAAAIAAAA//////////8="/>
                  </a:ext>
                </a:extLst>
              </p:cNvSpPr>
              <p:nvPr/>
            </p:nvSpPr>
            <p:spPr>
              <a:xfrm>
                <a:off x="7011035" y="5164455"/>
                <a:ext cx="101600" cy="66040"/>
              </a:xfrm>
              <a:custGeom>
                <a:avLst/>
                <a:gdLst/>
                <a:ahLst/>
                <a:cxnLst/>
                <a:rect l="0" t="0" r="101600" b="66040"/>
                <a:pathLst>
                  <a:path w="101600" h="66040">
                    <a:moveTo>
                      <a:pt x="34678" y="1201"/>
                    </a:moveTo>
                    <a:lnTo>
                      <a:pt x="35895" y="9005"/>
                    </a:lnTo>
                    <a:lnTo>
                      <a:pt x="32853" y="19212"/>
                    </a:lnTo>
                    <a:lnTo>
                      <a:pt x="26160" y="20412"/>
                    </a:lnTo>
                    <a:lnTo>
                      <a:pt x="15818" y="23414"/>
                    </a:lnTo>
                    <a:lnTo>
                      <a:pt x="7301" y="28817"/>
                    </a:lnTo>
                    <a:lnTo>
                      <a:pt x="0" y="32420"/>
                    </a:lnTo>
                    <a:lnTo>
                      <a:pt x="8517" y="33620"/>
                    </a:lnTo>
                    <a:lnTo>
                      <a:pt x="17643" y="45027"/>
                    </a:lnTo>
                    <a:lnTo>
                      <a:pt x="25552" y="48029"/>
                    </a:lnTo>
                    <a:lnTo>
                      <a:pt x="24335" y="51631"/>
                    </a:lnTo>
                    <a:lnTo>
                      <a:pt x="21293" y="59436"/>
                    </a:lnTo>
                    <a:lnTo>
                      <a:pt x="17643" y="61837"/>
                    </a:lnTo>
                    <a:lnTo>
                      <a:pt x="24944" y="63038"/>
                    </a:lnTo>
                    <a:lnTo>
                      <a:pt x="32853" y="63038"/>
                    </a:lnTo>
                    <a:lnTo>
                      <a:pt x="37111" y="61837"/>
                    </a:lnTo>
                    <a:lnTo>
                      <a:pt x="43195" y="58235"/>
                    </a:lnTo>
                    <a:lnTo>
                      <a:pt x="43195" y="61837"/>
                    </a:lnTo>
                    <a:lnTo>
                      <a:pt x="51104" y="66040"/>
                    </a:lnTo>
                    <a:lnTo>
                      <a:pt x="74223" y="61837"/>
                    </a:lnTo>
                    <a:lnTo>
                      <a:pt x="90649" y="55834"/>
                    </a:lnTo>
                    <a:lnTo>
                      <a:pt x="101600" y="50431"/>
                    </a:lnTo>
                    <a:lnTo>
                      <a:pt x="85174" y="43827"/>
                    </a:lnTo>
                    <a:lnTo>
                      <a:pt x="87607" y="39624"/>
                    </a:lnTo>
                    <a:lnTo>
                      <a:pt x="88824" y="30018"/>
                    </a:lnTo>
                    <a:lnTo>
                      <a:pt x="86390" y="24615"/>
                    </a:lnTo>
                    <a:lnTo>
                      <a:pt x="85174" y="21613"/>
                    </a:lnTo>
                    <a:lnTo>
                      <a:pt x="93083" y="16810"/>
                    </a:lnTo>
                    <a:lnTo>
                      <a:pt x="95516" y="14409"/>
                    </a:lnTo>
                    <a:lnTo>
                      <a:pt x="93083" y="12007"/>
                    </a:lnTo>
                    <a:lnTo>
                      <a:pt x="88216" y="10206"/>
                    </a:lnTo>
                    <a:lnTo>
                      <a:pt x="88216" y="7805"/>
                    </a:lnTo>
                    <a:lnTo>
                      <a:pt x="85782" y="7805"/>
                    </a:lnTo>
                    <a:lnTo>
                      <a:pt x="79090" y="8405"/>
                    </a:lnTo>
                    <a:lnTo>
                      <a:pt x="68747" y="9005"/>
                    </a:lnTo>
                    <a:lnTo>
                      <a:pt x="64489" y="7805"/>
                    </a:lnTo>
                    <a:lnTo>
                      <a:pt x="55971" y="3002"/>
                    </a:lnTo>
                    <a:lnTo>
                      <a:pt x="45020" y="600"/>
                    </a:lnTo>
                    <a:lnTo>
                      <a:pt x="39545" y="0"/>
                    </a:lnTo>
                    <a:lnTo>
                      <a:pt x="34678" y="1201"/>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0" name="Freeform 10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HJ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KwAAxR8AAIUrAADRHwAAAAAAACYAAAAIAAAA//////////8="/>
                  </a:ext>
                </a:extLst>
              </p:cNvSpPr>
              <p:nvPr/>
            </p:nvSpPr>
            <p:spPr>
              <a:xfrm>
                <a:off x="7045325" y="5164455"/>
                <a:ext cx="29210" cy="7620"/>
              </a:xfrm>
              <a:custGeom>
                <a:avLst/>
                <a:gdLst/>
                <a:ahLst/>
                <a:cxnLst/>
                <a:rect l="0" t="0" r="29210" b="7620"/>
                <a:pathLst>
                  <a:path w="29210" h="7620">
                    <a:moveTo>
                      <a:pt x="0" y="847"/>
                    </a:moveTo>
                    <a:cubicBezTo>
                      <a:pt x="2880" y="423"/>
                      <a:pt x="5760" y="0"/>
                      <a:pt x="8228" y="0"/>
                    </a:cubicBezTo>
                    <a:cubicBezTo>
                      <a:pt x="13576" y="423"/>
                      <a:pt x="20570" y="2963"/>
                      <a:pt x="25096" y="5080"/>
                    </a:cubicBezTo>
                    <a:cubicBezTo>
                      <a:pt x="26742" y="5927"/>
                      <a:pt x="27564" y="6773"/>
                      <a:pt x="29210" y="762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9" name="Freeform 10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fJ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KwAAxR8AAJArAADmHwAAAAAAACYAAAAIAAAA//////////8="/>
                  </a:ext>
                </a:extLst>
              </p:cNvSpPr>
              <p:nvPr/>
            </p:nvSpPr>
            <p:spPr>
              <a:xfrm>
                <a:off x="7045325" y="5164455"/>
                <a:ext cx="36195" cy="20955"/>
              </a:xfrm>
              <a:custGeom>
                <a:avLst/>
                <a:gdLst/>
                <a:ahLst/>
                <a:cxnLst/>
                <a:rect l="0" t="0" r="36195" b="20955"/>
                <a:pathLst>
                  <a:path w="36195" h="20955">
                    <a:moveTo>
                      <a:pt x="0" y="0"/>
                    </a:moveTo>
                    <a:cubicBezTo>
                      <a:pt x="822" y="6705"/>
                      <a:pt x="1645" y="2933"/>
                      <a:pt x="5346" y="6286"/>
                    </a:cubicBezTo>
                    <a:cubicBezTo>
                      <a:pt x="6580" y="7543"/>
                      <a:pt x="6992" y="9220"/>
                      <a:pt x="7403" y="10477"/>
                    </a:cubicBezTo>
                    <a:cubicBezTo>
                      <a:pt x="8226" y="12153"/>
                      <a:pt x="8637" y="13830"/>
                      <a:pt x="9460" y="15087"/>
                    </a:cubicBezTo>
                    <a:cubicBezTo>
                      <a:pt x="10282" y="16764"/>
                      <a:pt x="11516" y="17602"/>
                      <a:pt x="12750" y="18859"/>
                    </a:cubicBezTo>
                    <a:cubicBezTo>
                      <a:pt x="13984" y="19697"/>
                      <a:pt x="15218" y="20116"/>
                      <a:pt x="16863" y="20116"/>
                    </a:cubicBezTo>
                    <a:cubicBezTo>
                      <a:pt x="18508" y="20535"/>
                      <a:pt x="20565" y="20955"/>
                      <a:pt x="22210" y="20535"/>
                    </a:cubicBezTo>
                    <a:cubicBezTo>
                      <a:pt x="27146" y="18859"/>
                      <a:pt x="32081" y="17183"/>
                      <a:pt x="36195" y="16764"/>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8" name="Freeform 10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zKwAAzx8AAKwrAADZHwAAAAAAACYAAAAIAAAA//////////8="/>
                  </a:ext>
                </a:extLst>
              </p:cNvSpPr>
              <p:nvPr/>
            </p:nvSpPr>
            <p:spPr>
              <a:xfrm>
                <a:off x="7063105" y="5170805"/>
                <a:ext cx="36195" cy="6350"/>
              </a:xfrm>
              <a:custGeom>
                <a:avLst/>
                <a:gdLst/>
                <a:ahLst/>
                <a:cxnLst/>
                <a:rect l="0" t="0" r="36195" b="6350"/>
                <a:pathLst>
                  <a:path w="36195" h="6350">
                    <a:moveTo>
                      <a:pt x="0" y="6350"/>
                    </a:moveTo>
                    <a:cubicBezTo>
                      <a:pt x="4066" y="4763"/>
                      <a:pt x="7727" y="3572"/>
                      <a:pt x="11387" y="2381"/>
                    </a:cubicBezTo>
                    <a:cubicBezTo>
                      <a:pt x="17487" y="1588"/>
                      <a:pt x="23587" y="3175"/>
                      <a:pt x="29281" y="1984"/>
                    </a:cubicBezTo>
                    <a:cubicBezTo>
                      <a:pt x="31314" y="1588"/>
                      <a:pt x="32941" y="0"/>
                      <a:pt x="34974" y="794"/>
                    </a:cubicBezTo>
                    <a:cubicBezTo>
                      <a:pt x="36195" y="1191"/>
                      <a:pt x="34974" y="3175"/>
                      <a:pt x="35381" y="4366"/>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7" name="Freeform 10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3K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HKwAA5B8AAFUrAAD6HwAAAAAAACYAAAAIAAAA//////////8="/>
                  </a:ext>
                </a:extLst>
              </p:cNvSpPr>
              <p:nvPr/>
            </p:nvSpPr>
            <p:spPr>
              <a:xfrm>
                <a:off x="7035165" y="5184140"/>
                <a:ext cx="8890" cy="13970"/>
              </a:xfrm>
              <a:custGeom>
                <a:avLst/>
                <a:gdLst/>
                <a:ahLst/>
                <a:cxnLst/>
                <a:rect l="0" t="0" r="8890" b="13970"/>
                <a:pathLst>
                  <a:path w="8890" h="13970">
                    <a:moveTo>
                      <a:pt x="8890" y="0"/>
                    </a:moveTo>
                    <a:cubicBezTo>
                      <a:pt x="6668" y="2054"/>
                      <a:pt x="0" y="7396"/>
                      <a:pt x="1778" y="11094"/>
                    </a:cubicBezTo>
                    <a:cubicBezTo>
                      <a:pt x="3112" y="13970"/>
                      <a:pt x="3112" y="13970"/>
                      <a:pt x="3112" y="1397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6" name="Freeform 10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3K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5KwAA9R8AAGkrAAAVIAAAAAAAACYAAAAIAAAA//////////8="/>
                  </a:ext>
                </a:extLst>
              </p:cNvSpPr>
              <p:nvPr/>
            </p:nvSpPr>
            <p:spPr>
              <a:xfrm>
                <a:off x="7026275" y="5194935"/>
                <a:ext cx="30480" cy="20320"/>
              </a:xfrm>
              <a:custGeom>
                <a:avLst/>
                <a:gdLst/>
                <a:ahLst/>
                <a:cxnLst/>
                <a:rect l="0" t="0" r="30480" b="20320"/>
                <a:pathLst>
                  <a:path w="30480" h="20320">
                    <a:moveTo>
                      <a:pt x="0" y="0"/>
                    </a:moveTo>
                    <a:cubicBezTo>
                      <a:pt x="2923" y="406"/>
                      <a:pt x="6263" y="0"/>
                      <a:pt x="8768" y="1219"/>
                    </a:cubicBezTo>
                    <a:cubicBezTo>
                      <a:pt x="12108" y="2438"/>
                      <a:pt x="19624" y="9347"/>
                      <a:pt x="22129" y="12192"/>
                    </a:cubicBezTo>
                    <a:cubicBezTo>
                      <a:pt x="23382" y="13411"/>
                      <a:pt x="22964" y="16256"/>
                      <a:pt x="24635" y="17069"/>
                    </a:cubicBezTo>
                    <a:cubicBezTo>
                      <a:pt x="30480" y="20320"/>
                      <a:pt x="30480" y="20320"/>
                      <a:pt x="30480" y="2032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5" name="Freeform 10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zL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GKwAA5x8AAK0rAAATIAAAAAAAACYAAAAIAAAA//////////8="/>
                  </a:ext>
                </a:extLst>
              </p:cNvSpPr>
              <p:nvPr/>
            </p:nvSpPr>
            <p:spPr>
              <a:xfrm>
                <a:off x="7075170" y="5186045"/>
                <a:ext cx="24765" cy="27940"/>
              </a:xfrm>
              <a:custGeom>
                <a:avLst/>
                <a:gdLst/>
                <a:ahLst/>
                <a:cxnLst/>
                <a:rect l="0" t="0" r="24765" b="27940"/>
                <a:pathLst>
                  <a:path w="24765" h="27940">
                    <a:moveTo>
                      <a:pt x="20299" y="0"/>
                    </a:moveTo>
                    <a:cubicBezTo>
                      <a:pt x="23141" y="6672"/>
                      <a:pt x="24765" y="13344"/>
                      <a:pt x="21111" y="20434"/>
                    </a:cubicBezTo>
                    <a:cubicBezTo>
                      <a:pt x="17457" y="27523"/>
                      <a:pt x="6089" y="27940"/>
                      <a:pt x="0" y="24604"/>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4" name="Freeform 10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rL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oKwAA/h8AAJcrAAAUIAAAAAAAACYAAAAIAAAA//////////8="/>
                  </a:ext>
                </a:extLst>
              </p:cNvSpPr>
              <p:nvPr/>
            </p:nvSpPr>
            <p:spPr>
              <a:xfrm>
                <a:off x="7056120" y="5200650"/>
                <a:ext cx="29845" cy="13970"/>
              </a:xfrm>
              <a:custGeom>
                <a:avLst/>
                <a:gdLst/>
                <a:ahLst/>
                <a:cxnLst/>
                <a:rect l="0" t="0" r="29845" b="13970"/>
                <a:pathLst>
                  <a:path w="29845" h="13970">
                    <a:moveTo>
                      <a:pt x="0" y="13970"/>
                    </a:moveTo>
                    <a:cubicBezTo>
                      <a:pt x="2044" y="13194"/>
                      <a:pt x="4088" y="12418"/>
                      <a:pt x="6541" y="11642"/>
                    </a:cubicBezTo>
                    <a:cubicBezTo>
                      <a:pt x="8585" y="10866"/>
                      <a:pt x="11038" y="10478"/>
                      <a:pt x="13491" y="10089"/>
                    </a:cubicBezTo>
                    <a:cubicBezTo>
                      <a:pt x="17579" y="9313"/>
                      <a:pt x="24530" y="9701"/>
                      <a:pt x="26574" y="5821"/>
                    </a:cubicBezTo>
                    <a:cubicBezTo>
                      <a:pt x="29845" y="0"/>
                      <a:pt x="29845" y="0"/>
                      <a:pt x="29845" y="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3" name="Freeform 10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KwAA5B8AAGcrAAATIAAAAAAAACYAAAAIAAAA//////////8="/>
                  </a:ext>
                </a:extLst>
              </p:cNvSpPr>
              <p:nvPr/>
            </p:nvSpPr>
            <p:spPr>
              <a:xfrm>
                <a:off x="7011670" y="5184140"/>
                <a:ext cx="43815" cy="29845"/>
              </a:xfrm>
              <a:custGeom>
                <a:avLst/>
                <a:gdLst/>
                <a:ahLst/>
                <a:cxnLst/>
                <a:rect l="0" t="0" r="43815" b="29845"/>
                <a:pathLst>
                  <a:path w="43815" h="29845">
                    <a:moveTo>
                      <a:pt x="30879" y="0"/>
                    </a:moveTo>
                    <a:cubicBezTo>
                      <a:pt x="25454" y="0"/>
                      <a:pt x="21698" y="817"/>
                      <a:pt x="16274" y="2861"/>
                    </a:cubicBezTo>
                    <a:cubicBezTo>
                      <a:pt x="12101" y="4906"/>
                      <a:pt x="8763" y="8585"/>
                      <a:pt x="4172" y="10629"/>
                    </a:cubicBezTo>
                    <a:cubicBezTo>
                      <a:pt x="0" y="12673"/>
                      <a:pt x="0" y="12673"/>
                      <a:pt x="0" y="12673"/>
                    </a:cubicBezTo>
                    <a:cubicBezTo>
                      <a:pt x="2503" y="13082"/>
                      <a:pt x="4590" y="12265"/>
                      <a:pt x="6676" y="13491"/>
                    </a:cubicBezTo>
                    <a:cubicBezTo>
                      <a:pt x="8763" y="14309"/>
                      <a:pt x="10014" y="17171"/>
                      <a:pt x="11684" y="18806"/>
                    </a:cubicBezTo>
                    <a:cubicBezTo>
                      <a:pt x="13770" y="21259"/>
                      <a:pt x="15439" y="23712"/>
                      <a:pt x="17943" y="25347"/>
                    </a:cubicBezTo>
                    <a:cubicBezTo>
                      <a:pt x="25037" y="29845"/>
                      <a:pt x="35886" y="29436"/>
                      <a:pt x="43815" y="29436"/>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2" name="Freeform 10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KwAAESAAAG8rAAArIAAAAAAAACYAAAAIAAAA//////////8="/>
                  </a:ext>
                </a:extLst>
              </p:cNvSpPr>
              <p:nvPr/>
            </p:nvSpPr>
            <p:spPr>
              <a:xfrm>
                <a:off x="7029450" y="5212715"/>
                <a:ext cx="31115" cy="16510"/>
              </a:xfrm>
              <a:custGeom>
                <a:avLst/>
                <a:gdLst/>
                <a:ahLst/>
                <a:cxnLst/>
                <a:rect l="0" t="0" r="31115" b="16510"/>
                <a:pathLst>
                  <a:path w="31115" h="16510">
                    <a:moveTo>
                      <a:pt x="7677" y="0"/>
                    </a:moveTo>
                    <a:cubicBezTo>
                      <a:pt x="6869" y="2013"/>
                      <a:pt x="6061" y="4027"/>
                      <a:pt x="5253" y="5638"/>
                    </a:cubicBezTo>
                    <a:cubicBezTo>
                      <a:pt x="3636" y="9262"/>
                      <a:pt x="2828" y="10470"/>
                      <a:pt x="0" y="13289"/>
                    </a:cubicBezTo>
                    <a:cubicBezTo>
                      <a:pt x="6869" y="14094"/>
                      <a:pt x="14951" y="16510"/>
                      <a:pt x="20608" y="12080"/>
                    </a:cubicBezTo>
                    <a:cubicBezTo>
                      <a:pt x="25053" y="9262"/>
                      <a:pt x="27882" y="4430"/>
                      <a:pt x="31115" y="403"/>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1" name="Freeform 10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jKwAACiAAAMArAAAzIAAAAAAAACYAAAAIAAAA//////////8="/>
                  </a:ext>
                </a:extLst>
              </p:cNvSpPr>
              <p:nvPr/>
            </p:nvSpPr>
            <p:spPr>
              <a:xfrm>
                <a:off x="7052945" y="5208270"/>
                <a:ext cx="59055" cy="26035"/>
              </a:xfrm>
              <a:custGeom>
                <a:avLst/>
                <a:gdLst/>
                <a:ahLst/>
                <a:cxnLst/>
                <a:rect l="0" t="0" r="59055" b="26035"/>
                <a:pathLst>
                  <a:path w="59055" h="26035">
                    <a:moveTo>
                      <a:pt x="831" y="12810"/>
                    </a:moveTo>
                    <a:cubicBezTo>
                      <a:pt x="1247" y="14463"/>
                      <a:pt x="0" y="16530"/>
                      <a:pt x="1663" y="17769"/>
                    </a:cubicBezTo>
                    <a:cubicBezTo>
                      <a:pt x="9981" y="26035"/>
                      <a:pt x="41172" y="15703"/>
                      <a:pt x="50321" y="11571"/>
                    </a:cubicBezTo>
                    <a:cubicBezTo>
                      <a:pt x="53232" y="9918"/>
                      <a:pt x="56143" y="8678"/>
                      <a:pt x="59055" y="7025"/>
                    </a:cubicBezTo>
                    <a:cubicBezTo>
                      <a:pt x="54064" y="4959"/>
                      <a:pt x="49905" y="2892"/>
                      <a:pt x="44915" y="413"/>
                    </a:cubicBezTo>
                    <a:cubicBezTo>
                      <a:pt x="43667" y="0"/>
                      <a:pt x="43251" y="413"/>
                      <a:pt x="42003" y="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0" name="Freeform 10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BKwAAOCAAAMIrAABUIAAAAAAAACYAAAAIAAAA//////////8="/>
                  </a:ext>
                </a:extLst>
              </p:cNvSpPr>
              <p:nvPr/>
            </p:nvSpPr>
            <p:spPr>
              <a:xfrm>
                <a:off x="7071995" y="5237480"/>
                <a:ext cx="41275" cy="17780"/>
              </a:xfrm>
              <a:custGeom>
                <a:avLst/>
                <a:gdLst/>
                <a:ahLst/>
                <a:cxnLst/>
                <a:rect l="0" t="0" r="41275" b="17780"/>
                <a:pathLst>
                  <a:path w="41275" h="17780">
                    <a:moveTo>
                      <a:pt x="0" y="11991"/>
                    </a:moveTo>
                    <a:cubicBezTo>
                      <a:pt x="0" y="2481"/>
                      <a:pt x="21901" y="1654"/>
                      <a:pt x="28639" y="1654"/>
                    </a:cubicBezTo>
                    <a:cubicBezTo>
                      <a:pt x="30324" y="1654"/>
                      <a:pt x="33693" y="2894"/>
                      <a:pt x="35799" y="1240"/>
                    </a:cubicBezTo>
                    <a:cubicBezTo>
                      <a:pt x="36220" y="827"/>
                      <a:pt x="40011" y="0"/>
                      <a:pt x="41275" y="0"/>
                    </a:cubicBezTo>
                    <a:cubicBezTo>
                      <a:pt x="36642" y="4135"/>
                      <a:pt x="37905" y="9510"/>
                      <a:pt x="33693" y="13645"/>
                    </a:cubicBezTo>
                    <a:cubicBezTo>
                      <a:pt x="29903" y="17780"/>
                      <a:pt x="21901" y="17367"/>
                      <a:pt x="16846" y="15713"/>
                    </a:cubicBezTo>
                    <a:cubicBezTo>
                      <a:pt x="13477" y="14886"/>
                      <a:pt x="4211" y="8683"/>
                      <a:pt x="842" y="11578"/>
                    </a:cubicBezTo>
                    <a:cubicBezTo>
                      <a:pt x="842" y="11578"/>
                      <a:pt x="421" y="11578"/>
                      <a:pt x="0" y="11991"/>
                    </a:cubicBezTo>
                    <a:close/>
                  </a:path>
                </a:pathLst>
              </a:custGeom>
              <a:solidFill>
                <a:srgbClr val="000000"/>
              </a:solidFill>
              <a:ln w="127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9" name="Freeform 10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CKwAAQSAAAH4rAABdIAAAAAAAACYAAAAIAAAA//////////8="/>
                  </a:ext>
                </a:extLst>
              </p:cNvSpPr>
              <p:nvPr/>
            </p:nvSpPr>
            <p:spPr>
              <a:xfrm>
                <a:off x="7031990" y="5243195"/>
                <a:ext cx="38100" cy="17780"/>
              </a:xfrm>
              <a:custGeom>
                <a:avLst/>
                <a:gdLst/>
                <a:ahLst/>
                <a:cxnLst/>
                <a:rect l="0" t="0" r="38100" b="17780"/>
                <a:pathLst>
                  <a:path w="38100" h="17780">
                    <a:moveTo>
                      <a:pt x="38100" y="11991"/>
                    </a:moveTo>
                    <a:cubicBezTo>
                      <a:pt x="38100" y="2894"/>
                      <a:pt x="18003" y="1654"/>
                      <a:pt x="11723" y="1654"/>
                    </a:cubicBezTo>
                    <a:cubicBezTo>
                      <a:pt x="10048" y="1654"/>
                      <a:pt x="6699" y="2894"/>
                      <a:pt x="5024" y="1240"/>
                    </a:cubicBezTo>
                    <a:cubicBezTo>
                      <a:pt x="4605" y="827"/>
                      <a:pt x="837" y="0"/>
                      <a:pt x="0" y="0"/>
                    </a:cubicBezTo>
                    <a:cubicBezTo>
                      <a:pt x="4187" y="4135"/>
                      <a:pt x="2931" y="9510"/>
                      <a:pt x="7118" y="14059"/>
                    </a:cubicBezTo>
                    <a:cubicBezTo>
                      <a:pt x="10467" y="17780"/>
                      <a:pt x="18003" y="17367"/>
                      <a:pt x="22609" y="15713"/>
                    </a:cubicBezTo>
                    <a:cubicBezTo>
                      <a:pt x="25540" y="14886"/>
                      <a:pt x="34332" y="8683"/>
                      <a:pt x="37263" y="11578"/>
                    </a:cubicBezTo>
                    <a:cubicBezTo>
                      <a:pt x="37681" y="11578"/>
                      <a:pt x="37681" y="11991"/>
                      <a:pt x="38100" y="11991"/>
                    </a:cubicBezTo>
                    <a:close/>
                  </a:path>
                </a:pathLst>
              </a:custGeom>
              <a:solidFill>
                <a:srgbClr val="000000"/>
              </a:solidFill>
              <a:ln w="127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37" name="Rectangle 102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FIwAA7iQAADQqAADbJwAAAAAAACYAAAAIAAAA//////////8="/>
                </a:ext>
              </a:extLst>
            </p:cNvSpPr>
            <p:nvPr/>
          </p:nvSpPr>
          <p:spPr>
            <a:xfrm>
              <a:off x="5692775" y="6003290"/>
              <a:ext cx="1167765" cy="47561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ANAEROBIC DIGESTION PLANT</a:t>
              </a:r>
            </a:p>
            <a:p>
              <a:pPr marL="0" marR="0" indent="0" algn="ctr" defTabSz="914400">
                <a:lnSpc>
                  <a:spcPct val="80000"/>
                </a:lnSpc>
                <a:spcBef>
                  <a:spcPts val="0"/>
                </a:spcBef>
                <a:spcAft>
                  <a:spcPts val="1000"/>
                </a:spcAft>
                <a:buNone/>
                <a:tabLst/>
                <a:defRPr lang="en-us"/>
              </a:pPr>
              <a:r>
                <a:rPr lang="en-us" sz="800">
                  <a:solidFill>
                    <a:srgbClr val="000000"/>
                  </a:solidFill>
                </a:rPr>
                <a:t>with ENERGY RECOVERY</a:t>
              </a:r>
            </a:p>
            <a:p>
              <a:pPr marL="0" marR="0" indent="0" algn="ctr" defTabSz="914400">
                <a:lnSpc>
                  <a:spcPct val="80000"/>
                </a:lnSpc>
                <a:spcBef>
                  <a:spcPts val="0"/>
                </a:spcBef>
                <a:spcAft>
                  <a:spcPts val="1000"/>
                </a:spcAft>
                <a:buNone/>
                <a:tabLst/>
                <a:defRPr lang="en-us"/>
              </a:pPr>
              <a:r>
                <a:rPr lang="en-us" sz="800">
                  <a:solidFill>
                    <a:srgbClr val="000000"/>
                  </a:solidFill>
                </a:rPr>
                <a:t>from BIOGAS</a:t>
              </a:r>
              <a:endParaRPr lang="it-it">
                <a:latin typeface="Arial" pitchFamily="1" charset="0"/>
                <a:ea typeface="Calibri" pitchFamily="2" charset="0"/>
                <a:cs typeface="Arial" pitchFamily="1" charset="0"/>
              </a:endParaRPr>
            </a:p>
          </p:txBody>
        </p:sp>
        <p:sp>
          <p:nvSpPr>
            <p:cNvPr id="36" name="Rectangle 102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cKgAAIyUAAAguAAC/JgAAAAAAACYAAAAIAAAA//////////8="/>
                </a:ext>
              </a:extLst>
            </p:cNvSpPr>
            <p:nvPr/>
          </p:nvSpPr>
          <p:spPr>
            <a:xfrm>
              <a:off x="6885940" y="6036945"/>
              <a:ext cx="596900" cy="26162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DIGESTATE to MARKET</a:t>
              </a:r>
              <a:endParaRPr lang="it-it">
                <a:latin typeface="Arial" pitchFamily="1" charset="0"/>
                <a:ea typeface="Calibri" pitchFamily="2" charset="0"/>
                <a:cs typeface="Arial" pitchFamily="1" charset="0"/>
              </a:endParaRPr>
            </a:p>
          </p:txBody>
        </p:sp>
        <p:sp>
          <p:nvSpPr>
            <p:cNvPr id="35" name="Rectangle 102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XLAAAHiMAAJ8xAABjJAAAAAAAACYAAAAIAAAA//////////8="/>
                </a:ext>
              </a:extLst>
            </p:cNvSpPr>
            <p:nvPr/>
          </p:nvSpPr>
          <p:spPr>
            <a:xfrm>
              <a:off x="7248525" y="5708650"/>
              <a:ext cx="817880" cy="20637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ORGANIC REJECTS to LANDFILL</a:t>
              </a:r>
              <a:endParaRPr lang="it-it">
                <a:latin typeface="Arial" pitchFamily="1" charset="0"/>
                <a:ea typeface="Calibri" pitchFamily="2" charset="0"/>
                <a:cs typeface="Arial" pitchFamily="1" charset="0"/>
              </a:endParaRPr>
            </a:p>
          </p:txBody>
        </p:sp>
        <p:sp>
          <p:nvSpPr>
            <p:cNvPr id="34" name="Rectangle 102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NAAAiSEAAPs3AAANIwAAAAAAACYAAAAIAAAA//////////8="/>
                </a:ext>
              </a:extLst>
            </p:cNvSpPr>
            <p:nvPr/>
          </p:nvSpPr>
          <p:spPr>
            <a:xfrm>
              <a:off x="8552180" y="5451475"/>
              <a:ext cx="548005" cy="24638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SANITARY LANDFILL</a:t>
              </a:r>
              <a:endParaRPr lang="it-it">
                <a:latin typeface="Arial" pitchFamily="1" charset="0"/>
                <a:ea typeface="Calibri" pitchFamily="2" charset="0"/>
                <a:cs typeface="Arial" pitchFamily="1" charset="0"/>
              </a:endParaRPr>
            </a:p>
          </p:txBody>
        </p:sp>
        <p:sp>
          <p:nvSpPr>
            <p:cNvPr id="33" name="Rectangle 102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6HQAAQCYAAKEiAABZKAAAAAAAACYAAAAIAAAA//////////8="/>
                </a:ext>
              </a:extLst>
            </p:cNvSpPr>
            <p:nvPr/>
          </p:nvSpPr>
          <p:spPr>
            <a:xfrm>
              <a:off x="4872990" y="6217920"/>
              <a:ext cx="756285" cy="34099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700">
                  <a:solidFill>
                    <a:srgbClr val="000000"/>
                  </a:solidFill>
                </a:rPr>
                <a:t>to  COMPOSTING or  ANAEROBIC DIGESTION</a:t>
              </a:r>
              <a:endParaRPr lang="it-it">
                <a:latin typeface="Arial" pitchFamily="1" charset="0"/>
                <a:ea typeface="Calibri" pitchFamily="2" charset="0"/>
                <a:cs typeface="Arial" pitchFamily="1" charset="0"/>
              </a:endParaRPr>
            </a:p>
          </p:txBody>
        </p:sp>
        <p:grpSp>
          <p:nvGrpSpPr>
            <p:cNvPr id="7" name="Group 102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kmAACbHwAAaScAAPsgAAAAAAAAJgAAAAgAAAD/////AAAAAA=="/>
                </a:ext>
              </a:extLst>
            </p:cNvGrpSpPr>
            <p:nvPr/>
          </p:nvGrpSpPr>
          <p:grpSpPr>
            <a:xfrm>
              <a:off x="6182995" y="5137785"/>
              <a:ext cx="223520" cy="223520"/>
              <a:chOff x="6182995" y="5137785"/>
              <a:chExt cx="223520" cy="223520"/>
            </a:xfrm>
          </p:grpSpPr>
          <p:sp>
            <p:nvSpPr>
              <p:cNvPr id="32" name="Freeform 10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AJJgAAmx8AAGknAAD7IAAAAAAAACYAAAAIAAAA//////////8="/>
                  </a:ext>
                </a:extLst>
              </p:cNvSpPr>
              <p:nvPr/>
            </p:nvSpPr>
            <p:spPr>
              <a:xfrm>
                <a:off x="6182995" y="5137785"/>
                <a:ext cx="223520" cy="223520"/>
              </a:xfrm>
              <a:custGeom>
                <a:avLst/>
                <a:gdLst/>
                <a:ahLst/>
                <a:cxnLst/>
                <a:rect l="0" t="0" r="223520" b="223520"/>
                <a:pathLst>
                  <a:path w="223520" h="223520">
                    <a:moveTo>
                      <a:pt x="172323" y="0"/>
                    </a:moveTo>
                    <a:lnTo>
                      <a:pt x="51197" y="0"/>
                    </a:lnTo>
                    <a:cubicBezTo>
                      <a:pt x="22477" y="0"/>
                      <a:pt x="0" y="23594"/>
                      <a:pt x="0" y="52155"/>
                    </a:cubicBezTo>
                    <a:lnTo>
                      <a:pt x="0" y="171365"/>
                    </a:lnTo>
                    <a:cubicBezTo>
                      <a:pt x="0" y="199926"/>
                      <a:pt x="22477" y="223520"/>
                      <a:pt x="51197" y="223520"/>
                    </a:cubicBezTo>
                    <a:lnTo>
                      <a:pt x="172323" y="223520"/>
                    </a:lnTo>
                    <a:cubicBezTo>
                      <a:pt x="199794" y="223520"/>
                      <a:pt x="223520" y="199926"/>
                      <a:pt x="223520" y="171365"/>
                    </a:cubicBezTo>
                    <a:lnTo>
                      <a:pt x="223520" y="52155"/>
                    </a:lnTo>
                    <a:cubicBezTo>
                      <a:pt x="223520" y="23594"/>
                      <a:pt x="199794" y="0"/>
                      <a:pt x="172323" y="0"/>
                    </a:cubicBez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31" name="Freeform 10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AfJgAAsx8AAFEnAADjIAAAAAAAACYAAAAIAAAA//////////8="/>
                  </a:ext>
                </a:extLst>
              </p:cNvSpPr>
              <p:nvPr/>
            </p:nvSpPr>
            <p:spPr>
              <a:xfrm>
                <a:off x="6196965" y="5153025"/>
                <a:ext cx="194310" cy="193040"/>
              </a:xfrm>
              <a:custGeom>
                <a:avLst/>
                <a:gdLst/>
                <a:ahLst/>
                <a:cxnLst/>
                <a:rect l="0" t="0" r="194310" b="193040"/>
                <a:pathLst>
                  <a:path w="194310" h="193040">
                    <a:moveTo>
                      <a:pt x="37367" y="0"/>
                    </a:moveTo>
                    <a:lnTo>
                      <a:pt x="158188" y="0"/>
                    </a:lnTo>
                    <a:cubicBezTo>
                      <a:pt x="178118" y="0"/>
                      <a:pt x="194310" y="16087"/>
                      <a:pt x="194310" y="37123"/>
                    </a:cubicBezTo>
                    <a:lnTo>
                      <a:pt x="194310" y="155917"/>
                    </a:lnTo>
                    <a:cubicBezTo>
                      <a:pt x="194310" y="176953"/>
                      <a:pt x="178118" y="193040"/>
                      <a:pt x="158188" y="193040"/>
                    </a:cubicBezTo>
                    <a:lnTo>
                      <a:pt x="37367" y="193040"/>
                    </a:lnTo>
                    <a:cubicBezTo>
                      <a:pt x="17438" y="193040"/>
                      <a:pt x="0" y="176953"/>
                      <a:pt x="0" y="155917"/>
                    </a:cubicBezTo>
                    <a:lnTo>
                      <a:pt x="0" y="37123"/>
                    </a:lnTo>
                    <a:cubicBezTo>
                      <a:pt x="0" y="16087"/>
                      <a:pt x="17438" y="0"/>
                      <a:pt x="37367" y="0"/>
                    </a:cubicBezTo>
                    <a:close/>
                  </a:path>
                </a:pathLst>
              </a:custGeom>
              <a:solidFill>
                <a:srgbClr val="B96921"/>
              </a:solidFill>
              <a:ln>
                <a:noFill/>
              </a:ln>
              <a:effectLst/>
            </p:spPr>
            <p:txBody>
              <a:bodyPr vert="horz" wrap="square" lIns="91440" tIns="45720" rIns="91440" bIns="45720" numCol="1" spcCol="215900" anchor="t"/>
              <a:lstStyle/>
              <a:p>
                <a:pPr>
                  <a:defRPr lang="en-us"/>
                </a:pPr>
                <a:endParaRPr/>
              </a:p>
            </p:txBody>
          </p:sp>
          <p:sp>
            <p:nvSpPr>
              <p:cNvPr id="30" name="Freeform 10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hJgAAVyAAAFEnAADQIAAAAAAAACYAAAAIAAAA//////////8="/>
                  </a:ext>
                </a:extLst>
              </p:cNvSpPr>
              <p:nvPr/>
            </p:nvSpPr>
            <p:spPr>
              <a:xfrm>
                <a:off x="6198235" y="5257165"/>
                <a:ext cx="193040" cy="76835"/>
              </a:xfrm>
              <a:custGeom>
                <a:avLst/>
                <a:gdLst/>
                <a:ahLst/>
                <a:cxnLst/>
                <a:rect l="0" t="0" r="193040" b="76835"/>
                <a:pathLst>
                  <a:path w="193040" h="76835">
                    <a:moveTo>
                      <a:pt x="12454" y="30981"/>
                    </a:moveTo>
                    <a:lnTo>
                      <a:pt x="107106" y="0"/>
                    </a:lnTo>
                    <a:cubicBezTo>
                      <a:pt x="129524" y="1239"/>
                      <a:pt x="154432" y="3717"/>
                      <a:pt x="178095" y="4957"/>
                    </a:cubicBezTo>
                    <a:cubicBezTo>
                      <a:pt x="191795" y="9914"/>
                      <a:pt x="193040" y="19828"/>
                      <a:pt x="186813" y="27264"/>
                    </a:cubicBezTo>
                    <a:cubicBezTo>
                      <a:pt x="161905" y="43374"/>
                      <a:pt x="136996" y="59485"/>
                      <a:pt x="112088" y="75595"/>
                    </a:cubicBezTo>
                    <a:cubicBezTo>
                      <a:pt x="108351" y="76835"/>
                      <a:pt x="103370" y="76835"/>
                      <a:pt x="98388" y="75595"/>
                    </a:cubicBezTo>
                    <a:cubicBezTo>
                      <a:pt x="67253" y="69399"/>
                      <a:pt x="37363" y="63202"/>
                      <a:pt x="7473" y="58245"/>
                    </a:cubicBezTo>
                    <a:cubicBezTo>
                      <a:pt x="0" y="52049"/>
                      <a:pt x="0" y="34699"/>
                      <a:pt x="12454" y="30981"/>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29" name="Freeform 10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AhJgAAVSAAAFEnAADSIAAAAAAAACYAAAAIAAAA//////////8="/>
                  </a:ext>
                </a:extLst>
              </p:cNvSpPr>
              <p:nvPr/>
            </p:nvSpPr>
            <p:spPr>
              <a:xfrm>
                <a:off x="6198235" y="5255895"/>
                <a:ext cx="193040" cy="79375"/>
              </a:xfrm>
              <a:custGeom>
                <a:avLst/>
                <a:gdLst/>
                <a:ahLst/>
                <a:cxnLst/>
                <a:rect l="0" t="0" r="193040" b="79375"/>
                <a:pathLst>
                  <a:path w="193040" h="79375">
                    <a:moveTo>
                      <a:pt x="12454" y="31005"/>
                    </a:moveTo>
                    <a:lnTo>
                      <a:pt x="105861" y="0"/>
                    </a:lnTo>
                    <a:lnTo>
                      <a:pt x="107106" y="3720"/>
                    </a:lnTo>
                    <a:lnTo>
                      <a:pt x="13700" y="33486"/>
                    </a:lnTo>
                    <a:lnTo>
                      <a:pt x="12454" y="31005"/>
                    </a:lnTo>
                    <a:close/>
                    <a:moveTo>
                      <a:pt x="105861" y="0"/>
                    </a:moveTo>
                    <a:lnTo>
                      <a:pt x="107106" y="0"/>
                    </a:lnTo>
                    <a:lnTo>
                      <a:pt x="107106" y="1240"/>
                    </a:lnTo>
                    <a:lnTo>
                      <a:pt x="105861" y="-5"/>
                    </a:lnTo>
                    <a:close/>
                    <a:moveTo>
                      <a:pt x="107106" y="0"/>
                    </a:moveTo>
                    <a:cubicBezTo>
                      <a:pt x="107106" y="0"/>
                      <a:pt x="107106" y="0"/>
                      <a:pt x="107106" y="0"/>
                    </a:cubicBezTo>
                    <a:lnTo>
                      <a:pt x="107106" y="3720"/>
                    </a:lnTo>
                    <a:cubicBezTo>
                      <a:pt x="107106" y="3720"/>
                      <a:pt x="107106" y="3720"/>
                      <a:pt x="107106" y="3720"/>
                    </a:cubicBezTo>
                    <a:lnTo>
                      <a:pt x="107106" y="0"/>
                    </a:lnTo>
                    <a:close/>
                    <a:moveTo>
                      <a:pt x="107106" y="0"/>
                    </a:moveTo>
                    <a:cubicBezTo>
                      <a:pt x="109597" y="0"/>
                      <a:pt x="113333" y="0"/>
                      <a:pt x="117069" y="0"/>
                    </a:cubicBezTo>
                    <a:lnTo>
                      <a:pt x="117069" y="3720"/>
                    </a:lnTo>
                    <a:cubicBezTo>
                      <a:pt x="113333" y="3720"/>
                      <a:pt x="109597" y="3720"/>
                      <a:pt x="107106" y="3720"/>
                    </a:cubicBezTo>
                    <a:lnTo>
                      <a:pt x="107106" y="0"/>
                    </a:lnTo>
                    <a:close/>
                    <a:moveTo>
                      <a:pt x="117069" y="0"/>
                    </a:moveTo>
                    <a:cubicBezTo>
                      <a:pt x="119560" y="1240"/>
                      <a:pt x="123297" y="1240"/>
                      <a:pt x="127033" y="1240"/>
                    </a:cubicBezTo>
                    <a:lnTo>
                      <a:pt x="127033" y="4960"/>
                    </a:lnTo>
                    <a:cubicBezTo>
                      <a:pt x="123297" y="3720"/>
                      <a:pt x="119560" y="3720"/>
                      <a:pt x="117069" y="3720"/>
                    </a:cubicBezTo>
                    <a:lnTo>
                      <a:pt x="117069" y="0"/>
                    </a:lnTo>
                    <a:close/>
                    <a:moveTo>
                      <a:pt x="127033" y="1240"/>
                    </a:moveTo>
                    <a:cubicBezTo>
                      <a:pt x="144469" y="2480"/>
                      <a:pt x="161905" y="3720"/>
                      <a:pt x="178095" y="4960"/>
                    </a:cubicBezTo>
                    <a:lnTo>
                      <a:pt x="178095" y="7441"/>
                    </a:lnTo>
                    <a:cubicBezTo>
                      <a:pt x="160659" y="6201"/>
                      <a:pt x="143223" y="4960"/>
                      <a:pt x="127033" y="4960"/>
                    </a:cubicBezTo>
                    <a:lnTo>
                      <a:pt x="127033" y="1240"/>
                    </a:lnTo>
                    <a:close/>
                    <a:moveTo>
                      <a:pt x="178095" y="4960"/>
                    </a:moveTo>
                    <a:lnTo>
                      <a:pt x="178095" y="6201"/>
                    </a:lnTo>
                    <a:lnTo>
                      <a:pt x="178095" y="4960"/>
                    </a:lnTo>
                    <a:close/>
                    <a:moveTo>
                      <a:pt x="178095" y="4960"/>
                    </a:moveTo>
                    <a:cubicBezTo>
                      <a:pt x="181831" y="6201"/>
                      <a:pt x="184322" y="7441"/>
                      <a:pt x="186813" y="8681"/>
                    </a:cubicBezTo>
                    <a:lnTo>
                      <a:pt x="184322" y="11172"/>
                    </a:lnTo>
                    <a:cubicBezTo>
                      <a:pt x="183077" y="9921"/>
                      <a:pt x="180586" y="8681"/>
                      <a:pt x="176850" y="7441"/>
                    </a:cubicBezTo>
                    <a:lnTo>
                      <a:pt x="178095" y="4960"/>
                    </a:lnTo>
                    <a:close/>
                    <a:moveTo>
                      <a:pt x="186813" y="8681"/>
                    </a:moveTo>
                    <a:cubicBezTo>
                      <a:pt x="189304" y="11162"/>
                      <a:pt x="190549" y="13642"/>
                      <a:pt x="191795" y="16123"/>
                    </a:cubicBezTo>
                    <a:lnTo>
                      <a:pt x="188058" y="17363"/>
                    </a:lnTo>
                    <a:cubicBezTo>
                      <a:pt x="188058" y="14882"/>
                      <a:pt x="186813" y="12402"/>
                      <a:pt x="184322" y="11162"/>
                    </a:cubicBezTo>
                    <a:lnTo>
                      <a:pt x="186813" y="8671"/>
                    </a:lnTo>
                    <a:close/>
                    <a:moveTo>
                      <a:pt x="191795" y="16123"/>
                    </a:moveTo>
                    <a:cubicBezTo>
                      <a:pt x="193040" y="18603"/>
                      <a:pt x="193040" y="21083"/>
                      <a:pt x="191795" y="24804"/>
                    </a:cubicBezTo>
                    <a:lnTo>
                      <a:pt x="188058" y="23564"/>
                    </a:lnTo>
                    <a:cubicBezTo>
                      <a:pt x="189304" y="21083"/>
                      <a:pt x="189304" y="18603"/>
                      <a:pt x="188058" y="17363"/>
                    </a:cubicBezTo>
                    <a:lnTo>
                      <a:pt x="191795" y="16123"/>
                    </a:lnTo>
                    <a:close/>
                    <a:moveTo>
                      <a:pt x="191795" y="24804"/>
                    </a:moveTo>
                    <a:cubicBezTo>
                      <a:pt x="190549" y="26044"/>
                      <a:pt x="189304" y="28525"/>
                      <a:pt x="188058" y="29765"/>
                    </a:cubicBezTo>
                    <a:lnTo>
                      <a:pt x="185567" y="28525"/>
                    </a:lnTo>
                    <a:cubicBezTo>
                      <a:pt x="186813" y="26044"/>
                      <a:pt x="188058" y="24804"/>
                      <a:pt x="188058" y="23564"/>
                    </a:cubicBezTo>
                    <a:lnTo>
                      <a:pt x="191795" y="24804"/>
                    </a:lnTo>
                    <a:close/>
                    <a:moveTo>
                      <a:pt x="188058" y="29765"/>
                    </a:moveTo>
                    <a:lnTo>
                      <a:pt x="188058" y="31005"/>
                    </a:lnTo>
                    <a:lnTo>
                      <a:pt x="186813" y="28525"/>
                    </a:lnTo>
                    <a:lnTo>
                      <a:pt x="188058" y="29770"/>
                    </a:lnTo>
                    <a:close/>
                    <a:moveTo>
                      <a:pt x="188058" y="31005"/>
                    </a:moveTo>
                    <a:lnTo>
                      <a:pt x="113333" y="78134"/>
                    </a:lnTo>
                    <a:lnTo>
                      <a:pt x="110842" y="74414"/>
                    </a:lnTo>
                    <a:lnTo>
                      <a:pt x="186813" y="27285"/>
                    </a:lnTo>
                    <a:lnTo>
                      <a:pt x="188058" y="31005"/>
                    </a:lnTo>
                    <a:close/>
                    <a:moveTo>
                      <a:pt x="113333" y="78134"/>
                    </a:moveTo>
                    <a:lnTo>
                      <a:pt x="112088" y="76889"/>
                    </a:lnTo>
                    <a:lnTo>
                      <a:pt x="113333" y="78134"/>
                    </a:lnTo>
                    <a:close/>
                    <a:moveTo>
                      <a:pt x="113333" y="78134"/>
                    </a:moveTo>
                    <a:cubicBezTo>
                      <a:pt x="110842" y="79375"/>
                      <a:pt x="108351" y="79375"/>
                      <a:pt x="105861" y="79375"/>
                    </a:cubicBezTo>
                    <a:lnTo>
                      <a:pt x="105861" y="75654"/>
                    </a:lnTo>
                    <a:cubicBezTo>
                      <a:pt x="107106" y="75654"/>
                      <a:pt x="109597" y="75654"/>
                      <a:pt x="112088" y="74414"/>
                    </a:cubicBezTo>
                    <a:lnTo>
                      <a:pt x="113333" y="78134"/>
                    </a:lnTo>
                    <a:close/>
                    <a:moveTo>
                      <a:pt x="105861" y="79375"/>
                    </a:moveTo>
                    <a:cubicBezTo>
                      <a:pt x="103370" y="79375"/>
                      <a:pt x="99634" y="78134"/>
                      <a:pt x="97143" y="78134"/>
                    </a:cubicBezTo>
                    <a:lnTo>
                      <a:pt x="98388" y="74414"/>
                    </a:lnTo>
                    <a:cubicBezTo>
                      <a:pt x="100879" y="75654"/>
                      <a:pt x="103370" y="75654"/>
                      <a:pt x="105861" y="75654"/>
                    </a:cubicBezTo>
                    <a:lnTo>
                      <a:pt x="105861" y="79375"/>
                    </a:lnTo>
                    <a:close/>
                    <a:moveTo>
                      <a:pt x="98388" y="74414"/>
                    </a:moveTo>
                    <a:lnTo>
                      <a:pt x="98388" y="76894"/>
                    </a:lnTo>
                    <a:lnTo>
                      <a:pt x="98388" y="74414"/>
                    </a:lnTo>
                    <a:close/>
                    <a:moveTo>
                      <a:pt x="97143" y="78134"/>
                    </a:moveTo>
                    <a:lnTo>
                      <a:pt x="6227" y="60771"/>
                    </a:lnTo>
                    <a:lnTo>
                      <a:pt x="7473" y="57050"/>
                    </a:lnTo>
                    <a:lnTo>
                      <a:pt x="98388" y="74414"/>
                    </a:lnTo>
                    <a:lnTo>
                      <a:pt x="97143" y="78134"/>
                    </a:lnTo>
                    <a:close/>
                    <a:moveTo>
                      <a:pt x="6227" y="60771"/>
                    </a:moveTo>
                    <a:lnTo>
                      <a:pt x="6227" y="59531"/>
                    </a:lnTo>
                    <a:lnTo>
                      <a:pt x="7473" y="59531"/>
                    </a:lnTo>
                    <a:lnTo>
                      <a:pt x="6227" y="60777"/>
                    </a:lnTo>
                    <a:close/>
                    <a:moveTo>
                      <a:pt x="6227" y="59531"/>
                    </a:moveTo>
                    <a:cubicBezTo>
                      <a:pt x="3736" y="58291"/>
                      <a:pt x="2491" y="55810"/>
                      <a:pt x="1245" y="53330"/>
                    </a:cubicBezTo>
                    <a:lnTo>
                      <a:pt x="4982" y="52089"/>
                    </a:lnTo>
                    <a:cubicBezTo>
                      <a:pt x="4982" y="54570"/>
                      <a:pt x="6227" y="55810"/>
                      <a:pt x="7473" y="58291"/>
                    </a:cubicBezTo>
                    <a:lnTo>
                      <a:pt x="6227" y="59537"/>
                    </a:lnTo>
                    <a:close/>
                    <a:moveTo>
                      <a:pt x="1245" y="53330"/>
                    </a:moveTo>
                    <a:cubicBezTo>
                      <a:pt x="1245" y="50849"/>
                      <a:pt x="0" y="47128"/>
                      <a:pt x="1245" y="44648"/>
                    </a:cubicBezTo>
                    <a:lnTo>
                      <a:pt x="3736" y="44648"/>
                    </a:lnTo>
                    <a:cubicBezTo>
                      <a:pt x="3736" y="47128"/>
                      <a:pt x="3736" y="49609"/>
                      <a:pt x="4982" y="52089"/>
                    </a:cubicBezTo>
                    <a:lnTo>
                      <a:pt x="1245" y="53330"/>
                    </a:lnTo>
                    <a:close/>
                    <a:moveTo>
                      <a:pt x="1245" y="44648"/>
                    </a:moveTo>
                    <a:cubicBezTo>
                      <a:pt x="1245" y="40927"/>
                      <a:pt x="2491" y="37207"/>
                      <a:pt x="4982" y="34726"/>
                    </a:cubicBezTo>
                    <a:lnTo>
                      <a:pt x="7473" y="37217"/>
                    </a:lnTo>
                    <a:cubicBezTo>
                      <a:pt x="6227" y="39687"/>
                      <a:pt x="4982" y="42167"/>
                      <a:pt x="3736" y="44648"/>
                    </a:cubicBezTo>
                    <a:lnTo>
                      <a:pt x="1245" y="44648"/>
                    </a:lnTo>
                    <a:close/>
                    <a:moveTo>
                      <a:pt x="4982" y="34726"/>
                    </a:moveTo>
                    <a:cubicBezTo>
                      <a:pt x="6227" y="33486"/>
                      <a:pt x="8718" y="31005"/>
                      <a:pt x="12454" y="31005"/>
                    </a:cubicBezTo>
                    <a:lnTo>
                      <a:pt x="13700" y="33486"/>
                    </a:lnTo>
                    <a:cubicBezTo>
                      <a:pt x="11209" y="34726"/>
                      <a:pt x="8718" y="35966"/>
                      <a:pt x="7473" y="37207"/>
                    </a:cubicBezTo>
                    <a:lnTo>
                      <a:pt x="4982" y="34716"/>
                    </a:lnTo>
                    <a:close/>
                    <a:moveTo>
                      <a:pt x="13700" y="33486"/>
                    </a:moveTo>
                    <a:lnTo>
                      <a:pt x="28645" y="28525"/>
                    </a:lnTo>
                    <a:lnTo>
                      <a:pt x="13700" y="33486"/>
                    </a:lnTo>
                    <a:lnTo>
                      <a:pt x="12454" y="32240"/>
                    </a:lnTo>
                    <a:lnTo>
                      <a:pt x="13700" y="33486"/>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28" name="Freeform 10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0JgAAByAAANYmAACEIAAAAAAAACYAAAAIAAAA//////////8="/>
                  </a:ext>
                </a:extLst>
              </p:cNvSpPr>
              <p:nvPr/>
            </p:nvSpPr>
            <p:spPr>
              <a:xfrm>
                <a:off x="6291580" y="5206365"/>
                <a:ext cx="21590" cy="79375"/>
              </a:xfrm>
              <a:custGeom>
                <a:avLst/>
                <a:gdLst/>
                <a:ahLst/>
                <a:cxnLst/>
                <a:rect l="0" t="0" r="21590" b="79375"/>
                <a:pathLst>
                  <a:path w="21590" h="79375">
                    <a:moveTo>
                      <a:pt x="0" y="0"/>
                    </a:moveTo>
                    <a:cubicBezTo>
                      <a:pt x="0" y="0"/>
                      <a:pt x="21590" y="35966"/>
                      <a:pt x="2540" y="76894"/>
                    </a:cubicBezTo>
                    <a:cubicBezTo>
                      <a:pt x="2540" y="76894"/>
                      <a:pt x="1270" y="79375"/>
                      <a:pt x="1270" y="79375"/>
                    </a:cubicBezTo>
                    <a:cubicBezTo>
                      <a:pt x="1270" y="79375"/>
                      <a:pt x="1270" y="79375"/>
                      <a:pt x="1270" y="79375"/>
                    </a:cubicBezTo>
                    <a:cubicBezTo>
                      <a:pt x="1270" y="79375"/>
                      <a:pt x="19050" y="39687"/>
                      <a:pt x="0" y="0"/>
                    </a:cubicBez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27" name="Freeform 10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VJgAA0B8AANomAACIIAAAAAAAACYAAAAIAAAA//////////8="/>
                  </a:ext>
                </a:extLst>
              </p:cNvSpPr>
              <p:nvPr/>
            </p:nvSpPr>
            <p:spPr>
              <a:xfrm>
                <a:off x="6271895" y="5171440"/>
                <a:ext cx="43815" cy="116840"/>
              </a:xfrm>
              <a:custGeom>
                <a:avLst/>
                <a:gdLst/>
                <a:ahLst/>
                <a:cxnLst/>
                <a:rect l="0" t="0" r="43815" b="116840"/>
                <a:pathLst>
                  <a:path w="43815" h="116840">
                    <a:moveTo>
                      <a:pt x="21281" y="33560"/>
                    </a:moveTo>
                    <a:cubicBezTo>
                      <a:pt x="21281" y="33560"/>
                      <a:pt x="43815" y="70850"/>
                      <a:pt x="23785" y="111868"/>
                    </a:cubicBezTo>
                    <a:lnTo>
                      <a:pt x="21281" y="110625"/>
                    </a:lnTo>
                    <a:cubicBezTo>
                      <a:pt x="40059" y="70850"/>
                      <a:pt x="18777" y="36046"/>
                      <a:pt x="18777" y="36046"/>
                    </a:cubicBezTo>
                    <a:lnTo>
                      <a:pt x="21281" y="33542"/>
                    </a:lnTo>
                    <a:close/>
                    <a:moveTo>
                      <a:pt x="23785" y="111868"/>
                    </a:moveTo>
                    <a:lnTo>
                      <a:pt x="23785" y="113111"/>
                    </a:lnTo>
                    <a:lnTo>
                      <a:pt x="23785" y="111868"/>
                    </a:lnTo>
                    <a:lnTo>
                      <a:pt x="22533" y="111868"/>
                    </a:lnTo>
                    <a:lnTo>
                      <a:pt x="23785" y="111868"/>
                    </a:lnTo>
                    <a:close/>
                    <a:moveTo>
                      <a:pt x="23785" y="111868"/>
                    </a:moveTo>
                    <a:lnTo>
                      <a:pt x="21281" y="110625"/>
                    </a:lnTo>
                    <a:lnTo>
                      <a:pt x="23785" y="111868"/>
                    </a:lnTo>
                    <a:close/>
                    <a:moveTo>
                      <a:pt x="21281" y="110625"/>
                    </a:moveTo>
                    <a:lnTo>
                      <a:pt x="22533" y="111877"/>
                    </a:lnTo>
                    <a:lnTo>
                      <a:pt x="21281" y="110625"/>
                    </a:lnTo>
                    <a:close/>
                    <a:moveTo>
                      <a:pt x="23785" y="111868"/>
                    </a:moveTo>
                    <a:cubicBezTo>
                      <a:pt x="23785" y="111868"/>
                      <a:pt x="23785" y="113111"/>
                      <a:pt x="23785" y="113111"/>
                    </a:cubicBezTo>
                    <a:lnTo>
                      <a:pt x="21281" y="111868"/>
                    </a:lnTo>
                    <a:cubicBezTo>
                      <a:pt x="21281" y="111868"/>
                      <a:pt x="21281" y="110625"/>
                      <a:pt x="21281" y="110625"/>
                    </a:cubicBezTo>
                    <a:lnTo>
                      <a:pt x="23785" y="111868"/>
                    </a:lnTo>
                    <a:close/>
                    <a:moveTo>
                      <a:pt x="23785" y="113111"/>
                    </a:moveTo>
                    <a:cubicBezTo>
                      <a:pt x="23785" y="114354"/>
                      <a:pt x="23785" y="115597"/>
                      <a:pt x="22533" y="115597"/>
                    </a:cubicBezTo>
                    <a:lnTo>
                      <a:pt x="20029" y="114354"/>
                    </a:lnTo>
                    <a:cubicBezTo>
                      <a:pt x="20029" y="114354"/>
                      <a:pt x="20029" y="113111"/>
                      <a:pt x="21281" y="111868"/>
                    </a:cubicBezTo>
                    <a:lnTo>
                      <a:pt x="23785" y="113111"/>
                    </a:lnTo>
                    <a:close/>
                    <a:moveTo>
                      <a:pt x="22533" y="115597"/>
                    </a:moveTo>
                    <a:lnTo>
                      <a:pt x="22533" y="116840"/>
                    </a:lnTo>
                    <a:lnTo>
                      <a:pt x="21281" y="116840"/>
                    </a:lnTo>
                    <a:lnTo>
                      <a:pt x="21281" y="114354"/>
                    </a:lnTo>
                    <a:lnTo>
                      <a:pt x="22533" y="115606"/>
                    </a:lnTo>
                    <a:close/>
                    <a:moveTo>
                      <a:pt x="21281" y="116840"/>
                    </a:moveTo>
                    <a:cubicBezTo>
                      <a:pt x="21281" y="116840"/>
                      <a:pt x="21281" y="116840"/>
                      <a:pt x="21281" y="116840"/>
                    </a:cubicBezTo>
                    <a:lnTo>
                      <a:pt x="21281" y="113111"/>
                    </a:lnTo>
                    <a:cubicBezTo>
                      <a:pt x="21281" y="113111"/>
                      <a:pt x="21281" y="113111"/>
                      <a:pt x="21281" y="113111"/>
                    </a:cubicBezTo>
                    <a:lnTo>
                      <a:pt x="21281" y="116840"/>
                    </a:lnTo>
                    <a:close/>
                    <a:moveTo>
                      <a:pt x="21281" y="113111"/>
                    </a:moveTo>
                    <a:lnTo>
                      <a:pt x="21281" y="114354"/>
                    </a:lnTo>
                    <a:lnTo>
                      <a:pt x="21281" y="113111"/>
                    </a:lnTo>
                    <a:close/>
                    <a:moveTo>
                      <a:pt x="21281" y="116840"/>
                    </a:moveTo>
                    <a:cubicBezTo>
                      <a:pt x="21281" y="116840"/>
                      <a:pt x="21281" y="116840"/>
                      <a:pt x="21281" y="116840"/>
                    </a:cubicBezTo>
                    <a:lnTo>
                      <a:pt x="21281" y="113111"/>
                    </a:lnTo>
                    <a:cubicBezTo>
                      <a:pt x="21281" y="113111"/>
                      <a:pt x="21281" y="113111"/>
                      <a:pt x="21281" y="113111"/>
                    </a:cubicBezTo>
                    <a:lnTo>
                      <a:pt x="21281" y="116840"/>
                    </a:lnTo>
                    <a:close/>
                    <a:moveTo>
                      <a:pt x="21281" y="116840"/>
                    </a:moveTo>
                    <a:lnTo>
                      <a:pt x="18777" y="116840"/>
                    </a:lnTo>
                    <a:lnTo>
                      <a:pt x="20029" y="114354"/>
                    </a:lnTo>
                    <a:lnTo>
                      <a:pt x="21281" y="114354"/>
                    </a:lnTo>
                    <a:lnTo>
                      <a:pt x="21281" y="116840"/>
                    </a:lnTo>
                    <a:close/>
                    <a:moveTo>
                      <a:pt x="20029" y="114354"/>
                    </a:moveTo>
                    <a:cubicBezTo>
                      <a:pt x="20029" y="114354"/>
                      <a:pt x="37555" y="74579"/>
                      <a:pt x="17526" y="34803"/>
                    </a:cubicBezTo>
                    <a:lnTo>
                      <a:pt x="21281" y="33560"/>
                    </a:lnTo>
                    <a:cubicBezTo>
                      <a:pt x="41311" y="74579"/>
                      <a:pt x="22533" y="115597"/>
                      <a:pt x="22533" y="115597"/>
                    </a:cubicBezTo>
                    <a:lnTo>
                      <a:pt x="20029" y="114354"/>
                    </a:lnTo>
                    <a:close/>
                    <a:moveTo>
                      <a:pt x="17526" y="34803"/>
                    </a:moveTo>
                    <a:lnTo>
                      <a:pt x="0" y="0"/>
                    </a:lnTo>
                    <a:lnTo>
                      <a:pt x="21281" y="33560"/>
                    </a:lnTo>
                    <a:lnTo>
                      <a:pt x="20029" y="34812"/>
                    </a:lnTo>
                    <a:lnTo>
                      <a:pt x="17526" y="34812"/>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26" name="Freeform 10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BsJgAAZiAAABsnAACPIAAAAAAAACYAAAAIAAAA//////////8="/>
                  </a:ext>
                </a:extLst>
              </p:cNvSpPr>
              <p:nvPr/>
            </p:nvSpPr>
            <p:spPr>
              <a:xfrm>
                <a:off x="6245860" y="5266690"/>
                <a:ext cx="111125" cy="26035"/>
              </a:xfrm>
              <a:custGeom>
                <a:avLst/>
                <a:gdLst/>
                <a:ahLst/>
                <a:cxnLst/>
                <a:rect l="0" t="0" r="111125" b="26035"/>
                <a:pathLst>
                  <a:path w="111125" h="26035">
                    <a:moveTo>
                      <a:pt x="111125" y="3719"/>
                    </a:moveTo>
                    <a:lnTo>
                      <a:pt x="58683" y="0"/>
                    </a:lnTo>
                    <a:lnTo>
                      <a:pt x="0" y="17356"/>
                    </a:lnTo>
                    <a:lnTo>
                      <a:pt x="66175" y="26035"/>
                    </a:lnTo>
                    <a:lnTo>
                      <a:pt x="111125" y="3719"/>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5" name="Freeform 10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4JgAAuCAAANsmAADMIAAAAAAAACYAAAAIAAAA//////////8="/>
                  </a:ext>
                </a:extLst>
              </p:cNvSpPr>
              <p:nvPr/>
            </p:nvSpPr>
            <p:spPr>
              <a:xfrm>
                <a:off x="6294120" y="5318760"/>
                <a:ext cx="22225" cy="12700"/>
              </a:xfrm>
              <a:custGeom>
                <a:avLst/>
                <a:gdLst/>
                <a:ahLst/>
                <a:cxnLst/>
                <a:rect l="0" t="0" r="22225" b="12700"/>
                <a:pathLst>
                  <a:path w="22225" h="12700">
                    <a:moveTo>
                      <a:pt x="1234" y="3810"/>
                    </a:moveTo>
                    <a:lnTo>
                      <a:pt x="12347" y="8890"/>
                    </a:lnTo>
                    <a:lnTo>
                      <a:pt x="11112" y="12700"/>
                    </a:lnTo>
                    <a:lnTo>
                      <a:pt x="0" y="6350"/>
                    </a:lnTo>
                    <a:lnTo>
                      <a:pt x="1234" y="3810"/>
                    </a:lnTo>
                    <a:close/>
                    <a:moveTo>
                      <a:pt x="13581" y="11430"/>
                    </a:moveTo>
                    <a:lnTo>
                      <a:pt x="12347" y="12700"/>
                    </a:lnTo>
                    <a:lnTo>
                      <a:pt x="11112" y="12700"/>
                    </a:lnTo>
                    <a:lnTo>
                      <a:pt x="12347" y="10160"/>
                    </a:lnTo>
                    <a:lnTo>
                      <a:pt x="13581" y="11430"/>
                    </a:lnTo>
                    <a:close/>
                    <a:moveTo>
                      <a:pt x="11112" y="8890"/>
                    </a:moveTo>
                    <a:lnTo>
                      <a:pt x="19755" y="0"/>
                    </a:lnTo>
                    <a:lnTo>
                      <a:pt x="22225" y="2540"/>
                    </a:lnTo>
                    <a:lnTo>
                      <a:pt x="13581" y="11430"/>
                    </a:lnTo>
                    <a:lnTo>
                      <a:pt x="11112" y="8890"/>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24" name="Freeform 10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DdJgAAdCAAAEgnAAC6IAAAAAAAACYAAAAIAAAA//////////8="/>
                  </a:ext>
                </a:extLst>
              </p:cNvSpPr>
              <p:nvPr/>
            </p:nvSpPr>
            <p:spPr>
              <a:xfrm>
                <a:off x="6317615" y="5275580"/>
                <a:ext cx="67945" cy="44450"/>
              </a:xfrm>
              <a:custGeom>
                <a:avLst/>
                <a:gdLst/>
                <a:ahLst/>
                <a:cxnLst/>
                <a:rect l="0" t="0" r="67945" b="44450"/>
                <a:pathLst>
                  <a:path w="67945" h="44450">
                    <a:moveTo>
                      <a:pt x="0" y="44450"/>
                    </a:moveTo>
                    <a:lnTo>
                      <a:pt x="11324" y="37042"/>
                    </a:lnTo>
                    <a:lnTo>
                      <a:pt x="30197" y="27164"/>
                    </a:lnTo>
                    <a:lnTo>
                      <a:pt x="50329" y="14817"/>
                    </a:lnTo>
                    <a:lnTo>
                      <a:pt x="66686" y="4939"/>
                    </a:lnTo>
                    <a:lnTo>
                      <a:pt x="67945" y="0"/>
                    </a:lnTo>
                    <a:cubicBezTo>
                      <a:pt x="57879" y="9878"/>
                      <a:pt x="46554" y="13582"/>
                      <a:pt x="31456" y="20990"/>
                    </a:cubicBezTo>
                    <a:cubicBezTo>
                      <a:pt x="25164" y="24694"/>
                      <a:pt x="12582" y="30868"/>
                      <a:pt x="1258" y="41981"/>
                    </a:cubicBezTo>
                    <a:lnTo>
                      <a:pt x="0" y="4445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 name="Freeform 10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sJgAAoyAAAMkmAADKIAAAAAAAACYAAAAIAAAA//////////8="/>
                  </a:ext>
                </a:extLst>
              </p:cNvSpPr>
              <p:nvPr/>
            </p:nvSpPr>
            <p:spPr>
              <a:xfrm>
                <a:off x="6205220" y="5305425"/>
                <a:ext cx="99695" cy="24765"/>
              </a:xfrm>
              <a:custGeom>
                <a:avLst/>
                <a:gdLst/>
                <a:ahLst/>
                <a:cxnLst/>
                <a:rect l="0" t="0" r="99695" b="24765"/>
                <a:pathLst>
                  <a:path w="99695" h="24765">
                    <a:moveTo>
                      <a:pt x="0" y="0"/>
                    </a:moveTo>
                    <a:lnTo>
                      <a:pt x="8723" y="2476"/>
                    </a:lnTo>
                    <a:lnTo>
                      <a:pt x="88479" y="17335"/>
                    </a:lnTo>
                    <a:lnTo>
                      <a:pt x="99695" y="24765"/>
                    </a:lnTo>
                    <a:lnTo>
                      <a:pt x="76017" y="21050"/>
                    </a:lnTo>
                    <a:lnTo>
                      <a:pt x="12461" y="8667"/>
                    </a:lnTo>
                    <a:lnTo>
                      <a:pt x="2492" y="7429"/>
                    </a:lnTo>
                    <a:lnTo>
                      <a:pt x="0" y="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2" name="Freeform 10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BjJgAAuR8AAAUnAAAhIAAAAAAAACYAAAAIAAAA//////////8="/>
                  </a:ext>
                </a:extLst>
              </p:cNvSpPr>
              <p:nvPr/>
            </p:nvSpPr>
            <p:spPr>
              <a:xfrm>
                <a:off x="6240145" y="5156835"/>
                <a:ext cx="102870" cy="66040"/>
              </a:xfrm>
              <a:custGeom>
                <a:avLst/>
                <a:gdLst/>
                <a:ahLst/>
                <a:cxnLst/>
                <a:rect l="0" t="0" r="102870" b="66040"/>
                <a:pathLst>
                  <a:path w="102870" h="66040">
                    <a:moveTo>
                      <a:pt x="35126" y="0"/>
                    </a:moveTo>
                    <a:lnTo>
                      <a:pt x="36381" y="8722"/>
                    </a:lnTo>
                    <a:lnTo>
                      <a:pt x="32617" y="18691"/>
                    </a:lnTo>
                    <a:lnTo>
                      <a:pt x="26345" y="19937"/>
                    </a:lnTo>
                    <a:lnTo>
                      <a:pt x="16309" y="23675"/>
                    </a:lnTo>
                    <a:lnTo>
                      <a:pt x="7527" y="28659"/>
                    </a:lnTo>
                    <a:lnTo>
                      <a:pt x="0" y="32397"/>
                    </a:lnTo>
                    <a:lnTo>
                      <a:pt x="8782" y="33643"/>
                    </a:lnTo>
                    <a:lnTo>
                      <a:pt x="17563" y="44857"/>
                    </a:lnTo>
                    <a:lnTo>
                      <a:pt x="25090" y="48595"/>
                    </a:lnTo>
                    <a:lnTo>
                      <a:pt x="25090" y="52334"/>
                    </a:lnTo>
                    <a:lnTo>
                      <a:pt x="21327" y="59810"/>
                    </a:lnTo>
                    <a:lnTo>
                      <a:pt x="17563" y="62302"/>
                    </a:lnTo>
                    <a:lnTo>
                      <a:pt x="25090" y="63548"/>
                    </a:lnTo>
                    <a:lnTo>
                      <a:pt x="33872" y="63548"/>
                    </a:lnTo>
                    <a:lnTo>
                      <a:pt x="37635" y="62302"/>
                    </a:lnTo>
                    <a:lnTo>
                      <a:pt x="43908" y="58564"/>
                    </a:lnTo>
                    <a:lnTo>
                      <a:pt x="43908" y="62302"/>
                    </a:lnTo>
                    <a:lnTo>
                      <a:pt x="51435" y="66040"/>
                    </a:lnTo>
                    <a:lnTo>
                      <a:pt x="75271" y="62302"/>
                    </a:lnTo>
                    <a:lnTo>
                      <a:pt x="91579" y="56072"/>
                    </a:lnTo>
                    <a:lnTo>
                      <a:pt x="102870" y="51088"/>
                    </a:lnTo>
                    <a:lnTo>
                      <a:pt x="86561" y="43611"/>
                    </a:lnTo>
                    <a:lnTo>
                      <a:pt x="89070" y="39873"/>
                    </a:lnTo>
                    <a:lnTo>
                      <a:pt x="89070" y="29905"/>
                    </a:lnTo>
                    <a:lnTo>
                      <a:pt x="87816" y="24921"/>
                    </a:lnTo>
                    <a:lnTo>
                      <a:pt x="85307" y="21183"/>
                    </a:lnTo>
                    <a:lnTo>
                      <a:pt x="94088" y="16198"/>
                    </a:lnTo>
                    <a:lnTo>
                      <a:pt x="96597" y="13689"/>
                    </a:lnTo>
                    <a:lnTo>
                      <a:pt x="94088" y="11214"/>
                    </a:lnTo>
                    <a:lnTo>
                      <a:pt x="89070" y="9968"/>
                    </a:lnTo>
                    <a:lnTo>
                      <a:pt x="89070" y="7476"/>
                    </a:lnTo>
                    <a:lnTo>
                      <a:pt x="86561" y="7476"/>
                    </a:lnTo>
                    <a:lnTo>
                      <a:pt x="80289" y="8722"/>
                    </a:lnTo>
                    <a:lnTo>
                      <a:pt x="70253" y="8722"/>
                    </a:lnTo>
                    <a:lnTo>
                      <a:pt x="65235" y="7476"/>
                    </a:lnTo>
                    <a:lnTo>
                      <a:pt x="56453" y="2492"/>
                    </a:lnTo>
                    <a:lnTo>
                      <a:pt x="45162" y="0"/>
                    </a:lnTo>
                    <a:lnTo>
                      <a:pt x="40144" y="0"/>
                    </a:lnTo>
                    <a:lnTo>
                      <a:pt x="35126" y="0"/>
                    </a:lnTo>
                    <a:close/>
                  </a:path>
                </a:pathLst>
              </a:custGeom>
              <a:solidFill>
                <a:srgbClr val="FFFFFF"/>
              </a:solid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1" name="Freeform 10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aJgAAuR8AAMcmAADEHwAAAAAAACYAAAAIAAAA//////////8="/>
                  </a:ext>
                </a:extLst>
              </p:cNvSpPr>
              <p:nvPr/>
            </p:nvSpPr>
            <p:spPr>
              <a:xfrm>
                <a:off x="6275070" y="5156835"/>
                <a:ext cx="28575" cy="6985"/>
              </a:xfrm>
              <a:custGeom>
                <a:avLst/>
                <a:gdLst/>
                <a:ahLst/>
                <a:cxnLst/>
                <a:rect l="0" t="0" r="28575" b="6985"/>
                <a:pathLst>
                  <a:path w="28575" h="6985">
                    <a:moveTo>
                      <a:pt x="0" y="1164"/>
                    </a:moveTo>
                    <a:cubicBezTo>
                      <a:pt x="2484" y="0"/>
                      <a:pt x="4969" y="0"/>
                      <a:pt x="8696" y="0"/>
                    </a:cubicBezTo>
                    <a:cubicBezTo>
                      <a:pt x="13666" y="0"/>
                      <a:pt x="19878" y="2328"/>
                      <a:pt x="24847" y="4656"/>
                    </a:cubicBezTo>
                    <a:cubicBezTo>
                      <a:pt x="26090" y="4656"/>
                      <a:pt x="27332" y="5820"/>
                      <a:pt x="28575" y="6985"/>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0" name="Freeform 10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aJgAAuR8AANQmAADaHwAAAAAAACYAAAAIAAAA//////////8="/>
                  </a:ext>
                </a:extLst>
              </p:cNvSpPr>
              <p:nvPr/>
            </p:nvSpPr>
            <p:spPr>
              <a:xfrm>
                <a:off x="6275070" y="5156835"/>
                <a:ext cx="36830" cy="20955"/>
              </a:xfrm>
              <a:custGeom>
                <a:avLst/>
                <a:gdLst/>
                <a:ahLst/>
                <a:cxnLst/>
                <a:rect l="0" t="0" r="36830" b="20955"/>
                <a:pathLst>
                  <a:path w="36830" h="20955">
                    <a:moveTo>
                      <a:pt x="0" y="0"/>
                    </a:moveTo>
                    <a:cubicBezTo>
                      <a:pt x="1270" y="7395"/>
                      <a:pt x="1270" y="3697"/>
                      <a:pt x="5080" y="6163"/>
                    </a:cubicBezTo>
                    <a:cubicBezTo>
                      <a:pt x="6350" y="7395"/>
                      <a:pt x="6350" y="8628"/>
                      <a:pt x="7620" y="11093"/>
                    </a:cubicBezTo>
                    <a:cubicBezTo>
                      <a:pt x="8890" y="12326"/>
                      <a:pt x="8890" y="13559"/>
                      <a:pt x="8890" y="14791"/>
                    </a:cubicBezTo>
                    <a:cubicBezTo>
                      <a:pt x="10160" y="16024"/>
                      <a:pt x="11430" y="17257"/>
                      <a:pt x="12700" y="18489"/>
                    </a:cubicBezTo>
                    <a:cubicBezTo>
                      <a:pt x="13970" y="19722"/>
                      <a:pt x="15240" y="19722"/>
                      <a:pt x="16510" y="19722"/>
                    </a:cubicBezTo>
                    <a:cubicBezTo>
                      <a:pt x="19050" y="19722"/>
                      <a:pt x="20320" y="20955"/>
                      <a:pt x="22860" y="19722"/>
                    </a:cubicBezTo>
                    <a:cubicBezTo>
                      <a:pt x="27940" y="18489"/>
                      <a:pt x="33020" y="17257"/>
                      <a:pt x="36830" y="16024"/>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9" name="Freeform 10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2JgAAwh8AAPAmAADNHwAAAAAAACYAAAAIAAAA//////////8="/>
                  </a:ext>
                </a:extLst>
              </p:cNvSpPr>
              <p:nvPr/>
            </p:nvSpPr>
            <p:spPr>
              <a:xfrm>
                <a:off x="6292850" y="5162550"/>
                <a:ext cx="36830" cy="6985"/>
              </a:xfrm>
              <a:custGeom>
                <a:avLst/>
                <a:gdLst/>
                <a:ahLst/>
                <a:cxnLst/>
                <a:rect l="0" t="0" r="36830" b="6985"/>
                <a:pathLst>
                  <a:path w="36830" h="6985">
                    <a:moveTo>
                      <a:pt x="0" y="6985"/>
                    </a:moveTo>
                    <a:cubicBezTo>
                      <a:pt x="3683" y="5588"/>
                      <a:pt x="7366" y="4191"/>
                      <a:pt x="12277" y="2794"/>
                    </a:cubicBezTo>
                    <a:cubicBezTo>
                      <a:pt x="17187" y="1397"/>
                      <a:pt x="23326" y="4191"/>
                      <a:pt x="29464" y="2794"/>
                    </a:cubicBezTo>
                    <a:cubicBezTo>
                      <a:pt x="31919" y="2794"/>
                      <a:pt x="33147" y="0"/>
                      <a:pt x="35602" y="1397"/>
                    </a:cubicBezTo>
                    <a:cubicBezTo>
                      <a:pt x="36830" y="1397"/>
                      <a:pt x="35602" y="4191"/>
                      <a:pt x="35602" y="5588"/>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8" name="Freeform 10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LJgAA2B8AAJgmAADtHwAAAAAAACYAAAAIAAAA//////////8="/>
                  </a:ext>
                </a:extLst>
              </p:cNvSpPr>
              <p:nvPr/>
            </p:nvSpPr>
            <p:spPr>
              <a:xfrm>
                <a:off x="6265545" y="5176520"/>
                <a:ext cx="8255" cy="13335"/>
              </a:xfrm>
              <a:custGeom>
                <a:avLst/>
                <a:gdLst/>
                <a:ahLst/>
                <a:cxnLst/>
                <a:rect l="0" t="0" r="8255" b="13335"/>
                <a:pathLst>
                  <a:path w="8255" h="13335">
                    <a:moveTo>
                      <a:pt x="8255" y="0"/>
                    </a:moveTo>
                    <a:cubicBezTo>
                      <a:pt x="5896" y="1212"/>
                      <a:pt x="0" y="7273"/>
                      <a:pt x="1179" y="10910"/>
                    </a:cubicBezTo>
                    <a:lnTo>
                      <a:pt x="2358" y="13335"/>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7" name="Freeform 10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9JgAA5x8AAKwmAAAJIAAAAAAAACYAAAAIAAAA//////////8="/>
                  </a:ext>
                </a:extLst>
              </p:cNvSpPr>
              <p:nvPr/>
            </p:nvSpPr>
            <p:spPr>
              <a:xfrm>
                <a:off x="6256655" y="5186045"/>
                <a:ext cx="29845" cy="21590"/>
              </a:xfrm>
              <a:custGeom>
                <a:avLst/>
                <a:gdLst/>
                <a:ahLst/>
                <a:cxnLst/>
                <a:rect l="0" t="0" r="29845" b="21590"/>
                <a:pathLst>
                  <a:path w="29845" h="21590">
                    <a:moveTo>
                      <a:pt x="0" y="0"/>
                    </a:moveTo>
                    <a:cubicBezTo>
                      <a:pt x="2487" y="1270"/>
                      <a:pt x="4974" y="0"/>
                      <a:pt x="8704" y="1270"/>
                    </a:cubicBezTo>
                    <a:cubicBezTo>
                      <a:pt x="11191" y="3810"/>
                      <a:pt x="18653" y="10160"/>
                      <a:pt x="21140" y="12700"/>
                    </a:cubicBezTo>
                    <a:cubicBezTo>
                      <a:pt x="22383" y="15240"/>
                      <a:pt x="22383" y="17780"/>
                      <a:pt x="23627" y="17780"/>
                    </a:cubicBezTo>
                    <a:lnTo>
                      <a:pt x="29845" y="2159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 name="Freeform 10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JJgAA2h8AAPAmAAAHIAAAAAAAACYAAAAIAAAA//////////8="/>
                  </a:ext>
                </a:extLst>
              </p:cNvSpPr>
              <p:nvPr/>
            </p:nvSpPr>
            <p:spPr>
              <a:xfrm>
                <a:off x="6304915" y="5177790"/>
                <a:ext cx="24765" cy="28575"/>
              </a:xfrm>
              <a:custGeom>
                <a:avLst/>
                <a:gdLst/>
                <a:ahLst/>
                <a:cxnLst/>
                <a:rect l="0" t="0" r="24765" b="28575"/>
                <a:pathLst>
                  <a:path w="24765" h="28575">
                    <a:moveTo>
                      <a:pt x="21050" y="0"/>
                    </a:moveTo>
                    <a:cubicBezTo>
                      <a:pt x="23526" y="6211"/>
                      <a:pt x="24765" y="13666"/>
                      <a:pt x="21050" y="19878"/>
                    </a:cubicBezTo>
                    <a:cubicBezTo>
                      <a:pt x="17335" y="27332"/>
                      <a:pt x="6191" y="28575"/>
                      <a:pt x="0" y="24847"/>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 name="Freeform 10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qJgAA8R8AANsmAAAJIAAAAAAAACYAAAAIAAAA//////////8="/>
                  </a:ext>
                </a:extLst>
              </p:cNvSpPr>
              <p:nvPr/>
            </p:nvSpPr>
            <p:spPr>
              <a:xfrm>
                <a:off x="6285230" y="5192395"/>
                <a:ext cx="31115" cy="15240"/>
              </a:xfrm>
              <a:custGeom>
                <a:avLst/>
                <a:gdLst/>
                <a:ahLst/>
                <a:cxnLst/>
                <a:rect l="0" t="0" r="31115" b="15240"/>
                <a:pathLst>
                  <a:path w="31115" h="15240">
                    <a:moveTo>
                      <a:pt x="0" y="15240"/>
                    </a:moveTo>
                    <a:cubicBezTo>
                      <a:pt x="2489" y="13970"/>
                      <a:pt x="4978" y="12700"/>
                      <a:pt x="7467" y="12700"/>
                    </a:cubicBezTo>
                    <a:cubicBezTo>
                      <a:pt x="9956" y="11430"/>
                      <a:pt x="12446" y="11430"/>
                      <a:pt x="14935" y="10160"/>
                    </a:cubicBezTo>
                    <a:cubicBezTo>
                      <a:pt x="18669" y="10160"/>
                      <a:pt x="26136" y="10160"/>
                      <a:pt x="27381" y="6350"/>
                    </a:cubicBezTo>
                    <a:lnTo>
                      <a:pt x="31115" y="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4" name="Freeform 10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mJgAA2B8AAKomAAAHIAAAAAAAACYAAAAIAAAA//////////8="/>
                  </a:ext>
                </a:extLst>
              </p:cNvSpPr>
              <p:nvPr/>
            </p:nvSpPr>
            <p:spPr>
              <a:xfrm>
                <a:off x="6242050" y="5176520"/>
                <a:ext cx="43180" cy="29845"/>
              </a:xfrm>
              <a:custGeom>
                <a:avLst/>
                <a:gdLst/>
                <a:ahLst/>
                <a:cxnLst/>
                <a:rect l="0" t="0" r="43180" b="29845"/>
                <a:pathLst>
                  <a:path w="43180" h="29845">
                    <a:moveTo>
                      <a:pt x="29609" y="0"/>
                    </a:moveTo>
                    <a:cubicBezTo>
                      <a:pt x="24674" y="0"/>
                      <a:pt x="20973" y="0"/>
                      <a:pt x="16038" y="2487"/>
                    </a:cubicBezTo>
                    <a:cubicBezTo>
                      <a:pt x="11103" y="4974"/>
                      <a:pt x="8636" y="8704"/>
                      <a:pt x="3701" y="9948"/>
                    </a:cubicBezTo>
                    <a:lnTo>
                      <a:pt x="0" y="12435"/>
                    </a:lnTo>
                    <a:cubicBezTo>
                      <a:pt x="2467" y="12435"/>
                      <a:pt x="4935" y="12435"/>
                      <a:pt x="6169" y="13678"/>
                    </a:cubicBezTo>
                    <a:cubicBezTo>
                      <a:pt x="8636" y="14922"/>
                      <a:pt x="9870" y="17409"/>
                      <a:pt x="11103" y="18653"/>
                    </a:cubicBezTo>
                    <a:cubicBezTo>
                      <a:pt x="13571" y="21140"/>
                      <a:pt x="14805" y="23627"/>
                      <a:pt x="17272" y="26114"/>
                    </a:cubicBezTo>
                    <a:cubicBezTo>
                      <a:pt x="24674" y="29845"/>
                      <a:pt x="35778" y="29845"/>
                      <a:pt x="43180" y="29845"/>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3" name="Freeform 10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BJgAABSAAALImAAAhIAAAAAAAACYAAAAIAAAA//////////8="/>
                  </a:ext>
                </a:extLst>
              </p:cNvSpPr>
              <p:nvPr/>
            </p:nvSpPr>
            <p:spPr>
              <a:xfrm>
                <a:off x="6259195" y="5205095"/>
                <a:ext cx="31115" cy="17780"/>
              </a:xfrm>
              <a:custGeom>
                <a:avLst/>
                <a:gdLst/>
                <a:ahLst/>
                <a:cxnLst/>
                <a:rect l="0" t="0" r="31115" b="17780"/>
                <a:pathLst>
                  <a:path w="31115" h="17780">
                    <a:moveTo>
                      <a:pt x="7467" y="0"/>
                    </a:moveTo>
                    <a:cubicBezTo>
                      <a:pt x="7467" y="1270"/>
                      <a:pt x="6223" y="3810"/>
                      <a:pt x="4978" y="6350"/>
                    </a:cubicBezTo>
                    <a:cubicBezTo>
                      <a:pt x="3733" y="8890"/>
                      <a:pt x="2489" y="11430"/>
                      <a:pt x="0" y="13970"/>
                    </a:cubicBezTo>
                    <a:cubicBezTo>
                      <a:pt x="6223" y="13970"/>
                      <a:pt x="14935" y="17780"/>
                      <a:pt x="21158" y="12700"/>
                    </a:cubicBezTo>
                    <a:cubicBezTo>
                      <a:pt x="24892" y="8890"/>
                      <a:pt x="28625" y="3810"/>
                      <a:pt x="31115"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2" name="Freeform 10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mJgAA/R8AAAMnAAAoIAAAAAAAACYAAAAIAAAA//////////8="/>
                  </a:ext>
                </a:extLst>
              </p:cNvSpPr>
              <p:nvPr/>
            </p:nvSpPr>
            <p:spPr>
              <a:xfrm>
                <a:off x="6282690" y="5200015"/>
                <a:ext cx="59055" cy="27305"/>
              </a:xfrm>
              <a:custGeom>
                <a:avLst/>
                <a:gdLst/>
                <a:ahLst/>
                <a:cxnLst/>
                <a:rect l="0" t="0" r="59055" b="27305"/>
                <a:pathLst>
                  <a:path w="59055" h="27305">
                    <a:moveTo>
                      <a:pt x="1256" y="13652"/>
                    </a:moveTo>
                    <a:cubicBezTo>
                      <a:pt x="1256" y="14893"/>
                      <a:pt x="0" y="17375"/>
                      <a:pt x="1256" y="18617"/>
                    </a:cubicBezTo>
                    <a:cubicBezTo>
                      <a:pt x="10051" y="27305"/>
                      <a:pt x="41464" y="16134"/>
                      <a:pt x="50259" y="12411"/>
                    </a:cubicBezTo>
                    <a:cubicBezTo>
                      <a:pt x="54029" y="11170"/>
                      <a:pt x="56542" y="8687"/>
                      <a:pt x="59055" y="7446"/>
                    </a:cubicBezTo>
                    <a:cubicBezTo>
                      <a:pt x="54029" y="6205"/>
                      <a:pt x="50259" y="3723"/>
                      <a:pt x="45233" y="1241"/>
                    </a:cubicBezTo>
                    <a:cubicBezTo>
                      <a:pt x="43977" y="0"/>
                      <a:pt x="42720" y="1241"/>
                      <a:pt x="42720"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 name="Freeform 10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FJgAALCAAAAUnAABIIAAAAAAAACYAAAAIAAAA//////////8="/>
                  </a:ext>
                </a:extLst>
              </p:cNvSpPr>
              <p:nvPr/>
            </p:nvSpPr>
            <p:spPr>
              <a:xfrm>
                <a:off x="6302375" y="5229860"/>
                <a:ext cx="40640" cy="17780"/>
              </a:xfrm>
              <a:custGeom>
                <a:avLst/>
                <a:gdLst/>
                <a:ahLst/>
                <a:cxnLst/>
                <a:rect l="0" t="0" r="40640" b="17780"/>
                <a:pathLst>
                  <a:path w="40640" h="17780">
                    <a:moveTo>
                      <a:pt x="0" y="11430"/>
                    </a:moveTo>
                    <a:cubicBezTo>
                      <a:pt x="0" y="2540"/>
                      <a:pt x="21590" y="1270"/>
                      <a:pt x="27940" y="1270"/>
                    </a:cubicBezTo>
                    <a:cubicBezTo>
                      <a:pt x="30480" y="1270"/>
                      <a:pt x="33020" y="2540"/>
                      <a:pt x="35560" y="1270"/>
                    </a:cubicBezTo>
                    <a:cubicBezTo>
                      <a:pt x="35560" y="0"/>
                      <a:pt x="39370" y="0"/>
                      <a:pt x="40640" y="0"/>
                    </a:cubicBezTo>
                    <a:cubicBezTo>
                      <a:pt x="36830" y="3810"/>
                      <a:pt x="38100" y="8890"/>
                      <a:pt x="33020" y="13970"/>
                    </a:cubicBezTo>
                    <a:cubicBezTo>
                      <a:pt x="29210" y="17780"/>
                      <a:pt x="21590" y="17780"/>
                      <a:pt x="16510" y="16510"/>
                    </a:cubicBezTo>
                    <a:cubicBezTo>
                      <a:pt x="12700" y="15240"/>
                      <a:pt x="3810" y="8890"/>
                      <a:pt x="0" y="11430"/>
                    </a:cubicBezTo>
                    <a:cubicBezTo>
                      <a:pt x="0" y="11430"/>
                      <a:pt x="0" y="11430"/>
                      <a:pt x="0" y="11430"/>
                    </a:cubicBez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10" name="Freeform 10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EJgAAKiAAAAgnAABIIAAAAAAAACYAAAAIAAAA//////////8="/>
                  </a:ext>
                </a:extLst>
              </p:cNvSpPr>
              <p:nvPr/>
            </p:nvSpPr>
            <p:spPr>
              <a:xfrm>
                <a:off x="6301740" y="5228590"/>
                <a:ext cx="43180" cy="19050"/>
              </a:xfrm>
              <a:custGeom>
                <a:avLst/>
                <a:gdLst/>
                <a:ahLst/>
                <a:cxnLst/>
                <a:rect l="0" t="0" r="43180" b="19050"/>
                <a:pathLst>
                  <a:path w="43180" h="19050">
                    <a:moveTo>
                      <a:pt x="0" y="12700"/>
                    </a:moveTo>
                    <a:lnTo>
                      <a:pt x="1234" y="12700"/>
                    </a:lnTo>
                    <a:lnTo>
                      <a:pt x="0" y="12700"/>
                    </a:lnTo>
                    <a:close/>
                    <a:moveTo>
                      <a:pt x="0" y="12700"/>
                    </a:moveTo>
                    <a:lnTo>
                      <a:pt x="1234" y="12700"/>
                    </a:lnTo>
                    <a:lnTo>
                      <a:pt x="0" y="12700"/>
                    </a:lnTo>
                    <a:close/>
                    <a:moveTo>
                      <a:pt x="0" y="12700"/>
                    </a:moveTo>
                    <a:cubicBezTo>
                      <a:pt x="0" y="7620"/>
                      <a:pt x="6169" y="5080"/>
                      <a:pt x="12337" y="3810"/>
                    </a:cubicBezTo>
                    <a:lnTo>
                      <a:pt x="12337" y="5080"/>
                    </a:lnTo>
                    <a:cubicBezTo>
                      <a:pt x="6169" y="6350"/>
                      <a:pt x="1234" y="8890"/>
                      <a:pt x="1234" y="12700"/>
                    </a:cubicBezTo>
                    <a:lnTo>
                      <a:pt x="0" y="12700"/>
                    </a:lnTo>
                    <a:close/>
                    <a:moveTo>
                      <a:pt x="12337" y="3810"/>
                    </a:moveTo>
                    <a:cubicBezTo>
                      <a:pt x="18506" y="2540"/>
                      <a:pt x="24674" y="1270"/>
                      <a:pt x="28375" y="1270"/>
                    </a:cubicBezTo>
                    <a:lnTo>
                      <a:pt x="28375" y="3810"/>
                    </a:lnTo>
                    <a:cubicBezTo>
                      <a:pt x="24674" y="3810"/>
                      <a:pt x="18506" y="3810"/>
                      <a:pt x="12337" y="5080"/>
                    </a:cubicBezTo>
                    <a:lnTo>
                      <a:pt x="12337" y="3810"/>
                    </a:lnTo>
                    <a:close/>
                    <a:moveTo>
                      <a:pt x="28375" y="1270"/>
                    </a:moveTo>
                    <a:lnTo>
                      <a:pt x="28375" y="3810"/>
                    </a:lnTo>
                    <a:lnTo>
                      <a:pt x="28375" y="1270"/>
                    </a:lnTo>
                    <a:close/>
                    <a:moveTo>
                      <a:pt x="28375" y="1270"/>
                    </a:moveTo>
                    <a:lnTo>
                      <a:pt x="28375" y="3810"/>
                    </a:lnTo>
                    <a:lnTo>
                      <a:pt x="28375" y="1270"/>
                    </a:lnTo>
                    <a:close/>
                    <a:moveTo>
                      <a:pt x="28375" y="1270"/>
                    </a:moveTo>
                    <a:cubicBezTo>
                      <a:pt x="29609" y="1270"/>
                      <a:pt x="30843" y="2540"/>
                      <a:pt x="32077" y="2540"/>
                    </a:cubicBezTo>
                    <a:lnTo>
                      <a:pt x="32077" y="3810"/>
                    </a:lnTo>
                    <a:cubicBezTo>
                      <a:pt x="30843" y="3810"/>
                      <a:pt x="29609" y="3810"/>
                      <a:pt x="28375" y="3810"/>
                    </a:cubicBezTo>
                    <a:lnTo>
                      <a:pt x="28375" y="1270"/>
                    </a:lnTo>
                    <a:close/>
                    <a:moveTo>
                      <a:pt x="32077" y="2540"/>
                    </a:moveTo>
                    <a:cubicBezTo>
                      <a:pt x="33310" y="2540"/>
                      <a:pt x="34544" y="2540"/>
                      <a:pt x="34544" y="1270"/>
                    </a:cubicBezTo>
                    <a:lnTo>
                      <a:pt x="35778" y="2540"/>
                    </a:lnTo>
                    <a:cubicBezTo>
                      <a:pt x="34544" y="3810"/>
                      <a:pt x="33310" y="3810"/>
                      <a:pt x="32077" y="3810"/>
                    </a:cubicBezTo>
                    <a:lnTo>
                      <a:pt x="32077" y="2540"/>
                    </a:lnTo>
                    <a:close/>
                    <a:moveTo>
                      <a:pt x="34544" y="1270"/>
                    </a:moveTo>
                    <a:lnTo>
                      <a:pt x="35778" y="2540"/>
                    </a:lnTo>
                    <a:lnTo>
                      <a:pt x="34544" y="1270"/>
                    </a:lnTo>
                    <a:close/>
                    <a:moveTo>
                      <a:pt x="34544" y="1270"/>
                    </a:moveTo>
                    <a:lnTo>
                      <a:pt x="35778" y="2540"/>
                    </a:lnTo>
                    <a:lnTo>
                      <a:pt x="34544" y="1270"/>
                    </a:lnTo>
                    <a:close/>
                    <a:moveTo>
                      <a:pt x="34544" y="1270"/>
                    </a:moveTo>
                    <a:lnTo>
                      <a:pt x="35778" y="2540"/>
                    </a:lnTo>
                    <a:lnTo>
                      <a:pt x="34544" y="1270"/>
                    </a:lnTo>
                    <a:close/>
                    <a:moveTo>
                      <a:pt x="34544" y="1270"/>
                    </a:moveTo>
                    <a:cubicBezTo>
                      <a:pt x="34544" y="1270"/>
                      <a:pt x="35778" y="1270"/>
                      <a:pt x="35778" y="1270"/>
                    </a:cubicBezTo>
                    <a:lnTo>
                      <a:pt x="35778" y="2540"/>
                    </a:lnTo>
                    <a:cubicBezTo>
                      <a:pt x="35778" y="2540"/>
                      <a:pt x="35778" y="2540"/>
                      <a:pt x="35778" y="2540"/>
                    </a:cubicBezTo>
                    <a:lnTo>
                      <a:pt x="34544" y="1270"/>
                    </a:lnTo>
                    <a:close/>
                    <a:moveTo>
                      <a:pt x="35778" y="1270"/>
                    </a:moveTo>
                    <a:cubicBezTo>
                      <a:pt x="35778" y="1270"/>
                      <a:pt x="35778" y="1270"/>
                      <a:pt x="35778" y="1270"/>
                    </a:cubicBezTo>
                    <a:lnTo>
                      <a:pt x="37011" y="2540"/>
                    </a:lnTo>
                    <a:cubicBezTo>
                      <a:pt x="37011" y="2540"/>
                      <a:pt x="35778" y="2540"/>
                      <a:pt x="35778" y="2540"/>
                    </a:cubicBezTo>
                    <a:lnTo>
                      <a:pt x="35778" y="1270"/>
                    </a:lnTo>
                    <a:close/>
                    <a:moveTo>
                      <a:pt x="35778" y="1270"/>
                    </a:moveTo>
                    <a:cubicBezTo>
                      <a:pt x="38245" y="0"/>
                      <a:pt x="39479" y="0"/>
                      <a:pt x="40713" y="0"/>
                    </a:cubicBezTo>
                    <a:lnTo>
                      <a:pt x="40713" y="1270"/>
                    </a:lnTo>
                    <a:cubicBezTo>
                      <a:pt x="40713" y="1270"/>
                      <a:pt x="38245" y="2540"/>
                      <a:pt x="37011" y="2540"/>
                    </a:cubicBezTo>
                    <a:lnTo>
                      <a:pt x="35778" y="1270"/>
                    </a:lnTo>
                    <a:close/>
                    <a:moveTo>
                      <a:pt x="40713" y="0"/>
                    </a:moveTo>
                    <a:lnTo>
                      <a:pt x="43180" y="0"/>
                    </a:lnTo>
                    <a:lnTo>
                      <a:pt x="41946" y="1270"/>
                    </a:lnTo>
                    <a:lnTo>
                      <a:pt x="40713" y="1270"/>
                    </a:lnTo>
                    <a:lnTo>
                      <a:pt x="40713" y="0"/>
                    </a:lnTo>
                    <a:close/>
                    <a:moveTo>
                      <a:pt x="41946" y="1270"/>
                    </a:moveTo>
                    <a:cubicBezTo>
                      <a:pt x="39479" y="3810"/>
                      <a:pt x="38245" y="6350"/>
                      <a:pt x="38245" y="8890"/>
                    </a:cubicBezTo>
                    <a:lnTo>
                      <a:pt x="35778" y="7620"/>
                    </a:lnTo>
                    <a:cubicBezTo>
                      <a:pt x="37011" y="5080"/>
                      <a:pt x="38245" y="2540"/>
                      <a:pt x="40713" y="0"/>
                    </a:cubicBezTo>
                    <a:lnTo>
                      <a:pt x="41946" y="1270"/>
                    </a:lnTo>
                    <a:close/>
                    <a:moveTo>
                      <a:pt x="38245" y="8890"/>
                    </a:moveTo>
                    <a:cubicBezTo>
                      <a:pt x="37011" y="11430"/>
                      <a:pt x="35778" y="13970"/>
                      <a:pt x="34544" y="15240"/>
                    </a:cubicBezTo>
                    <a:lnTo>
                      <a:pt x="33310" y="13970"/>
                    </a:lnTo>
                    <a:cubicBezTo>
                      <a:pt x="34544" y="12700"/>
                      <a:pt x="35778" y="10160"/>
                      <a:pt x="35778" y="7620"/>
                    </a:cubicBezTo>
                    <a:lnTo>
                      <a:pt x="38245" y="8890"/>
                    </a:lnTo>
                    <a:close/>
                    <a:moveTo>
                      <a:pt x="34544" y="15240"/>
                    </a:moveTo>
                    <a:lnTo>
                      <a:pt x="33310" y="13970"/>
                    </a:lnTo>
                    <a:lnTo>
                      <a:pt x="34544" y="15240"/>
                    </a:lnTo>
                    <a:close/>
                    <a:moveTo>
                      <a:pt x="34544" y="15240"/>
                    </a:moveTo>
                    <a:lnTo>
                      <a:pt x="33310" y="15240"/>
                    </a:lnTo>
                    <a:lnTo>
                      <a:pt x="34544" y="15240"/>
                    </a:lnTo>
                    <a:close/>
                    <a:moveTo>
                      <a:pt x="34544" y="15240"/>
                    </a:moveTo>
                    <a:cubicBezTo>
                      <a:pt x="33310" y="16510"/>
                      <a:pt x="33310" y="16510"/>
                      <a:pt x="32077" y="17780"/>
                    </a:cubicBezTo>
                    <a:lnTo>
                      <a:pt x="30843" y="15240"/>
                    </a:lnTo>
                    <a:cubicBezTo>
                      <a:pt x="32077" y="15240"/>
                      <a:pt x="32077" y="15240"/>
                      <a:pt x="33310" y="13970"/>
                    </a:cubicBezTo>
                    <a:lnTo>
                      <a:pt x="34544" y="15240"/>
                    </a:lnTo>
                    <a:close/>
                    <a:moveTo>
                      <a:pt x="32077" y="17780"/>
                    </a:moveTo>
                    <a:cubicBezTo>
                      <a:pt x="30843" y="17780"/>
                      <a:pt x="30843" y="17780"/>
                      <a:pt x="29609" y="17780"/>
                    </a:cubicBezTo>
                    <a:lnTo>
                      <a:pt x="29609" y="16510"/>
                    </a:lnTo>
                    <a:cubicBezTo>
                      <a:pt x="29609" y="16510"/>
                      <a:pt x="30843" y="16510"/>
                      <a:pt x="30843" y="15240"/>
                    </a:cubicBezTo>
                    <a:lnTo>
                      <a:pt x="32077" y="17780"/>
                    </a:lnTo>
                    <a:close/>
                    <a:moveTo>
                      <a:pt x="29609" y="17780"/>
                    </a:moveTo>
                    <a:cubicBezTo>
                      <a:pt x="25908" y="19050"/>
                      <a:pt x="20973" y="19050"/>
                      <a:pt x="17272" y="17780"/>
                    </a:cubicBezTo>
                    <a:lnTo>
                      <a:pt x="17272" y="16510"/>
                    </a:lnTo>
                    <a:cubicBezTo>
                      <a:pt x="20973" y="17780"/>
                      <a:pt x="25908" y="17780"/>
                      <a:pt x="29609" y="16510"/>
                    </a:cubicBezTo>
                    <a:lnTo>
                      <a:pt x="29609" y="17780"/>
                    </a:lnTo>
                    <a:close/>
                    <a:moveTo>
                      <a:pt x="17272" y="16510"/>
                    </a:moveTo>
                    <a:lnTo>
                      <a:pt x="17272" y="17780"/>
                    </a:lnTo>
                    <a:lnTo>
                      <a:pt x="17272" y="16510"/>
                    </a:lnTo>
                    <a:close/>
                    <a:moveTo>
                      <a:pt x="17272" y="17780"/>
                    </a:moveTo>
                    <a:lnTo>
                      <a:pt x="17272" y="16510"/>
                    </a:lnTo>
                    <a:lnTo>
                      <a:pt x="17272" y="17780"/>
                    </a:lnTo>
                    <a:close/>
                    <a:moveTo>
                      <a:pt x="17272" y="17780"/>
                    </a:moveTo>
                    <a:cubicBezTo>
                      <a:pt x="16038" y="17780"/>
                      <a:pt x="14805" y="16510"/>
                      <a:pt x="12337" y="16510"/>
                    </a:cubicBezTo>
                    <a:lnTo>
                      <a:pt x="13571" y="13970"/>
                    </a:lnTo>
                    <a:cubicBezTo>
                      <a:pt x="14805" y="15240"/>
                      <a:pt x="16038" y="16510"/>
                      <a:pt x="17272" y="16510"/>
                    </a:cubicBezTo>
                    <a:lnTo>
                      <a:pt x="17272" y="17780"/>
                    </a:lnTo>
                    <a:close/>
                    <a:moveTo>
                      <a:pt x="12337" y="16510"/>
                    </a:moveTo>
                    <a:cubicBezTo>
                      <a:pt x="8636" y="13970"/>
                      <a:pt x="3701" y="11430"/>
                      <a:pt x="2467" y="13970"/>
                    </a:cubicBezTo>
                    <a:lnTo>
                      <a:pt x="1234" y="12700"/>
                    </a:lnTo>
                    <a:cubicBezTo>
                      <a:pt x="3701" y="10160"/>
                      <a:pt x="8636" y="12700"/>
                      <a:pt x="13571" y="13970"/>
                    </a:cubicBezTo>
                    <a:lnTo>
                      <a:pt x="12337" y="16510"/>
                    </a:lnTo>
                    <a:close/>
                    <a:moveTo>
                      <a:pt x="2467" y="13970"/>
                    </a:moveTo>
                    <a:cubicBezTo>
                      <a:pt x="2467" y="13970"/>
                      <a:pt x="1234" y="13970"/>
                      <a:pt x="1234" y="13970"/>
                    </a:cubicBezTo>
                    <a:lnTo>
                      <a:pt x="1234" y="12700"/>
                    </a:lnTo>
                    <a:cubicBezTo>
                      <a:pt x="1234" y="12700"/>
                      <a:pt x="1234" y="12700"/>
                      <a:pt x="1234" y="12700"/>
                    </a:cubicBezTo>
                    <a:lnTo>
                      <a:pt x="2467" y="13970"/>
                    </a:lnTo>
                    <a:close/>
                    <a:moveTo>
                      <a:pt x="1234" y="13970"/>
                    </a:moveTo>
                    <a:cubicBezTo>
                      <a:pt x="1234" y="13970"/>
                      <a:pt x="1234" y="13970"/>
                      <a:pt x="1234" y="13970"/>
                    </a:cubicBezTo>
                    <a:lnTo>
                      <a:pt x="0" y="12700"/>
                    </a:lnTo>
                    <a:cubicBezTo>
                      <a:pt x="0" y="12700"/>
                      <a:pt x="1234" y="12700"/>
                      <a:pt x="1234" y="12700"/>
                    </a:cubicBezTo>
                    <a:lnTo>
                      <a:pt x="1234" y="13970"/>
                    </a:lnTo>
                    <a:close/>
                    <a:moveTo>
                      <a:pt x="1234" y="13970"/>
                    </a:moveTo>
                    <a:lnTo>
                      <a:pt x="0" y="13970"/>
                    </a:lnTo>
                    <a:lnTo>
                      <a:pt x="0" y="12700"/>
                    </a:lnTo>
                    <a:lnTo>
                      <a:pt x="1234" y="12700"/>
                    </a:lnTo>
                    <a:lnTo>
                      <a:pt x="1234" y="13970"/>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9" name="Freeform 10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EJgAANCAAAMAmAABRIAAAAAAAACYAAAAIAAAA//////////8="/>
                  </a:ext>
                </a:extLst>
              </p:cNvSpPr>
              <p:nvPr/>
            </p:nvSpPr>
            <p:spPr>
              <a:xfrm>
                <a:off x="6261100" y="5234940"/>
                <a:ext cx="38100" cy="18415"/>
              </a:xfrm>
              <a:custGeom>
                <a:avLst/>
                <a:gdLst/>
                <a:ahLst/>
                <a:cxnLst/>
                <a:rect l="0" t="0" r="38100" b="18415"/>
                <a:pathLst>
                  <a:path w="38100" h="18415">
                    <a:moveTo>
                      <a:pt x="38100" y="12276"/>
                    </a:moveTo>
                    <a:cubicBezTo>
                      <a:pt x="38100" y="3683"/>
                      <a:pt x="17780" y="2455"/>
                      <a:pt x="12700" y="2455"/>
                    </a:cubicBezTo>
                    <a:cubicBezTo>
                      <a:pt x="10160" y="2455"/>
                      <a:pt x="7620" y="3683"/>
                      <a:pt x="5080" y="2455"/>
                    </a:cubicBezTo>
                    <a:cubicBezTo>
                      <a:pt x="5080" y="1227"/>
                      <a:pt x="1270" y="0"/>
                      <a:pt x="0" y="0"/>
                    </a:cubicBezTo>
                    <a:cubicBezTo>
                      <a:pt x="5080" y="4910"/>
                      <a:pt x="3810" y="9821"/>
                      <a:pt x="7620" y="14732"/>
                    </a:cubicBezTo>
                    <a:cubicBezTo>
                      <a:pt x="11430" y="18415"/>
                      <a:pt x="19050" y="18415"/>
                      <a:pt x="22860" y="15959"/>
                    </a:cubicBezTo>
                    <a:cubicBezTo>
                      <a:pt x="26670" y="15959"/>
                      <a:pt x="35560" y="8593"/>
                      <a:pt x="38100" y="12276"/>
                    </a:cubicBezTo>
                    <a:cubicBezTo>
                      <a:pt x="38100" y="12276"/>
                      <a:pt x="38100" y="12276"/>
                      <a:pt x="38100" y="12276"/>
                    </a:cubicBez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8" name="Freeform 10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BJgAAMiAAAMImAABRIAAAAAAAACYAAAAIAAAA//////////8="/>
                  </a:ext>
                </a:extLst>
              </p:cNvSpPr>
              <p:nvPr/>
            </p:nvSpPr>
            <p:spPr>
              <a:xfrm>
                <a:off x="6259195" y="5233670"/>
                <a:ext cx="41275" cy="19685"/>
              </a:xfrm>
              <a:custGeom>
                <a:avLst/>
                <a:gdLst/>
                <a:ahLst/>
                <a:cxnLst/>
                <a:rect l="0" t="0" r="41275" b="19685"/>
                <a:pathLst>
                  <a:path w="41275" h="19685">
                    <a:moveTo>
                      <a:pt x="40024" y="13533"/>
                    </a:moveTo>
                    <a:lnTo>
                      <a:pt x="41275" y="13533"/>
                    </a:lnTo>
                    <a:lnTo>
                      <a:pt x="40024" y="13533"/>
                    </a:lnTo>
                    <a:close/>
                    <a:moveTo>
                      <a:pt x="41275" y="13533"/>
                    </a:moveTo>
                    <a:lnTo>
                      <a:pt x="40024" y="13533"/>
                    </a:lnTo>
                    <a:lnTo>
                      <a:pt x="41275" y="13533"/>
                    </a:lnTo>
                    <a:close/>
                    <a:moveTo>
                      <a:pt x="40024" y="13533"/>
                    </a:moveTo>
                    <a:cubicBezTo>
                      <a:pt x="40024" y="9842"/>
                      <a:pt x="35021" y="7381"/>
                      <a:pt x="30018" y="6151"/>
                    </a:cubicBezTo>
                    <a:lnTo>
                      <a:pt x="30018" y="4921"/>
                    </a:lnTo>
                    <a:cubicBezTo>
                      <a:pt x="36271" y="6151"/>
                      <a:pt x="41275" y="8612"/>
                      <a:pt x="41275" y="13533"/>
                    </a:cubicBezTo>
                    <a:lnTo>
                      <a:pt x="40024" y="13533"/>
                    </a:lnTo>
                    <a:close/>
                    <a:moveTo>
                      <a:pt x="30018" y="6151"/>
                    </a:moveTo>
                    <a:cubicBezTo>
                      <a:pt x="23764" y="4921"/>
                      <a:pt x="17510" y="4921"/>
                      <a:pt x="15009" y="4921"/>
                    </a:cubicBezTo>
                    <a:lnTo>
                      <a:pt x="15009" y="2460"/>
                    </a:lnTo>
                    <a:cubicBezTo>
                      <a:pt x="17510" y="2460"/>
                      <a:pt x="23764" y="2460"/>
                      <a:pt x="30018" y="4921"/>
                    </a:cubicBezTo>
                    <a:lnTo>
                      <a:pt x="30018" y="6151"/>
                    </a:lnTo>
                    <a:close/>
                    <a:moveTo>
                      <a:pt x="15009" y="4921"/>
                    </a:moveTo>
                    <a:lnTo>
                      <a:pt x="15009" y="2460"/>
                    </a:lnTo>
                    <a:lnTo>
                      <a:pt x="15009" y="4921"/>
                    </a:lnTo>
                    <a:close/>
                    <a:moveTo>
                      <a:pt x="15009" y="4921"/>
                    </a:moveTo>
                    <a:lnTo>
                      <a:pt x="15009" y="2460"/>
                    </a:lnTo>
                    <a:lnTo>
                      <a:pt x="15009" y="4921"/>
                    </a:lnTo>
                    <a:close/>
                    <a:moveTo>
                      <a:pt x="15009" y="4921"/>
                    </a:moveTo>
                    <a:cubicBezTo>
                      <a:pt x="13758" y="4921"/>
                      <a:pt x="12507" y="4921"/>
                      <a:pt x="11256" y="4921"/>
                    </a:cubicBezTo>
                    <a:lnTo>
                      <a:pt x="11256" y="3690"/>
                    </a:lnTo>
                    <a:cubicBezTo>
                      <a:pt x="12507" y="2460"/>
                      <a:pt x="13758" y="2460"/>
                      <a:pt x="15009" y="2460"/>
                    </a:cubicBezTo>
                    <a:lnTo>
                      <a:pt x="15009" y="4921"/>
                    </a:lnTo>
                    <a:close/>
                    <a:moveTo>
                      <a:pt x="11256" y="4921"/>
                    </a:moveTo>
                    <a:cubicBezTo>
                      <a:pt x="10006" y="4921"/>
                      <a:pt x="8755" y="4921"/>
                      <a:pt x="7504" y="3690"/>
                    </a:cubicBezTo>
                    <a:lnTo>
                      <a:pt x="8755" y="2460"/>
                    </a:lnTo>
                    <a:cubicBezTo>
                      <a:pt x="8755" y="3690"/>
                      <a:pt x="10006" y="3690"/>
                      <a:pt x="11256" y="3690"/>
                    </a:cubicBezTo>
                    <a:lnTo>
                      <a:pt x="11256" y="4921"/>
                    </a:lnTo>
                    <a:close/>
                    <a:moveTo>
                      <a:pt x="8755" y="2460"/>
                    </a:moveTo>
                    <a:lnTo>
                      <a:pt x="7504" y="3690"/>
                    </a:lnTo>
                    <a:lnTo>
                      <a:pt x="8755" y="2460"/>
                    </a:lnTo>
                    <a:close/>
                    <a:moveTo>
                      <a:pt x="7504" y="3690"/>
                    </a:moveTo>
                    <a:lnTo>
                      <a:pt x="8755" y="2460"/>
                    </a:lnTo>
                    <a:lnTo>
                      <a:pt x="7504" y="3690"/>
                    </a:lnTo>
                    <a:close/>
                    <a:moveTo>
                      <a:pt x="8755" y="2460"/>
                    </a:moveTo>
                    <a:lnTo>
                      <a:pt x="7504" y="3690"/>
                    </a:lnTo>
                    <a:lnTo>
                      <a:pt x="8755" y="2460"/>
                    </a:lnTo>
                    <a:close/>
                    <a:moveTo>
                      <a:pt x="7504" y="3690"/>
                    </a:moveTo>
                    <a:cubicBezTo>
                      <a:pt x="7504" y="3690"/>
                      <a:pt x="7504" y="3690"/>
                      <a:pt x="7504" y="3690"/>
                    </a:cubicBezTo>
                    <a:lnTo>
                      <a:pt x="7504" y="2460"/>
                    </a:lnTo>
                    <a:cubicBezTo>
                      <a:pt x="7504" y="2460"/>
                      <a:pt x="8755" y="2460"/>
                      <a:pt x="8755" y="2460"/>
                    </a:cubicBezTo>
                    <a:lnTo>
                      <a:pt x="7504" y="3690"/>
                    </a:lnTo>
                    <a:close/>
                    <a:moveTo>
                      <a:pt x="7504" y="3690"/>
                    </a:moveTo>
                    <a:cubicBezTo>
                      <a:pt x="7504" y="3690"/>
                      <a:pt x="6253" y="3690"/>
                      <a:pt x="6253" y="3690"/>
                    </a:cubicBezTo>
                    <a:lnTo>
                      <a:pt x="7504" y="2460"/>
                    </a:lnTo>
                    <a:cubicBezTo>
                      <a:pt x="7504" y="2460"/>
                      <a:pt x="7504" y="2460"/>
                      <a:pt x="7504" y="2460"/>
                    </a:cubicBezTo>
                    <a:lnTo>
                      <a:pt x="7504" y="3690"/>
                    </a:lnTo>
                    <a:close/>
                    <a:moveTo>
                      <a:pt x="6253" y="3690"/>
                    </a:moveTo>
                    <a:cubicBezTo>
                      <a:pt x="5003" y="2460"/>
                      <a:pt x="3752" y="2460"/>
                      <a:pt x="2501" y="2460"/>
                    </a:cubicBezTo>
                    <a:lnTo>
                      <a:pt x="2501" y="1230"/>
                    </a:lnTo>
                    <a:cubicBezTo>
                      <a:pt x="3752" y="1230"/>
                      <a:pt x="6253" y="1230"/>
                      <a:pt x="7504" y="2460"/>
                    </a:cubicBezTo>
                    <a:lnTo>
                      <a:pt x="6253" y="3690"/>
                    </a:lnTo>
                    <a:close/>
                    <a:moveTo>
                      <a:pt x="2501" y="2460"/>
                    </a:moveTo>
                    <a:lnTo>
                      <a:pt x="0" y="0"/>
                    </a:lnTo>
                    <a:lnTo>
                      <a:pt x="2501" y="1230"/>
                    </a:lnTo>
                    <a:lnTo>
                      <a:pt x="2501" y="2460"/>
                    </a:lnTo>
                    <a:close/>
                    <a:moveTo>
                      <a:pt x="3752" y="1230"/>
                    </a:moveTo>
                    <a:cubicBezTo>
                      <a:pt x="6253" y="3690"/>
                      <a:pt x="6253" y="6151"/>
                      <a:pt x="7504" y="8612"/>
                    </a:cubicBezTo>
                    <a:lnTo>
                      <a:pt x="5003" y="8612"/>
                    </a:lnTo>
                    <a:cubicBezTo>
                      <a:pt x="5003" y="6151"/>
                      <a:pt x="3752" y="3690"/>
                      <a:pt x="2501" y="2460"/>
                    </a:cubicBezTo>
                    <a:lnTo>
                      <a:pt x="3752" y="1230"/>
                    </a:lnTo>
                    <a:close/>
                    <a:moveTo>
                      <a:pt x="7504" y="8612"/>
                    </a:moveTo>
                    <a:cubicBezTo>
                      <a:pt x="7504" y="11072"/>
                      <a:pt x="8755" y="13533"/>
                      <a:pt x="10006" y="14763"/>
                    </a:cubicBezTo>
                    <a:lnTo>
                      <a:pt x="8755" y="15994"/>
                    </a:lnTo>
                    <a:cubicBezTo>
                      <a:pt x="7504" y="13533"/>
                      <a:pt x="6253" y="11072"/>
                      <a:pt x="5003" y="8612"/>
                    </a:cubicBezTo>
                    <a:lnTo>
                      <a:pt x="7504" y="8612"/>
                    </a:lnTo>
                    <a:close/>
                    <a:moveTo>
                      <a:pt x="10006" y="14763"/>
                    </a:moveTo>
                    <a:lnTo>
                      <a:pt x="8755" y="15994"/>
                    </a:lnTo>
                    <a:lnTo>
                      <a:pt x="10006" y="14763"/>
                    </a:lnTo>
                    <a:close/>
                    <a:moveTo>
                      <a:pt x="8755" y="15994"/>
                    </a:moveTo>
                    <a:lnTo>
                      <a:pt x="10006" y="15994"/>
                    </a:lnTo>
                    <a:lnTo>
                      <a:pt x="8755" y="15994"/>
                    </a:lnTo>
                    <a:close/>
                    <a:moveTo>
                      <a:pt x="10006" y="14763"/>
                    </a:moveTo>
                    <a:cubicBezTo>
                      <a:pt x="11256" y="15994"/>
                      <a:pt x="11256" y="15994"/>
                      <a:pt x="12507" y="15994"/>
                    </a:cubicBezTo>
                    <a:lnTo>
                      <a:pt x="11256" y="17224"/>
                    </a:lnTo>
                    <a:cubicBezTo>
                      <a:pt x="10006" y="17224"/>
                      <a:pt x="10006" y="17224"/>
                      <a:pt x="8755" y="15994"/>
                    </a:cubicBezTo>
                    <a:lnTo>
                      <a:pt x="10006" y="14763"/>
                    </a:lnTo>
                    <a:close/>
                    <a:moveTo>
                      <a:pt x="12507" y="15994"/>
                    </a:moveTo>
                    <a:cubicBezTo>
                      <a:pt x="12507" y="15994"/>
                      <a:pt x="13758" y="17224"/>
                      <a:pt x="13758" y="17224"/>
                    </a:cubicBezTo>
                    <a:lnTo>
                      <a:pt x="13758" y="18454"/>
                    </a:lnTo>
                    <a:cubicBezTo>
                      <a:pt x="12507" y="18454"/>
                      <a:pt x="11256" y="18454"/>
                      <a:pt x="11256" y="17224"/>
                    </a:cubicBezTo>
                    <a:lnTo>
                      <a:pt x="12507" y="15994"/>
                    </a:lnTo>
                    <a:close/>
                    <a:moveTo>
                      <a:pt x="13758" y="17224"/>
                    </a:moveTo>
                    <a:cubicBezTo>
                      <a:pt x="17510" y="18454"/>
                      <a:pt x="21262" y="17224"/>
                      <a:pt x="25015" y="17224"/>
                    </a:cubicBezTo>
                    <a:lnTo>
                      <a:pt x="25015" y="18454"/>
                    </a:lnTo>
                    <a:cubicBezTo>
                      <a:pt x="22513" y="19685"/>
                      <a:pt x="17510" y="19685"/>
                      <a:pt x="13758" y="18454"/>
                    </a:cubicBezTo>
                    <a:lnTo>
                      <a:pt x="13758" y="17224"/>
                    </a:lnTo>
                    <a:close/>
                    <a:moveTo>
                      <a:pt x="25015" y="17224"/>
                    </a:moveTo>
                    <a:close/>
                    <a:moveTo>
                      <a:pt x="25015" y="17224"/>
                    </a:moveTo>
                    <a:lnTo>
                      <a:pt x="25015" y="18454"/>
                    </a:lnTo>
                    <a:lnTo>
                      <a:pt x="25015" y="17224"/>
                    </a:lnTo>
                    <a:close/>
                    <a:moveTo>
                      <a:pt x="25015" y="17224"/>
                    </a:moveTo>
                    <a:close/>
                    <a:moveTo>
                      <a:pt x="25015" y="17224"/>
                    </a:moveTo>
                    <a:cubicBezTo>
                      <a:pt x="26265" y="15994"/>
                      <a:pt x="27516" y="15994"/>
                      <a:pt x="28767" y="14763"/>
                    </a:cubicBezTo>
                    <a:lnTo>
                      <a:pt x="30018" y="15994"/>
                    </a:lnTo>
                    <a:cubicBezTo>
                      <a:pt x="27516" y="17224"/>
                      <a:pt x="26265" y="18454"/>
                      <a:pt x="25015" y="18454"/>
                    </a:cubicBezTo>
                    <a:lnTo>
                      <a:pt x="25015" y="17224"/>
                    </a:lnTo>
                    <a:close/>
                    <a:moveTo>
                      <a:pt x="28767" y="14763"/>
                    </a:moveTo>
                    <a:cubicBezTo>
                      <a:pt x="32519" y="13533"/>
                      <a:pt x="37522" y="9842"/>
                      <a:pt x="40024" y="12303"/>
                    </a:cubicBezTo>
                    <a:lnTo>
                      <a:pt x="38773" y="13533"/>
                    </a:lnTo>
                    <a:cubicBezTo>
                      <a:pt x="37522" y="12303"/>
                      <a:pt x="32519" y="14763"/>
                      <a:pt x="30018" y="15994"/>
                    </a:cubicBezTo>
                    <a:lnTo>
                      <a:pt x="28767" y="14763"/>
                    </a:lnTo>
                    <a:close/>
                    <a:moveTo>
                      <a:pt x="40024" y="12303"/>
                    </a:moveTo>
                    <a:cubicBezTo>
                      <a:pt x="40024" y="12303"/>
                      <a:pt x="40024" y="12303"/>
                      <a:pt x="41275" y="12303"/>
                    </a:cubicBezTo>
                    <a:lnTo>
                      <a:pt x="40024" y="14763"/>
                    </a:lnTo>
                    <a:cubicBezTo>
                      <a:pt x="40024" y="14763"/>
                      <a:pt x="40024" y="13533"/>
                      <a:pt x="38773" y="13533"/>
                    </a:cubicBezTo>
                    <a:lnTo>
                      <a:pt x="40024" y="12303"/>
                    </a:lnTo>
                    <a:close/>
                    <a:moveTo>
                      <a:pt x="40024" y="14763"/>
                    </a:moveTo>
                    <a:lnTo>
                      <a:pt x="40024" y="13533"/>
                    </a:lnTo>
                    <a:lnTo>
                      <a:pt x="40024" y="14763"/>
                    </a:lnTo>
                    <a:lnTo>
                      <a:pt x="40024" y="13533"/>
                    </a:lnTo>
                    <a:lnTo>
                      <a:pt x="40024" y="14763"/>
                    </a:lnTo>
                    <a:close/>
                    <a:moveTo>
                      <a:pt x="41275" y="12303"/>
                    </a:moveTo>
                    <a:cubicBezTo>
                      <a:pt x="41275" y="12303"/>
                      <a:pt x="41275" y="12303"/>
                      <a:pt x="41275" y="12303"/>
                    </a:cubicBezTo>
                    <a:lnTo>
                      <a:pt x="40024" y="14763"/>
                    </a:lnTo>
                    <a:cubicBezTo>
                      <a:pt x="40024" y="14763"/>
                      <a:pt x="40024" y="14763"/>
                      <a:pt x="40024" y="14763"/>
                    </a:cubicBezTo>
                    <a:lnTo>
                      <a:pt x="41275" y="12303"/>
                    </a:lnTo>
                    <a:close/>
                    <a:moveTo>
                      <a:pt x="41275" y="13533"/>
                    </a:moveTo>
                    <a:lnTo>
                      <a:pt x="41275" y="14763"/>
                    </a:lnTo>
                    <a:lnTo>
                      <a:pt x="40024" y="14763"/>
                    </a:lnTo>
                    <a:lnTo>
                      <a:pt x="40024" y="13533"/>
                    </a:lnTo>
                    <a:lnTo>
                      <a:pt x="41275" y="13533"/>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grpSp>
        <p:sp>
          <p:nvSpPr>
            <p:cNvPr id="6" name="Rectangle 105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1EgAAThAAADAXAAD7EQAAAAAAACYAAAAIAAAA//////////8="/>
                </a:ext>
              </a:extLst>
            </p:cNvSpPr>
            <p:nvPr/>
          </p:nvSpPr>
          <p:spPr>
            <a:xfrm>
              <a:off x="3081655" y="2650490"/>
              <a:ext cx="687705" cy="27241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HOUSEHOLD WASTE </a:t>
              </a:r>
              <a:endParaRPr lang="it-it">
                <a:latin typeface="Arial" pitchFamily="1" charset="0"/>
                <a:ea typeface="Calibri" pitchFamily="2" charset="0"/>
                <a:cs typeface="Arial" pitchFamily="1" charset="0"/>
              </a:endParaRPr>
            </a:p>
          </p:txBody>
        </p:sp>
        <p:sp>
          <p:nvSpPr>
            <p:cNvPr id="5" name="Rectangle 105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LI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HgAATSAAAMwiAABnIgAAAAAAACYAAAAIAAAA//////////8="/>
                </a:ext>
              </a:extLst>
            </p:cNvSpPr>
            <p:nvPr/>
          </p:nvSpPr>
          <p:spPr>
            <a:xfrm>
              <a:off x="4900295" y="5250815"/>
              <a:ext cx="756285" cy="341630"/>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700">
                  <a:solidFill>
                    <a:srgbClr val="000000"/>
                  </a:solidFill>
                </a:rPr>
                <a:t>to  COMPOSTING or  ANAEROBIC DIGESTION</a:t>
              </a:r>
              <a:endParaRPr lang="it-it">
                <a:latin typeface="Arial" pitchFamily="1" charset="0"/>
                <a:ea typeface="Calibri" pitchFamily="2" charset="0"/>
                <a:cs typeface="Arial" pitchFamily="1" charset="0"/>
              </a:endParaRPr>
            </a:p>
          </p:txBody>
        </p:sp>
        <p:sp>
          <p:nvSpPr>
            <p:cNvPr id="4" name="Freeform 10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fI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MJgAAihUAALgqAAD8FgAAAAAAACYAAAAIAAAA//////////8="/>
                </a:ext>
              </a:extLst>
            </p:cNvSpPr>
            <p:nvPr/>
          </p:nvSpPr>
          <p:spPr>
            <a:xfrm>
              <a:off x="6184900" y="3501390"/>
              <a:ext cx="759460" cy="234950"/>
            </a:xfrm>
            <a:custGeom>
              <a:avLst/>
              <a:gdLst/>
              <a:ahLst/>
              <a:cxnLst/>
              <a:rect l="0" t="0" r="759460" b="234950"/>
              <a:pathLst>
                <a:path w="759460" h="234950">
                  <a:moveTo>
                    <a:pt x="0" y="0"/>
                  </a:moveTo>
                  <a:cubicBezTo>
                    <a:pt x="374877" y="0"/>
                    <a:pt x="374877" y="234950"/>
                    <a:pt x="759460" y="23495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1057" name="Rettangolo 1063"/>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7I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jAQAA7wUAAK0WAAATDgAAECAAACYAAAAIAAAA//////////8="/>
              </a:ext>
            </a:extLst>
          </p:cNvSpPr>
          <p:nvPr/>
        </p:nvSpPr>
        <p:spPr>
          <a:xfrm>
            <a:off x="306705" y="964565"/>
            <a:ext cx="3379470" cy="1323340"/>
          </a:xfrm>
          <a:prstGeom prst="rect">
            <a:avLst/>
          </a:prstGeom>
          <a:noFill/>
          <a:ln>
            <a:noFill/>
          </a:ln>
          <a:effectLst/>
        </p:spPr>
        <p:txBody>
          <a:bodyPr vert="horz" wrap="square" lIns="91440" tIns="45720" rIns="91440" bIns="45720" numCol="1" spcCol="215900" anchor="t"/>
          <a:lstStyle/>
          <a:p>
            <a:pPr>
              <a:defRPr lang="en-us"/>
            </a:pPr>
            <a:r>
              <a:rPr lang="en-gb" sz="2000" cap="small">
                <a:solidFill>
                  <a:srgbClr val="000000"/>
                </a:solidFill>
                <a:latin typeface="Arial" pitchFamily="1" charset="0"/>
                <a:ea typeface="SimSun" charset="0"/>
                <a:cs typeface="F" charset="0"/>
              </a:rPr>
              <a:t>A </a:t>
            </a:r>
            <a:r>
              <a:rPr lang="en-gb" sz="2000" cap="small">
                <a:solidFill>
                  <a:srgbClr val="0000CC"/>
                </a:solidFill>
                <a:latin typeface="Arial" pitchFamily="1" charset="0"/>
                <a:ea typeface="SimSun" charset="0"/>
                <a:cs typeface="F" charset="0"/>
              </a:rPr>
              <a:t>complete </a:t>
            </a:r>
            <a:r>
              <a:rPr lang="en-gb" sz="2000" cap="small">
                <a:solidFill>
                  <a:srgbClr val="000000"/>
                </a:solidFill>
                <a:latin typeface="Arial" pitchFamily="1" charset="0"/>
                <a:ea typeface="SimSun" charset="0"/>
                <a:cs typeface="F" charset="0"/>
              </a:rPr>
              <a:t>vision must be adopted to decide which WM activities to incentivise / disincentivise</a:t>
            </a:r>
            <a:endParaRPr lang="en-us" sz="2000" cap="small">
              <a:solidFill>
                <a:srgbClr val="000000"/>
              </a:solidFill>
            </a:endParaRPr>
          </a:p>
        </p:txBody>
      </p:sp>
      <p:sp>
        <p:nvSpPr>
          <p:cNvPr id="1058" name="CasellaDiTesto 1064"/>
          <p:cNvSpPr>
            <a:extLst>
              <a:ext uri="smNativeData">
                <pr:smNativeData xmlns:pr="smNativeData" xmlns:p14="http://schemas.microsoft.com/office/powerpoint/2010/main" xmlns="" val="SMDATA_13_6L0uXhMAAAAlAAAAZAAAAE0AAAAAOQAAADkAAAA5AAAAOQAAAAAAAAAAAAAAAAAAAAEAAABQAAAAAAAAAAAA4D8AAAAAAADgPwAAAAAAAOA/AAAAAAAA4D8AAAAAAADgPwAAAAAAAOA/AAAAAAAA4D8AAAAAAADgPwAAAAAAAOA/AAAAAAAA4D8CAAAAjAAAAAEAAAAAAAAAM8wz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LIAAAMAAAAEAAAAAAAAAAAAAAAAAAAAAAAAAAeAAAAaAAAAAAAAAAAAAAAAAAAAAAAAAAAAAAAECcAABAnAAAAAAAAAAAAAAAAAAAAAAAAAAAAAAAAAAAAAAAAAAAAABQAAAAAAAAAwMD/AAAAAABkAAAAMgAAAAAAAABkAAAAAAAAAH9/fwAKAAAAHwAAAFQAAAAzzDMAAAAAAQAAAAAAAAAAAAAAAAAAAAAAAAAAAAAAAAAAAAAAAAAAAAAAAn9/fwAAAAADzMzMAMDA/wB/f38AAAAAAAAAAAAAAAAAAAAAAAAAAAAhAAAAGAAAABQAAAB7BgAAIRAAAFoSAADJEgAAECAAACYAAAAIAAAA//////////8="/>
              </a:ext>
            </a:extLst>
          </p:cNvSpPr>
          <p:nvPr/>
        </p:nvSpPr>
        <p:spPr>
          <a:xfrm>
            <a:off x="1053465" y="2621915"/>
            <a:ext cx="1929765" cy="431800"/>
          </a:xfrm>
          <a:prstGeom prst="rect">
            <a:avLst/>
          </a:prstGeom>
          <a:solidFill>
            <a:srgbClr val="33CC33"/>
          </a:solidFill>
          <a:ln>
            <a:noFill/>
          </a:ln>
          <a:effectLst/>
        </p:spPr>
        <p:txBody>
          <a:bodyPr vert="horz" wrap="square" lIns="36195" tIns="36195" rIns="36195" bIns="36195" numCol="1" spcCol="215900" anchor="t"/>
          <a:lstStyle/>
          <a:p>
            <a:pPr algn="ctr">
              <a:lnSpc>
                <a:spcPts val="1400"/>
              </a:lnSpc>
              <a:spcBef>
                <a:spcPts val="0"/>
              </a:spcBef>
              <a:spcAft>
                <a:spcPts val="0"/>
              </a:spcAft>
              <a:defRPr lang="en-us"/>
            </a:pPr>
            <a:r>
              <a:rPr lang="it-it" sz="1600" cap="small"/>
              <a:t>waste type, amount and composition</a:t>
            </a:r>
          </a:p>
        </p:txBody>
      </p:sp>
      <p:sp>
        <p:nvSpPr>
          <p:cNvPr id="1059" name="CasellaDiTesto 1065"/>
          <p:cNvSpPr>
            <a:extLst>
              <a:ext uri="smNativeData">
                <pr:smNativeData xmlns:pr="smNativeData" xmlns:p14="http://schemas.microsoft.com/office/powerpoint/2010/main" xmlns="" val="SMDATA_13_6L0uXhMAAAAlAAAAZAAAAE0AAAAAOQAAADkAAAA5AAAAOQAAAAAAAAAAAAAAAAAAAAEAAABQAAAAAAAAAAAA4D8AAAAAAADgPwAAAAAAAOA/AAAAAAAA4D8AAAAAAADgPwAAAAAAAOA/AAAAAAAA4D8AAAAAAADgPwAAAAAAAOA/AAAAAAAA4D8CAAAAjAAAAAEAAAAAAAAA/2Y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jJAAAMAAAAEAAAAAAAAAAAAAAAAAAAAAAAAAAeAAAAaAAAAAAAAAAAAAAAAAAAAAAAAAAAAAAAECcAABAnAAAAAAAAAAAAAAAAAAAAAAAAAAAAAAAAAAAAAAAAAAAAABQAAAAAAAAAwMD/AAAAAABkAAAAMgAAAAAAAABkAAAAAAAAAH9/fwAKAAAAHwAAAFQAAAD/ZgAAAAAAAQAAAAAAAAAAAAAAAAAAAAAAAAAAAAAAAAAAAAAAAAAAAAAAAn9/fwAAAAADzMzMAMDA/wB/f38AAAAAAAAAAAAAAAAAAAAAAAAAAAAhAAAAGAAAABQAAABACQAASxQAAG0XAAApFgAAECAAACYAAAAIAAAA//////////8="/>
              </a:ext>
            </a:extLst>
          </p:cNvSpPr>
          <p:nvPr/>
        </p:nvSpPr>
        <p:spPr>
          <a:xfrm>
            <a:off x="1503680" y="3298825"/>
            <a:ext cx="2304415" cy="303530"/>
          </a:xfrm>
          <a:prstGeom prst="rect">
            <a:avLst/>
          </a:prstGeom>
          <a:solidFill>
            <a:srgbClr val="FF6600"/>
          </a:solidFill>
          <a:ln>
            <a:noFill/>
          </a:ln>
          <a:effectLst/>
        </p:spPr>
        <p:txBody>
          <a:bodyPr vert="horz" wrap="square" lIns="36195" tIns="36195" rIns="36195" bIns="36195" numCol="1" spcCol="215900" anchor="t"/>
          <a:lstStyle/>
          <a:p>
            <a:pPr algn="ctr">
              <a:lnSpc>
                <a:spcPts val="1800"/>
              </a:lnSpc>
              <a:spcBef>
                <a:spcPts val="0"/>
              </a:spcBef>
              <a:spcAft>
                <a:spcPts val="0"/>
              </a:spcAft>
              <a:defRPr lang="en-us"/>
            </a:pPr>
            <a:r>
              <a:rPr lang="it-it" sz="1600" b="1" cap="small">
                <a:solidFill>
                  <a:schemeClr val="bg1"/>
                </a:solidFill>
              </a:rPr>
              <a:t>organisation of collection</a:t>
            </a:r>
          </a:p>
        </p:txBody>
      </p:sp>
      <p:sp>
        <p:nvSpPr>
          <p:cNvPr id="1060" name="CasellaDiTesto 1066"/>
          <p:cNvSpPr>
            <a:extLst>
              <a:ext uri="smNativeData">
                <pr:smNativeData xmlns:pr="smNativeData" xmlns:p14="http://schemas.microsoft.com/office/powerpoint/2010/main" xmlns="" val="SMDATA_13_6L0uXhMAAAAlAAAAZAAAAE0AAAAAOQAAADkAAAA5AAAAOQ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3JAAAMAAAAEAAAAAAAAAAAAAAAAAAAAAAAAAAeAAAAaAAAAAAAAAAAAAAAAAAAAAAAAAAAAAAAECcAABAnAAAAAAAAAAAAAAAAAAAAAAAAAAAAAAAAAAAAAAAAAAAAABQAAAAAAAAAwMD/AAAAAABkAAAAMgAAAAAAAABkAAAAAAAAAH9/fwAKAAAAHwAAAFQAAAAAAAABAAAAAQAAAAAAAAAAAAAAAAAAAAAAAAAAAAAAAAAAAAAAAAAAAAAAAH9/fwAAAAADzMzMAMDA/wB/f38AAAAAAAAAAAAAAAAAAAAAAAAAAAAhAAAAGAAAABQAAAD0AgAAABcAACMQAACLGwAAECAAACYAAAAIAAAA//////////8="/>
              </a:ext>
            </a:extLst>
          </p:cNvSpPr>
          <p:nvPr/>
        </p:nvSpPr>
        <p:spPr>
          <a:xfrm>
            <a:off x="480060" y="3738880"/>
            <a:ext cx="2143125" cy="738505"/>
          </a:xfrm>
          <a:prstGeom prst="rect">
            <a:avLst/>
          </a:prstGeom>
          <a:solidFill>
            <a:schemeClr val="bg1"/>
          </a:solidFill>
          <a:ln>
            <a:noFill/>
          </a:ln>
          <a:effectLst/>
        </p:spPr>
        <p:txBody>
          <a:bodyPr vert="horz" wrap="square" lIns="36195" tIns="36195" rIns="36195" bIns="36195" numCol="1" spcCol="215900" anchor="t"/>
          <a:lstStyle/>
          <a:p>
            <a:pPr algn="r">
              <a:defRPr lang="en-us"/>
            </a:pPr>
            <a:r>
              <a:rPr lang="it-it" sz="1400" cap="small">
                <a:latin typeface="Arial" pitchFamily="1" charset="0"/>
                <a:ea typeface="Calibri" pitchFamily="2" charset="0"/>
                <a:cs typeface="Arial" pitchFamily="1" charset="0"/>
              </a:rPr>
              <a:t>Segregated Collection: </a:t>
            </a:r>
            <a:r>
              <a:rPr lang="it-it" sz="1400">
                <a:latin typeface="Arial" pitchFamily="1" charset="0"/>
                <a:ea typeface="Calibri" pitchFamily="2" charset="0"/>
                <a:cs typeface="Arial" pitchFamily="1" charset="0"/>
              </a:rPr>
              <a:t>to separate waste fractions one by one </a:t>
            </a:r>
          </a:p>
        </p:txBody>
      </p:sp>
      <p:sp>
        <p:nvSpPr>
          <p:cNvPr id="1061" name="CasellaDiTesto 1067"/>
          <p:cNvSpPr>
            <a:extLst>
              <a:ext uri="smNativeData">
                <pr:smNativeData xmlns:pr="smNativeData" xmlns:p14="http://schemas.microsoft.com/office/powerpoint/2010/main" xmlns="" val="SMDATA_13_6L0uXhMAAAAlAAAAZAAAAE0AAAAAHAAAABwAAAAcAAAAAAAAAAAAAAAAAAAAAAAAAAEAAABQAAAAAAAAAAAA4D8AAAAAAADgPwAAAAAAAOA/AAAAAAAA4D8AAAAAAADgPwAAAAAAAOA/AAAAAAAA4D8AAAAAAADgPwAAAAAAAOA/AAAAAAAA4D8CAAAAjAAAAAEAAAAAAAAA/w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LJAAAMAAAAEAAAAAAAAAAAAAAAAAAAAAAAAAAeAAAAaAAAAAAAAAAAAAAAAAAAAAAAAAAAAAAAECcAABAnAAAAAAAAAAAAAAAAAAAAAAAAAAAAAAAAAAAAAAAAAAAAABQAAAAAAAAAwMD/AAAAAABkAAAAMgAAAAAAAABkAAAAAAAAAH9/fwAKAAAAHwAAAFQAAAD/AAAAAAAAAQAAAAAAAAAAAAAAAAAAAAAAAAAAAAAAAAAAAAAAAAAAAAAAAH9/fwAAAAADzMzMAMDA/wB/f38AAAAAAAAAAAAAAAAAAAAAAAAAAAAhAAAAGAAAABQAAABHKgAAnwEAALgwAACSBAAAECAAACYAAAAIAAAA//////////8="/>
              </a:ext>
            </a:extLst>
          </p:cNvSpPr>
          <p:nvPr/>
        </p:nvSpPr>
        <p:spPr>
          <a:xfrm>
            <a:off x="6872605" y="263525"/>
            <a:ext cx="1047115" cy="479425"/>
          </a:xfrm>
          <a:prstGeom prst="rect">
            <a:avLst/>
          </a:prstGeom>
          <a:solidFill>
            <a:srgbClr val="FF0000"/>
          </a:solidFill>
          <a:ln>
            <a:noFill/>
          </a:ln>
          <a:effectLst/>
        </p:spPr>
        <p:txBody>
          <a:bodyPr vert="horz" wrap="square" lIns="17780" tIns="17780" rIns="17780" bIns="0" numCol="1" spcCol="215900" anchor="t"/>
          <a:lstStyle/>
          <a:p>
            <a:pPr algn="ctr">
              <a:lnSpc>
                <a:spcPts val="1800"/>
              </a:lnSpc>
              <a:spcBef>
                <a:spcPts val="0"/>
              </a:spcBef>
              <a:spcAft>
                <a:spcPts val="0"/>
              </a:spcAft>
              <a:defRPr lang="en-us"/>
            </a:pPr>
            <a:r>
              <a:rPr lang="it-it" sz="1600" cap="small">
                <a:solidFill>
                  <a:schemeClr val="bg1"/>
                </a:solidFill>
              </a:rPr>
              <a:t>Disposal in landfill</a:t>
            </a:r>
          </a:p>
        </p:txBody>
      </p:sp>
      <p:sp>
        <p:nvSpPr>
          <p:cNvPr id="1062" name="CasellaDiTesto 1068"/>
          <p:cNvSpPr>
            <a:extLst>
              <a:ext uri="smNativeData">
                <pr:smNativeData xmlns:pr="smNativeData" xmlns:p14="http://schemas.microsoft.com/office/powerpoint/2010/main" xmlns="" val="SMDATA_13_6L0uXhMAAAAlAAAAZAAAAE0AAAAAOQAAADkAAAA5AAAAOQAAAAAAAAAAAAAAAAAAAAEAAABQAAAAAAAAAAAA4D8AAAAAAADgPwAAAAAAAOA/AAAAAAAA4D8AAAAAAADgPwAAAAAAAOA/AAAAAAAA4D8AAAAAAADgPwAAAAAAAOA/AAAAAAAA4D8CAAAAjAAAAAEAAAAAAAAAmTM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CZMwAAAAAAAQAAAAAAAAAAAAAAAAAAAAAAAAAAAAAAAAAAAAAAAAAAAAAAAn9/fwAAAAADzMzMAMDA/wB/f38AAAAAAAAAAAAAAAAAAAAAAAAAAAAhAAAAGAAAABQAAADVIwAA6QgAAGAzAADiCwAAECAAACYAAAAIAAAA//////////8="/>
              </a:ext>
            </a:extLst>
          </p:cNvSpPr>
          <p:nvPr/>
        </p:nvSpPr>
        <p:spPr>
          <a:xfrm>
            <a:off x="5824855" y="1448435"/>
            <a:ext cx="2526665" cy="483235"/>
          </a:xfrm>
          <a:prstGeom prst="rect">
            <a:avLst/>
          </a:prstGeom>
          <a:solidFill>
            <a:srgbClr val="993300"/>
          </a:solidFill>
          <a:ln>
            <a:noFill/>
          </a:ln>
          <a:effectLst/>
        </p:spPr>
        <p:txBody>
          <a:bodyPr vert="horz" wrap="none" lIns="36195" tIns="36195" rIns="36195" bIns="36195" numCol="1" spcCol="215900" anchor="t"/>
          <a:lstStyle/>
          <a:p>
            <a:pPr algn="ctr">
              <a:lnSpc>
                <a:spcPts val="1600"/>
              </a:lnSpc>
              <a:defRPr lang="en-us"/>
            </a:pPr>
            <a:r>
              <a:rPr lang="it-it" sz="1400">
                <a:solidFill>
                  <a:schemeClr val="bg1"/>
                </a:solidFill>
              </a:rPr>
              <a:t>Thermal Treatment of residual W </a:t>
            </a:r>
          </a:p>
          <a:p>
            <a:pPr algn="ctr">
              <a:lnSpc>
                <a:spcPts val="1600"/>
              </a:lnSpc>
              <a:defRPr lang="en-us"/>
            </a:pPr>
            <a:r>
              <a:rPr lang="it-it" sz="1400">
                <a:solidFill>
                  <a:schemeClr val="bg1"/>
                </a:solidFill>
              </a:rPr>
              <a:t>with ENERGY RECOVERY</a:t>
            </a:r>
          </a:p>
        </p:txBody>
      </p:sp>
      <p:sp>
        <p:nvSpPr>
          <p:cNvPr id="1063" name="CasellaDiTesto 1069"/>
          <p:cNvSpPr>
            <a:extLst>
              <a:ext uri="smNativeData">
                <pr:smNativeData xmlns:pr="smNativeData" xmlns:p14="http://schemas.microsoft.com/office/powerpoint/2010/main" xmlns="" val="SMDATA_13_6L0uXhMAAAAlAAAAZAAAAE0AAAAAOQAAADkAAAA5AAAAOQAAAAAAAAAAAAAAAAAAAAEAAABQAAAAAAAAAAAA4D8AAAAAAADgPwAAAAAAAOA/AAAAAAAA4D8AAAAAAADgPwAAAAAAAOA/AAAAAAAA4D8AAAAAAADgPwAAAAAAAOA/AAAAAAAA4D8CAAAAjAAAAAEAAAAAAAAAALDw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zKAAAMAAAAEAAAAAAAAAAAAAAAAAAAAAAAAAAeAAAAaAAAAAAAAAAAAAAAAAAAAAAAAAAAAAAAECcAABAnAAAAAAAAAAAAAAAAAAAAAAAAAAAAAAAAAAAAAAAAAAAAABQAAAAAAAAAwMD/AAAAAABkAAAAMgAAAAAAAABkAAAAAAAAAH9/fwAKAAAAHwAAAFQAAAAAsPAAAAAAAQAAAAAAAAAAAAAAAAAAAAAAAAAAAAAAAAAAAAAAAAAAAAAAAn9/fwAAAAADzMzMAMDA/wB/f38AAAAAAAAAAAAAAAAAAAAAAAAAAAAhAAAAGAAAABQAAAAMGQAAJwYAADcoAAAFCAAAECAAACYAAAAIAAAA//////////8="/>
              </a:ext>
            </a:extLst>
          </p:cNvSpPr>
          <p:nvPr/>
        </p:nvSpPr>
        <p:spPr>
          <a:xfrm>
            <a:off x="4071620" y="1000125"/>
            <a:ext cx="2465705" cy="303530"/>
          </a:xfrm>
          <a:prstGeom prst="rect">
            <a:avLst/>
          </a:prstGeom>
          <a:solidFill>
            <a:srgbClr val="00B0F0"/>
          </a:solidFill>
          <a:ln>
            <a:noFill/>
          </a:ln>
          <a:effectLst/>
        </p:spPr>
        <p:txBody>
          <a:bodyPr vert="horz" wrap="square" lIns="36195" tIns="36195" rIns="36195" bIns="36195" numCol="1" spcCol="215900" anchor="t"/>
          <a:lstStyle/>
          <a:p>
            <a:pPr algn="ctr">
              <a:lnSpc>
                <a:spcPts val="1800"/>
              </a:lnSpc>
              <a:defRPr lang="en-us"/>
            </a:pPr>
            <a:r>
              <a:rPr lang="it-it" sz="1600"/>
              <a:t>PRE-treatment of residual W</a:t>
            </a:r>
            <a:endParaRPr lang="it-it" sz="2000"/>
          </a:p>
        </p:txBody>
      </p:sp>
      <p:sp>
        <p:nvSpPr>
          <p:cNvPr id="1064" name="CasellaDiTesto 1070"/>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HK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oDgAAeAEAACwgAACwBAAAECAAACYAAAAIAAAA//////////8="/>
              </a:ext>
            </a:extLst>
          </p:cNvSpPr>
          <p:nvPr/>
        </p:nvSpPr>
        <p:spPr>
          <a:xfrm>
            <a:off x="2341880" y="238760"/>
            <a:ext cx="2887980" cy="523240"/>
          </a:xfrm>
          <a:prstGeom prst="rect">
            <a:avLst/>
          </a:prstGeom>
          <a:noFill/>
          <a:ln>
            <a:noFill/>
          </a:ln>
          <a:effectLst/>
        </p:spPr>
        <p:txBody>
          <a:bodyPr vert="horz" wrap="square" lIns="91440" tIns="45720" rIns="91440" bIns="45720" numCol="1" spcCol="215900" anchor="t"/>
          <a:lstStyle/>
          <a:p>
            <a:pPr>
              <a:defRPr lang="en-us"/>
            </a:pPr>
            <a:r>
              <a:rPr lang="it-it" sz="1400" cap="small">
                <a:solidFill>
                  <a:srgbClr val="000000"/>
                </a:solidFill>
                <a:latin typeface="Arial" pitchFamily="1" charset="0"/>
                <a:ea typeface="Calibri" pitchFamily="2" charset="0"/>
                <a:cs typeface="Arial" pitchFamily="1" charset="0"/>
              </a:rPr>
              <a:t>residual waste </a:t>
            </a:r>
            <a:r>
              <a:rPr lang="it-it" sz="1400">
                <a:solidFill>
                  <a:srgbClr val="000000"/>
                </a:solidFill>
                <a:latin typeface="Arial" pitchFamily="1" charset="0"/>
                <a:ea typeface="Calibri" pitchFamily="2" charset="0"/>
                <a:cs typeface="Arial" pitchFamily="1" charset="0"/>
              </a:rPr>
              <a:t>is what remains after segregated collection</a:t>
            </a:r>
          </a:p>
        </p:txBody>
      </p:sp>
      <p:sp>
        <p:nvSpPr>
          <p:cNvPr id="1065" name="CasellaDiTesto 1071"/>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EAAAAAAAAAMzP/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bKAAAMAAAAEAAAAAAAAAAAAAAAAAAAAAAAAAAeAAAAaAAAAAAAAAAAAAAAAAAAAAAAAAAAAAAAECcAABAnAAAAAAAAAAAAAAAAAAAAAAAAAAAAAAAAAAAAAAAAAAAAABQAAAAAAAAAwMD/AAAAAABkAAAAMgAAAAAAAABkAAAAAAAAAH9/fwAKAAAAHwAAAFQAAAAzM/8AAAAAAQAAAAAAAAAAAAAAAAAAAAAAAAAAAAAAAAAAAAAAAAAAAAAAAH9/fwAAAAADzMzMAMDA/wB/f38AAAAAAAAAAAAAAAAAAAAAAAAAAAAhAAAAGAAAABQAAAC6IAAAshcAAA0mAAA2GQAAECAAACYAAAAIAAAA//////////8="/>
              </a:ext>
            </a:extLst>
          </p:cNvSpPr>
          <p:nvPr/>
        </p:nvSpPr>
        <p:spPr>
          <a:xfrm>
            <a:off x="5320030" y="3851910"/>
            <a:ext cx="865505" cy="246380"/>
          </a:xfrm>
          <a:prstGeom prst="rect">
            <a:avLst/>
          </a:prstGeom>
          <a:solidFill>
            <a:srgbClr val="3333FF"/>
          </a:solidFill>
          <a:ln>
            <a:noFill/>
          </a:ln>
          <a:effectLst/>
        </p:spPr>
        <p:txBody>
          <a:bodyPr vert="horz" wrap="square" lIns="0" tIns="0" rIns="0" bIns="0" numCol="1" spcCol="215900" anchor="t"/>
          <a:lstStyle/>
          <a:p>
            <a:pPr algn="ctr">
              <a:spcBef>
                <a:spcPts val="0"/>
              </a:spcBef>
              <a:spcAft>
                <a:spcPts val="0"/>
              </a:spcAft>
              <a:defRPr lang="en-us"/>
            </a:pPr>
            <a:r>
              <a:rPr lang="en-gb" sz="1600" cap="small">
                <a:solidFill>
                  <a:schemeClr val="bg1"/>
                </a:solidFill>
              </a:rPr>
              <a:t>transport</a:t>
            </a:r>
          </a:p>
        </p:txBody>
      </p:sp>
      <p:sp>
        <p:nvSpPr>
          <p:cNvPr id="1066" name="CasellaDiTesto 1072"/>
          <p:cNvSpPr>
            <a:extLst>
              <a:ext uri="smNativeData">
                <pr:smNativeData xmlns:pr="smNativeData" xmlns:p14="http://schemas.microsoft.com/office/powerpoint/2010/main" xmlns="" val="SMDATA_13_6L0uXhMAAAAlAAAAZAAAAE0AAAAAAAAAABwAAAAAAAAAHAAAAAAAAAAAAAAAAAAAAAEAAABQAAAAAAAAAAAA4D8AAAAAAADgPwAAAAAAAOA/AAAAAAAA4D8AAAAAAADgPwAAAAAAAOA/AAAAAAAA4D8AAAAAAADgPwAAAAAAAOA/AAAAAAAA4D8CAAAAjAAAAAEAAAAAAAAAALDw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vLAAAMAAAAEAAAAAAAAAAAAAAAAAAAAAAAAAAeAAAAaAAAAAAAAAAAAAAAAAAAAAAAAAAAAAAAECcAABAnAAAAAAAAAAAAAAAAAAAAAAAAAAAAAAAAAAAAAAAAAAAAABQAAAAAAAAAwMD/AAAAAABkAAAAMgAAAAAAAABkAAAAAAAAAH9/fwAKAAAAHwAAAFQAAAAAsPAAAAAAAQAAAAAAAAAAAAAAAAAAAAAAAAAAAAAAAAAAAAAAAAAAAAAAAH9/fwAAAAADzMzMAMDA/wB/f38AAAAAAAAAAAAAAAAAAAAAAAAAAAAhAAAAGAAAABQAAABRGwAAVREAAEcnAAAUFAAAECAAACYAAAAIAAAA//////////8="/>
              </a:ext>
            </a:extLst>
          </p:cNvSpPr>
          <p:nvPr/>
        </p:nvSpPr>
        <p:spPr>
          <a:xfrm>
            <a:off x="4440555" y="2817495"/>
            <a:ext cx="1944370" cy="446405"/>
          </a:xfrm>
          <a:prstGeom prst="rect">
            <a:avLst/>
          </a:prstGeom>
          <a:solidFill>
            <a:srgbClr val="00B0F0"/>
          </a:solidFill>
          <a:ln>
            <a:noFill/>
          </a:ln>
          <a:effectLst/>
        </p:spPr>
        <p:txBody>
          <a:bodyPr vert="horz" wrap="square" lIns="0" tIns="17780" rIns="0" bIns="17780" numCol="1" spcCol="215900" anchor="t"/>
          <a:lstStyle/>
          <a:p>
            <a:pPr algn="ctr">
              <a:lnSpc>
                <a:spcPts val="1600"/>
              </a:lnSpc>
              <a:spcBef>
                <a:spcPts val="1200"/>
              </a:spcBef>
              <a:spcAft>
                <a:spcPts val="1200"/>
              </a:spcAft>
              <a:defRPr lang="en-us"/>
            </a:pPr>
            <a:r>
              <a:rPr lang="it-it" sz="1600" cap="small">
                <a:latin typeface="Consolas" charset="0"/>
                <a:ea typeface="Calibri" pitchFamily="2" charset="0"/>
                <a:cs typeface="Calibri" pitchFamily="2" charset="0"/>
              </a:rPr>
              <a:t>intermediate </a:t>
            </a:r>
            <a:r>
              <a:rPr lang="en-gb" sz="1600" cap="small">
                <a:latin typeface="Consolas" charset="0"/>
                <a:ea typeface="Calibri" pitchFamily="2" charset="0"/>
                <a:cs typeface="Calibri" pitchFamily="2" charset="0"/>
              </a:rPr>
              <a:t>sorting</a:t>
            </a:r>
            <a:r>
              <a:rPr lang="it-it" sz="1600" cap="small">
                <a:latin typeface="Consolas" charset="0"/>
                <a:ea typeface="Calibri" pitchFamily="2" charset="0"/>
                <a:cs typeface="Calibri" pitchFamily="2" charset="0"/>
              </a:rPr>
              <a:t> </a:t>
            </a:r>
            <a:r>
              <a:rPr lang="en-gb" sz="1600" cap="small">
                <a:latin typeface="Consolas" charset="0"/>
                <a:ea typeface="Calibri" pitchFamily="2" charset="0"/>
                <a:cs typeface="Calibri" pitchFamily="2" charset="0"/>
              </a:rPr>
              <a:t>plants from SC</a:t>
            </a:r>
          </a:p>
        </p:txBody>
      </p:sp>
      <p:sp>
        <p:nvSpPr>
          <p:cNvPr id="1067" name="CasellaDiTesto 1073"/>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EAAAAAAAAAmTM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DLAAAMAAAAEAAAAAAAAAAAAAAAAAAAAAAAAAAeAAAAaAAAAAAAAAAAAAAAAAAAAAAAAAAAAAAAECcAABAnAAAAAAAAAAAAAAAAAAAAAAAAAAAAAAAAAAAAAAAAAAAAABQAAAAAAAAAwMD/AAAAAABkAAAAMgAAAAAAAABkAAAAAAAAAH9/fwAKAAAAHwAAAFQAAACZMwAAAAAAAQAAAAAAAAAAAAAAAAAAAAAAAAAAAAAAAAAAAAAAAAAAAAAAAH9/fwAAAAADzMzMAMDA/wB/f38AAAAAAAAAAAAAAAAAAAAAAAAAAAAhAAAAGAAAABQAAADSGQAAhx0AAOUkAADJIQAAECAAACYAAAAIAAAA//////////8="/>
              </a:ext>
            </a:extLst>
          </p:cNvSpPr>
          <p:nvPr/>
        </p:nvSpPr>
        <p:spPr>
          <a:xfrm>
            <a:off x="4197350" y="4799965"/>
            <a:ext cx="1800225" cy="692150"/>
          </a:xfrm>
          <a:prstGeom prst="rect">
            <a:avLst/>
          </a:prstGeom>
          <a:solidFill>
            <a:srgbClr val="993300"/>
          </a:solidFill>
          <a:ln>
            <a:noFill/>
          </a:ln>
          <a:effectLst/>
        </p:spPr>
        <p:txBody>
          <a:bodyPr vert="horz" wrap="square" lIns="0" tIns="0" rIns="0" bIns="0" numCol="1" spcCol="215900" anchor="t"/>
          <a:lstStyle/>
          <a:p>
            <a:pPr algn="ctr">
              <a:lnSpc>
                <a:spcPts val="1800"/>
              </a:lnSpc>
              <a:spcBef>
                <a:spcPts val="0"/>
              </a:spcBef>
              <a:spcAft>
                <a:spcPts val="0"/>
              </a:spcAft>
              <a:defRPr lang="en-us"/>
            </a:pPr>
            <a:r>
              <a:rPr lang="it-it" sz="1600" cap="small">
                <a:solidFill>
                  <a:schemeClr val="bg1"/>
                </a:solidFill>
              </a:rPr>
              <a:t>recovery from organic waste: Compost and energy</a:t>
            </a:r>
          </a:p>
        </p:txBody>
      </p:sp>
      <p:sp>
        <p:nvSpPr>
          <p:cNvPr id="1068" name="CasellaDiTesto 1074"/>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EAAAAAAAAAMzP/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XLAAAMAAAAEAAAAAAAAAAAAAAAAAAAAAAAAAAeAAAAaAAAAAAAAAAAAAAAAAAAAAAAAAAAAAAAECcAABAnAAAAAAAAAAAAAAAAAAAAAAAAAAAAAAAAAAAAAAAAAAAAABQAAAAAAAAAwMD/AAAAAABkAAAAMgAAAAAAAABkAAAAAAAAAH9/fwAKAAAAHwAAAFQAAAAzM/8AAAAAAQAAAAAAAAAAAAAAAAAAAAAAAAAAAAAAAAAAAAAAAAAAAAAAAH9/fwAAAAADzMzMAMDA/wB/f38AAAAAAAAAAAAAAAAAAAAAAAAAAAAhAAAAGAAAABQAAAAPKQAATxUAAGA3AADVFwAAECAAACYAAAAIAAAA//////////8="/>
              </a:ext>
            </a:extLst>
          </p:cNvSpPr>
          <p:nvPr/>
        </p:nvSpPr>
        <p:spPr>
          <a:xfrm>
            <a:off x="6674485" y="3463925"/>
            <a:ext cx="2327275" cy="410210"/>
          </a:xfrm>
          <a:prstGeom prst="rect">
            <a:avLst/>
          </a:prstGeom>
          <a:solidFill>
            <a:srgbClr val="3333FF"/>
          </a:solidFill>
          <a:ln>
            <a:noFill/>
          </a:ln>
          <a:effectLst/>
        </p:spPr>
        <p:txBody>
          <a:bodyPr vert="horz" wrap="square" lIns="0" tIns="0" rIns="0" bIns="0" numCol="1" spcCol="215900" anchor="t"/>
          <a:lstStyle/>
          <a:p>
            <a:pPr algn="ctr">
              <a:lnSpc>
                <a:spcPts val="1600"/>
              </a:lnSpc>
              <a:spcBef>
                <a:spcPts val="0"/>
              </a:spcBef>
              <a:spcAft>
                <a:spcPts val="0"/>
              </a:spcAft>
              <a:defRPr lang="en-us"/>
            </a:pPr>
            <a:r>
              <a:rPr lang="en-gb" sz="1600" cap="small">
                <a:solidFill>
                  <a:schemeClr val="bg1"/>
                </a:solidFill>
              </a:rPr>
              <a:t>international transport of recyclables</a:t>
            </a:r>
          </a:p>
        </p:txBody>
      </p:sp>
      <p:sp>
        <p:nvSpPr>
          <p:cNvPr id="1069" name="CasellaDiTesto 1075"/>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EAAAAAAAAA//8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rLAAAMAAAAEAAAAAAAAAAAAAAAAAAAAAAAAAAeAAAAaAAAAAAAAAAAAAAAAAAAAAAAAAAAAAAAECcAABAnAAAAAAAAAAAAAAAAAAAAAAAAAAAAAAAAAAAAAAAAAAAAABQAAAAAAAAAwMD/AAAAAABkAAAAMgAAAAAAAABkAAAAAAAAAH9/fwAKAAAAHwAAAFQAAAD//wAAAAAAAQAAAAAAAAAAAAAAAAAAAAAAAAAAAAAAAAAAAAAAAAAAAAAAAH9/fwAAAAADzMzMAMDA/wB/f38AAAAAAAAAAAAAAAAAAAAAAAAAAAAhAAAAGAAAABQAAABWLQAAuR0AADI2AABoIAAAECAAACYAAAAIAAAA//////////8="/>
              </a:ext>
            </a:extLst>
          </p:cNvSpPr>
          <p:nvPr/>
        </p:nvSpPr>
        <p:spPr>
          <a:xfrm>
            <a:off x="7369810" y="4831715"/>
            <a:ext cx="1440180" cy="436245"/>
          </a:xfrm>
          <a:prstGeom prst="rect">
            <a:avLst/>
          </a:prstGeom>
          <a:solidFill>
            <a:srgbClr val="FFFF00"/>
          </a:solidFill>
          <a:ln>
            <a:noFill/>
          </a:ln>
          <a:effectLst/>
        </p:spPr>
        <p:txBody>
          <a:bodyPr vert="horz" wrap="square" lIns="0" tIns="0" rIns="0" bIns="0" numCol="1" spcCol="215900" anchor="t"/>
          <a:lstStyle/>
          <a:p>
            <a:pPr algn="ctr">
              <a:lnSpc>
                <a:spcPts val="1700"/>
              </a:lnSpc>
              <a:spcBef>
                <a:spcPts val="1200"/>
              </a:spcBef>
              <a:spcAft>
                <a:spcPts val="1200"/>
              </a:spcAft>
              <a:defRPr lang="en-us"/>
            </a:pPr>
            <a:r>
              <a:rPr lang="en-gb" sz="1600" cap="small">
                <a:latin typeface="Consolas" charset="0"/>
                <a:ea typeface="Calibri" pitchFamily="2" charset="0"/>
                <a:cs typeface="Calibri" pitchFamily="2" charset="0"/>
              </a:rPr>
              <a:t>recovery of materials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58"/>
                                        </p:tgtEl>
                                        <p:attrNameLst>
                                          <p:attrName>style.visibility</p:attrName>
                                        </p:attrNameLst>
                                      </p:cBhvr>
                                      <p:to>
                                        <p:strVal val="visible"/>
                                      </p:to>
                                    </p:set>
                                    <p:anim calcmode="lin" valueType="num">
                                      <p:cBhvr>
                                        <p:cTn id="7" dur="1000" fill="hold"/>
                                        <p:tgtEl>
                                          <p:spTgt spid="1058"/>
                                        </p:tgtEl>
                                        <p:attrNameLst>
                                          <p:attrName>ppt_w</p:attrName>
                                        </p:attrNameLst>
                                      </p:cBhvr>
                                      <p:tavLst>
                                        <p:tav tm="0">
                                          <p:val>
                                            <p:strVal val="#ppt_w*0.70"/>
                                          </p:val>
                                        </p:tav>
                                        <p:tav tm="100000">
                                          <p:val>
                                            <p:strVal val="#ppt_w"/>
                                          </p:val>
                                        </p:tav>
                                      </p:tavLst>
                                    </p:anim>
                                    <p:anim calcmode="lin" valueType="num">
                                      <p:cBhvr>
                                        <p:cTn id="8" dur="1000" fill="hold"/>
                                        <p:tgtEl>
                                          <p:spTgt spid="1058"/>
                                        </p:tgtEl>
                                        <p:attrNameLst>
                                          <p:attrName>ppt_h</p:attrName>
                                        </p:attrNameLst>
                                      </p:cBhvr>
                                      <p:tavLst>
                                        <p:tav tm="0">
                                          <p:val>
                                            <p:strVal val="#ppt_h"/>
                                          </p:val>
                                        </p:tav>
                                        <p:tav tm="100000">
                                          <p:val>
                                            <p:strVal val="#ppt_h"/>
                                          </p:val>
                                        </p:tav>
                                      </p:tavLst>
                                    </p:anim>
                                    <p:animEffect transition="in" filter="fade">
                                      <p:cBhvr>
                                        <p:cTn id="9" dur="1000"/>
                                        <p:tgtEl>
                                          <p:spTgt spid="105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059"/>
                                        </p:tgtEl>
                                        <p:attrNameLst>
                                          <p:attrName>style.visibility</p:attrName>
                                        </p:attrNameLst>
                                      </p:cBhvr>
                                      <p:to>
                                        <p:strVal val="visible"/>
                                      </p:to>
                                    </p:set>
                                    <p:animEffect transition="in" filter="barn(inHorizontal)">
                                      <p:cBhvr>
                                        <p:cTn id="14" dur="500"/>
                                        <p:tgtEl>
                                          <p:spTgt spid="1059"/>
                                        </p:tgtEl>
                                      </p:cBhvr>
                                    </p:animEffect>
                                  </p:childTnLst>
                                </p:cTn>
                              </p:par>
                            </p:childTnLst>
                          </p:cTn>
                        </p:par>
                        <p:par>
                          <p:cTn id="15" fill="hold">
                            <p:stCondLst>
                              <p:cond delay="500"/>
                            </p:stCondLst>
                            <p:childTnLst>
                              <p:par>
                                <p:cTn id="16" presetID="55" presetClass="entr" presetSubtype="0" fill="hold" grpId="0" nodeType="afterEffect">
                                  <p:stCondLst>
                                    <p:cond delay="0"/>
                                  </p:stCondLst>
                                  <p:childTnLst>
                                    <p:set>
                                      <p:cBhvr>
                                        <p:cTn id="17" dur="1" fill="hold">
                                          <p:stCondLst>
                                            <p:cond delay="0"/>
                                          </p:stCondLst>
                                        </p:cTn>
                                        <p:tgtEl>
                                          <p:spTgt spid="1060"/>
                                        </p:tgtEl>
                                        <p:attrNameLst>
                                          <p:attrName>style.visibility</p:attrName>
                                        </p:attrNameLst>
                                      </p:cBhvr>
                                      <p:to>
                                        <p:strVal val="visible"/>
                                      </p:to>
                                    </p:set>
                                    <p:anim calcmode="lin" valueType="num">
                                      <p:cBhvr>
                                        <p:cTn id="18" dur="1000" fill="hold"/>
                                        <p:tgtEl>
                                          <p:spTgt spid="1060"/>
                                        </p:tgtEl>
                                        <p:attrNameLst>
                                          <p:attrName>ppt_w</p:attrName>
                                        </p:attrNameLst>
                                      </p:cBhvr>
                                      <p:tavLst>
                                        <p:tav tm="0">
                                          <p:val>
                                            <p:strVal val="#ppt_w*0.70"/>
                                          </p:val>
                                        </p:tav>
                                        <p:tav tm="100000">
                                          <p:val>
                                            <p:strVal val="#ppt_w"/>
                                          </p:val>
                                        </p:tav>
                                      </p:tavLst>
                                    </p:anim>
                                    <p:anim calcmode="lin" valueType="num">
                                      <p:cBhvr>
                                        <p:cTn id="19" dur="1000" fill="hold"/>
                                        <p:tgtEl>
                                          <p:spTgt spid="1060"/>
                                        </p:tgtEl>
                                        <p:attrNameLst>
                                          <p:attrName>ppt_h</p:attrName>
                                        </p:attrNameLst>
                                      </p:cBhvr>
                                      <p:tavLst>
                                        <p:tav tm="0">
                                          <p:val>
                                            <p:strVal val="#ppt_h"/>
                                          </p:val>
                                        </p:tav>
                                        <p:tav tm="100000">
                                          <p:val>
                                            <p:strVal val="#ppt_h"/>
                                          </p:val>
                                        </p:tav>
                                      </p:tavLst>
                                    </p:anim>
                                    <p:animEffect transition="in" filter="fade">
                                      <p:cBhvr>
                                        <p:cTn id="20" dur="1000"/>
                                        <p:tgtEl>
                                          <p:spTgt spid="1060"/>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064">
                                            <p:txEl>
                                              <p:charRg st="4294967295" end="4294967295"/>
                                            </p:txEl>
                                          </p:spTgt>
                                        </p:tgtEl>
                                        <p:attrNameLst>
                                          <p:attrName>style.visibility</p:attrName>
                                        </p:attrNameLst>
                                      </p:cBhvr>
                                      <p:to>
                                        <p:strVal val="visible"/>
                                      </p:to>
                                    </p:set>
                                    <p:anim calcmode="lin" valueType="num">
                                      <p:cBhvr>
                                        <p:cTn id="25" dur="1000" fill="hold"/>
                                        <p:tgtEl>
                                          <p:spTgt spid="1064">
                                            <p:txEl>
                                              <p:charRg st="4294967295" end="4294967295"/>
                                            </p:txEl>
                                          </p:spTgt>
                                        </p:tgtEl>
                                        <p:attrNameLst>
                                          <p:attrName>ppt_w</p:attrName>
                                        </p:attrNameLst>
                                      </p:cBhvr>
                                      <p:tavLst>
                                        <p:tav tm="0">
                                          <p:val>
                                            <p:strVal val="#ppt_w*0.70"/>
                                          </p:val>
                                        </p:tav>
                                        <p:tav tm="100000">
                                          <p:val>
                                            <p:strVal val="#ppt_w"/>
                                          </p:val>
                                        </p:tav>
                                      </p:tavLst>
                                    </p:anim>
                                    <p:anim calcmode="lin" valueType="num">
                                      <p:cBhvr>
                                        <p:cTn id="26" dur="1000" fill="hold"/>
                                        <p:tgtEl>
                                          <p:spTgt spid="1064">
                                            <p:txEl>
                                              <p:charRg st="4294967295" end="4294967295"/>
                                            </p:txEl>
                                          </p:spTgt>
                                        </p:tgtEl>
                                        <p:attrNameLst>
                                          <p:attrName>ppt_h</p:attrName>
                                        </p:attrNameLst>
                                      </p:cBhvr>
                                      <p:tavLst>
                                        <p:tav tm="0">
                                          <p:val>
                                            <p:strVal val="#ppt_h"/>
                                          </p:val>
                                        </p:tav>
                                        <p:tav tm="100000">
                                          <p:val>
                                            <p:strVal val="#ppt_h"/>
                                          </p:val>
                                        </p:tav>
                                      </p:tavLst>
                                    </p:anim>
                                    <p:animEffect transition="in" filter="fade">
                                      <p:cBhvr>
                                        <p:cTn id="27" dur="1000"/>
                                        <p:tgtEl>
                                          <p:spTgt spid="1064">
                                            <p:txEl>
                                              <p:charRg st="4294967295" end="429496729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062"/>
                                        </p:tgtEl>
                                        <p:attrNameLst>
                                          <p:attrName>style.visibility</p:attrName>
                                        </p:attrNameLst>
                                      </p:cBhvr>
                                      <p:to>
                                        <p:strVal val="visible"/>
                                      </p:to>
                                    </p:set>
                                    <p:anim calcmode="lin" valueType="num">
                                      <p:cBhvr>
                                        <p:cTn id="32" dur="1000" fill="hold"/>
                                        <p:tgtEl>
                                          <p:spTgt spid="1062"/>
                                        </p:tgtEl>
                                        <p:attrNameLst>
                                          <p:attrName>ppt_w</p:attrName>
                                        </p:attrNameLst>
                                      </p:cBhvr>
                                      <p:tavLst>
                                        <p:tav tm="0">
                                          <p:val>
                                            <p:strVal val="#ppt_w*0.70"/>
                                          </p:val>
                                        </p:tav>
                                        <p:tav tm="100000">
                                          <p:val>
                                            <p:strVal val="#ppt_w"/>
                                          </p:val>
                                        </p:tav>
                                      </p:tavLst>
                                    </p:anim>
                                    <p:anim calcmode="lin" valueType="num">
                                      <p:cBhvr>
                                        <p:cTn id="33" dur="1000" fill="hold"/>
                                        <p:tgtEl>
                                          <p:spTgt spid="1062"/>
                                        </p:tgtEl>
                                        <p:attrNameLst>
                                          <p:attrName>ppt_h</p:attrName>
                                        </p:attrNameLst>
                                      </p:cBhvr>
                                      <p:tavLst>
                                        <p:tav tm="0">
                                          <p:val>
                                            <p:strVal val="#ppt_h"/>
                                          </p:val>
                                        </p:tav>
                                        <p:tav tm="100000">
                                          <p:val>
                                            <p:strVal val="#ppt_h"/>
                                          </p:val>
                                        </p:tav>
                                      </p:tavLst>
                                    </p:anim>
                                    <p:animEffect transition="in" filter="fade">
                                      <p:cBhvr>
                                        <p:cTn id="34" dur="1000"/>
                                        <p:tgtEl>
                                          <p:spTgt spid="106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1063"/>
                                        </p:tgtEl>
                                        <p:attrNameLst>
                                          <p:attrName>style.visibility</p:attrName>
                                        </p:attrNameLst>
                                      </p:cBhvr>
                                      <p:to>
                                        <p:strVal val="visible"/>
                                      </p:to>
                                    </p:set>
                                    <p:animEffect transition="in" filter="barn(inHorizontal)">
                                      <p:cBhvr>
                                        <p:cTn id="39" dur="500"/>
                                        <p:tgtEl>
                                          <p:spTgt spid="1063"/>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061"/>
                                        </p:tgtEl>
                                        <p:attrNameLst>
                                          <p:attrName>style.visibility</p:attrName>
                                        </p:attrNameLst>
                                      </p:cBhvr>
                                      <p:to>
                                        <p:strVal val="visible"/>
                                      </p:to>
                                    </p:set>
                                    <p:anim calcmode="lin" valueType="num">
                                      <p:cBhvr>
                                        <p:cTn id="44" dur="1000" fill="hold"/>
                                        <p:tgtEl>
                                          <p:spTgt spid="1061"/>
                                        </p:tgtEl>
                                        <p:attrNameLst>
                                          <p:attrName>ppt_w</p:attrName>
                                        </p:attrNameLst>
                                      </p:cBhvr>
                                      <p:tavLst>
                                        <p:tav tm="0">
                                          <p:val>
                                            <p:strVal val="#ppt_w*0.70"/>
                                          </p:val>
                                        </p:tav>
                                        <p:tav tm="100000">
                                          <p:val>
                                            <p:strVal val="#ppt_w"/>
                                          </p:val>
                                        </p:tav>
                                      </p:tavLst>
                                    </p:anim>
                                    <p:anim calcmode="lin" valueType="num">
                                      <p:cBhvr>
                                        <p:cTn id="45" dur="1000" fill="hold"/>
                                        <p:tgtEl>
                                          <p:spTgt spid="1061"/>
                                        </p:tgtEl>
                                        <p:attrNameLst>
                                          <p:attrName>ppt_h</p:attrName>
                                        </p:attrNameLst>
                                      </p:cBhvr>
                                      <p:tavLst>
                                        <p:tav tm="0">
                                          <p:val>
                                            <p:strVal val="#ppt_h"/>
                                          </p:val>
                                        </p:tav>
                                        <p:tav tm="100000">
                                          <p:val>
                                            <p:strVal val="#ppt_h"/>
                                          </p:val>
                                        </p:tav>
                                      </p:tavLst>
                                    </p:anim>
                                    <p:animEffect transition="in" filter="fade">
                                      <p:cBhvr>
                                        <p:cTn id="46" dur="1000"/>
                                        <p:tgtEl>
                                          <p:spTgt spid="1061"/>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066"/>
                                        </p:tgtEl>
                                        <p:attrNameLst>
                                          <p:attrName>style.visibility</p:attrName>
                                        </p:attrNameLst>
                                      </p:cBhvr>
                                      <p:to>
                                        <p:strVal val="visible"/>
                                      </p:to>
                                    </p:set>
                                    <p:anim calcmode="lin" valueType="num">
                                      <p:cBhvr>
                                        <p:cTn id="51" dur="1000" fill="hold"/>
                                        <p:tgtEl>
                                          <p:spTgt spid="1066"/>
                                        </p:tgtEl>
                                        <p:attrNameLst>
                                          <p:attrName>ppt_w</p:attrName>
                                        </p:attrNameLst>
                                      </p:cBhvr>
                                      <p:tavLst>
                                        <p:tav tm="0">
                                          <p:val>
                                            <p:strVal val="#ppt_w*0.70"/>
                                          </p:val>
                                        </p:tav>
                                        <p:tav tm="100000">
                                          <p:val>
                                            <p:strVal val="#ppt_w"/>
                                          </p:val>
                                        </p:tav>
                                      </p:tavLst>
                                    </p:anim>
                                    <p:anim calcmode="lin" valueType="num">
                                      <p:cBhvr>
                                        <p:cTn id="52" dur="1000" fill="hold"/>
                                        <p:tgtEl>
                                          <p:spTgt spid="1066"/>
                                        </p:tgtEl>
                                        <p:attrNameLst>
                                          <p:attrName>ppt_h</p:attrName>
                                        </p:attrNameLst>
                                      </p:cBhvr>
                                      <p:tavLst>
                                        <p:tav tm="0">
                                          <p:val>
                                            <p:strVal val="#ppt_h"/>
                                          </p:val>
                                        </p:tav>
                                        <p:tav tm="100000">
                                          <p:val>
                                            <p:strVal val="#ppt_h"/>
                                          </p:val>
                                        </p:tav>
                                      </p:tavLst>
                                    </p:anim>
                                    <p:animEffect transition="in" filter="fade">
                                      <p:cBhvr>
                                        <p:cTn id="53" dur="1000"/>
                                        <p:tgtEl>
                                          <p:spTgt spid="1066"/>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065"/>
                                        </p:tgtEl>
                                        <p:attrNameLst>
                                          <p:attrName>style.visibility</p:attrName>
                                        </p:attrNameLst>
                                      </p:cBhvr>
                                      <p:to>
                                        <p:strVal val="visible"/>
                                      </p:to>
                                    </p:set>
                                    <p:animEffect transition="in" filter="box(in)">
                                      <p:cBhvr>
                                        <p:cTn id="58" dur="500"/>
                                        <p:tgtEl>
                                          <p:spTgt spid="1065"/>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069"/>
                                        </p:tgtEl>
                                        <p:attrNameLst>
                                          <p:attrName>style.visibility</p:attrName>
                                        </p:attrNameLst>
                                      </p:cBhvr>
                                      <p:to>
                                        <p:strVal val="visible"/>
                                      </p:to>
                                    </p:set>
                                    <p:anim calcmode="lin" valueType="num">
                                      <p:cBhvr>
                                        <p:cTn id="63" dur="1000" fill="hold"/>
                                        <p:tgtEl>
                                          <p:spTgt spid="1069"/>
                                        </p:tgtEl>
                                        <p:attrNameLst>
                                          <p:attrName>ppt_w</p:attrName>
                                        </p:attrNameLst>
                                      </p:cBhvr>
                                      <p:tavLst>
                                        <p:tav tm="0">
                                          <p:val>
                                            <p:strVal val="#ppt_w*0.70"/>
                                          </p:val>
                                        </p:tav>
                                        <p:tav tm="100000">
                                          <p:val>
                                            <p:strVal val="#ppt_w"/>
                                          </p:val>
                                        </p:tav>
                                      </p:tavLst>
                                    </p:anim>
                                    <p:anim calcmode="lin" valueType="num">
                                      <p:cBhvr>
                                        <p:cTn id="64" dur="1000" fill="hold"/>
                                        <p:tgtEl>
                                          <p:spTgt spid="1069"/>
                                        </p:tgtEl>
                                        <p:attrNameLst>
                                          <p:attrName>ppt_h</p:attrName>
                                        </p:attrNameLst>
                                      </p:cBhvr>
                                      <p:tavLst>
                                        <p:tav tm="0">
                                          <p:val>
                                            <p:strVal val="#ppt_h"/>
                                          </p:val>
                                        </p:tav>
                                        <p:tav tm="100000">
                                          <p:val>
                                            <p:strVal val="#ppt_h"/>
                                          </p:val>
                                        </p:tav>
                                      </p:tavLst>
                                    </p:anim>
                                    <p:animEffect transition="in" filter="fade">
                                      <p:cBhvr>
                                        <p:cTn id="65" dur="1000"/>
                                        <p:tgtEl>
                                          <p:spTgt spid="1069"/>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068"/>
                                        </p:tgtEl>
                                        <p:attrNameLst>
                                          <p:attrName>style.visibility</p:attrName>
                                        </p:attrNameLst>
                                      </p:cBhvr>
                                      <p:to>
                                        <p:strVal val="visible"/>
                                      </p:to>
                                    </p:set>
                                    <p:anim calcmode="lin" valueType="num">
                                      <p:cBhvr>
                                        <p:cTn id="70" dur="1000" fill="hold"/>
                                        <p:tgtEl>
                                          <p:spTgt spid="1068"/>
                                        </p:tgtEl>
                                        <p:attrNameLst>
                                          <p:attrName>ppt_w</p:attrName>
                                        </p:attrNameLst>
                                      </p:cBhvr>
                                      <p:tavLst>
                                        <p:tav tm="0">
                                          <p:val>
                                            <p:strVal val="#ppt_w*0.70"/>
                                          </p:val>
                                        </p:tav>
                                        <p:tav tm="100000">
                                          <p:val>
                                            <p:strVal val="#ppt_w"/>
                                          </p:val>
                                        </p:tav>
                                      </p:tavLst>
                                    </p:anim>
                                    <p:anim calcmode="lin" valueType="num">
                                      <p:cBhvr>
                                        <p:cTn id="71" dur="1000" fill="hold"/>
                                        <p:tgtEl>
                                          <p:spTgt spid="1068"/>
                                        </p:tgtEl>
                                        <p:attrNameLst>
                                          <p:attrName>ppt_h</p:attrName>
                                        </p:attrNameLst>
                                      </p:cBhvr>
                                      <p:tavLst>
                                        <p:tav tm="0">
                                          <p:val>
                                            <p:strVal val="#ppt_h"/>
                                          </p:val>
                                        </p:tav>
                                        <p:tav tm="100000">
                                          <p:val>
                                            <p:strVal val="#ppt_h"/>
                                          </p:val>
                                        </p:tav>
                                      </p:tavLst>
                                    </p:anim>
                                    <p:animEffect transition="in" filter="fade">
                                      <p:cBhvr>
                                        <p:cTn id="72" dur="1000"/>
                                        <p:tgtEl>
                                          <p:spTgt spid="1068"/>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067"/>
                                        </p:tgtEl>
                                        <p:attrNameLst>
                                          <p:attrName>style.visibility</p:attrName>
                                        </p:attrNameLst>
                                      </p:cBhvr>
                                      <p:to>
                                        <p:strVal val="visible"/>
                                      </p:to>
                                    </p:set>
                                    <p:anim calcmode="lin" valueType="num">
                                      <p:cBhvr>
                                        <p:cTn id="77" dur="1000" fill="hold"/>
                                        <p:tgtEl>
                                          <p:spTgt spid="1067"/>
                                        </p:tgtEl>
                                        <p:attrNameLst>
                                          <p:attrName>ppt_w</p:attrName>
                                        </p:attrNameLst>
                                      </p:cBhvr>
                                      <p:tavLst>
                                        <p:tav tm="0">
                                          <p:val>
                                            <p:strVal val="#ppt_w*0.70"/>
                                          </p:val>
                                        </p:tav>
                                        <p:tav tm="100000">
                                          <p:val>
                                            <p:strVal val="#ppt_w"/>
                                          </p:val>
                                        </p:tav>
                                      </p:tavLst>
                                    </p:anim>
                                    <p:anim calcmode="lin" valueType="num">
                                      <p:cBhvr>
                                        <p:cTn id="78" dur="1000" fill="hold"/>
                                        <p:tgtEl>
                                          <p:spTgt spid="1067"/>
                                        </p:tgtEl>
                                        <p:attrNameLst>
                                          <p:attrName>ppt_h</p:attrName>
                                        </p:attrNameLst>
                                      </p:cBhvr>
                                      <p:tavLst>
                                        <p:tav tm="0">
                                          <p:val>
                                            <p:strVal val="#ppt_h"/>
                                          </p:val>
                                        </p:tav>
                                        <p:tav tm="100000">
                                          <p:val>
                                            <p:strVal val="#ppt_h"/>
                                          </p:val>
                                        </p:tav>
                                      </p:tavLst>
                                    </p:anim>
                                    <p:animEffect transition="in" filter="fade">
                                      <p:cBhvr>
                                        <p:cTn id="79" dur="1000"/>
                                        <p:tgtEl>
                                          <p:spTgt spid="1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animBg="1"/>
      <p:bldP spid="1059" grpId="0" animBg="1"/>
      <p:bldP spid="1060" grpId="0" animBg="1"/>
      <p:bldP spid="1061" grpId="0" animBg="1"/>
      <p:bldP spid="1062" grpId="0" animBg="1"/>
      <p:bldP spid="1063" grpId="0" animBg="1"/>
      <p:bldP spid="1064" grpId="0"/>
      <p:bldP spid="1065" grpId="0" animBg="1"/>
      <p:bldP spid="1066" grpId="0" animBg="1"/>
      <p:bldP spid="1067" grpId="0" animBg="1"/>
      <p:bldP spid="1068" grpId="0" animBg="1"/>
      <p:bldP spid="1069" grpId="0" animBg="1"/>
    </p:bldLst>
    <p:extLst>
      <p:ext uri="smNativeData">
        <pr:smNativeData xmlns:pr="smNativeData" xmlns:p14="http://schemas.microsoft.com/office/powerpoint/2010/main" xmlns="" val="6L0uXgwAAAAFAAAA/f///wEAAAA3AAAAAAAAAAAAAAAAAAAAAAAAAAwAAAD9////AQAAABAAAAAaAAAAAAAAAAAAAAAAAAAAEAAAAP3///8BAAAANwAAAAAAAAAAAAAAAAAAAAAAAAAXAAAA/////wEAAAA3AAAAAAAAAAAAAAAAAAAAAAAAAB4AAAD9////AQAAADcAAAAAAAAAAAAAAAAAAAAAAAAAJQAAAP3///8BAAAAEAAAABoAAAAAAAAAAAAAAAAAAAAqAAAA/f///wEAAAA3AAAAAAAAAAAAAAAAAAAAAAAAADEAAAD9////AQAAADcAAAAAAAAAAAAAAAAAAAAAAAAAOAAAAP3///8BAAAABAAAABAAAAAAAAAAAAAAAAAAAAA9AAAA/f///wEAAAA3AAAAAAAAAAAAAAAAAAAAAAAAAEQAAAD9////AQAAADcAAAAAAAAAAAAAAAAAAAAAAAAASwAAAP3///8BAAAANwAAAAAAAAAAAAAAAAAAAAAAAAA="/>
      </p:ext>
    </p:ext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8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0BAAA4AMAADArAAB4BwAAECAAACYAAAAIAAAA//////////8="/>
              </a:ext>
            </a:extLst>
          </p:cNvSpPr>
          <p:nvPr/>
        </p:nvSpPr>
        <p:spPr>
          <a:xfrm>
            <a:off x="683260" y="629920"/>
            <a:ext cx="6337300" cy="584200"/>
          </a:xfrm>
          <a:prstGeom prst="rect">
            <a:avLst/>
          </a:prstGeom>
          <a:noFill/>
          <a:ln>
            <a:noFill/>
          </a:ln>
          <a:effectLst/>
        </p:spPr>
        <p:txBody>
          <a:bodyPr vert="horz" wrap="square" lIns="91440" tIns="228600" rIns="91440" bIns="76200" numCol="1" spcCol="215900" anchor="ctr"/>
          <a:lstStyle/>
          <a:p>
            <a:pPr marL="0" marR="0" indent="0" algn="l" defTabSz="914400">
              <a:lnSpc>
                <a:spcPct val="100000"/>
              </a:lnSpc>
              <a:spcBef>
                <a:spcPts val="0"/>
              </a:spcBef>
              <a:spcAft>
                <a:spcPts val="0"/>
              </a:spcAft>
              <a:buNone/>
              <a:tabLst/>
              <a:defRPr lang="en-us"/>
            </a:pPr>
            <a:r>
              <a:rPr lang="en-gb" b="1" cap="small">
                <a:solidFill>
                  <a:srgbClr val="0000CC"/>
                </a:solidFill>
                <a:latin typeface="Arial Narrow" pitchFamily="2" charset="0"/>
                <a:ea typeface="Calibri" pitchFamily="2" charset="0"/>
                <a:cs typeface="Times New Roman" pitchFamily="1" charset="0"/>
              </a:rPr>
              <a:t>waste sources to be included in SWM design</a:t>
            </a:r>
            <a:endParaRPr lang="en-us">
              <a:latin typeface="Arial" pitchFamily="1" charset="0"/>
              <a:ea typeface="Calibri" pitchFamily="2" charset="0"/>
              <a:cs typeface="Arial" pitchFamily="1" charset="0"/>
            </a:endParaRPr>
          </a:p>
        </p:txBody>
      </p:sp>
      <p:sp>
        <p:nvSpPr>
          <p:cNvPr id="3" name="Rectangle 5"/>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B/2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0BAAAAwcAACU3AABqFgAAECAAACYAAAAIAAAA//////////8="/>
              </a:ext>
            </a:extLst>
          </p:cNvSpPr>
          <p:nvPr/>
        </p:nvSpPr>
        <p:spPr>
          <a:xfrm>
            <a:off x="683260" y="1139825"/>
            <a:ext cx="8281035" cy="2503805"/>
          </a:xfrm>
          <a:prstGeom prst="rect">
            <a:avLst/>
          </a:prstGeom>
          <a:noFill/>
          <a:ln>
            <a:noFill/>
          </a:ln>
          <a:effectLst/>
        </p:spPr>
        <p:txBody>
          <a:bodyPr vert="horz" wrap="square" lIns="91440" tIns="45720" rIns="91440" bIns="45720" numCol="1" spcCol="215900" anchor="ctr"/>
          <a:lstStyle/>
          <a:p>
            <a:pPr marL="0" marR="0" indent="0" algn="l" defTabSz="914400">
              <a:lnSpc>
                <a:spcPts val="2200"/>
              </a:lnSpc>
              <a:spcBef>
                <a:spcPts val="600"/>
              </a:spcBef>
              <a:spcAft>
                <a:spcPts val="0"/>
              </a:spcAft>
              <a:buNone/>
              <a:tabLst/>
              <a:defRPr lang="en-us"/>
            </a:pPr>
            <a:r>
              <a:rPr lang="en-gb" sz="1600">
                <a:latin typeface="Arial" pitchFamily="1" charset="0"/>
                <a:ea typeface="SimSun" charset="0"/>
                <a:cs typeface="F" charset="0"/>
              </a:rPr>
              <a:t>Account for </a:t>
            </a:r>
            <a:r>
              <a:rPr lang="en-gb" sz="1600" cap="small">
                <a:solidFill>
                  <a:srgbClr val="FF6600"/>
                </a:solidFill>
                <a:latin typeface="Arial" pitchFamily="1" charset="0"/>
                <a:ea typeface="SimSun" charset="0"/>
                <a:cs typeface="F" charset="0"/>
              </a:rPr>
              <a:t>all sources </a:t>
            </a:r>
            <a:r>
              <a:rPr lang="en-gb" sz="1600">
                <a:latin typeface="Arial" pitchFamily="1" charset="0"/>
                <a:ea typeface="SimSun" charset="0"/>
                <a:cs typeface="F" charset="0"/>
              </a:rPr>
              <a:t>and amounts: if some streams are excluded from the knowledge base or if the legislation does not set regulations for them, the need for collection and treatment capacity will be </a:t>
            </a:r>
            <a:r>
              <a:rPr lang="en-gb" sz="1600">
                <a:solidFill>
                  <a:srgbClr val="FE7402"/>
                </a:solidFill>
                <a:latin typeface="Arial" pitchFamily="1" charset="0"/>
                <a:ea typeface="SimSun" charset="0"/>
                <a:cs typeface="F" charset="0"/>
              </a:rPr>
              <a:t>underestimated</a:t>
            </a:r>
            <a:r>
              <a:rPr lang="en-gb" sz="1600">
                <a:latin typeface="Arial" pitchFamily="1" charset="0"/>
                <a:ea typeface="SimSun" charset="0"/>
                <a:cs typeface="F" charset="0"/>
              </a:rPr>
              <a:t>.</a:t>
            </a:r>
            <a:endParaRPr lang="it-it" sz="1600">
              <a:latin typeface="Arial" pitchFamily="1" charset="0"/>
              <a:ea typeface="Calibri" pitchFamily="2" charset="0"/>
              <a:cs typeface="Arial" pitchFamily="1" charset="0"/>
            </a:endParaRPr>
          </a:p>
          <a:p>
            <a:pPr marL="0" marR="0" indent="0" algn="l" defTabSz="914400">
              <a:lnSpc>
                <a:spcPts val="2200"/>
              </a:lnSpc>
              <a:spcBef>
                <a:spcPts val="600"/>
              </a:spcBef>
              <a:spcAft>
                <a:spcPts val="0"/>
              </a:spcAft>
              <a:buNone/>
              <a:tabLst/>
              <a:defRPr lang="en-us"/>
            </a:pPr>
            <a:r>
              <a:rPr lang="en-gb" sz="1600">
                <a:latin typeface="Arial" pitchFamily="1" charset="0"/>
                <a:ea typeface="SimSun" charset="0"/>
                <a:cs typeface="F" charset="0"/>
              </a:rPr>
              <a:t>Waste legislations often maintains a </a:t>
            </a:r>
            <a:r>
              <a:rPr lang="en-gb" sz="1600">
                <a:solidFill>
                  <a:srgbClr val="0000CC"/>
                </a:solidFill>
                <a:latin typeface="Arial" pitchFamily="1" charset="0"/>
                <a:ea typeface="SimSun" charset="0"/>
                <a:cs typeface="F" charset="0"/>
              </a:rPr>
              <a:t>separation in the responsibilities </a:t>
            </a:r>
            <a:r>
              <a:rPr lang="en-gb" sz="1600">
                <a:latin typeface="Arial" pitchFamily="1" charset="0"/>
                <a:ea typeface="SimSun" charset="0"/>
                <a:cs typeface="F" charset="0"/>
              </a:rPr>
              <a:t>for SWM: with the public managing municipal waste and the private sector managing production waste. </a:t>
            </a:r>
          </a:p>
          <a:p>
            <a:pPr marL="0" marR="0" indent="0" algn="l" defTabSz="914400">
              <a:lnSpc>
                <a:spcPts val="2200"/>
              </a:lnSpc>
              <a:spcBef>
                <a:spcPts val="600"/>
              </a:spcBef>
              <a:spcAft>
                <a:spcPts val="0"/>
              </a:spcAft>
              <a:buNone/>
              <a:tabLst/>
              <a:defRPr lang="en-us"/>
            </a:pPr>
            <a:r>
              <a:rPr lang="en-gb" sz="1600">
                <a:latin typeface="Arial" pitchFamily="1" charset="0"/>
                <a:ea typeface="SimSun" charset="0"/>
                <a:cs typeface="F" charset="0"/>
              </a:rPr>
              <a:t>But the </a:t>
            </a:r>
            <a:r>
              <a:rPr lang="en-gb" sz="1600">
                <a:solidFill>
                  <a:srgbClr val="0000CC"/>
                </a:solidFill>
                <a:latin typeface="Arial" pitchFamily="1" charset="0"/>
                <a:ea typeface="SimSun" charset="0"/>
                <a:cs typeface="F" charset="0"/>
              </a:rPr>
              <a:t>knowledge</a:t>
            </a:r>
            <a:r>
              <a:rPr lang="en-gb" sz="1600">
                <a:latin typeface="Arial" pitchFamily="1" charset="0"/>
                <a:ea typeface="SimSun" charset="0"/>
                <a:cs typeface="F" charset="0"/>
              </a:rPr>
              <a:t> </a:t>
            </a:r>
            <a:r>
              <a:rPr lang="en-gb" sz="1600">
                <a:solidFill>
                  <a:srgbClr val="FF6600"/>
                </a:solidFill>
                <a:latin typeface="Arial" pitchFamily="1" charset="0"/>
                <a:ea typeface="SimSun" charset="0"/>
                <a:cs typeface="F" charset="0"/>
              </a:rPr>
              <a:t>of the many sources and the quantification of the amounts generated remains the first requisite of any planning effort</a:t>
            </a:r>
            <a:r>
              <a:rPr lang="en-gb" sz="1600">
                <a:latin typeface="Arial" pitchFamily="1" charset="0"/>
                <a:ea typeface="SimSun" charset="0"/>
                <a:cs typeface="F" charset="0"/>
              </a:rPr>
              <a:t>: e</a:t>
            </a:r>
            <a:r>
              <a:rPr lang="en-gb" sz="1600">
                <a:latin typeface="Arial" pitchFamily="1" charset="0"/>
                <a:ea typeface="SimSun" charset="0"/>
                <a:cs typeface="Arial" pitchFamily="1" charset="0"/>
              </a:rPr>
              <a:t>ven if these waste are not part of the public planning effort they must be part of the knowledge.</a:t>
            </a:r>
            <a:endParaRPr lang="en-gb" sz="1600">
              <a:latin typeface="Arial" pitchFamily="1" charset="0"/>
              <a:ea typeface="Calibri" pitchFamily="2" charset="0"/>
              <a:cs typeface="Arial" pitchFamily="1" charset="0"/>
            </a:endParaRPr>
          </a:p>
        </p:txBody>
      </p:sp>
      <p:sp>
        <p:nvSpPr>
          <p:cNvPr id="4" name="Rectangle 6"/>
          <p:cNvSpPr>
            <a:extLst>
              <a:ext uri="smNativeData">
                <pr:smNativeData xmlns:pr="smNativeData" xmlns:p14="http://schemas.microsoft.com/office/powerpoint/2010/main" xmlns="" val="SMDATA_13_6L0uXhMAAAAlAAAAZAAAAE0AAAAAAAAAAAAAAAAAAAAAA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smJkk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0BAAA4BcAAJc3AABPKQAAECAAACYAAAAIAAAA//////////8="/>
              </a:ext>
            </a:extLst>
          </p:cNvSpPr>
          <p:nvPr/>
        </p:nvSpPr>
        <p:spPr>
          <a:xfrm>
            <a:off x="683260" y="3881120"/>
            <a:ext cx="8353425" cy="2834005"/>
          </a:xfrm>
          <a:prstGeom prst="rect">
            <a:avLst/>
          </a:prstGeom>
          <a:noFill/>
          <a:ln>
            <a:noFill/>
          </a:ln>
          <a:effectLst/>
        </p:spPr>
        <p:txBody>
          <a:bodyPr vert="horz" wrap="square" lIns="0" tIns="0" rIns="0" bIns="0" numCol="1" spcCol="215900" anchor="ctr"/>
          <a:lstStyle/>
          <a:p>
            <a:pPr marL="542925" indent="-542925">
              <a:lnSpc>
                <a:spcPts val="2300"/>
              </a:lnSpc>
              <a:spcBef>
                <a:spcPts val="0"/>
              </a:spcBef>
              <a:spcAft>
                <a:spcPts val="0"/>
              </a:spcAft>
              <a:defRPr lang="en-us"/>
            </a:pPr>
            <a:r>
              <a:rPr lang="en-gb" b="1" cap="small">
                <a:solidFill>
                  <a:srgbClr val="0000CC"/>
                </a:solidFill>
                <a:latin typeface="Arial Narrow" pitchFamily="2" charset="0"/>
                <a:ea typeface="Calibri" pitchFamily="2" charset="0"/>
                <a:cs typeface="Times New Roman" pitchFamily="1" charset="0"/>
              </a:rPr>
              <a:t>waste types : </a:t>
            </a:r>
            <a:r>
              <a:rPr lang="it-it" sz="1600">
                <a:latin typeface="Arial" pitchFamily="1" charset="0"/>
                <a:ea typeface="SimSun" charset="0"/>
                <a:cs typeface="Arial" pitchFamily="1" charset="0"/>
              </a:rPr>
              <a:t>need to be collected separately and managed by specific treatments, and may require specific legislation</a:t>
            </a:r>
            <a:r>
              <a:rPr lang="en-gb" sz="1600">
                <a:latin typeface="Arial" pitchFamily="1" charset="0"/>
                <a:ea typeface="SimSun" charset="0"/>
                <a:cs typeface="F" charset="0"/>
              </a:rPr>
              <a:t>. A waste </a:t>
            </a:r>
            <a:r>
              <a:rPr lang="en-gb" sz="1600">
                <a:solidFill>
                  <a:srgbClr val="FE7402"/>
                </a:solidFill>
                <a:latin typeface="Arial" pitchFamily="1" charset="0"/>
                <a:ea typeface="SimSun" charset="0"/>
                <a:cs typeface="F" charset="0"/>
              </a:rPr>
              <a:t>source</a:t>
            </a:r>
            <a:r>
              <a:rPr lang="en-gb" sz="1600">
                <a:latin typeface="Arial" pitchFamily="1" charset="0"/>
                <a:ea typeface="SimSun" charset="0"/>
                <a:cs typeface="F" charset="0"/>
              </a:rPr>
              <a:t> may generate several </a:t>
            </a:r>
            <a:r>
              <a:rPr lang="en-gb" sz="1600">
                <a:solidFill>
                  <a:srgbClr val="FE7402"/>
                </a:solidFill>
                <a:latin typeface="Arial" pitchFamily="1" charset="0"/>
                <a:ea typeface="SimSun" charset="0"/>
                <a:cs typeface="F" charset="0"/>
              </a:rPr>
              <a:t>types</a:t>
            </a:r>
            <a:r>
              <a:rPr lang="en-gb" sz="1600">
                <a:latin typeface="Arial" pitchFamily="1" charset="0"/>
                <a:ea typeface="SimSun" charset="0"/>
                <a:cs typeface="F" charset="0"/>
              </a:rPr>
              <a:t> of waste:</a:t>
            </a:r>
            <a:endParaRPr lang="it-it" sz="1600">
              <a:latin typeface="Arial" pitchFamily="1" charset="0"/>
              <a:ea typeface="Calibri" pitchFamily="2" charset="0"/>
              <a:cs typeface="Arial" pitchFamily="1" charset="0"/>
            </a:endParaRPr>
          </a:p>
          <a:p>
            <a:pPr marL="809625" marR="0" indent="-266700" algn="l" defTabSz="914400">
              <a:lnSpc>
                <a:spcPts val="2200"/>
              </a:lnSpc>
              <a:spcBef>
                <a:spcPts val="300"/>
              </a:spcBef>
              <a:spcAft>
                <a:spcPts val="0"/>
              </a:spcAft>
              <a:buClrTx/>
              <a:buSzTx/>
              <a:buFontTx/>
              <a:buChar char="•"/>
              <a:tabLst/>
              <a:defRPr lang="en-us"/>
            </a:pPr>
            <a:r>
              <a:rPr lang="en-gb" sz="1600">
                <a:latin typeface="Arial" pitchFamily="1" charset="0"/>
                <a:ea typeface="SimSun" charset="0"/>
                <a:cs typeface="F" charset="0"/>
              </a:rPr>
              <a:t>household waste and similar waste </a:t>
            </a:r>
            <a:endParaRPr lang="it-it" sz="1600">
              <a:latin typeface="Arial" pitchFamily="1" charset="0"/>
              <a:ea typeface="Calibri" pitchFamily="2" charset="0"/>
              <a:cs typeface="Arial" pitchFamily="1" charset="0"/>
            </a:endParaRPr>
          </a:p>
          <a:p>
            <a:pPr marL="809625" marR="0" indent="-266700" algn="l" defTabSz="914400">
              <a:lnSpc>
                <a:spcPts val="2200"/>
              </a:lnSpc>
              <a:spcBef>
                <a:spcPts val="300"/>
              </a:spcBef>
              <a:spcAft>
                <a:spcPts val="0"/>
              </a:spcAft>
              <a:buClrTx/>
              <a:buSzTx/>
              <a:buFontTx/>
              <a:buChar char="•"/>
              <a:tabLst/>
              <a:defRPr lang="en-us"/>
            </a:pPr>
            <a:r>
              <a:rPr lang="en-gb" sz="1600">
                <a:latin typeface="Arial" pitchFamily="1" charset="0"/>
                <a:ea typeface="SimSun" charset="0"/>
                <a:cs typeface="F" charset="0"/>
              </a:rPr>
              <a:t>packaging </a:t>
            </a:r>
            <a:endParaRPr lang="it-it" sz="1600">
              <a:latin typeface="Arial" pitchFamily="1" charset="0"/>
              <a:ea typeface="Calibri" pitchFamily="2" charset="0"/>
              <a:cs typeface="Arial" pitchFamily="1" charset="0"/>
            </a:endParaRPr>
          </a:p>
          <a:p>
            <a:pPr marL="809625" marR="0" indent="-266700" algn="l" defTabSz="914400">
              <a:lnSpc>
                <a:spcPts val="2200"/>
              </a:lnSpc>
              <a:spcBef>
                <a:spcPts val="300"/>
              </a:spcBef>
              <a:spcAft>
                <a:spcPts val="0"/>
              </a:spcAft>
              <a:buClrTx/>
              <a:buSzTx/>
              <a:buFontTx/>
              <a:buChar char="•"/>
              <a:tabLst/>
              <a:defRPr lang="en-us"/>
            </a:pPr>
            <a:r>
              <a:rPr lang="en-gb" sz="1600">
                <a:latin typeface="Arial" pitchFamily="1" charset="0"/>
                <a:ea typeface="SimSun" charset="0"/>
                <a:cs typeface="F" charset="0"/>
              </a:rPr>
              <a:t>WEEE: waste of electric and electronic equipment</a:t>
            </a:r>
            <a:endParaRPr lang="it-it" sz="1600">
              <a:latin typeface="Arial" pitchFamily="1" charset="0"/>
              <a:ea typeface="Calibri" pitchFamily="2" charset="0"/>
              <a:cs typeface="Arial" pitchFamily="1" charset="0"/>
            </a:endParaRPr>
          </a:p>
          <a:p>
            <a:pPr marL="809625" marR="0" indent="-266700" algn="l" defTabSz="914400">
              <a:lnSpc>
                <a:spcPts val="2200"/>
              </a:lnSpc>
              <a:spcBef>
                <a:spcPts val="300"/>
              </a:spcBef>
              <a:spcAft>
                <a:spcPts val="0"/>
              </a:spcAft>
              <a:buClrTx/>
              <a:buSzTx/>
              <a:buFontTx/>
              <a:buChar char="•"/>
              <a:tabLst/>
              <a:defRPr lang="en-us"/>
            </a:pPr>
            <a:r>
              <a:rPr lang="en-gb" sz="1600">
                <a:latin typeface="Arial" pitchFamily="1" charset="0"/>
                <a:ea typeface="SimSun" charset="0"/>
                <a:cs typeface="F" charset="0"/>
              </a:rPr>
              <a:t>tyres</a:t>
            </a:r>
            <a:endParaRPr lang="it-it" sz="1600">
              <a:latin typeface="Arial" pitchFamily="1" charset="0"/>
              <a:ea typeface="Calibri" pitchFamily="2" charset="0"/>
              <a:cs typeface="Arial" pitchFamily="1" charset="0"/>
            </a:endParaRPr>
          </a:p>
          <a:p>
            <a:pPr marL="809625" marR="0" indent="-266700" algn="l" defTabSz="914400">
              <a:lnSpc>
                <a:spcPts val="2200"/>
              </a:lnSpc>
              <a:spcBef>
                <a:spcPts val="300"/>
              </a:spcBef>
              <a:spcAft>
                <a:spcPts val="0"/>
              </a:spcAft>
              <a:buClrTx/>
              <a:buSzTx/>
              <a:buFontTx/>
              <a:buChar char="•"/>
              <a:tabLst/>
              <a:defRPr lang="en-us"/>
            </a:pPr>
            <a:r>
              <a:rPr lang="en-gb" sz="1600">
                <a:latin typeface="Arial" pitchFamily="1" charset="0"/>
                <a:ea typeface="SimSun" charset="0"/>
                <a:cs typeface="F" charset="0"/>
              </a:rPr>
              <a:t>end of life vehicles</a:t>
            </a:r>
            <a:endParaRPr lang="it-it" sz="1600">
              <a:latin typeface="Arial" pitchFamily="1" charset="0"/>
              <a:ea typeface="Calibri" pitchFamily="2" charset="0"/>
              <a:cs typeface="Arial" pitchFamily="1" charset="0"/>
            </a:endParaRPr>
          </a:p>
          <a:p>
            <a:pPr marL="809625" marR="0" indent="-266700" algn="l" defTabSz="914400">
              <a:lnSpc>
                <a:spcPts val="2200"/>
              </a:lnSpc>
              <a:spcBef>
                <a:spcPts val="300"/>
              </a:spcBef>
              <a:spcAft>
                <a:spcPts val="0"/>
              </a:spcAft>
              <a:buClrTx/>
              <a:buSzTx/>
              <a:buFontTx/>
              <a:buChar char="•"/>
              <a:tabLst/>
              <a:defRPr lang="en-us"/>
            </a:pPr>
            <a:r>
              <a:rPr lang="en-gb" sz="1600">
                <a:latin typeface="Arial" pitchFamily="1" charset="0"/>
                <a:ea typeface="SimSun" charset="0"/>
                <a:cs typeface="F" charset="0"/>
              </a:rPr>
              <a:t>batteries and accumulators</a:t>
            </a:r>
            <a:endParaRPr lang="it-it" sz="1600">
              <a:latin typeface="Arial" pitchFamily="1" charset="0"/>
              <a:ea typeface="Calibri" pitchFamily="2" charset="0"/>
              <a:cs typeface="Arial" pitchFamily="1" charset="0"/>
            </a:endParaRPr>
          </a:p>
          <a:p>
            <a:pPr marL="809625" marR="0" indent="-266700" algn="l" defTabSz="914400">
              <a:lnSpc>
                <a:spcPts val="2200"/>
              </a:lnSpc>
              <a:spcBef>
                <a:spcPts val="300"/>
              </a:spcBef>
              <a:spcAft>
                <a:spcPts val="0"/>
              </a:spcAft>
              <a:buClrTx/>
              <a:buSzTx/>
              <a:buFontTx/>
              <a:buChar char="•"/>
              <a:tabLst/>
              <a:defRPr lang="en-us"/>
            </a:pPr>
            <a:r>
              <a:rPr lang="en-gb" sz="1600">
                <a:latin typeface="Arial" pitchFamily="1" charset="0"/>
                <a:ea typeface="SimSun" charset="0"/>
                <a:cs typeface="F" charset="0"/>
              </a:rPr>
              <a:t>construction and demolition</a:t>
            </a:r>
            <a:endParaRPr lang="en-gb" sz="16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17"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extLst>
      <p:ext uri="smNativeData">
        <pr:smNativeData xmlns:pr="smNativeData" xmlns:p14="http://schemas.microsoft.com/office/powerpoint/2010/main" xmlns="" val="6L0uXgMAAAAFAAAAAQAAAAEAAAAWAAAACAAAAAAAAAAAAAAAAAAAAAoAAAACAAAAAQAAABYAAAAIAAAAAAAAAAAAAAAAAAAADwAAAP////8BAAAACgAAAAAAAAAAAAAAAAAAAAAAAAA="/>
      </p:ext>
    </p:ext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IsBw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CEAwAArQYAAFE2AACkIwAAECAAACYAAAAIAAAA//////////8="/>
              </a:ext>
            </a:extLst>
          </p:cNvSpPr>
          <p:nvPr/>
        </p:nvSpPr>
        <p:spPr>
          <a:xfrm>
            <a:off x="571500" y="1085215"/>
            <a:ext cx="8258175" cy="4708525"/>
          </a:xfrm>
          <a:prstGeom prst="rect">
            <a:avLst/>
          </a:prstGeom>
          <a:noFill/>
          <a:ln>
            <a:noFill/>
          </a:ln>
          <a:effectLst/>
        </p:spPr>
        <p:txBody>
          <a:bodyPr vert="horz" wrap="square" lIns="91440" tIns="45720" rIns="91440" bIns="45720" numCol="1" spcCol="215900" anchor="t"/>
          <a:lstStyle/>
          <a:p>
            <a:pPr algn="ctr">
              <a:defRPr lang="en-us"/>
            </a:pPr>
            <a:r>
              <a:rPr lang="en-gb" sz="2400">
                <a:solidFill>
                  <a:srgbClr val="0000CC"/>
                </a:solidFill>
                <a:latin typeface="Arial" pitchFamily="1" charset="0"/>
                <a:ea typeface="Calibri" pitchFamily="2" charset="0"/>
                <a:cs typeface="Arial" pitchFamily="1" charset="0"/>
              </a:rPr>
              <a:t>The goals of this project:</a:t>
            </a:r>
          </a:p>
          <a:p>
            <a:pPr marL="180975" indent="-180975">
              <a:buFont typeface="Wingdings" charset="2"/>
              <a:buChar char="ü"/>
              <a:defRPr lang="en-us"/>
            </a:pPr>
            <a:endParaRPr lang="en-gb">
              <a:solidFill>
                <a:srgbClr val="0000CC"/>
              </a:solidFill>
              <a:latin typeface="Arial" pitchFamily="1" charset="0"/>
              <a:ea typeface="Calibri" pitchFamily="2" charset="0"/>
              <a:cs typeface="Arial" pitchFamily="1" charset="0"/>
            </a:endParaRPr>
          </a:p>
          <a:p>
            <a:pPr marL="361950" indent="-361950" defTabSz="914400">
              <a:buClr>
                <a:srgbClr val="0000CC"/>
              </a:buClr>
              <a:buSzPts val="1980"/>
              <a:buFont typeface="Wingdings" charset="2"/>
              <a:buChar char="ü"/>
              <a:tabLst>
                <a:tab pos="361950" algn="l"/>
              </a:tabLst>
              <a:defRPr lang="en-us"/>
            </a:pPr>
            <a:r>
              <a:rPr lang="en-gb">
                <a:solidFill>
                  <a:srgbClr val="000000"/>
                </a:solidFill>
                <a:latin typeface="Arial" pitchFamily="1" charset="0"/>
                <a:ea typeface="Calibri" pitchFamily="2" charset="0"/>
                <a:cs typeface="Arial" pitchFamily="1" charset="0"/>
              </a:rPr>
              <a:t>Analyse the structure of the costs associated to managing Industrial Waste</a:t>
            </a:r>
          </a:p>
          <a:p>
            <a:pPr marL="361950" indent="-361950" defTabSz="914400">
              <a:tabLst>
                <a:tab pos="361950" algn="l"/>
              </a:tabLst>
              <a:defRPr lang="en-us"/>
            </a:pPr>
            <a:endParaRPr lang="en-gb">
              <a:solidFill>
                <a:srgbClr val="000000"/>
              </a:solidFill>
              <a:latin typeface="Arial" pitchFamily="1" charset="0"/>
              <a:ea typeface="Calibri" pitchFamily="2" charset="0"/>
              <a:cs typeface="Arial" pitchFamily="1" charset="0"/>
            </a:endParaRPr>
          </a:p>
          <a:p>
            <a:pPr marL="361950" indent="-361950" defTabSz="914400">
              <a:buClr>
                <a:srgbClr val="0000CC"/>
              </a:buClr>
              <a:buSzPts val="1980"/>
              <a:buFont typeface="Wingdings" charset="2"/>
              <a:buChar char="ü"/>
              <a:tabLst>
                <a:tab pos="361950" algn="l"/>
              </a:tabLst>
              <a:defRPr lang="en-us"/>
            </a:pPr>
            <a:r>
              <a:rPr lang="en-gb">
                <a:solidFill>
                  <a:srgbClr val="000000"/>
                </a:solidFill>
                <a:latin typeface="Arial" pitchFamily="1" charset="0"/>
                <a:ea typeface="Calibri" pitchFamily="2" charset="0"/>
                <a:cs typeface="Arial" pitchFamily="1" charset="0"/>
              </a:rPr>
              <a:t>Analyse the structure of the costs borne by the public sector in managing Industrial (and Municipal) waste because often the two managements overlap</a:t>
            </a:r>
          </a:p>
          <a:p>
            <a:pPr marL="361950" indent="-361950" defTabSz="914400">
              <a:buClr>
                <a:srgbClr val="0000CC"/>
              </a:buClr>
              <a:buSzPts val="1980"/>
              <a:buFont typeface="Wingdings" charset="2"/>
              <a:buChar char="ü"/>
              <a:tabLst>
                <a:tab pos="361950" algn="l"/>
              </a:tabLst>
              <a:defRPr lang="en-us"/>
            </a:pPr>
            <a:endParaRPr lang="en-gb">
              <a:solidFill>
                <a:srgbClr val="000000"/>
              </a:solidFill>
              <a:latin typeface="Arial" pitchFamily="1" charset="0"/>
              <a:ea typeface="Calibri" pitchFamily="2" charset="0"/>
              <a:cs typeface="Arial" pitchFamily="1" charset="0"/>
            </a:endParaRPr>
          </a:p>
          <a:p>
            <a:pPr marL="361950" indent="-361950" defTabSz="914400">
              <a:buClr>
                <a:srgbClr val="0000CC"/>
              </a:buClr>
              <a:buSzPts val="1980"/>
              <a:buFont typeface="Wingdings" charset="2"/>
              <a:buChar char="ü"/>
              <a:tabLst>
                <a:tab pos="361950" algn="l"/>
              </a:tabLst>
              <a:defRPr lang="en-us"/>
            </a:pPr>
            <a:r>
              <a:rPr lang="en-gb">
                <a:solidFill>
                  <a:srgbClr val="000000"/>
                </a:solidFill>
                <a:latin typeface="Arial" pitchFamily="1" charset="0"/>
                <a:ea typeface="Calibri" pitchFamily="2" charset="0"/>
                <a:cs typeface="Arial" pitchFamily="1" charset="0"/>
              </a:rPr>
              <a:t>Increase in Mauritius the effectiveness of IW management by clarifying the cost of different management alternatives; recycling locally or export; industrial symbiosys; composting, energy recovery;….</a:t>
            </a:r>
          </a:p>
          <a:p>
            <a:pPr marL="361950" indent="-361950" defTabSz="914400">
              <a:buClr>
                <a:srgbClr val="0000CC"/>
              </a:buClr>
              <a:buSzPts val="1980"/>
              <a:buFont typeface="Wingdings" charset="2"/>
              <a:buChar char="ü"/>
              <a:tabLst>
                <a:tab pos="361950" algn="l"/>
              </a:tabLst>
              <a:defRPr lang="en-us"/>
            </a:pPr>
            <a:endParaRPr lang="en-gb">
              <a:solidFill>
                <a:srgbClr val="000000"/>
              </a:solidFill>
              <a:latin typeface="Arial" pitchFamily="1" charset="0"/>
              <a:ea typeface="Calibri" pitchFamily="2" charset="0"/>
              <a:cs typeface="Arial" pitchFamily="1" charset="0"/>
            </a:endParaRPr>
          </a:p>
          <a:p>
            <a:pPr marL="361950" indent="-361950" defTabSz="914400">
              <a:buClr>
                <a:srgbClr val="0000CC"/>
              </a:buClr>
              <a:buSzPts val="1980"/>
              <a:buFont typeface="Wingdings" charset="2"/>
              <a:buChar char="ü"/>
              <a:tabLst>
                <a:tab pos="361950" algn="l"/>
              </a:tabLst>
              <a:defRPr lang="en-us"/>
            </a:pPr>
            <a:r>
              <a:rPr lang="en-gb">
                <a:solidFill>
                  <a:srgbClr val="000000"/>
                </a:solidFill>
                <a:latin typeface="Arial" pitchFamily="1" charset="0"/>
                <a:ea typeface="Calibri" pitchFamily="2" charset="0"/>
                <a:cs typeface="Arial" pitchFamily="1" charset="0"/>
              </a:rPr>
              <a:t>Understand if and what role that the Public Sector can play in increasing IW management effectiveness: e.g. incentives and disincentives to reduce landfilling</a:t>
            </a:r>
          </a:p>
          <a:p>
            <a:pPr>
              <a:defRPr lang="en-us"/>
            </a:pPr>
            <a:endParaRPr lang="en-gb" sz="2400">
              <a:solidFill>
                <a:srgbClr val="0000CC"/>
              </a:solidFill>
              <a:latin typeface="Arial Narrow"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505" y="895985"/>
          <a:ext cx="8712835" cy="6666865"/>
        </p:xfrm>
        <a:graphic>
          <a:graphicData uri="http://schemas.openxmlformats.org/drawingml/2006/table">
            <a:tbl>
              <a:tblPr>
                <a:noFill/>
              </a:tblPr>
              <a:tblGrid>
                <a:gridCol w="7272655">
                  <a:extLst>
                    <a:ext uri="{9D8B030D-6E8A-4147-A177-3AD203B41FA5}">
                      <a16:colId xmlns:a16="http://schemas.microsoft.com/office/drawing/2014/main" val="20000"/>
                    </a:ext>
                  </a:extLst>
                </a:gridCol>
                <a:gridCol w="648335">
                  <a:extLst>
                    <a:ext uri="{9D8B030D-6E8A-4147-A177-3AD203B41FA5}">
                      <a16:colId xmlns:a16="http://schemas.microsoft.com/office/drawing/2014/main" val="20001"/>
                    </a:ext>
                  </a:extLst>
                </a:gridCol>
                <a:gridCol w="791845">
                  <a:extLst>
                    <a:ext uri="{9D8B030D-6E8A-4147-A177-3AD203B41FA5}">
                      <a16:colId xmlns:a16="http://schemas.microsoft.com/office/drawing/2014/main" val="20002"/>
                    </a:ext>
                  </a:extLst>
                </a:gridCol>
              </a:tblGrid>
              <a:tr h="360045">
                <a:tc>
                  <a:txBody>
                    <a:bodyPr/>
                    <a:lstStyle/>
                    <a:p>
                      <a:pPr marL="228600" marR="0" indent="0" algn="ctr">
                        <a:lnSpc>
                          <a:spcPts val="1400"/>
                        </a:lnSpc>
                        <a:spcBef>
                          <a:spcPts val="200"/>
                        </a:spcBef>
                        <a:spcAft>
                          <a:spcPts val="200"/>
                        </a:spcAft>
                        <a:buNone/>
                        <a:defRPr lang="en-us"/>
                      </a:pPr>
                      <a:r>
                        <a:rPr lang="en-gb" sz="1200" b="1" cap="small">
                          <a:solidFill>
                            <a:srgbClr val="0000CC"/>
                          </a:solidFill>
                          <a:latin typeface="Arial" pitchFamily="1" charset="0"/>
                          <a:ea typeface="Times New Roman" pitchFamily="1" charset="0"/>
                          <a:cs typeface="Times New Roman" pitchFamily="1" charset="0"/>
                        </a:rPr>
                        <a:t>equipment – facilities – plants that form an effective SWM system</a:t>
                      </a:r>
                      <a:endParaRPr lang="it-it" sz="1200">
                        <a:solidFill>
                          <a:srgbClr val="0000CC"/>
                        </a:solidFill>
                        <a:latin typeface="Arial" pitchFamily="1" charset="0"/>
                        <a:ea typeface="SimSun" charset="0"/>
                        <a:cs typeface="F" charset="0"/>
                      </a:endParaRPr>
                    </a:p>
                  </a:txBody>
                  <a:tcPr marL="45720" marR="90170"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0955" marR="0" indent="0" algn="ctr">
                        <a:lnSpc>
                          <a:spcPts val="1400"/>
                        </a:lnSpc>
                        <a:spcBef>
                          <a:spcPts val="200"/>
                        </a:spcBef>
                        <a:spcAft>
                          <a:spcPts val="200"/>
                        </a:spcAft>
                        <a:buNone/>
                        <a:defRPr lang="en-us"/>
                      </a:pPr>
                      <a:r>
                        <a:rPr lang="en-gb" sz="1000" b="1" cap="small">
                          <a:solidFill>
                            <a:srgbClr val="0000CC"/>
                          </a:solidFill>
                          <a:latin typeface="Arial" pitchFamily="1" charset="0"/>
                          <a:ea typeface="Times New Roman" pitchFamily="1" charset="0"/>
                          <a:cs typeface="Times New Roman" pitchFamily="1" charset="0"/>
                        </a:rPr>
                        <a:t>Material recovery</a:t>
                      </a:r>
                      <a:endParaRPr lang="it-it" sz="1000">
                        <a:solidFill>
                          <a:srgbClr val="0000CC"/>
                        </a:solidFill>
                        <a:latin typeface="Arial" pitchFamily="1" charset="0"/>
                        <a:ea typeface="SimSun" charset="0"/>
                        <a:cs typeface="F" charset="0"/>
                      </a:endParaRPr>
                    </a:p>
                  </a:txBody>
                  <a:tcPr marL="24130" marR="0" marT="241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1590" marR="0" indent="0" algn="ctr">
                        <a:lnSpc>
                          <a:spcPts val="1400"/>
                        </a:lnSpc>
                        <a:spcBef>
                          <a:spcPts val="200"/>
                        </a:spcBef>
                        <a:spcAft>
                          <a:spcPts val="200"/>
                        </a:spcAft>
                        <a:buNone/>
                        <a:defRPr lang="en-us"/>
                      </a:pPr>
                      <a:r>
                        <a:rPr lang="en-gb" sz="1000" b="1" cap="small">
                          <a:solidFill>
                            <a:srgbClr val="0000CC"/>
                          </a:solidFill>
                          <a:latin typeface="Arial" pitchFamily="1" charset="0"/>
                          <a:ea typeface="Times New Roman" pitchFamily="1" charset="0"/>
                          <a:cs typeface="Times New Roman" pitchFamily="1" charset="0"/>
                        </a:rPr>
                        <a:t>Energy Recovery</a:t>
                      </a:r>
                      <a:endParaRPr lang="it-it" sz="1000">
                        <a:solidFill>
                          <a:srgbClr val="0000CC"/>
                        </a:solidFill>
                        <a:latin typeface="Arial" pitchFamily="1" charset="0"/>
                        <a:ea typeface="SimSun" charset="0"/>
                        <a:cs typeface="F" charset="0"/>
                      </a:endParaRPr>
                    </a:p>
                  </a:txBody>
                  <a:tcPr marL="45720" marR="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0"/>
                  </a:ext>
                  <a:ext uri="smNativeData">
                    <pr:rowheight xmlns:pr="smNativeData" xmlns="" xmlns:p14="http://schemas.microsoft.com/office/powerpoint/2010/main" dt="1580121576" type="min" val="36004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Centres</a:t>
                      </a:r>
                      <a:r>
                        <a:rPr lang="en-gb" sz="1400" cap="small">
                          <a:latin typeface="Arial" pitchFamily="1" charset="0"/>
                          <a:ea typeface="Times New Roman" pitchFamily="1" charset="0"/>
                          <a:cs typeface="Times New Roman" pitchFamily="1" charset="0"/>
                        </a:rPr>
                        <a:t> for the </a:t>
                      </a:r>
                      <a:r>
                        <a:rPr lang="en-gb" sz="1400" b="1" cap="small">
                          <a:latin typeface="Arial" pitchFamily="1" charset="0"/>
                          <a:ea typeface="Times New Roman" pitchFamily="1" charset="0"/>
                          <a:cs typeface="Times New Roman" pitchFamily="1" charset="0"/>
                        </a:rPr>
                        <a:t>preparation for reuse</a:t>
                      </a:r>
                      <a:r>
                        <a:rPr lang="en-gb" sz="1400" cap="small">
                          <a:latin typeface="Arial" pitchFamily="1" charset="0"/>
                          <a:ea typeface="Times New Roman" pitchFamily="1" charset="0"/>
                          <a:cs typeface="Times New Roman" pitchFamily="1" charset="0"/>
                        </a:rPr>
                        <a:t> of selected waste types</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en-gb" sz="1400">
                        <a:latin typeface="Arial" pitchFamily="1" charset="0"/>
                        <a:ea typeface="Times New Roman" pitchFamily="1" charset="0"/>
                        <a:cs typeface="Times New Roman" pitchFamily="1"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1"/>
                  </a:ext>
                  <a:ext uri="smNativeData">
                    <pr:rowheight xmlns:pr="smNativeData" xmlns="" xmlns:p14="http://schemas.microsoft.com/office/powerpoint/2010/main" dt="1580121576" type="min" val="31305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Collection</a:t>
                      </a:r>
                      <a:r>
                        <a:rPr lang="en-gb" sz="1400" cap="small">
                          <a:latin typeface="Arial" pitchFamily="1" charset="0"/>
                          <a:ea typeface="Times New Roman" pitchFamily="1" charset="0"/>
                          <a:cs typeface="Times New Roman" pitchFamily="1" charset="0"/>
                        </a:rPr>
                        <a:t> </a:t>
                      </a:r>
                      <a:r>
                        <a:rPr lang="en-gb" sz="1400" b="1" cap="small">
                          <a:latin typeface="Arial" pitchFamily="1" charset="0"/>
                          <a:ea typeface="Times New Roman" pitchFamily="1" charset="0"/>
                          <a:cs typeface="Times New Roman" pitchFamily="1" charset="0"/>
                        </a:rPr>
                        <a:t>Containers</a:t>
                      </a:r>
                      <a:r>
                        <a:rPr lang="en-gb" sz="1400" cap="small">
                          <a:latin typeface="Arial" pitchFamily="1" charset="0"/>
                          <a:ea typeface="Times New Roman" pitchFamily="1" charset="0"/>
                          <a:cs typeface="Times New Roman" pitchFamily="1" charset="0"/>
                        </a:rPr>
                        <a:t> for residual waste </a:t>
                      </a:r>
                      <a:r>
                        <a:rPr lang="en-gb" sz="1400">
                          <a:latin typeface="Arial" pitchFamily="1" charset="0"/>
                          <a:ea typeface="Times New Roman" pitchFamily="1" charset="0"/>
                          <a:cs typeface="Times New Roman" pitchFamily="1" charset="0"/>
                        </a:rPr>
                        <a:t>and</a:t>
                      </a:r>
                      <a:r>
                        <a:rPr lang="en-gb" sz="1400" cap="small">
                          <a:latin typeface="Arial" pitchFamily="1" charset="0"/>
                          <a:ea typeface="Times New Roman" pitchFamily="1" charset="0"/>
                          <a:cs typeface="Times New Roman" pitchFamily="1" charset="0"/>
                        </a:rPr>
                        <a:t> recyclable fractions</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2"/>
                  </a:ext>
                  <a:ext uri="smNativeData">
                    <pr:rowheight xmlns:pr="smNativeData" xmlns="" xmlns:p14="http://schemas.microsoft.com/office/powerpoint/2010/main" dt="1580121576" type="min" val="31305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Vehicles</a:t>
                      </a:r>
                      <a:r>
                        <a:rPr lang="en-gb" sz="1400" cap="small">
                          <a:latin typeface="Arial" pitchFamily="1" charset="0"/>
                          <a:ea typeface="Times New Roman" pitchFamily="1" charset="0"/>
                          <a:cs typeface="Times New Roman" pitchFamily="1" charset="0"/>
                        </a:rPr>
                        <a:t> for collection</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3"/>
                  </a:ext>
                  <a:ext uri="smNativeData">
                    <pr:rowheight xmlns:pr="smNativeData" xmlns="" xmlns:p14="http://schemas.microsoft.com/office/powerpoint/2010/main" dt="1580121576" type="min" val="31305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Transfer stations</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4"/>
                  </a:ext>
                  <a:ext uri="smNativeData">
                    <pr:rowheight xmlns:pr="smNativeData" xmlns="" xmlns:p14="http://schemas.microsoft.com/office/powerpoint/2010/main" dt="1580121576" type="min" val="31305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Collection centres</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5"/>
                  </a:ext>
                  <a:ext uri="smNativeData">
                    <pr:rowheight xmlns:pr="smNativeData" xmlns="" xmlns:p14="http://schemas.microsoft.com/office/powerpoint/2010/main" dt="1580121576" type="min" val="313055"/>
                  </a:ext>
                </a:extLst>
              </a:tr>
              <a:tr h="313055">
                <a:tc>
                  <a:txBody>
                    <a:bodyPr/>
                    <a:lstStyle/>
                    <a:p>
                      <a:pPr marL="0" marR="0" indent="0" algn="just" defTabSz="914400">
                        <a:lnSpc>
                          <a:spcPts val="1300"/>
                        </a:lnSpc>
                        <a:spcBef>
                          <a:spcPts val="300"/>
                        </a:spcBef>
                        <a:spcAft>
                          <a:spcPts val="300"/>
                        </a:spcAft>
                        <a:buNone/>
                        <a:tabLst/>
                        <a:defRPr lang="en-us"/>
                      </a:pPr>
                      <a:r>
                        <a:rPr lang="en-gb" sz="1400" b="1" cap="small">
                          <a:latin typeface="Arial" pitchFamily="1" charset="0"/>
                          <a:ea typeface="Times New Roman" pitchFamily="1" charset="0"/>
                          <a:cs typeface="Times New Roman" pitchFamily="1" charset="0"/>
                        </a:rPr>
                        <a:t>SC Cleaning and Sorting plants</a:t>
                      </a:r>
                      <a:r>
                        <a:rPr lang="en-gb" sz="1400">
                          <a:latin typeface="Arial" pitchFamily="1" charset="0"/>
                          <a:ea typeface="Times New Roman" pitchFamily="1" charset="0"/>
                          <a:cs typeface="Times New Roman" pitchFamily="1" charset="0"/>
                        </a:rPr>
                        <a:t>  and </a:t>
                      </a:r>
                      <a:r>
                        <a:rPr lang="en-gb" sz="1400" b="1" cap="small">
                          <a:latin typeface="Arial" pitchFamily="1" charset="0"/>
                          <a:ea typeface="Times New Roman" pitchFamily="1" charset="0"/>
                          <a:cs typeface="Times New Roman" pitchFamily="1" charset="0"/>
                        </a:rPr>
                        <a:t>re-processing plants</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6"/>
                  </a:ext>
                  <a:ext uri="smNativeData">
                    <pr:rowheight xmlns:pr="smNativeData" xmlns="" xmlns:p14="http://schemas.microsoft.com/office/powerpoint/2010/main" dt="1580121576" type="min" val="31305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Composting plants</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7"/>
                  </a:ext>
                  <a:ext uri="smNativeData">
                    <pr:rowheight xmlns:pr="smNativeData" xmlns="" xmlns:p14="http://schemas.microsoft.com/office/powerpoint/2010/main" dt="1580121576" type="min" val="31305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Anaerobic Digestion plants</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8"/>
                  </a:ext>
                  <a:ext uri="smNativeData">
                    <pr:rowheight xmlns:pr="smNativeData" xmlns="" xmlns:p14="http://schemas.microsoft.com/office/powerpoint/2010/main" dt="1580121576" type="min" val="31305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Thermal Treatment plants</a:t>
                      </a:r>
                      <a:r>
                        <a:rPr lang="en-gb" sz="1400">
                          <a:latin typeface="Arial" pitchFamily="1" charset="0"/>
                          <a:ea typeface="Times New Roman" pitchFamily="1" charset="0"/>
                          <a:cs typeface="Times New Roman" pitchFamily="1" charset="0"/>
                        </a:rPr>
                        <a:t> (mainly incineration, and also gasification)</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9"/>
                  </a:ext>
                  <a:ext uri="smNativeData">
                    <pr:rowheight xmlns:pr="smNativeData" xmlns="" xmlns:p14="http://schemas.microsoft.com/office/powerpoint/2010/main" dt="1580121576" type="min" val="31305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slags</a:t>
                      </a:r>
                      <a:r>
                        <a:rPr lang="en-gb" sz="1400" cap="small">
                          <a:latin typeface="Arial" pitchFamily="1" charset="0"/>
                          <a:ea typeface="Times New Roman" pitchFamily="1" charset="0"/>
                          <a:cs typeface="Times New Roman" pitchFamily="1" charset="0"/>
                        </a:rPr>
                        <a:t> </a:t>
                      </a:r>
                      <a:r>
                        <a:rPr lang="en-gb" sz="1300">
                          <a:latin typeface="Arial" pitchFamily="1" charset="0"/>
                          <a:ea typeface="Times New Roman" pitchFamily="1" charset="0"/>
                          <a:cs typeface="Times New Roman" pitchFamily="1" charset="0"/>
                        </a:rPr>
                        <a:t>from thermal treatment can be recovered as road aggregates</a:t>
                      </a:r>
                      <a:endParaRPr lang="it-it" sz="13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0"/>
                  </a:ext>
                  <a:ext uri="smNativeData">
                    <pr:rowheight xmlns:pr="smNativeData" xmlns="" xmlns:p14="http://schemas.microsoft.com/office/powerpoint/2010/main" dt="1580121576" type="min" val="31305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fly ash</a:t>
                      </a:r>
                      <a:r>
                        <a:rPr lang="en-gb" sz="1400" cap="small">
                          <a:latin typeface="Arial" pitchFamily="1" charset="0"/>
                          <a:ea typeface="Times New Roman" pitchFamily="1" charset="0"/>
                          <a:cs typeface="Times New Roman" pitchFamily="1" charset="0"/>
                        </a:rPr>
                        <a:t> </a:t>
                      </a:r>
                      <a:r>
                        <a:rPr lang="en-gb" sz="1400">
                          <a:latin typeface="Arial" pitchFamily="1" charset="0"/>
                          <a:ea typeface="Times New Roman" pitchFamily="1" charset="0"/>
                          <a:cs typeface="Times New Roman" pitchFamily="1" charset="0"/>
                        </a:rPr>
                        <a:t>could be recovered or must be disposed of in hazardous waste landfills</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1"/>
                  </a:ext>
                  <a:ext uri="smNativeData">
                    <pr:rowheight xmlns:pr="smNativeData" xmlns="" xmlns:p14="http://schemas.microsoft.com/office/powerpoint/2010/main" dt="1580121576" type="min" val="313055"/>
                  </a:ext>
                </a:extLst>
              </a:tr>
              <a:tr h="805815">
                <a:tc>
                  <a:txBody>
                    <a:bodyPr/>
                    <a:lstStyle/>
                    <a:p>
                      <a:pPr marL="0" marR="0" indent="0" algn="just">
                        <a:lnSpc>
                          <a:spcPts val="1300"/>
                        </a:lnSpc>
                        <a:spcBef>
                          <a:spcPts val="300"/>
                        </a:spcBef>
                        <a:spcAft>
                          <a:spcPts val="300"/>
                        </a:spcAft>
                        <a:buNone/>
                        <a:defRPr lang="en-us"/>
                      </a:pPr>
                      <a:r>
                        <a:rPr lang="en-gb" sz="1400" cap="small">
                          <a:latin typeface="Arial" pitchFamily="1" charset="0"/>
                          <a:ea typeface="Times New Roman" pitchFamily="1" charset="0"/>
                          <a:cs typeface="Times New Roman" pitchFamily="1" charset="0"/>
                        </a:rPr>
                        <a:t>residual waste </a:t>
                      </a:r>
                      <a:r>
                        <a:rPr lang="en-gb" sz="1400">
                          <a:latin typeface="Arial" pitchFamily="1" charset="0"/>
                          <a:ea typeface="Times New Roman" pitchFamily="1" charset="0"/>
                          <a:cs typeface="Times New Roman" pitchFamily="1" charset="0"/>
                        </a:rPr>
                        <a:t>can be </a:t>
                      </a:r>
                      <a:r>
                        <a:rPr lang="en-gb" sz="1400" b="1" cap="small">
                          <a:latin typeface="Arial" pitchFamily="1" charset="0"/>
                          <a:ea typeface="Times New Roman" pitchFamily="1" charset="0"/>
                          <a:cs typeface="Times New Roman" pitchFamily="1" charset="0"/>
                        </a:rPr>
                        <a:t>pre-treated </a:t>
                      </a:r>
                      <a:r>
                        <a:rPr lang="en-gb" sz="1400">
                          <a:latin typeface="Arial" pitchFamily="1" charset="0"/>
                          <a:ea typeface="Times New Roman" pitchFamily="1" charset="0"/>
                          <a:cs typeface="Times New Roman" pitchFamily="1" charset="0"/>
                        </a:rPr>
                        <a:t>by</a:t>
                      </a:r>
                      <a:r>
                        <a:rPr lang="en-gb" sz="1400" b="1" cap="small">
                          <a:latin typeface="Arial" pitchFamily="1" charset="0"/>
                          <a:ea typeface="Times New Roman" pitchFamily="1" charset="0"/>
                          <a:cs typeface="Times New Roman" pitchFamily="1" charset="0"/>
                        </a:rPr>
                        <a:t> mechanical operations </a:t>
                      </a:r>
                      <a:r>
                        <a:rPr lang="en-gb" sz="1400" cap="small">
                          <a:latin typeface="Arial" pitchFamily="1" charset="0"/>
                          <a:ea typeface="Times New Roman" pitchFamily="1" charset="0"/>
                          <a:cs typeface="Times New Roman" pitchFamily="1" charset="0"/>
                        </a:rPr>
                        <a:t>(</a:t>
                      </a:r>
                      <a:r>
                        <a:rPr lang="en-gb" sz="1400">
                          <a:latin typeface="Arial" pitchFamily="1" charset="0"/>
                          <a:ea typeface="Times New Roman" pitchFamily="1" charset="0"/>
                          <a:cs typeface="Times New Roman" pitchFamily="1" charset="0"/>
                        </a:rPr>
                        <a:t>crushing and sieving) to reduce the volume going to landfill and separate two waste streams.</a:t>
                      </a:r>
                      <a:endParaRPr lang="it-it" sz="1400">
                        <a:latin typeface="Arial" pitchFamily="1" charset="0"/>
                        <a:ea typeface="SimSun" charset="0"/>
                        <a:cs typeface="F" charset="0"/>
                      </a:endParaRPr>
                    </a:p>
                    <a:p>
                      <a:pPr marL="0" marR="0" indent="0" algn="just">
                        <a:lnSpc>
                          <a:spcPts val="1300"/>
                        </a:lnSpc>
                        <a:spcBef>
                          <a:spcPts val="300"/>
                        </a:spcBef>
                        <a:spcAft>
                          <a:spcPts val="300"/>
                        </a:spcAft>
                        <a:buNone/>
                        <a:defRPr lang="en-us"/>
                      </a:pPr>
                      <a:r>
                        <a:rPr lang="en-gb" sz="1400" cap="small">
                          <a:latin typeface="Arial" pitchFamily="1" charset="0"/>
                          <a:ea typeface="Times New Roman" pitchFamily="1" charset="0"/>
                          <a:cs typeface="Times New Roman" pitchFamily="1" charset="0"/>
                        </a:rPr>
                        <a:t>mechanical operations </a:t>
                      </a:r>
                      <a:r>
                        <a:rPr lang="en-gb" sz="1400">
                          <a:latin typeface="Arial" pitchFamily="1" charset="0"/>
                          <a:ea typeface="Times New Roman" pitchFamily="1" charset="0"/>
                          <a:cs typeface="Times New Roman" pitchFamily="1" charset="0"/>
                        </a:rPr>
                        <a:t>are pre-treatments not a final treatment for residual waste.</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2"/>
                  </a:ext>
                  <a:ext uri="smNativeData">
                    <pr:rowheight xmlns:pr="smNativeData" xmlns="" xmlns:p14="http://schemas.microsoft.com/office/powerpoint/2010/main" dt="1580121576" type="min" val="805815"/>
                  </a:ext>
                </a:extLst>
              </a:tr>
              <a:tr h="360045">
                <a:tc>
                  <a:txBody>
                    <a:bodyPr/>
                    <a:lstStyle/>
                    <a:p>
                      <a:pPr marL="0" marR="0" indent="0" algn="just">
                        <a:lnSpc>
                          <a:spcPts val="1300"/>
                        </a:lnSpc>
                        <a:spcBef>
                          <a:spcPts val="300"/>
                        </a:spcBef>
                        <a:spcAft>
                          <a:spcPts val="300"/>
                        </a:spcAft>
                        <a:buNone/>
                        <a:defRPr lang="en-us"/>
                      </a:pPr>
                      <a:r>
                        <a:rPr lang="en-gb" sz="1400" cap="small">
                          <a:latin typeface="Arial" pitchFamily="1" charset="0"/>
                          <a:ea typeface="Times New Roman" pitchFamily="1" charset="0"/>
                          <a:cs typeface="Times New Roman" pitchFamily="1" charset="0"/>
                        </a:rPr>
                        <a:t>the </a:t>
                      </a:r>
                      <a:r>
                        <a:rPr lang="en-gb" sz="1400" b="1" cap="small">
                          <a:latin typeface="Arial" pitchFamily="1" charset="0"/>
                          <a:ea typeface="Times New Roman" pitchFamily="1" charset="0"/>
                          <a:cs typeface="Times New Roman" pitchFamily="1" charset="0"/>
                        </a:rPr>
                        <a:t>biological</a:t>
                      </a:r>
                      <a:r>
                        <a:rPr lang="en-gb" sz="1400" cap="small">
                          <a:latin typeface="Arial" pitchFamily="1" charset="0"/>
                          <a:ea typeface="Times New Roman" pitchFamily="1" charset="0"/>
                          <a:cs typeface="Times New Roman" pitchFamily="1" charset="0"/>
                        </a:rPr>
                        <a:t> process of </a:t>
                      </a:r>
                      <a:r>
                        <a:rPr lang="en-gb" sz="1400" b="1" cap="small">
                          <a:latin typeface="Arial" pitchFamily="1" charset="0"/>
                          <a:ea typeface="Times New Roman" pitchFamily="1" charset="0"/>
                          <a:cs typeface="Times New Roman" pitchFamily="1" charset="0"/>
                        </a:rPr>
                        <a:t>partial stabilisation</a:t>
                      </a:r>
                      <a:r>
                        <a:rPr lang="en-gb" sz="1400" cap="small">
                          <a:latin typeface="Arial" pitchFamily="1" charset="0"/>
                          <a:ea typeface="Times New Roman" pitchFamily="1" charset="0"/>
                          <a:cs typeface="Times New Roman" pitchFamily="1" charset="0"/>
                        </a:rPr>
                        <a:t> </a:t>
                      </a:r>
                      <a:r>
                        <a:rPr lang="en-gb" sz="1400">
                          <a:latin typeface="Arial" pitchFamily="1" charset="0"/>
                          <a:ea typeface="Times New Roman" pitchFamily="1" charset="0"/>
                          <a:cs typeface="Times New Roman" pitchFamily="1" charset="0"/>
                        </a:rPr>
                        <a:t>following a mechanical pre-treatment</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3"/>
                  </a:ext>
                  <a:ext uri="smNativeData">
                    <pr:rowheight xmlns:pr="smNativeData" xmlns="" xmlns:p14="http://schemas.microsoft.com/office/powerpoint/2010/main" dt="1580121576" type="min" val="36004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landfills</a:t>
                      </a:r>
                      <a:r>
                        <a:rPr lang="en-gb" sz="1400" cap="small">
                          <a:latin typeface="Arial" pitchFamily="1" charset="0"/>
                          <a:ea typeface="Times New Roman" pitchFamily="1" charset="0"/>
                          <a:cs typeface="Times New Roman" pitchFamily="1" charset="0"/>
                        </a:rPr>
                        <a:t> </a:t>
                      </a:r>
                      <a:r>
                        <a:rPr lang="en-gb" sz="1400">
                          <a:latin typeface="Arial" pitchFamily="1" charset="0"/>
                          <a:ea typeface="Times New Roman" pitchFamily="1" charset="0"/>
                          <a:cs typeface="Times New Roman" pitchFamily="1" charset="0"/>
                        </a:rPr>
                        <a:t>for non hazardous and hazardous waste</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4"/>
                  </a:ext>
                  <a:ext uri="smNativeData">
                    <pr:rowheight xmlns:pr="smNativeData" xmlns="" xmlns:p14="http://schemas.microsoft.com/office/powerpoint/2010/main" dt="1580121576" type="min" val="313055"/>
                  </a:ext>
                </a:extLst>
              </a:tr>
              <a:tr h="313055">
                <a:tc>
                  <a:txBody>
                    <a:bodyPr/>
                    <a:lstStyle/>
                    <a:p>
                      <a:pPr marL="0" marR="0" indent="0" algn="just">
                        <a:lnSpc>
                          <a:spcPts val="1300"/>
                        </a:lnSpc>
                        <a:spcBef>
                          <a:spcPts val="300"/>
                        </a:spcBef>
                        <a:spcAft>
                          <a:spcPts val="300"/>
                        </a:spcAft>
                        <a:buNone/>
                        <a:defRPr lang="en-us"/>
                      </a:pPr>
                      <a:r>
                        <a:rPr lang="en-gb" sz="1400" b="1" cap="small">
                          <a:latin typeface="Arial" pitchFamily="1" charset="0"/>
                          <a:ea typeface="Times New Roman" pitchFamily="1" charset="0"/>
                          <a:cs typeface="Times New Roman" pitchFamily="1" charset="0"/>
                        </a:rPr>
                        <a:t>Engines and plants</a:t>
                      </a:r>
                      <a:r>
                        <a:rPr lang="en-gb" sz="1400" cap="small">
                          <a:latin typeface="Arial" pitchFamily="1" charset="0"/>
                          <a:ea typeface="Times New Roman" pitchFamily="1" charset="0"/>
                          <a:cs typeface="Times New Roman" pitchFamily="1" charset="0"/>
                        </a:rPr>
                        <a:t> </a:t>
                      </a:r>
                      <a:r>
                        <a:rPr lang="en-gb" sz="1400">
                          <a:latin typeface="Arial" pitchFamily="1" charset="0"/>
                          <a:ea typeface="Times New Roman" pitchFamily="1" charset="0"/>
                          <a:cs typeface="Times New Roman" pitchFamily="1" charset="0"/>
                        </a:rPr>
                        <a:t>for the recovery of biogas from landfills </a:t>
                      </a:r>
                      <a:endParaRPr lang="it-it" sz="1400">
                        <a:latin typeface="Arial" pitchFamily="1" charset="0"/>
                        <a:ea typeface="SimSun" charset="0"/>
                        <a:cs typeface="F" charset="0"/>
                      </a:endParaRPr>
                    </a:p>
                  </a:txBody>
                  <a:tcPr marL="71755" marR="90170"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228600" marR="0" indent="0" algn="ctr">
                        <a:lnSpc>
                          <a:spcPts val="1300"/>
                        </a:lnSpc>
                        <a:spcBef>
                          <a:spcPts val="300"/>
                        </a:spcBef>
                        <a:spcAft>
                          <a:spcPts val="300"/>
                        </a:spcAft>
                        <a:buNone/>
                        <a:defRPr lang="en-us"/>
                      </a:pPr>
                      <a:r>
                        <a:rPr lang="en-gb" sz="1400" b="1">
                          <a:latin typeface="Arial" pitchFamily="1" charset="0"/>
                          <a:ea typeface="Times New Roman" pitchFamily="1" charset="0"/>
                          <a:cs typeface="Times New Roman" pitchFamily="1" charset="0"/>
                        </a:rPr>
                        <a:t>X</a:t>
                      </a:r>
                      <a:endParaRPr lang="it-it" sz="1400">
                        <a:latin typeface="Arial" pitchFamily="1" charset="0"/>
                        <a:ea typeface="SimSun" charset="0"/>
                        <a:cs typeface="F" charset="0"/>
                      </a:endParaRPr>
                    </a:p>
                  </a:txBody>
                  <a:tcPr marL="71755" marR="71755" marT="71755" marB="71755"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5"/>
                  </a:ext>
                  <a:ext uri="smNativeData">
                    <pr:rowheight xmlns:pr="smNativeData" xmlns="" xmlns:p14="http://schemas.microsoft.com/office/powerpoint/2010/main" dt="1580121576" type="min" val="313055"/>
                  </a:ext>
                </a:extLst>
              </a:tr>
            </a:tbl>
          </a:graphicData>
        </a:graphic>
      </p:graphicFrame>
      <p:sp>
        <p:nvSpPr>
          <p:cNvPr id="3" name="CasellaDiTesto 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A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qAwAAhgEAALYrAAA4BAAAEAAAACYAAAAIAAAA//////////8="/>
              </a:ext>
            </a:extLst>
          </p:cNvSpPr>
          <p:nvPr/>
        </p:nvSpPr>
        <p:spPr>
          <a:xfrm>
            <a:off x="514350" y="247650"/>
            <a:ext cx="6591300" cy="438150"/>
          </a:xfrm>
          <a:prstGeom prst="rect">
            <a:avLst/>
          </a:prstGeom>
          <a:noFill/>
          <a:ln>
            <a:noFill/>
          </a:ln>
          <a:effectLst/>
        </p:spPr>
        <p:txBody>
          <a:bodyPr vert="horz" wrap="square" lIns="91440" tIns="45720" rIns="91440" bIns="45720" numCol="1" spcCol="215900" anchor="t"/>
          <a:lstStyle/>
          <a:p>
            <a:pPr>
              <a:defRPr lang="en-us"/>
            </a:pPr>
            <a:r>
              <a:rPr lang="en-us" b="1" cap="small">
                <a:solidFill>
                  <a:srgbClr val="FF6600"/>
                </a:solidFill>
                <a:latin typeface="Arial" pitchFamily="1" charset="0"/>
                <a:ea typeface="Calibri" pitchFamily="2" charset="0"/>
                <a:cs typeface="Arial" pitchFamily="1" charset="0"/>
              </a:rPr>
              <a:t>Know your system to be able to choose what type of infrastructure to develop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AAAAAAAAAAAAAAAAA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AwAAewsAADM2AACXJQAAECAAACYAAAAIAAAA//////////8="/>
              </a:ext>
            </a:extLst>
          </p:cNvSpPr>
          <p:nvPr/>
        </p:nvSpPr>
        <p:spPr>
          <a:xfrm>
            <a:off x="635635" y="1866265"/>
            <a:ext cx="8174990" cy="4244340"/>
          </a:xfrm>
          <a:prstGeom prst="rect">
            <a:avLst/>
          </a:prstGeom>
          <a:noFill/>
          <a:ln>
            <a:noFill/>
          </a:ln>
          <a:effectLst/>
        </p:spPr>
        <p:txBody>
          <a:bodyPr vert="horz" wrap="square" lIns="0" tIns="0" rIns="0" bIns="0" numCol="1" spcCol="215900" anchor="ctr"/>
          <a:lstStyle/>
          <a:p>
            <a:pPr marR="0" indent="0" algn="just" defTabSz="914400">
              <a:lnSpc>
                <a:spcPts val="2300"/>
              </a:lnSpc>
              <a:spcBef>
                <a:spcPts val="0"/>
              </a:spcBef>
              <a:spcAft>
                <a:spcPts val="0"/>
              </a:spcAft>
              <a:buNone/>
              <a:tabLst/>
              <a:defRPr lang="en-us"/>
            </a:pPr>
            <a:r>
              <a:rPr lang="en-gb" sz="2000" b="1" cap="small">
                <a:solidFill>
                  <a:srgbClr val="0000CC"/>
                </a:solidFill>
                <a:latin typeface="Arial" pitchFamily="1" charset="0"/>
                <a:ea typeface="T2" charset="0"/>
                <a:cs typeface="Times New Roman" pitchFamily="1" charset="0"/>
              </a:rPr>
              <a:t>clarify the roles and responsibilities of public and private actors </a:t>
            </a:r>
            <a:endParaRPr lang="en-us" sz="2000" b="1" cap="small">
              <a:solidFill>
                <a:srgbClr val="0000CC"/>
              </a:solidFill>
              <a:latin typeface="Arial" pitchFamily="1" charset="0"/>
              <a:ea typeface="T2" charset="0"/>
              <a:cs typeface="Times New Roman" pitchFamily="1" charset="0"/>
            </a:endParaRPr>
          </a:p>
          <a:p>
            <a:pPr marL="0" marR="0" indent="0" algn="ctr" defTabSz="914400">
              <a:lnSpc>
                <a:spcPts val="2200"/>
              </a:lnSpc>
              <a:spcBef>
                <a:spcPts val="1200"/>
              </a:spcBef>
              <a:spcAft>
                <a:spcPts val="0"/>
              </a:spcAft>
              <a:buNone/>
              <a:tabLst/>
              <a:defRPr lang="en-us"/>
            </a:pPr>
            <a:r>
              <a:rPr lang="en-gb" sz="1600">
                <a:latin typeface="Arial" pitchFamily="1" charset="0"/>
                <a:ea typeface="SimSun" charset="0"/>
                <a:cs typeface="F" charset="0"/>
              </a:rPr>
              <a:t>Analyze the roles and responsibilities of both </a:t>
            </a:r>
            <a:r>
              <a:rPr lang="en-gb" sz="1600">
                <a:solidFill>
                  <a:srgbClr val="0000CC"/>
                </a:solidFill>
                <a:latin typeface="Arial" pitchFamily="1" charset="0"/>
                <a:ea typeface="SimSun" charset="0"/>
                <a:cs typeface="F" charset="0"/>
              </a:rPr>
              <a:t>public</a:t>
            </a:r>
            <a:r>
              <a:rPr lang="en-gb" sz="1600">
                <a:latin typeface="Arial" pitchFamily="1" charset="0"/>
                <a:ea typeface="SimSun" charset="0"/>
                <a:cs typeface="F" charset="0"/>
              </a:rPr>
              <a:t> and </a:t>
            </a:r>
            <a:r>
              <a:rPr lang="en-gb" sz="1600">
                <a:solidFill>
                  <a:srgbClr val="0000CC"/>
                </a:solidFill>
                <a:latin typeface="Arial" pitchFamily="1" charset="0"/>
                <a:ea typeface="SimSun" charset="0"/>
                <a:cs typeface="F" charset="0"/>
              </a:rPr>
              <a:t>private</a:t>
            </a:r>
            <a:r>
              <a:rPr lang="en-gb" sz="1600">
                <a:latin typeface="Arial" pitchFamily="1" charset="0"/>
                <a:ea typeface="SimSun" charset="0"/>
                <a:cs typeface="F" charset="0"/>
              </a:rPr>
              <a:t> actors:</a:t>
            </a:r>
            <a:endParaRPr lang="it-it" sz="1600">
              <a:latin typeface="Arial" pitchFamily="1" charset="0"/>
              <a:ea typeface="Calibri" pitchFamily="2" charset="0"/>
              <a:cs typeface="Arial" pitchFamily="1" charset="0"/>
            </a:endParaRPr>
          </a:p>
          <a:p>
            <a:pPr marL="361950" marR="0" indent="-361950" algn="just" defTabSz="914400">
              <a:lnSpc>
                <a:spcPts val="2200"/>
              </a:lnSpc>
              <a:spcBef>
                <a:spcPts val="600"/>
              </a:spcBef>
              <a:spcAft>
                <a:spcPts val="0"/>
              </a:spcAft>
              <a:buClr>
                <a:srgbClr val="FE7402"/>
              </a:buClr>
              <a:buSzTx/>
              <a:buFont typeface="Wingdings" charset="2"/>
              <a:buChar char="Ø"/>
              <a:tabLst/>
              <a:defRPr lang="en-us"/>
            </a:pPr>
            <a:r>
              <a:rPr lang="en-gb" sz="1600">
                <a:latin typeface="Arial" pitchFamily="1" charset="0"/>
                <a:ea typeface="SimSun" charset="0"/>
                <a:cs typeface="F" charset="0"/>
              </a:rPr>
              <a:t>who is in charge of </a:t>
            </a:r>
            <a:r>
              <a:rPr lang="en-gb" sz="1600">
                <a:solidFill>
                  <a:srgbClr val="FE7402"/>
                </a:solidFill>
                <a:latin typeface="Arial" pitchFamily="1" charset="0"/>
                <a:ea typeface="SimSun" charset="0"/>
                <a:cs typeface="F" charset="0"/>
              </a:rPr>
              <a:t>collection</a:t>
            </a:r>
            <a:r>
              <a:rPr lang="en-gb" sz="1600">
                <a:latin typeface="Arial" pitchFamily="1" charset="0"/>
                <a:ea typeface="SimSun" charset="0"/>
                <a:cs typeface="F" charset="0"/>
              </a:rPr>
              <a:t>: </a:t>
            </a:r>
            <a:endParaRPr lang="it-it" sz="1600">
              <a:latin typeface="Arial" pitchFamily="1" charset="0"/>
              <a:ea typeface="Calibri" pitchFamily="2" charset="0"/>
              <a:cs typeface="Arial" pitchFamily="1" charset="0"/>
            </a:endParaRPr>
          </a:p>
          <a:p>
            <a:pPr marR="0" lvl="1" indent="-190500" algn="just" defTabSz="914400">
              <a:lnSpc>
                <a:spcPts val="2200"/>
              </a:lnSpc>
              <a:spcBef>
                <a:spcPts val="600"/>
              </a:spcBef>
              <a:spcAft>
                <a:spcPts val="0"/>
              </a:spcAft>
              <a:buClrTx/>
              <a:buSzTx/>
              <a:buFont typeface="Symbol" charset="2"/>
              <a:buChar char=""/>
              <a:tabLst/>
              <a:defRPr lang="en-us"/>
            </a:pPr>
            <a:r>
              <a:rPr lang="en-gb" sz="1600">
                <a:latin typeface="Arial" pitchFamily="1" charset="0"/>
                <a:ea typeface="SimSun" charset="0"/>
                <a:cs typeface="F" charset="0"/>
              </a:rPr>
              <a:t>if Local Authorities are in charge, what is their budget? Is collection cost covered by service tariffs / taxes?</a:t>
            </a:r>
            <a:endParaRPr lang="it-it" sz="1600">
              <a:latin typeface="Arial" pitchFamily="1" charset="0"/>
              <a:ea typeface="Calibri" pitchFamily="2" charset="0"/>
              <a:cs typeface="Arial" pitchFamily="1" charset="0"/>
            </a:endParaRPr>
          </a:p>
          <a:p>
            <a:pPr marR="0" lvl="1" indent="-190500" algn="just" defTabSz="914400">
              <a:lnSpc>
                <a:spcPts val="2200"/>
              </a:lnSpc>
              <a:spcBef>
                <a:spcPts val="600"/>
              </a:spcBef>
              <a:spcAft>
                <a:spcPts val="0"/>
              </a:spcAft>
              <a:buClrTx/>
              <a:buSzTx/>
              <a:buFont typeface="Symbol" charset="2"/>
              <a:buChar char=""/>
              <a:tabLst/>
              <a:defRPr lang="en-us"/>
            </a:pPr>
            <a:r>
              <a:rPr lang="en-gb" sz="1600">
                <a:latin typeface="Arial" pitchFamily="1" charset="0"/>
                <a:ea typeface="SimSun" charset="0"/>
                <a:cs typeface="F" charset="0"/>
              </a:rPr>
              <a:t>if private enterprises are performing waste collection, what is the contractual arrangement with the institution billing for service tariffs/taxes? </a:t>
            </a:r>
          </a:p>
          <a:p>
            <a:pPr marR="0" lvl="1" indent="-190500" algn="just" defTabSz="914400">
              <a:lnSpc>
                <a:spcPts val="2200"/>
              </a:lnSpc>
              <a:spcBef>
                <a:spcPts val="600"/>
              </a:spcBef>
              <a:spcAft>
                <a:spcPts val="0"/>
              </a:spcAft>
              <a:buClrTx/>
              <a:buSzTx/>
              <a:buFont typeface="Symbol" charset="2"/>
              <a:buChar char=""/>
              <a:tabLst/>
              <a:defRPr lang="en-us"/>
            </a:pPr>
            <a:r>
              <a:rPr lang="en-gb" sz="1600">
                <a:latin typeface="Arial" pitchFamily="1" charset="0"/>
                <a:ea typeface="SimSun" charset="0"/>
                <a:cs typeface="Arial" pitchFamily="1" charset="0"/>
              </a:rPr>
              <a:t>Who is managing / at what cost the other plants ?</a:t>
            </a:r>
            <a:endParaRPr lang="it-it" sz="1600">
              <a:latin typeface="Arial" pitchFamily="1" charset="0"/>
              <a:ea typeface="Calibri" pitchFamily="2" charset="0"/>
              <a:cs typeface="Arial" pitchFamily="1" charset="0"/>
            </a:endParaRPr>
          </a:p>
          <a:p>
            <a:pPr marL="0" marR="0" indent="0" algn="just" defTabSz="914400">
              <a:lnSpc>
                <a:spcPts val="2200"/>
              </a:lnSpc>
              <a:spcBef>
                <a:spcPts val="1200"/>
              </a:spcBef>
              <a:spcAft>
                <a:spcPts val="0"/>
              </a:spcAft>
              <a:buNone/>
              <a:tabLst/>
              <a:defRPr lang="en-us"/>
            </a:pPr>
            <a:r>
              <a:rPr lang="en-gb" sz="1600">
                <a:latin typeface="Arial" pitchFamily="1" charset="0"/>
                <a:ea typeface="SimSun" charset="0"/>
                <a:cs typeface="F" charset="0"/>
              </a:rPr>
              <a:t>The actors – public or private - performing the </a:t>
            </a:r>
            <a:r>
              <a:rPr lang="en-gb" sz="1600">
                <a:solidFill>
                  <a:srgbClr val="FE7402"/>
                </a:solidFill>
                <a:latin typeface="Arial" pitchFamily="1" charset="0"/>
                <a:ea typeface="SimSun" charset="0"/>
                <a:cs typeface="F" charset="0"/>
              </a:rPr>
              <a:t>several SWM activities </a:t>
            </a:r>
            <a:r>
              <a:rPr lang="en-gb" sz="1600">
                <a:latin typeface="Arial" pitchFamily="1" charset="0"/>
                <a:ea typeface="SimSun" charset="0"/>
                <a:cs typeface="F" charset="0"/>
              </a:rPr>
              <a:t>must be identified:</a:t>
            </a:r>
            <a:endParaRPr lang="it-it" sz="1600">
              <a:latin typeface="Arial" pitchFamily="1" charset="0"/>
              <a:ea typeface="Calibri" pitchFamily="2" charset="0"/>
              <a:cs typeface="Arial" pitchFamily="1" charset="0"/>
            </a:endParaRPr>
          </a:p>
          <a:p>
            <a:pPr marL="525780" marR="0" indent="-266700" algn="just" defTabSz="914400">
              <a:lnSpc>
                <a:spcPts val="2200"/>
              </a:lnSpc>
              <a:spcBef>
                <a:spcPts val="600"/>
              </a:spcBef>
              <a:spcAft>
                <a:spcPts val="0"/>
              </a:spcAft>
              <a:buClr>
                <a:srgbClr val="FE7402"/>
              </a:buClr>
              <a:buSzTx/>
              <a:buFont typeface="Wingdings" charset="2"/>
              <a:buChar char="Ø"/>
              <a:tabLst/>
              <a:defRPr lang="en-us"/>
            </a:pPr>
            <a:r>
              <a:rPr lang="en-gb" sz="1600">
                <a:latin typeface="Arial" pitchFamily="1" charset="0"/>
                <a:ea typeface="SimSun" charset="0"/>
                <a:cs typeface="F" charset="0"/>
              </a:rPr>
              <a:t>who operates recycling facilities?</a:t>
            </a:r>
            <a:endParaRPr lang="it-it" sz="1600">
              <a:latin typeface="Arial" pitchFamily="1" charset="0"/>
              <a:ea typeface="Calibri" pitchFamily="2" charset="0"/>
              <a:cs typeface="Arial" pitchFamily="1" charset="0"/>
            </a:endParaRPr>
          </a:p>
          <a:p>
            <a:pPr marL="525780" marR="0" indent="-266700" algn="just" defTabSz="914400">
              <a:lnSpc>
                <a:spcPts val="2200"/>
              </a:lnSpc>
              <a:spcBef>
                <a:spcPts val="600"/>
              </a:spcBef>
              <a:spcAft>
                <a:spcPts val="0"/>
              </a:spcAft>
              <a:buClr>
                <a:srgbClr val="FE7402"/>
              </a:buClr>
              <a:buSzTx/>
              <a:buFont typeface="Wingdings" charset="2"/>
              <a:buChar char="Ø"/>
              <a:tabLst/>
              <a:defRPr lang="en-us"/>
            </a:pPr>
            <a:r>
              <a:rPr lang="en-gb" sz="1600">
                <a:latin typeface="Arial" pitchFamily="1" charset="0"/>
                <a:ea typeface="SimSun" charset="0"/>
                <a:cs typeface="F" charset="0"/>
              </a:rPr>
              <a:t>who operates the facilities and treatment plants?</a:t>
            </a:r>
          </a:p>
          <a:p>
            <a:pPr marL="525780" marR="0" indent="-266700" algn="just" defTabSz="914400">
              <a:lnSpc>
                <a:spcPts val="2200"/>
              </a:lnSpc>
              <a:spcBef>
                <a:spcPts val="600"/>
              </a:spcBef>
              <a:spcAft>
                <a:spcPts val="0"/>
              </a:spcAft>
              <a:buClr>
                <a:srgbClr val="FE7402"/>
              </a:buClr>
              <a:buSzTx/>
              <a:buFont typeface="Wingdings" charset="2"/>
              <a:buChar char="Ø"/>
              <a:tabLst/>
              <a:defRPr lang="en-us"/>
            </a:pPr>
            <a:r>
              <a:rPr lang="en-gb" sz="1600">
                <a:latin typeface="Arial" pitchFamily="1" charset="0"/>
                <a:ea typeface="SimSun" charset="0"/>
                <a:cs typeface="Arial" pitchFamily="1" charset="0"/>
              </a:rPr>
              <a:t>Who operates landfills ?</a:t>
            </a:r>
            <a:endParaRPr lang="en-gb" sz="1600">
              <a:latin typeface="Arial" pitchFamily="1" charset="0"/>
              <a:ea typeface="Calibri" pitchFamily="2" charset="0"/>
              <a:cs typeface="Arial" pitchFamily="1" charset="0"/>
            </a:endParaRPr>
          </a:p>
        </p:txBody>
      </p:sp>
      <p:sp>
        <p:nvSpPr>
          <p:cNvPr id="3" name="Oval 1"/>
          <p:cNvSpPr>
            <a:extLst>
              <a:ext uri="smNativeData">
                <pr:smNativeData xmlns:pr="smNativeData" xmlns:p14="http://schemas.microsoft.com/office/powerpoint/2010/main" xmlns="" val="SMDATA_13_6L0uXhMAAAAlAAAAZgAAAA0AAAAAAAAAAAAAAAAAAAAAAAAAAAAAAAAB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8AAAAAg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DQAAfAMAAPghAABBCAAAEAAAACYAAAAIAAAA//////////8="/>
              </a:ext>
            </a:extLst>
          </p:cNvSpPr>
          <p:nvPr/>
        </p:nvSpPr>
        <p:spPr>
          <a:xfrm>
            <a:off x="2138045" y="566420"/>
            <a:ext cx="3383915" cy="775335"/>
          </a:xfrm>
          <a:prstGeom prst="ellipse">
            <a:avLst/>
          </a:prstGeom>
          <a:solidFill>
            <a:srgbClr val="FFFFFF"/>
          </a:solidFill>
          <a:ln w="38100" cap="flat" cmpd="dbl"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buNone/>
              <a:tabLst/>
              <a:defRPr lang="en-us"/>
            </a:pPr>
            <a:r>
              <a:rPr lang="en-us" sz="1200" b="1">
                <a:solidFill>
                  <a:srgbClr val="FF0000"/>
                </a:solidFill>
                <a:latin typeface="Arial" pitchFamily="1" charset="0"/>
                <a:ea typeface="Calibri" pitchFamily="2" charset="0"/>
                <a:cs typeface="Arial" pitchFamily="1" charset="0"/>
              </a:rPr>
              <a:t>BEFORE GETTING STARTED ON COSTS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20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20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20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20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2000"/>
                                        <p:tgtEl>
                                          <p:spTgt spid="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p:ext uri="smNativeData">
        <pr:smNativeData xmlns:pr="smNativeData" xmlns:p14="http://schemas.microsoft.com/office/powerpoint/2010/main" xmlns="" val="6L0uXgkAAAAFAAAAAQAAAAEAAAAKAAAAAAAAAAAAAAAAAAAAAAAAAAoAAAACAAAAAQAAAAoAAAAAAAAAAAAAAAAAAAAAAAAADQAAAAMAAAABAAAACgAAAAAAAAAAAAAAAAAAAAAAAAAQAAAABAAAAAEAAAAKAAAAAAAAAAAAAAAAAAAAAAAAABMAAAAFAAAAAQAAAAoAAAAAAAAAAAAAAAAAAAAAAAAAGAAAAAYAAAABAAAACgAAAAAAAAAAAAAAAAAAAAAAAAAdAAAABwAAAAEAAAAKAAAAAAAAAAAAAAAAAAAAAAAAACIAAAAIAAAAAQAAAAoAAAAAAAAAAAAAAAAAAAAAAAAAJwAAAAkAAAABAAAACgAAAAAAAAAAAAAAAAAAAAAAAAA="/>
      </p:ext>
    </p:ext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w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BAAA+gkAAKw0AACNHgAAECAAACYAAAAIAAAA//////////8="/>
              </a:ext>
            </a:extLst>
          </p:cNvSpPr>
          <p:nvPr/>
        </p:nvSpPr>
        <p:spPr>
          <a:xfrm>
            <a:off x="695960" y="1621790"/>
            <a:ext cx="7866380" cy="3344545"/>
          </a:xfrm>
          <a:prstGeom prst="rect">
            <a:avLst/>
          </a:prstGeom>
          <a:noFill/>
          <a:ln>
            <a:noFill/>
          </a:ln>
          <a:effectLst/>
        </p:spPr>
        <p:txBody>
          <a:bodyPr vert="horz" wrap="square" lIns="91440" tIns="45720" rIns="91440" bIns="45720" numCol="1" spcCol="215900" anchor="ctr"/>
          <a:lstStyle/>
          <a:p>
            <a:pPr marL="0" marR="0" indent="0" algn="l" defTabSz="914400">
              <a:lnSpc>
                <a:spcPct val="100000"/>
              </a:lnSpc>
              <a:spcBef>
                <a:spcPts val="1200"/>
              </a:spcBef>
              <a:spcAft>
                <a:spcPts val="0"/>
              </a:spcAft>
              <a:buNone/>
              <a:tabLst/>
              <a:defRPr lang="en-us"/>
            </a:pPr>
            <a:r>
              <a:rPr lang="en-gb" cap="small">
                <a:solidFill>
                  <a:srgbClr val="000000"/>
                </a:solidFill>
                <a:latin typeface="Arial" pitchFamily="1" charset="0"/>
                <a:ea typeface="SimSun" charset="0"/>
                <a:cs typeface="Arial" pitchFamily="1" charset="0"/>
              </a:rPr>
              <a:t>Understand the functions of the </a:t>
            </a:r>
            <a:r>
              <a:rPr lang="en-gb" cap="small">
                <a:solidFill>
                  <a:srgbClr val="0000CC"/>
                </a:solidFill>
                <a:latin typeface="Arial" pitchFamily="1" charset="0"/>
                <a:ea typeface="SimSun" charset="0"/>
                <a:cs typeface="Arial" pitchFamily="1" charset="0"/>
              </a:rPr>
              <a:t>different  actors </a:t>
            </a:r>
            <a:r>
              <a:rPr lang="en-gb" cap="small">
                <a:solidFill>
                  <a:srgbClr val="000000"/>
                </a:solidFill>
                <a:latin typeface="Arial" pitchFamily="1" charset="0"/>
                <a:ea typeface="SimSun" charset="0"/>
                <a:cs typeface="Arial" pitchFamily="1" charset="0"/>
              </a:rPr>
              <a:t>in a SWM system </a:t>
            </a:r>
            <a:r>
              <a:rPr lang="en-gb" sz="1600">
                <a:solidFill>
                  <a:srgbClr val="000000"/>
                </a:solidFill>
                <a:latin typeface="Arial" pitchFamily="1" charset="0"/>
                <a:ea typeface="SimSun" charset="0"/>
                <a:cs typeface="Arial" pitchFamily="1" charset="0"/>
              </a:rPr>
              <a:t>:</a:t>
            </a:r>
            <a:endParaRPr lang="it-it" sz="1600">
              <a:solidFill>
                <a:srgbClr val="000000"/>
              </a:solidFill>
              <a:latin typeface="Arial" pitchFamily="1" charset="0"/>
              <a:ea typeface="Calibri" pitchFamily="2" charset="0"/>
              <a:cs typeface="Arial" pitchFamily="1" charset="0"/>
            </a:endParaRPr>
          </a:p>
          <a:p>
            <a:pPr marL="182880" marR="0" indent="-182880" algn="l" defTabSz="914400">
              <a:lnSpc>
                <a:spcPts val="2300"/>
              </a:lnSpc>
              <a:spcBef>
                <a:spcPts val="1200"/>
              </a:spcBef>
              <a:spcAft>
                <a:spcPts val="0"/>
              </a:spcAft>
              <a:buClrTx/>
              <a:buSzTx/>
              <a:buFont typeface="Wingdings" charset="2"/>
              <a:buChar char="§"/>
              <a:tabLst/>
              <a:defRPr lang="en-us"/>
            </a:pPr>
            <a:r>
              <a:rPr lang="en-gb" sz="1600" cap="small">
                <a:solidFill>
                  <a:srgbClr val="0000CC"/>
                </a:solidFill>
                <a:latin typeface="Arial" pitchFamily="1" charset="0"/>
                <a:ea typeface="SimSun" charset="0"/>
                <a:cs typeface="Arial" pitchFamily="1" charset="0"/>
              </a:rPr>
              <a:t>SWM policy-makers, designers and regulators </a:t>
            </a:r>
            <a:r>
              <a:rPr lang="en-gb" sz="1600">
                <a:solidFill>
                  <a:srgbClr val="000000"/>
                </a:solidFill>
                <a:latin typeface="Arial" pitchFamily="1" charset="0"/>
                <a:ea typeface="SimSun" charset="0"/>
                <a:cs typeface="Arial" pitchFamily="1" charset="0"/>
              </a:rPr>
              <a:t>contribute to the writing of the SWM City Action Plan, its implementation, and to the enforcement of legislation;</a:t>
            </a:r>
            <a:endParaRPr lang="it-it" sz="1600">
              <a:solidFill>
                <a:srgbClr val="000000"/>
              </a:solidFill>
              <a:latin typeface="Arial" pitchFamily="1" charset="0"/>
              <a:ea typeface="Calibri" pitchFamily="2" charset="0"/>
              <a:cs typeface="Arial" pitchFamily="1" charset="0"/>
            </a:endParaRPr>
          </a:p>
          <a:p>
            <a:pPr marL="182880" marR="0" indent="-182880" algn="l" defTabSz="914400">
              <a:lnSpc>
                <a:spcPts val="2300"/>
              </a:lnSpc>
              <a:spcBef>
                <a:spcPts val="1200"/>
              </a:spcBef>
              <a:spcAft>
                <a:spcPts val="0"/>
              </a:spcAft>
              <a:buClrTx/>
              <a:buSzTx/>
              <a:buFont typeface="Wingdings" charset="2"/>
              <a:buChar char="§"/>
              <a:tabLst/>
              <a:defRPr lang="en-us"/>
            </a:pPr>
            <a:r>
              <a:rPr lang="en-gb" sz="1600">
                <a:latin typeface="Arial" pitchFamily="1" charset="0"/>
                <a:ea typeface="SimSun" charset="0"/>
                <a:cs typeface="Arial" pitchFamily="1" charset="0"/>
              </a:rPr>
              <a:t>the </a:t>
            </a:r>
            <a:r>
              <a:rPr lang="en-gb" sz="1600" cap="small">
                <a:solidFill>
                  <a:srgbClr val="0000CC"/>
                </a:solidFill>
                <a:latin typeface="Arial" pitchFamily="1" charset="0"/>
                <a:ea typeface="SimSun" charset="0"/>
                <a:cs typeface="Arial" pitchFamily="1" charset="0"/>
              </a:rPr>
              <a:t>interested and/or affected sectors of the civil society </a:t>
            </a:r>
            <a:r>
              <a:rPr lang="en-gb" sz="1600">
                <a:solidFill>
                  <a:srgbClr val="000000"/>
                </a:solidFill>
                <a:latin typeface="Arial" pitchFamily="1" charset="0"/>
                <a:ea typeface="SimSun" charset="0"/>
                <a:cs typeface="Arial" pitchFamily="1" charset="0"/>
              </a:rPr>
              <a:t>have the right to discuss the existing SWM situation and the proposed alternative solutions, including health and environmental impacts, and </a:t>
            </a:r>
            <a:r>
              <a:rPr lang="en-gb" sz="1600">
                <a:solidFill>
                  <a:srgbClr val="0000CC"/>
                </a:solidFill>
                <a:latin typeface="Arial" pitchFamily="1" charset="0"/>
                <a:ea typeface="SimSun" charset="0"/>
                <a:cs typeface="Arial" pitchFamily="1" charset="0"/>
              </a:rPr>
              <a:t>cost and tariffs of service</a:t>
            </a:r>
            <a:r>
              <a:rPr lang="en-gb" sz="1600">
                <a:solidFill>
                  <a:srgbClr val="000000"/>
                </a:solidFill>
                <a:latin typeface="Arial" pitchFamily="1" charset="0"/>
                <a:ea typeface="SimSun" charset="0"/>
                <a:cs typeface="Arial" pitchFamily="1" charset="0"/>
              </a:rPr>
              <a:t>;</a:t>
            </a:r>
            <a:endParaRPr lang="it-it" sz="1600">
              <a:solidFill>
                <a:srgbClr val="000000"/>
              </a:solidFill>
              <a:latin typeface="Arial" pitchFamily="1" charset="0"/>
              <a:ea typeface="Calibri" pitchFamily="2" charset="0"/>
              <a:cs typeface="Arial" pitchFamily="1" charset="0"/>
            </a:endParaRPr>
          </a:p>
          <a:p>
            <a:pPr marL="182880" marR="0" indent="-182880" algn="l" defTabSz="914400">
              <a:lnSpc>
                <a:spcPts val="2300"/>
              </a:lnSpc>
              <a:spcBef>
                <a:spcPts val="1200"/>
              </a:spcBef>
              <a:spcAft>
                <a:spcPts val="0"/>
              </a:spcAft>
              <a:buClrTx/>
              <a:buSzTx/>
              <a:buFont typeface="Wingdings" charset="2"/>
              <a:buChar char="§"/>
              <a:tabLst/>
              <a:defRPr lang="en-us"/>
            </a:pPr>
            <a:r>
              <a:rPr lang="en-gb" sz="1600" cap="small">
                <a:solidFill>
                  <a:srgbClr val="0000CC"/>
                </a:solidFill>
                <a:latin typeface="Arial" pitchFamily="1" charset="0"/>
                <a:ea typeface="SimSun" charset="0"/>
                <a:cs typeface="Arial" pitchFamily="1" charset="0"/>
              </a:rPr>
              <a:t>services providers </a:t>
            </a:r>
            <a:r>
              <a:rPr lang="en-gb" sz="1600">
                <a:solidFill>
                  <a:srgbClr val="000000"/>
                </a:solidFill>
                <a:latin typeface="Arial" pitchFamily="1" charset="0"/>
                <a:ea typeface="SimSun" charset="0"/>
                <a:cs typeface="Arial" pitchFamily="1" charset="0"/>
              </a:rPr>
              <a:t>perform SWM activities, such as waste collection, or manage relevant facilities and plants;</a:t>
            </a:r>
            <a:endParaRPr lang="it-it" sz="1600">
              <a:solidFill>
                <a:srgbClr val="000000"/>
              </a:solidFill>
              <a:latin typeface="Arial" pitchFamily="1" charset="0"/>
              <a:ea typeface="Calibri" pitchFamily="2" charset="0"/>
              <a:cs typeface="Arial" pitchFamily="1" charset="0"/>
            </a:endParaRPr>
          </a:p>
          <a:p>
            <a:pPr marL="182880" marR="0" indent="-182880" algn="l" defTabSz="914400">
              <a:lnSpc>
                <a:spcPts val="2300"/>
              </a:lnSpc>
              <a:spcBef>
                <a:spcPts val="1200"/>
              </a:spcBef>
              <a:spcAft>
                <a:spcPts val="0"/>
              </a:spcAft>
              <a:buClrTx/>
              <a:buSzTx/>
              <a:buFont typeface="Wingdings" charset="2"/>
              <a:buChar char="§"/>
              <a:tabLst/>
              <a:defRPr lang="en-us"/>
            </a:pPr>
            <a:r>
              <a:rPr lang="en-gb" sz="1600" cap="small">
                <a:solidFill>
                  <a:srgbClr val="0000CC"/>
                </a:solidFill>
                <a:latin typeface="Arial" pitchFamily="1" charset="0"/>
                <a:ea typeface="SimSun" charset="0"/>
                <a:cs typeface="Arial" pitchFamily="1" charset="0"/>
              </a:rPr>
              <a:t>industrial actors </a:t>
            </a:r>
            <a:r>
              <a:rPr lang="en-gb" sz="1600">
                <a:solidFill>
                  <a:srgbClr val="000000"/>
                </a:solidFill>
                <a:latin typeface="Arial" pitchFamily="1" charset="0"/>
                <a:ea typeface="SimSun" charset="0"/>
                <a:cs typeface="Arial" pitchFamily="1" charset="0"/>
              </a:rPr>
              <a:t>produce the objects that then become waste.</a:t>
            </a:r>
            <a:endParaRPr lang="en-gb" sz="1600">
              <a:solidFill>
                <a:srgbClr val="000000"/>
              </a:solidFill>
              <a:latin typeface="Arial" pitchFamily="1" charset="0"/>
              <a:ea typeface="Calibri" pitchFamily="2" charset="0"/>
              <a:cs typeface="Arial" pitchFamily="1" charset="0"/>
            </a:endParaRPr>
          </a:p>
        </p:txBody>
      </p:sp>
      <p:sp>
        <p:nvSpPr>
          <p:cNvPr id="3" name="Ovale 2"/>
          <p:cNvSpPr>
            <a:extLst>
              <a:ext uri="smNativeData">
                <pr:smNativeData xmlns:pr="smNativeData" xmlns:p14="http://schemas.microsoft.com/office/powerpoint/2010/main" xmlns="" val="SMDATA_13_6L0uXhMAAAAlAAAAZgAAAA0AAAAAkAAAAEgAAACQAAAASAAAAAAAAAABAAAAAAAAAAEAAABQAAAAAAAAAAAA8D8AAAAAAADwPwAAAAAAAOA/AAAAAAAA4D8AAAAAAADgPwAAAAAAAOA/AAAAAAAA4D8AAAAAAADgPwAAAAAAAOA/AAAAAAAA4D8CAAAAjAAAAAEAAAAAAAAAkMc+D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C+EgsMAAAAEAAAAAAAAAAAAAAAAAAAAAAAAAAeAAAAaAAAAAAAAAAAAAAAAAAAAAAAAAAAAAAAECcAABAnAAAAAAAAAAAAAAAAAAAAAAAAAAAAAAAAAAAAAAAAAAAAABQAAAAAAAAAwMD/AAAAAABkAAAAMgAAAAAAAABkAAAAAAAAAH9/fwAKAAAAHwAAAFQAAACQxz4FAAAAAQAAAAAAAAAAAAAAAAAAAAAAAAAAAAAAAAAAAAAAAAAAa5QuAH9/fwAAAAADzMzMAMDA/wB/f38AAAAAAAAAAAAAAAAAAAAAAAAAAAAhAAAAGAAAABQAAAAbIQAAewwAADwtAABKEAAAEAAAACYAAAAIAAAA//////////8="/>
              </a:ext>
            </a:extLst>
          </p:cNvSpPr>
          <p:nvPr/>
        </p:nvSpPr>
        <p:spPr>
          <a:xfrm>
            <a:off x="5381625" y="2028825"/>
            <a:ext cx="1971675" cy="619125"/>
          </a:xfrm>
          <a:prstGeom prst="ellipse">
            <a:avLst/>
          </a:prstGeom>
          <a:solidFill>
            <a:schemeClr val="accent1"/>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r>
              <a:t>EPR</a:t>
            </a:r>
          </a:p>
        </p:txBody>
      </p:sp>
      <p:sp>
        <p:nvSpPr>
          <p:cNvPr id="4" name="Rettangolo arrotondato 4"/>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c9PoA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DcgQMMAAAAEAAAAAAAAAAAAAAAAAAAAAAAAAAeAAAAaAAAAAAAAAAAAAAAAAAAAAAAAAAAAAAAECcAABAnAAAAAAAAAAAAAAAAAAAAAAAAAAAAAAAAAAAAAAAAAAAAABQAAAAAAAAAwMD/AAAAAABkAAAAMgAAAAAAAABkAAAAAAAAAH9/fwAKAAAAHwAAAFQAAABz0+gAAAAAAQAAAAAAAAAAAAAAAAAAAAAAAAAAAAAAAAAAAAAAAAAAa5QuAH9/fwAAAAADzMzMAMDA/wB/f38AAAAAAAAAAAAAAAAAAAAAAAAAAAAhAAAAGAAAABQAAADUDQAAigwAACUXAAB3EAAAEAAAACYAAAAIAAAA//////////8="/>
              </a:ext>
            </a:extLst>
          </p:cNvSpPr>
          <p:nvPr/>
        </p:nvSpPr>
        <p:spPr>
          <a:xfrm>
            <a:off x="2247900" y="2038350"/>
            <a:ext cx="1514475" cy="638175"/>
          </a:xfrm>
          <a:prstGeom prst="roundRect">
            <a:avLst>
              <a:gd name="adj" fmla="val 16667"/>
            </a:avLst>
          </a:prstGeom>
          <a:solidFill>
            <a:srgbClr val="73D3E8"/>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r>
              <a:rPr lang="en-us" sz="1600"/>
              <a:t>Knowledge of costs</a:t>
            </a:r>
          </a:p>
        </p:txBody>
      </p:sp>
      <p:sp>
        <p:nvSpPr>
          <p:cNvPr id="5" name="Oval 1"/>
          <p:cNvSpPr>
            <a:extLst>
              <a:ext uri="smNativeData">
                <pr:smNativeData xmlns:pr="smNativeData" xmlns:p14="http://schemas.microsoft.com/office/powerpoint/2010/main" xmlns="" val="SMDATA_13_6L0uXhMAAAAlAAAAZgAAAA0AAAAAAAAAAAAAAAAAAAAAAAAAAAAAAAAB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8AAAAAg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DQAAfAMAAPghAABBCAAAEAAAACYAAAAIAAAA//////////8="/>
              </a:ext>
            </a:extLst>
          </p:cNvSpPr>
          <p:nvPr/>
        </p:nvSpPr>
        <p:spPr>
          <a:xfrm>
            <a:off x="2138045" y="566420"/>
            <a:ext cx="3383915" cy="775335"/>
          </a:xfrm>
          <a:prstGeom prst="ellipse">
            <a:avLst/>
          </a:prstGeom>
          <a:solidFill>
            <a:srgbClr val="FFFFFF"/>
          </a:solidFill>
          <a:ln w="38100" cap="flat" cmpd="dbl"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buNone/>
              <a:tabLst/>
              <a:defRPr lang="en-us"/>
            </a:pPr>
            <a:r>
              <a:rPr lang="en-us" sz="1200" b="1">
                <a:solidFill>
                  <a:srgbClr val="FF0000"/>
                </a:solidFill>
                <a:latin typeface="Arial" pitchFamily="1" charset="0"/>
                <a:ea typeface="Calibri" pitchFamily="2" charset="0"/>
                <a:cs typeface="Arial" pitchFamily="1" charset="0"/>
              </a:rPr>
              <a:t>BEFORE GETTING STARTED ON COSTS </a:t>
            </a:r>
          </a:p>
        </p:txBody>
      </p:sp>
      <p:sp>
        <p:nvSpPr>
          <p:cNvPr id="6" name="Rettangolo arrotondato 8"/>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c9PoA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BAAAMAAAAEAAAAAAAAAAAAAAAAAAAAAAAAAAeAAAAaAAAAAAAAAAAAAAAAAAAAAAAAAAAAAAAECcAABAnAAAAAAAAAAAAAAAAAAAAAAAAAAAAAAAAAAAAAAAAAAAAABQAAAAAAAAAwMD/AAAAAABkAAAAMgAAAAAAAABkAAAAAAAAAH9/fwAKAAAAHwAAAFQAAABz0+gAAAAAAQAAAAAAAAAAAAAAAAAAAAAAAAAAAAAAAAAAAAAAAAAAa5QuAH9/fwAAAAADzMzMAMDA/wB/f38AAAAAAAAAAAAAAAAAAAAAAAAAAAAhAAAAGAAAABQAAAAvHAAAfxcAAIAlAABsGwAAEAAAACYAAAAIAAAA//////////8="/>
              </a:ext>
            </a:extLst>
          </p:cNvSpPr>
          <p:nvPr/>
        </p:nvSpPr>
        <p:spPr>
          <a:xfrm>
            <a:off x="4581525" y="3819525"/>
            <a:ext cx="1514475" cy="638175"/>
          </a:xfrm>
          <a:prstGeom prst="roundRect">
            <a:avLst>
              <a:gd name="adj" fmla="val 16667"/>
            </a:avLst>
          </a:prstGeom>
          <a:solidFill>
            <a:srgbClr val="73D3E8"/>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r>
              <a:rPr lang="en-us" sz="1600"/>
              <a:t>Knowledge of costs</a:t>
            </a:r>
          </a:p>
        </p:txBody>
      </p:sp>
      <p:sp>
        <p:nvSpPr>
          <p:cNvPr id="7" name="Rettangolo arrotondato 9"/>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c9PoA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z0+gAAAAAAQAAAAAAAAAAAAAAAAAAAAAAAAAAAAAAAAAAAAAAAAAAa5QuAH9/fwAAAAADzMzMAMDA/wB/f38AAAAAAAAAAAAAAAAAAAAAAAAAAAAhAAAAGAAAABQAAACiEgAAbBsAAPMbAABZHwAAEAAAACYAAAAIAAAA//////////8="/>
              </a:ext>
            </a:extLst>
          </p:cNvSpPr>
          <p:nvPr/>
        </p:nvSpPr>
        <p:spPr>
          <a:xfrm>
            <a:off x="3028950" y="4457700"/>
            <a:ext cx="1514475" cy="638175"/>
          </a:xfrm>
          <a:prstGeom prst="roundRect">
            <a:avLst>
              <a:gd name="adj" fmla="val 16667"/>
            </a:avLst>
          </a:prstGeom>
          <a:solidFill>
            <a:srgbClr val="73D3E8"/>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r>
              <a:rPr lang="en-us" sz="1600"/>
              <a:t>Knowledge of costs</a:t>
            </a:r>
          </a:p>
        </p:txBody>
      </p:sp>
      <p:sp>
        <p:nvSpPr>
          <p:cNvPr id="8" name="Ovale 10"/>
          <p:cNvSpPr>
            <a:extLst>
              <a:ext uri="smNativeData">
                <pr:smNativeData xmlns:pr="smNativeData" xmlns:p14="http://schemas.microsoft.com/office/powerpoint/2010/main" xmlns="" val="SMDATA_13_6L0uXhMAAAAlAAAAZgAAAA0AAAAAkAAAAEgAAACQAAAASAAAAAAAAAABAAAAAAAAAAEAAABQAAAAAAAAAAAA8D8AAAAAAADwPwAAAAAAAOA/AAAAAAAA4D8AAAAAAADgPwAAAAAAAOA/AAAAAAAA4D8AAAAAAADgPwAAAAAAAOA/AAAAAAAA4D8CAAAAjAAAAAEAAAAAAAAAkMc+D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0sICAMAAAAEAAAAAAAAAAAAAAAAAAAAAAAAAAeAAAAaAAAAAAAAAAAAAAAAAAAAAAAAAAAAAAAECcAABAnAAAAAAAAAAAAAAAAAAAAAAAAAAAAAAAAAAAAAAAAAAAAABQAAAAAAAAAwMD/AAAAAABkAAAAMgAAAAAAAABkAAAAAAAAAH9/fwAKAAAAHwAAAFQAAACQxz4FAAAAAQAAAAAAAAAAAAAAAAAAAAAAAAAAAAAAAAAAAAAAAAAAa5QuAH9/fwAAAAADzMzMAMDA/wB/f38AAAAAAAAAAAAAAAAAAAAAAAAAAAAhAAAAGAAAABQAAACTIQAA8xsAALQtAADCHwAAEAAAACYAAAAIAAAA//////////8="/>
              </a:ext>
            </a:extLst>
          </p:cNvSpPr>
          <p:nvPr/>
        </p:nvSpPr>
        <p:spPr>
          <a:xfrm>
            <a:off x="5457825" y="4543425"/>
            <a:ext cx="1971675" cy="619125"/>
          </a:xfrm>
          <a:prstGeom prst="ellipse">
            <a:avLst/>
          </a:prstGeom>
          <a:solidFill>
            <a:schemeClr val="accent1"/>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r>
              <a:t>EPR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2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6" grpId="0" animBg="1"/>
      <p:bldP spid="7" grpId="0" animBg="1"/>
      <p:bldP spid="8" grpId="0" animBg="1"/>
    </p:bldLst>
    <p:extLst>
      <p:ext uri="smNativeData">
        <pr:smNativeData xmlns:pr="smNativeData" xmlns:p14="http://schemas.microsoft.com/office/powerpoint/2010/main" xmlns="" val="6L0uXgkAAAAFAAAAAQAAAAEAAAAKAAAAAAAAAAAAAAAAAAAAAAAAAAoAAAD9////AQAAAAoAAAAAAAAAAAAAAAAAAAAAAAAADwAAAP3///8BAAAACgAAAAAAAAAAAAAAAAAAAAAAAAAUAAAAAgAAAAEAAAAKAAAAAAAAAAAAAAAAAAAAAAAAABkAAAADAAAAAQAAAAoAAAAAAAAAAAAAAAAAAAAAAAAAHgAAAP3///8BAAAACgAAAAAAAAAAAAAAAAAAAAAAAAAjAAAABAAAAAEAAAAKAAAAAAAAAAAAAAAAAAAAAAAAACgAAAD9////AQAAAAoAAAAAAAAAAAAAAAAAAAAAAAAALQAAAP3///8BAAAACgAAAAAAAAAAAAAAAAAAAAAAAAA="/>
      </p:ext>
    </p:ext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6"/>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XIAw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CDQAAmgEAAIElAAARBAAAECAAACYAAAAIAAAA//////////8="/>
              </a:ext>
            </a:extLst>
          </p:cNvSpPr>
          <p:nvPr/>
        </p:nvSpPr>
        <p:spPr>
          <a:xfrm>
            <a:off x="2195830" y="260350"/>
            <a:ext cx="3900805" cy="400685"/>
          </a:xfrm>
          <a:prstGeom prst="rect">
            <a:avLst/>
          </a:prstGeom>
          <a:noFill/>
          <a:ln>
            <a:noFill/>
          </a:ln>
          <a:effectLst/>
        </p:spPr>
        <p:txBody>
          <a:bodyPr vert="horz" wrap="none" lIns="91440" tIns="45720" rIns="91440" bIns="45720" numCol="1" spcCol="215900" anchor="t"/>
          <a:lstStyle/>
          <a:p>
            <a:pPr marL="360680" indent="-360680">
              <a:buClr>
                <a:srgbClr val="FE7C34"/>
              </a:buClr>
              <a:buSzPts val="2400"/>
              <a:buFont typeface="Wingdings" charset="2"/>
              <a:buChar char="ü"/>
              <a:defRPr lang="en-us"/>
            </a:pPr>
            <a:r>
              <a:rPr lang="en-us" sz="2000">
                <a:solidFill>
                  <a:srgbClr val="FF6600"/>
                </a:solidFill>
                <a:latin typeface="Arial" pitchFamily="1" charset="0"/>
                <a:ea typeface="Calibri" pitchFamily="2" charset="0"/>
                <a:cs typeface="Arial" pitchFamily="1" charset="0"/>
              </a:rPr>
              <a:t>A FUNDER’s PERSPECTIVE</a:t>
            </a:r>
          </a:p>
        </p:txBody>
      </p:sp>
      <p:pic>
        <p:nvPicPr>
          <p:cNvPr id="3"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dQIAAAAAAABkAAAAZAAAAAAAAAAjAAAABAAAAGQAAAAXAAAAFAAAAAAAAAAAAAAA/38AAP9/AAAAAAAACQAAAAQAAAAwsaIE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FigAAAAAAADLOAAAsQgAABAAAAAmAAAACAAAAP//////////"/>
              </a:ext>
            </a:extLst>
          </p:cNvPicPr>
          <p:nvPr/>
        </p:nvPicPr>
        <p:blipFill>
          <a:blip r:embed="rId2"/>
          <a:srcRect b="6290"/>
          <a:stretch>
            <a:fillRect/>
          </a:stretch>
        </p:blipFill>
        <p:spPr>
          <a:xfrm>
            <a:off x="6516370" y="0"/>
            <a:ext cx="2715895" cy="1412875"/>
          </a:xfrm>
          <a:prstGeom prst="rect">
            <a:avLst/>
          </a:prstGeom>
          <a:noFill/>
          <a:ln>
            <a:noFill/>
          </a:ln>
          <a:effectLst/>
        </p:spPr>
      </p:pic>
      <p:pic>
        <p:nvPicPr>
          <p:cNvPr id="4"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EAAAAAAAAAAACZAP///whk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IMH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CZAAAAAAEAAAAAAAAAAAAAAAAAAAAAAAAAAAAAAAAAAAAAAAAAAAAAAAJ/f38AAAAAA8zMzADAwP8Af39/AAAAAAAAAAAAAAAAAP///wAAAAAAIQAAABgAAAAUAAAAAAAAAAUKAAAgJQAAoBwAABAAAAAmAAAACAAAAP//////////"/>
              </a:ext>
            </a:extLst>
          </p:cNvPicPr>
          <p:nvPr/>
        </p:nvPicPr>
        <p:blipFill>
          <a:blip r:embed="rId3"/>
          <a:srcRect t="19230"/>
          <a:stretch>
            <a:fillRect/>
          </a:stretch>
        </p:blipFill>
        <p:spPr>
          <a:xfrm>
            <a:off x="0" y="1628775"/>
            <a:ext cx="6035040" cy="3024505"/>
          </a:xfrm>
          <a:prstGeom prst="rect">
            <a:avLst/>
          </a:prstGeom>
          <a:solidFill>
            <a:srgbClr val="000099">
              <a:alpha val="0"/>
            </a:srgbClr>
          </a:solidFill>
          <a:ln>
            <a:noFill/>
          </a:ln>
          <a:effectLst/>
        </p:spPr>
      </p:pic>
      <p:sp>
        <p:nvSpPr>
          <p:cNvPr id="5" name="Rettangolo 11"/>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CgYw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AwAAtAQAAIskAACuCAAAECAAACYAAAAIAAAA//////////8="/>
              </a:ext>
            </a:extLst>
          </p:cNvSpPr>
          <p:nvPr/>
        </p:nvSpPr>
        <p:spPr>
          <a:xfrm>
            <a:off x="539750" y="764540"/>
            <a:ext cx="5400675" cy="646430"/>
          </a:xfrm>
          <a:prstGeom prst="rect">
            <a:avLst/>
          </a:prstGeom>
          <a:noFill/>
          <a:ln>
            <a:noFill/>
          </a:ln>
          <a:effectLst/>
        </p:spPr>
        <p:txBody>
          <a:bodyPr vert="horz" wrap="square" lIns="91440" tIns="45720" rIns="91440" bIns="45720" numCol="1" spcCol="215900" anchor="t"/>
          <a:lstStyle/>
          <a:p>
            <a:pPr algn="ctr">
              <a:defRPr lang="en-us"/>
            </a:pPr>
            <a:r>
              <a:rPr lang="en-us" cap="small">
                <a:solidFill>
                  <a:srgbClr val="0000CC"/>
                </a:solidFill>
                <a:latin typeface="Arial Unicode MS" charset="0"/>
                <a:ea typeface="Arial Unicode MS" charset="0"/>
                <a:cs typeface="Arial Unicode MS" charset="0"/>
              </a:rPr>
              <a:t>Know your IW or SW system if you are looking for fundings for development</a:t>
            </a:r>
          </a:p>
        </p:txBody>
      </p:sp>
      <p:pic>
        <p:nvPicPr>
          <p:cNvPr id="6" name="Picture 3"/>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IBwAAKATAABcOQAAcCkAABAAAAAmAAAACAAAAP//////////"/>
              </a:ext>
            </a:extLst>
          </p:cNvPicPr>
          <p:nvPr/>
        </p:nvPicPr>
        <p:blipFill>
          <a:blip r:embed="rId4"/>
          <a:stretch>
            <a:fillRect/>
          </a:stretch>
        </p:blipFill>
        <p:spPr>
          <a:xfrm>
            <a:off x="4572000" y="3190240"/>
            <a:ext cx="4752340" cy="3545840"/>
          </a:xfrm>
          <a:prstGeom prst="rect">
            <a:avLst/>
          </a:prstGeom>
          <a:noFill/>
          <a:ln>
            <a:noFill/>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6"/>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s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CDQAAmgEAAIElAAARBAAAECAAACYAAAAIAAAA//////////8="/>
              </a:ext>
            </a:extLst>
          </p:cNvSpPr>
          <p:nvPr/>
        </p:nvSpPr>
        <p:spPr>
          <a:xfrm>
            <a:off x="2195830" y="260350"/>
            <a:ext cx="3900805" cy="400685"/>
          </a:xfrm>
          <a:prstGeom prst="rect">
            <a:avLst/>
          </a:prstGeom>
          <a:noFill/>
          <a:ln>
            <a:noFill/>
          </a:ln>
          <a:effectLst/>
        </p:spPr>
        <p:txBody>
          <a:bodyPr vert="horz" wrap="none" lIns="91440" tIns="45720" rIns="91440" bIns="45720" numCol="1" spcCol="215900" anchor="t"/>
          <a:lstStyle/>
          <a:p>
            <a:pPr marL="360680" indent="-360680">
              <a:buClr>
                <a:srgbClr val="FE7C34"/>
              </a:buClr>
              <a:buSzPts val="2400"/>
              <a:buFont typeface="Wingdings" charset="2"/>
              <a:buChar char="ü"/>
              <a:defRPr lang="en-us"/>
            </a:pPr>
            <a:r>
              <a:rPr lang="en-us" sz="2000">
                <a:solidFill>
                  <a:srgbClr val="FF6600"/>
                </a:solidFill>
                <a:latin typeface="Arial" pitchFamily="1" charset="0"/>
                <a:ea typeface="Calibri" pitchFamily="2" charset="0"/>
                <a:cs typeface="Arial" pitchFamily="1" charset="0"/>
              </a:rPr>
              <a:t>A FUNDER’s PERSPECTIVE</a:t>
            </a:r>
          </a:p>
        </p:txBody>
      </p:sp>
      <p:pic>
        <p:nvPicPr>
          <p:cNvPr id="3"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dQIAAAAAAABkAAAAZAAAAAAAAAAjAAAABAAAAGQAAAAXAAAAFAAAAAAAAAAAAAAA/38AAP9/AAAAAAAACQAAAAQAAADAoGMD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EiwAAAAAAADLOAAAngYAABAAAAAmAAAACAAAAP//////////"/>
              </a:ext>
            </a:extLst>
          </p:cNvPicPr>
          <p:nvPr/>
        </p:nvPicPr>
        <p:blipFill>
          <a:blip r:embed="rId2"/>
          <a:srcRect b="6290"/>
          <a:stretch>
            <a:fillRect/>
          </a:stretch>
        </p:blipFill>
        <p:spPr>
          <a:xfrm>
            <a:off x="7164070" y="0"/>
            <a:ext cx="2068195" cy="1075690"/>
          </a:xfrm>
          <a:prstGeom prst="rect">
            <a:avLst/>
          </a:prstGeom>
          <a:noFill/>
          <a:ln>
            <a:noFill/>
          </a:ln>
          <a:effectLst/>
        </p:spPr>
      </p:pic>
      <p:pic>
        <p:nvPicPr>
          <p:cNvPr id="4"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gkFIL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OAAAAAEIAABiHQAA8RsAABAAAAAmAAAACAAAAP//////////"/>
              </a:ext>
            </a:extLst>
          </p:cNvPicPr>
          <p:nvPr/>
        </p:nvPicPr>
        <p:blipFill>
          <a:blip r:embed="rId3"/>
          <a:stretch>
            <a:fillRect/>
          </a:stretch>
        </p:blipFill>
        <p:spPr>
          <a:xfrm>
            <a:off x="35560" y="1301115"/>
            <a:ext cx="4740910" cy="3241040"/>
          </a:xfrm>
          <a:prstGeom prst="rect">
            <a:avLst/>
          </a:prstGeom>
          <a:noFill/>
          <a:ln>
            <a:noFill/>
          </a:ln>
          <a:effectLst/>
        </p:spPr>
      </p:pic>
      <p:pic>
        <p:nvPicPr>
          <p:cNvPr id="5" name="Picture 3"/>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gkFIL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nwwAAE0UAAAMOAAAWyoAABAAAAAmAAAACAAAAP//////////"/>
              </a:ext>
            </a:extLst>
          </p:cNvPicPr>
          <p:nvPr/>
        </p:nvPicPr>
        <p:blipFill>
          <a:blip r:embed="rId4"/>
          <a:stretch>
            <a:fillRect/>
          </a:stretch>
        </p:blipFill>
        <p:spPr>
          <a:xfrm>
            <a:off x="2051685" y="3300095"/>
            <a:ext cx="7059295" cy="3585210"/>
          </a:xfrm>
          <a:prstGeom prst="rect">
            <a:avLst/>
          </a:prstGeom>
          <a:noFill/>
          <a:ln>
            <a:noFill/>
          </a:ln>
          <a:effectLst/>
        </p:spPr>
      </p:pic>
      <p:sp>
        <p:nvSpPr>
          <p:cNvPr id="6" name="Rettangol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IC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FQAAywsAAKY2AADFDwAAECAAACYAAAAIAAAA//////////8="/>
              </a:ext>
            </a:extLst>
          </p:cNvSpPr>
          <p:nvPr/>
        </p:nvSpPr>
        <p:spPr>
          <a:xfrm>
            <a:off x="3482975" y="1917065"/>
            <a:ext cx="5400675" cy="646430"/>
          </a:xfrm>
          <a:prstGeom prst="rect">
            <a:avLst/>
          </a:prstGeom>
          <a:noFill/>
          <a:ln>
            <a:noFill/>
          </a:ln>
          <a:effectLst/>
        </p:spPr>
        <p:txBody>
          <a:bodyPr vert="horz" wrap="square" lIns="91440" tIns="45720" rIns="91440" bIns="45720" numCol="1" spcCol="215900" anchor="t"/>
          <a:lstStyle/>
          <a:p>
            <a:pPr algn="ctr">
              <a:defRPr lang="en-us"/>
            </a:pPr>
            <a:r>
              <a:rPr lang="en-us" cap="small">
                <a:solidFill>
                  <a:srgbClr val="0000CC"/>
                </a:solidFill>
                <a:latin typeface="Arial Unicode MS" charset="0"/>
                <a:ea typeface="Arial Unicode MS" charset="0"/>
                <a:cs typeface="Arial Unicode MS" charset="0"/>
              </a:rPr>
              <a:t>Know your IW or SW system if you are looking for fundings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extLst>
      <p:ext uri="smNativeData">
        <pr:smNativeData xmlns:pr="smNativeData" xmlns:p14="http://schemas.microsoft.com/office/powerpoint/2010/main" xmlns="" val="6L0uXgEAAAAFAAAA/f///wEAAAAKAAAAAAAAAAAAAAAAAAAAAAAAAA=="/>
      </p:ext>
    </p:ext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iCAAAywsAALcyAABzFQAAECAAACYAAAAIAAAA//////////8="/>
              </a:ext>
            </a:extLst>
          </p:cNvSpPr>
          <p:nvPr/>
        </p:nvSpPr>
        <p:spPr>
          <a:xfrm>
            <a:off x="1403350" y="1917065"/>
            <a:ext cx="6840855" cy="1569720"/>
          </a:xfrm>
          <a:prstGeom prst="rect">
            <a:avLst/>
          </a:prstGeom>
          <a:noFill/>
          <a:ln>
            <a:noFill/>
          </a:ln>
          <a:effectLst/>
        </p:spPr>
        <p:txBody>
          <a:bodyPr vert="horz" wrap="square" lIns="91440" tIns="45720" rIns="91440" bIns="45720" numCol="1" spcCol="215900" anchor="t"/>
          <a:lstStyle/>
          <a:p>
            <a:pPr algn="ctr">
              <a:defRPr lang="en-us"/>
            </a:pPr>
            <a:r>
              <a:rPr lang="en-us" sz="2400" b="1" cap="small">
                <a:solidFill>
                  <a:srgbClr val="0000CC"/>
                </a:solidFill>
                <a:latin typeface="Arial Narrow" pitchFamily="2" charset="0"/>
                <a:ea typeface="Calibri" pitchFamily="2" charset="0"/>
                <a:cs typeface="Calibri" pitchFamily="2" charset="0"/>
              </a:rPr>
              <a:t>the</a:t>
            </a:r>
            <a:r>
              <a:rPr lang="en-us" sz="2400" b="1">
                <a:solidFill>
                  <a:srgbClr val="FE7402"/>
                </a:solidFill>
                <a:latin typeface="Arial Narrow" pitchFamily="2" charset="0"/>
                <a:ea typeface="Calibri" pitchFamily="2" charset="0"/>
                <a:cs typeface="Calibri" pitchFamily="2" charset="0"/>
              </a:rPr>
              <a:t> </a:t>
            </a:r>
            <a:r>
              <a:rPr lang="en-us" sz="2400" b="1" cap="small">
                <a:solidFill>
                  <a:srgbClr val="FE7402"/>
                </a:solidFill>
                <a:latin typeface="Arial Narrow" pitchFamily="2" charset="0"/>
                <a:ea typeface="Calibri" pitchFamily="2" charset="0"/>
                <a:cs typeface="Calibri" pitchFamily="2" charset="0"/>
              </a:rPr>
              <a:t>waste flow analysis </a:t>
            </a:r>
          </a:p>
          <a:p>
            <a:pPr algn="ctr">
              <a:defRPr lang="en-us"/>
            </a:pPr>
            <a:r>
              <a:rPr lang="en-us" sz="2400" b="1" cap="small">
                <a:solidFill>
                  <a:srgbClr val="0000CC"/>
                </a:solidFill>
                <a:latin typeface="Arial Narrow" pitchFamily="2" charset="0"/>
                <a:ea typeface="Calibri" pitchFamily="2" charset="0"/>
                <a:cs typeface="Calibri" pitchFamily="2" charset="0"/>
              </a:rPr>
              <a:t>as a tool to know your system </a:t>
            </a:r>
          </a:p>
          <a:p>
            <a:pPr algn="ctr">
              <a:defRPr lang="en-us"/>
            </a:pPr>
            <a:r>
              <a:rPr lang="en-us" sz="2400" b="1" cap="small">
                <a:solidFill>
                  <a:srgbClr val="0000CC"/>
                </a:solidFill>
                <a:latin typeface="Arial Narrow" pitchFamily="2" charset="0"/>
                <a:ea typeface="Calibri" pitchFamily="2" charset="0"/>
                <a:cs typeface="Calibri" pitchFamily="2" charset="0"/>
              </a:rPr>
              <a:t>And </a:t>
            </a:r>
          </a:p>
          <a:p>
            <a:pPr algn="ctr">
              <a:defRPr lang="en-us"/>
            </a:pPr>
            <a:r>
              <a:rPr lang="en-us" sz="2400" b="1" cap="small">
                <a:solidFill>
                  <a:srgbClr val="0000CC"/>
                </a:solidFill>
                <a:latin typeface="Arial Narrow" pitchFamily="2" charset="0"/>
                <a:ea typeface="Calibri" pitchFamily="2" charset="0"/>
                <a:cs typeface="Calibri" pitchFamily="2" charset="0"/>
              </a:rPr>
              <a:t>define the cost of SWM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CUEwAA0AYAABAAAAAmAAAACAAAAP//////////"/>
              </a:ext>
            </a:extLst>
          </p:cNvPicPr>
          <p:nvPr/>
        </p:nvPicPr>
        <p:blipFill>
          <a:blip r:embed="rId2"/>
          <a:stretch>
            <a:fillRect/>
          </a:stretch>
        </p:blipFill>
        <p:spPr>
          <a:xfrm>
            <a:off x="0" y="0"/>
            <a:ext cx="3182620" cy="1107440"/>
          </a:xfrm>
          <a:prstGeom prst="rect">
            <a:avLst/>
          </a:prstGeom>
          <a:noFill/>
          <a:ln>
            <a:noFill/>
          </a:ln>
          <a:effectLst/>
        </p:spPr>
      </p:pic>
      <p:pic>
        <p:nvPicPr>
          <p:cNvPr id="3"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HMIAABAOAAAJCoAABAAAAAmAAAACAAAAP//////////"/>
              </a:ext>
            </a:extLst>
          </p:cNvPicPr>
          <p:nvPr/>
        </p:nvPicPr>
        <p:blipFill>
          <a:blip r:embed="rId3"/>
          <a:stretch>
            <a:fillRect/>
          </a:stretch>
        </p:blipFill>
        <p:spPr>
          <a:xfrm>
            <a:off x="0" y="1373505"/>
            <a:ext cx="9144000" cy="5476875"/>
          </a:xfrm>
          <a:prstGeom prst="rect">
            <a:avLst/>
          </a:prstGeom>
          <a:noFill/>
          <a:ln>
            <a:noFill/>
          </a:ln>
          <a:effectLst/>
        </p:spPr>
      </p:pic>
      <p:sp>
        <p:nvSpPr>
          <p:cNvPr id="4" name="CasellaDiTesto 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IJ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YFQAAWAIAABErAABkBQAAEAAAACYAAAAIAAAA//////////8="/>
              </a:ext>
            </a:extLst>
          </p:cNvSpPr>
          <p:nvPr/>
        </p:nvSpPr>
        <p:spPr>
          <a:xfrm>
            <a:off x="3429000" y="381000"/>
            <a:ext cx="3571875" cy="495300"/>
          </a:xfrm>
          <a:prstGeom prst="rect">
            <a:avLst/>
          </a:prstGeom>
          <a:noFill/>
          <a:ln>
            <a:noFill/>
          </a:ln>
          <a:effectLst/>
        </p:spPr>
        <p:txBody>
          <a:bodyPr vert="horz" wrap="square" lIns="91440" tIns="45720" rIns="91440" bIns="45720" numCol="1" spcCol="215900" anchor="t"/>
          <a:lstStyle/>
          <a:p>
            <a:pPr>
              <a:defRPr lang="en-us"/>
            </a:pPr>
            <a:r>
              <a:rPr lang="en-us" sz="1610">
                <a:latin typeface="Arial" pitchFamily="1" charset="0"/>
                <a:ea typeface="Calibri" pitchFamily="2" charset="0"/>
                <a:cs typeface="Arial" pitchFamily="1" charset="0"/>
              </a:rPr>
              <a:t>Industrial and Waste Flow Process for the poultry industry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G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AwAALv///2cpAABeKwAAEAAAACYAAAAIAAAA//////////8="/>
              </a:ext>
            </a:extLst>
          </p:cNvSpPr>
          <p:nvPr/>
        </p:nvSpPr>
        <p:spPr>
          <a:xfrm>
            <a:off x="539750" y="-133350"/>
            <a:ext cx="6190615" cy="71831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3" name="Freeform 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sZ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jQgAAPELAADMGwAAEAAAACYAAAAIAAAA//////////8="/>
              </a:ext>
            </a:extLst>
          </p:cNvSpPr>
          <p:nvPr/>
        </p:nvSpPr>
        <p:spPr>
          <a:xfrm>
            <a:off x="963295" y="1390015"/>
            <a:ext cx="977900" cy="3128645"/>
          </a:xfrm>
          <a:custGeom>
            <a:avLst/>
            <a:gdLst/>
            <a:ahLst/>
            <a:cxnLst/>
            <a:rect l="0" t="0" r="977900" b="3128645"/>
            <a:pathLst>
              <a:path w="977900" h="3128645">
                <a:moveTo>
                  <a:pt x="0" y="3128645"/>
                </a:moveTo>
                <a:cubicBezTo>
                  <a:pt x="490804" y="3128645"/>
                  <a:pt x="490804" y="0"/>
                  <a:pt x="97790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 name="Freeform 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Aq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wgwAAPELAAD9EgAAEAAAACYAAAAIAAAA//////////8="/>
              </a:ext>
            </a:extLst>
          </p:cNvSpPr>
          <p:nvPr/>
        </p:nvSpPr>
        <p:spPr>
          <a:xfrm>
            <a:off x="953770" y="2073910"/>
            <a:ext cx="987425" cy="1012825"/>
          </a:xfrm>
          <a:custGeom>
            <a:avLst/>
            <a:gdLst/>
            <a:ahLst/>
            <a:cxnLst/>
            <a:rect l="0" t="0" r="987425" b="1012825"/>
            <a:pathLst>
              <a:path w="987425" h="1012825">
                <a:moveTo>
                  <a:pt x="0" y="1012825"/>
                </a:moveTo>
                <a:cubicBezTo>
                  <a:pt x="495876" y="1012825"/>
                  <a:pt x="495876" y="0"/>
                  <a:pt x="9874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 name="Freeform 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MW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YAIAADUSAADCDAAAEAAAACYAAAAIAAAA//////////8="/>
              </a:ext>
            </a:extLst>
          </p:cNvSpPr>
          <p:nvPr/>
        </p:nvSpPr>
        <p:spPr>
          <a:xfrm>
            <a:off x="2213610" y="386080"/>
            <a:ext cx="746125" cy="1687830"/>
          </a:xfrm>
          <a:custGeom>
            <a:avLst/>
            <a:gdLst/>
            <a:ahLst/>
            <a:cxnLst/>
            <a:rect l="0" t="0" r="746125" b="1687830"/>
            <a:pathLst>
              <a:path w="746125" h="1687830">
                <a:moveTo>
                  <a:pt x="0" y="1687830"/>
                </a:moveTo>
                <a:cubicBezTo>
                  <a:pt x="373062" y="1687830"/>
                  <a:pt x="373062" y="0"/>
                  <a:pt x="7461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 name="Rectangle 1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Q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EwAAyAAAAKsTAABgAgAAEAAAACYAAAAIAAAA//////////8="/>
              </a:ext>
            </a:extLst>
          </p:cNvSpPr>
          <p:nvPr/>
        </p:nvSpPr>
        <p:spPr>
          <a:xfrm>
            <a:off x="3141980" y="127000"/>
            <a:ext cx="55245" cy="25908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600" b="1">
                <a:solidFill>
                  <a:srgbClr val="000000"/>
                </a:solidFill>
              </a:rPr>
              <a:t> </a:t>
            </a:r>
            <a:endParaRPr lang="it-it">
              <a:latin typeface="Arial" pitchFamily="1" charset="0"/>
              <a:ea typeface="Calibri" pitchFamily="2" charset="0"/>
              <a:cs typeface="Arial" pitchFamily="1" charset="0"/>
            </a:endParaRPr>
          </a:p>
        </p:txBody>
      </p:sp>
      <p:sp>
        <p:nvSpPr>
          <p:cNvPr id="7" name="Rectangle 1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bGbp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BgAAJwIAAOgGAADAAwAAEAAAACYAAAAIAAAA//////////8="/>
              </a:ext>
            </a:extLst>
          </p:cNvSpPr>
          <p:nvPr/>
        </p:nvSpPr>
        <p:spPr>
          <a:xfrm>
            <a:off x="1067435" y="349885"/>
            <a:ext cx="55245"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600" b="1">
                <a:solidFill>
                  <a:srgbClr val="000000"/>
                </a:solidFill>
              </a:rPr>
              <a:t> </a:t>
            </a:r>
            <a:endParaRPr lang="it-it">
              <a:latin typeface="Arial" pitchFamily="1" charset="0"/>
              <a:ea typeface="Calibri" pitchFamily="2" charset="0"/>
              <a:cs typeface="Arial" pitchFamily="1" charset="0"/>
            </a:endParaRPr>
          </a:p>
        </p:txBody>
      </p:sp>
      <p:sp>
        <p:nvSpPr>
          <p:cNvPr id="8" name="Rectangle 1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Zuls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3IQAAdxkAAFcjAADYGgAAEAAAACYAAAAIAAAA//////////8="/>
              </a:ext>
            </a:extLst>
          </p:cNvSpPr>
          <p:nvPr/>
        </p:nvSpPr>
        <p:spPr>
          <a:xfrm>
            <a:off x="5521325" y="413956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9" name="Group 1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hAAB3GQAAXiMAAN8aAAAQAAAAJgAAAAgAAAD/////AAAAAA=="/>
              </a:ext>
            </a:extLst>
          </p:cNvGrpSpPr>
          <p:nvPr/>
        </p:nvGrpSpPr>
        <p:grpSpPr>
          <a:xfrm>
            <a:off x="5521325" y="4139565"/>
            <a:ext cx="227965" cy="228600"/>
            <a:chOff x="5521325" y="4139565"/>
            <a:chExt cx="227965" cy="228600"/>
          </a:xfrm>
        </p:grpSpPr>
        <p:sp>
          <p:nvSpPr>
            <p:cNvPr id="19" name="Freeform 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bAC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EIgAAhBkAAFIjAADTGgAAAAAAACYAAAAIAAAA//////////8="/>
                </a:ext>
              </a:extLst>
            </p:cNvSpPr>
            <p:nvPr/>
          </p:nvSpPr>
          <p:spPr>
            <a:xfrm>
              <a:off x="5529580" y="414782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18" name="Freeform 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BBTgY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QAAAhoAADAjAADVGgAAAAAAACYAAAAIAAAA//////////8="/>
                </a:ext>
              </a:extLst>
            </p:cNvSpPr>
            <p:nvPr/>
          </p:nvSpPr>
          <p:spPr>
            <a:xfrm>
              <a:off x="5526405" y="4227830"/>
              <a:ext cx="193675" cy="133985"/>
            </a:xfrm>
            <a:custGeom>
              <a:avLst/>
              <a:gdLst/>
              <a:ahLst/>
              <a:cxnLst/>
              <a:rect l="0" t="0" r="193675" b="133985"/>
              <a:pathLst>
                <a:path w="193675" h="133985">
                  <a:moveTo>
                    <a:pt x="0" y="0"/>
                  </a:moveTo>
                  <a:lnTo>
                    <a:pt x="193675" y="0"/>
                  </a:lnTo>
                  <a:lnTo>
                    <a:pt x="193675" y="133985"/>
                  </a:lnTo>
                  <a:lnTo>
                    <a:pt x="55697" y="133985"/>
                  </a:lnTo>
                  <a:lnTo>
                    <a:pt x="30380" y="112496"/>
                  </a:lnTo>
                  <a:lnTo>
                    <a:pt x="0" y="93536"/>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 name="Freeform 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BBTgY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IQAAABoAADIjAADZGgAAAAAAACYAAAAIAAAA//////////8="/>
                </a:ext>
              </a:extLst>
            </p:cNvSpPr>
            <p:nvPr/>
          </p:nvSpPr>
          <p:spPr>
            <a:xfrm>
              <a:off x="5525135" y="4226560"/>
              <a:ext cx="196215" cy="137795"/>
            </a:xfrm>
            <a:custGeom>
              <a:avLst/>
              <a:gdLst/>
              <a:ahLst/>
              <a:cxnLst/>
              <a:rect l="0" t="0" r="196215" b="137795"/>
              <a:pathLst>
                <a:path w="196215" h="137795">
                  <a:moveTo>
                    <a:pt x="1265" y="0"/>
                  </a:moveTo>
                  <a:lnTo>
                    <a:pt x="194949" y="0"/>
                  </a:lnTo>
                  <a:lnTo>
                    <a:pt x="194949" y="3792"/>
                  </a:lnTo>
                  <a:lnTo>
                    <a:pt x="1265" y="3792"/>
                  </a:lnTo>
                  <a:lnTo>
                    <a:pt x="1265" y="0"/>
                  </a:lnTo>
                  <a:close/>
                  <a:moveTo>
                    <a:pt x="194949" y="0"/>
                  </a:moveTo>
                  <a:lnTo>
                    <a:pt x="196215" y="1266"/>
                  </a:lnTo>
                  <a:lnTo>
                    <a:pt x="194949" y="1266"/>
                  </a:lnTo>
                  <a:lnTo>
                    <a:pt x="194949" y="0"/>
                  </a:lnTo>
                  <a:close/>
                  <a:moveTo>
                    <a:pt x="196215" y="1264"/>
                  </a:moveTo>
                  <a:lnTo>
                    <a:pt x="196215" y="135266"/>
                  </a:lnTo>
                  <a:lnTo>
                    <a:pt x="193683" y="135266"/>
                  </a:lnTo>
                  <a:lnTo>
                    <a:pt x="193683" y="1264"/>
                  </a:lnTo>
                  <a:lnTo>
                    <a:pt x="196215" y="1264"/>
                  </a:lnTo>
                  <a:close/>
                  <a:moveTo>
                    <a:pt x="196215" y="135266"/>
                  </a:moveTo>
                  <a:lnTo>
                    <a:pt x="194949" y="137795"/>
                  </a:lnTo>
                  <a:lnTo>
                    <a:pt x="194949" y="135266"/>
                  </a:lnTo>
                  <a:lnTo>
                    <a:pt x="196215" y="135266"/>
                  </a:lnTo>
                  <a:close/>
                  <a:moveTo>
                    <a:pt x="194949" y="137795"/>
                  </a:moveTo>
                  <a:lnTo>
                    <a:pt x="56965" y="137795"/>
                  </a:lnTo>
                  <a:lnTo>
                    <a:pt x="56965" y="134002"/>
                  </a:lnTo>
                  <a:lnTo>
                    <a:pt x="194949" y="134002"/>
                  </a:lnTo>
                  <a:lnTo>
                    <a:pt x="194949" y="137795"/>
                  </a:lnTo>
                  <a:close/>
                  <a:moveTo>
                    <a:pt x="56965" y="137795"/>
                  </a:moveTo>
                  <a:lnTo>
                    <a:pt x="55699" y="136529"/>
                  </a:lnTo>
                  <a:lnTo>
                    <a:pt x="56965" y="135263"/>
                  </a:lnTo>
                  <a:lnTo>
                    <a:pt x="56965" y="137795"/>
                  </a:lnTo>
                  <a:close/>
                  <a:moveTo>
                    <a:pt x="55699" y="136530"/>
                  </a:moveTo>
                  <a:lnTo>
                    <a:pt x="30381" y="115039"/>
                  </a:lnTo>
                  <a:lnTo>
                    <a:pt x="32913" y="112507"/>
                  </a:lnTo>
                  <a:lnTo>
                    <a:pt x="56965" y="134002"/>
                  </a:lnTo>
                  <a:lnTo>
                    <a:pt x="55699" y="136530"/>
                  </a:lnTo>
                  <a:close/>
                  <a:moveTo>
                    <a:pt x="31647" y="112511"/>
                  </a:moveTo>
                  <a:lnTo>
                    <a:pt x="32913" y="112511"/>
                  </a:lnTo>
                  <a:lnTo>
                    <a:pt x="31647" y="113777"/>
                  </a:lnTo>
                  <a:lnTo>
                    <a:pt x="31647" y="112511"/>
                  </a:lnTo>
                  <a:close/>
                  <a:moveTo>
                    <a:pt x="30381" y="115039"/>
                  </a:moveTo>
                  <a:lnTo>
                    <a:pt x="0" y="96077"/>
                  </a:lnTo>
                  <a:lnTo>
                    <a:pt x="2531" y="93546"/>
                  </a:lnTo>
                  <a:lnTo>
                    <a:pt x="31647" y="112511"/>
                  </a:lnTo>
                  <a:lnTo>
                    <a:pt x="30381" y="115039"/>
                  </a:lnTo>
                  <a:close/>
                  <a:moveTo>
                    <a:pt x="0" y="96077"/>
                  </a:moveTo>
                  <a:lnTo>
                    <a:pt x="0" y="94813"/>
                  </a:lnTo>
                  <a:lnTo>
                    <a:pt x="1265" y="94813"/>
                  </a:lnTo>
                  <a:lnTo>
                    <a:pt x="0" y="96078"/>
                  </a:lnTo>
                  <a:close/>
                  <a:moveTo>
                    <a:pt x="0" y="94813"/>
                  </a:moveTo>
                  <a:lnTo>
                    <a:pt x="0" y="1264"/>
                  </a:lnTo>
                  <a:lnTo>
                    <a:pt x="2531" y="1264"/>
                  </a:lnTo>
                  <a:lnTo>
                    <a:pt x="2531" y="94813"/>
                  </a:lnTo>
                  <a:lnTo>
                    <a:pt x="0" y="94813"/>
                  </a:lnTo>
                  <a:close/>
                  <a:moveTo>
                    <a:pt x="0" y="1264"/>
                  </a:moveTo>
                  <a:lnTo>
                    <a:pt x="1265" y="-1"/>
                  </a:lnTo>
                  <a:lnTo>
                    <a:pt x="1265" y="1264"/>
                  </a:lnTo>
                  <a:lnTo>
                    <a:pt x="0" y="1264"/>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 name="Freeform 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Lvi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QAA4RkAABkjAADVGgAAAAAAACYAAAAIAAAA//////////8="/>
                </a:ext>
              </a:extLst>
            </p:cNvSpPr>
            <p:nvPr/>
          </p:nvSpPr>
          <p:spPr>
            <a:xfrm>
              <a:off x="5526405" y="4206875"/>
              <a:ext cx="179070" cy="154940"/>
            </a:xfrm>
            <a:custGeom>
              <a:avLst/>
              <a:gdLst/>
              <a:ahLst/>
              <a:cxnLst/>
              <a:rect l="0" t="0" r="179070" b="154940"/>
              <a:pathLst>
                <a:path w="179070" h="154940">
                  <a:moveTo>
                    <a:pt x="0" y="0"/>
                  </a:moveTo>
                  <a:lnTo>
                    <a:pt x="179070" y="0"/>
                  </a:lnTo>
                  <a:lnTo>
                    <a:pt x="179070" y="154940"/>
                  </a:lnTo>
                  <a:cubicBezTo>
                    <a:pt x="132080" y="154940"/>
                    <a:pt x="85090" y="154940"/>
                    <a:pt x="38100" y="154940"/>
                  </a:cubicBezTo>
                  <a:cubicBezTo>
                    <a:pt x="25400" y="146050"/>
                    <a:pt x="12700" y="124460"/>
                    <a:pt x="0" y="11557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 name="Freeform 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7A00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7IQAA3xkAABsjAADXGgAAAAAAACYAAAAIAAAA//////////8="/>
                </a:ext>
              </a:extLst>
            </p:cNvSpPr>
            <p:nvPr/>
          </p:nvSpPr>
          <p:spPr>
            <a:xfrm>
              <a:off x="5523865" y="4205605"/>
              <a:ext cx="182880" cy="157480"/>
            </a:xfrm>
            <a:custGeom>
              <a:avLst/>
              <a:gdLst/>
              <a:ahLst/>
              <a:cxnLst/>
              <a:rect l="0" t="0" r="182880" b="157480"/>
              <a:pathLst>
                <a:path w="182880" h="157480">
                  <a:moveTo>
                    <a:pt x="2540" y="0"/>
                  </a:moveTo>
                  <a:lnTo>
                    <a:pt x="181610" y="0"/>
                  </a:lnTo>
                  <a:lnTo>
                    <a:pt x="181610" y="3810"/>
                  </a:lnTo>
                  <a:lnTo>
                    <a:pt x="2540" y="3810"/>
                  </a:lnTo>
                  <a:lnTo>
                    <a:pt x="2540" y="0"/>
                  </a:lnTo>
                  <a:close/>
                  <a:moveTo>
                    <a:pt x="181610" y="0"/>
                  </a:moveTo>
                  <a:lnTo>
                    <a:pt x="182880" y="1270"/>
                  </a:lnTo>
                  <a:lnTo>
                    <a:pt x="181610" y="1270"/>
                  </a:lnTo>
                  <a:lnTo>
                    <a:pt x="181610" y="0"/>
                  </a:lnTo>
                  <a:close/>
                  <a:moveTo>
                    <a:pt x="182880" y="1270"/>
                  </a:moveTo>
                  <a:lnTo>
                    <a:pt x="182880" y="156210"/>
                  </a:lnTo>
                  <a:lnTo>
                    <a:pt x="180340" y="156210"/>
                  </a:lnTo>
                  <a:lnTo>
                    <a:pt x="180340" y="1270"/>
                  </a:lnTo>
                  <a:lnTo>
                    <a:pt x="182880" y="1270"/>
                  </a:lnTo>
                  <a:close/>
                  <a:moveTo>
                    <a:pt x="182880" y="156210"/>
                  </a:moveTo>
                  <a:lnTo>
                    <a:pt x="181610" y="157480"/>
                  </a:lnTo>
                  <a:lnTo>
                    <a:pt x="181610" y="156210"/>
                  </a:lnTo>
                  <a:lnTo>
                    <a:pt x="182880" y="156210"/>
                  </a:lnTo>
                  <a:close/>
                  <a:moveTo>
                    <a:pt x="181610" y="157480"/>
                  </a:moveTo>
                  <a:lnTo>
                    <a:pt x="40640" y="157480"/>
                  </a:lnTo>
                  <a:lnTo>
                    <a:pt x="40640" y="153670"/>
                  </a:lnTo>
                  <a:lnTo>
                    <a:pt x="181610" y="153670"/>
                  </a:lnTo>
                  <a:lnTo>
                    <a:pt x="181610" y="157480"/>
                  </a:lnTo>
                  <a:close/>
                  <a:moveTo>
                    <a:pt x="40640" y="157480"/>
                  </a:moveTo>
                  <a:lnTo>
                    <a:pt x="39370" y="157480"/>
                  </a:lnTo>
                  <a:lnTo>
                    <a:pt x="40640" y="156210"/>
                  </a:lnTo>
                  <a:lnTo>
                    <a:pt x="40640" y="157480"/>
                  </a:lnTo>
                  <a:close/>
                  <a:moveTo>
                    <a:pt x="39370" y="157480"/>
                  </a:moveTo>
                  <a:lnTo>
                    <a:pt x="40640" y="154940"/>
                  </a:lnTo>
                  <a:lnTo>
                    <a:pt x="39370" y="157480"/>
                  </a:lnTo>
                  <a:close/>
                  <a:moveTo>
                    <a:pt x="39370" y="157480"/>
                  </a:moveTo>
                  <a:lnTo>
                    <a:pt x="40640" y="156210"/>
                  </a:lnTo>
                  <a:lnTo>
                    <a:pt x="39370" y="157480"/>
                  </a:lnTo>
                  <a:close/>
                  <a:moveTo>
                    <a:pt x="39370" y="157480"/>
                  </a:moveTo>
                  <a:cubicBezTo>
                    <a:pt x="33020" y="152400"/>
                    <a:pt x="26670" y="144780"/>
                    <a:pt x="20320" y="137160"/>
                  </a:cubicBezTo>
                  <a:lnTo>
                    <a:pt x="22860" y="135890"/>
                  </a:lnTo>
                  <a:cubicBezTo>
                    <a:pt x="29210" y="143510"/>
                    <a:pt x="35560" y="149860"/>
                    <a:pt x="40640" y="154940"/>
                  </a:cubicBezTo>
                  <a:lnTo>
                    <a:pt x="39370" y="157480"/>
                  </a:lnTo>
                  <a:close/>
                  <a:moveTo>
                    <a:pt x="20320" y="137160"/>
                  </a:moveTo>
                  <a:cubicBezTo>
                    <a:pt x="13970" y="130810"/>
                    <a:pt x="7620" y="123190"/>
                    <a:pt x="1270" y="119380"/>
                  </a:cubicBezTo>
                  <a:lnTo>
                    <a:pt x="3810" y="115570"/>
                  </a:lnTo>
                  <a:cubicBezTo>
                    <a:pt x="10160" y="120650"/>
                    <a:pt x="16510" y="128270"/>
                    <a:pt x="22860" y="135890"/>
                  </a:cubicBezTo>
                  <a:lnTo>
                    <a:pt x="20320" y="137160"/>
                  </a:lnTo>
                  <a:close/>
                  <a:moveTo>
                    <a:pt x="1270" y="119380"/>
                  </a:moveTo>
                  <a:lnTo>
                    <a:pt x="0" y="116840"/>
                  </a:lnTo>
                  <a:lnTo>
                    <a:pt x="2540" y="116840"/>
                  </a:lnTo>
                  <a:lnTo>
                    <a:pt x="1270" y="119380"/>
                  </a:lnTo>
                  <a:close/>
                  <a:moveTo>
                    <a:pt x="0" y="116840"/>
                  </a:moveTo>
                  <a:lnTo>
                    <a:pt x="0" y="1270"/>
                  </a:lnTo>
                  <a:lnTo>
                    <a:pt x="3810" y="1270"/>
                  </a:lnTo>
                  <a:lnTo>
                    <a:pt x="3810" y="116840"/>
                  </a:lnTo>
                  <a:lnTo>
                    <a:pt x="0" y="116840"/>
                  </a:lnTo>
                  <a:close/>
                  <a:moveTo>
                    <a:pt x="0" y="1270"/>
                  </a:moveTo>
                  <a:lnTo>
                    <a:pt x="2540" y="0"/>
                  </a:lnTo>
                  <a:lnTo>
                    <a:pt x="2540"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 name="Freeform 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Ou5vs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BIgAAvRkAAAQjAADTGgAAAAAAACYAAAAIAAAA//////////8="/>
                </a:ext>
              </a:extLst>
            </p:cNvSpPr>
            <p:nvPr/>
          </p:nvSpPr>
          <p:spPr>
            <a:xfrm>
              <a:off x="5527675" y="4184015"/>
              <a:ext cx="164465" cy="176530"/>
            </a:xfrm>
            <a:custGeom>
              <a:avLst/>
              <a:gdLst/>
              <a:ahLst/>
              <a:cxnLst/>
              <a:rect l="0" t="0" r="164465" b="176530"/>
              <a:pathLst>
                <a:path w="164465" h="176530">
                  <a:moveTo>
                    <a:pt x="0" y="0"/>
                  </a:moveTo>
                  <a:lnTo>
                    <a:pt x="40483" y="0"/>
                  </a:lnTo>
                  <a:lnTo>
                    <a:pt x="58195" y="1270"/>
                  </a:lnTo>
                  <a:lnTo>
                    <a:pt x="164465" y="119380"/>
                  </a:lnTo>
                  <a:lnTo>
                    <a:pt x="164465" y="176530"/>
                  </a:lnTo>
                  <a:cubicBezTo>
                    <a:pt x="122716" y="176530"/>
                    <a:pt x="80967" y="176530"/>
                    <a:pt x="39218" y="176530"/>
                  </a:cubicBezTo>
                  <a:cubicBezTo>
                    <a:pt x="18976" y="170180"/>
                    <a:pt x="6325" y="158750"/>
                    <a:pt x="0" y="13970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 name="Freeform 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IQAAuxkAAAYjAADXGgAAAAAAACYAAAAIAAAA//////////8="/>
                </a:ext>
              </a:extLst>
            </p:cNvSpPr>
            <p:nvPr/>
          </p:nvSpPr>
          <p:spPr>
            <a:xfrm>
              <a:off x="5525135" y="4182745"/>
              <a:ext cx="168275" cy="180340"/>
            </a:xfrm>
            <a:custGeom>
              <a:avLst/>
              <a:gdLst/>
              <a:ahLst/>
              <a:cxnLst/>
              <a:rect l="0" t="0" r="168275" b="180340"/>
              <a:pathLst>
                <a:path w="168275" h="180340">
                  <a:moveTo>
                    <a:pt x="2530" y="0"/>
                  </a:moveTo>
                  <a:lnTo>
                    <a:pt x="43017" y="0"/>
                  </a:lnTo>
                  <a:lnTo>
                    <a:pt x="43017" y="3810"/>
                  </a:lnTo>
                  <a:lnTo>
                    <a:pt x="2530" y="3810"/>
                  </a:lnTo>
                  <a:lnTo>
                    <a:pt x="2530" y="0"/>
                  </a:lnTo>
                  <a:close/>
                  <a:moveTo>
                    <a:pt x="43017" y="0"/>
                  </a:moveTo>
                  <a:lnTo>
                    <a:pt x="43017" y="1270"/>
                  </a:lnTo>
                  <a:lnTo>
                    <a:pt x="43017" y="0"/>
                  </a:lnTo>
                  <a:close/>
                  <a:moveTo>
                    <a:pt x="43017" y="0"/>
                  </a:moveTo>
                  <a:lnTo>
                    <a:pt x="60730" y="0"/>
                  </a:lnTo>
                  <a:lnTo>
                    <a:pt x="60730" y="3810"/>
                  </a:lnTo>
                  <a:lnTo>
                    <a:pt x="43017" y="3810"/>
                  </a:lnTo>
                  <a:lnTo>
                    <a:pt x="43017" y="0"/>
                  </a:lnTo>
                  <a:close/>
                  <a:moveTo>
                    <a:pt x="60730" y="0"/>
                  </a:moveTo>
                  <a:lnTo>
                    <a:pt x="61996" y="1266"/>
                  </a:lnTo>
                  <a:lnTo>
                    <a:pt x="60730" y="2532"/>
                  </a:lnTo>
                  <a:lnTo>
                    <a:pt x="60730" y="0"/>
                  </a:lnTo>
                  <a:close/>
                  <a:moveTo>
                    <a:pt x="61996" y="1270"/>
                  </a:moveTo>
                  <a:lnTo>
                    <a:pt x="168275" y="120650"/>
                  </a:lnTo>
                  <a:lnTo>
                    <a:pt x="165744" y="121920"/>
                  </a:lnTo>
                  <a:lnTo>
                    <a:pt x="59465" y="3810"/>
                  </a:lnTo>
                  <a:lnTo>
                    <a:pt x="61996" y="1279"/>
                  </a:lnTo>
                  <a:close/>
                  <a:moveTo>
                    <a:pt x="168275" y="120650"/>
                  </a:moveTo>
                  <a:lnTo>
                    <a:pt x="167009" y="120650"/>
                  </a:lnTo>
                  <a:lnTo>
                    <a:pt x="168275" y="120650"/>
                  </a:lnTo>
                  <a:close/>
                  <a:moveTo>
                    <a:pt x="168275" y="120650"/>
                  </a:moveTo>
                  <a:lnTo>
                    <a:pt x="168275" y="177800"/>
                  </a:lnTo>
                  <a:lnTo>
                    <a:pt x="164479" y="177800"/>
                  </a:lnTo>
                  <a:lnTo>
                    <a:pt x="164479" y="120650"/>
                  </a:lnTo>
                  <a:lnTo>
                    <a:pt x="168275" y="120650"/>
                  </a:lnTo>
                  <a:close/>
                  <a:moveTo>
                    <a:pt x="168275" y="177800"/>
                  </a:moveTo>
                  <a:lnTo>
                    <a:pt x="167009" y="180340"/>
                  </a:lnTo>
                  <a:lnTo>
                    <a:pt x="167009" y="177800"/>
                  </a:lnTo>
                  <a:lnTo>
                    <a:pt x="168275" y="177800"/>
                  </a:lnTo>
                  <a:close/>
                  <a:moveTo>
                    <a:pt x="167009" y="180340"/>
                  </a:moveTo>
                  <a:lnTo>
                    <a:pt x="41752" y="180340"/>
                  </a:lnTo>
                  <a:lnTo>
                    <a:pt x="41752" y="176530"/>
                  </a:lnTo>
                  <a:lnTo>
                    <a:pt x="167009" y="176530"/>
                  </a:lnTo>
                  <a:lnTo>
                    <a:pt x="167009" y="180340"/>
                  </a:lnTo>
                  <a:close/>
                  <a:moveTo>
                    <a:pt x="41752" y="180340"/>
                  </a:moveTo>
                  <a:lnTo>
                    <a:pt x="40487" y="180340"/>
                  </a:lnTo>
                  <a:lnTo>
                    <a:pt x="41752" y="177800"/>
                  </a:lnTo>
                  <a:lnTo>
                    <a:pt x="41752" y="180340"/>
                  </a:lnTo>
                  <a:close/>
                  <a:moveTo>
                    <a:pt x="40487" y="180340"/>
                  </a:moveTo>
                  <a:cubicBezTo>
                    <a:pt x="30365" y="176530"/>
                    <a:pt x="22774" y="171450"/>
                    <a:pt x="15182" y="165100"/>
                  </a:cubicBezTo>
                  <a:lnTo>
                    <a:pt x="17713" y="162569"/>
                  </a:lnTo>
                  <a:cubicBezTo>
                    <a:pt x="24039" y="168910"/>
                    <a:pt x="32895" y="172720"/>
                    <a:pt x="41752" y="176530"/>
                  </a:cubicBezTo>
                  <a:lnTo>
                    <a:pt x="40487" y="180340"/>
                  </a:lnTo>
                  <a:close/>
                  <a:moveTo>
                    <a:pt x="15182" y="165100"/>
                  </a:moveTo>
                  <a:cubicBezTo>
                    <a:pt x="8856" y="158750"/>
                    <a:pt x="3795" y="151130"/>
                    <a:pt x="0" y="140970"/>
                  </a:cubicBezTo>
                  <a:lnTo>
                    <a:pt x="3795" y="139700"/>
                  </a:lnTo>
                  <a:cubicBezTo>
                    <a:pt x="6326" y="148590"/>
                    <a:pt x="11387" y="156210"/>
                    <a:pt x="17713" y="162560"/>
                  </a:cubicBezTo>
                  <a:lnTo>
                    <a:pt x="15182" y="165091"/>
                  </a:lnTo>
                  <a:close/>
                  <a:moveTo>
                    <a:pt x="0" y="140970"/>
                  </a:moveTo>
                  <a:lnTo>
                    <a:pt x="2530" y="140970"/>
                  </a:lnTo>
                  <a:lnTo>
                    <a:pt x="0" y="140970"/>
                  </a:lnTo>
                  <a:close/>
                  <a:moveTo>
                    <a:pt x="0" y="140970"/>
                  </a:moveTo>
                  <a:lnTo>
                    <a:pt x="0" y="1270"/>
                  </a:lnTo>
                  <a:lnTo>
                    <a:pt x="3795" y="1270"/>
                  </a:lnTo>
                  <a:lnTo>
                    <a:pt x="3795" y="140970"/>
                  </a:lnTo>
                  <a:lnTo>
                    <a:pt x="0" y="140970"/>
                  </a:lnTo>
                  <a:close/>
                  <a:moveTo>
                    <a:pt x="0" y="1270"/>
                  </a:moveTo>
                  <a:lnTo>
                    <a:pt x="2530" y="0"/>
                  </a:lnTo>
                  <a:lnTo>
                    <a:pt x="2530"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 name="Freeform 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IgAAvxkAAP4iAAB9GgAAAAAAACYAAAAIAAAA//////////8="/>
                </a:ext>
              </a:extLst>
            </p:cNvSpPr>
            <p:nvPr/>
          </p:nvSpPr>
          <p:spPr>
            <a:xfrm>
              <a:off x="5559425" y="4185285"/>
              <a:ext cx="128905" cy="120650"/>
            </a:xfrm>
            <a:custGeom>
              <a:avLst/>
              <a:gdLst/>
              <a:ahLst/>
              <a:cxnLst/>
              <a:rect l="0" t="0" r="128905" b="120650"/>
              <a:pathLst>
                <a:path w="128905" h="120650">
                  <a:moveTo>
                    <a:pt x="27803" y="0"/>
                  </a:moveTo>
                  <a:cubicBezTo>
                    <a:pt x="34121" y="6350"/>
                    <a:pt x="37913" y="12700"/>
                    <a:pt x="40440" y="20320"/>
                  </a:cubicBezTo>
                  <a:lnTo>
                    <a:pt x="36649" y="20320"/>
                  </a:lnTo>
                  <a:cubicBezTo>
                    <a:pt x="35385" y="13970"/>
                    <a:pt x="31594" y="7620"/>
                    <a:pt x="25275" y="2540"/>
                  </a:cubicBezTo>
                  <a:lnTo>
                    <a:pt x="27803" y="12"/>
                  </a:lnTo>
                  <a:close/>
                  <a:moveTo>
                    <a:pt x="40440" y="20320"/>
                  </a:moveTo>
                  <a:cubicBezTo>
                    <a:pt x="41704" y="25400"/>
                    <a:pt x="41704" y="31750"/>
                    <a:pt x="40440" y="38100"/>
                  </a:cubicBezTo>
                  <a:lnTo>
                    <a:pt x="36649" y="36830"/>
                  </a:lnTo>
                  <a:cubicBezTo>
                    <a:pt x="37913" y="31750"/>
                    <a:pt x="37913" y="26670"/>
                    <a:pt x="36649" y="20320"/>
                  </a:cubicBezTo>
                  <a:lnTo>
                    <a:pt x="40440" y="20320"/>
                  </a:lnTo>
                  <a:close/>
                  <a:moveTo>
                    <a:pt x="40440" y="38100"/>
                  </a:moveTo>
                  <a:cubicBezTo>
                    <a:pt x="37913" y="43180"/>
                    <a:pt x="35385" y="49530"/>
                    <a:pt x="30330" y="53340"/>
                  </a:cubicBezTo>
                  <a:lnTo>
                    <a:pt x="27803" y="50813"/>
                  </a:lnTo>
                  <a:cubicBezTo>
                    <a:pt x="32858" y="46990"/>
                    <a:pt x="35385" y="41910"/>
                    <a:pt x="36649" y="36830"/>
                  </a:cubicBezTo>
                  <a:lnTo>
                    <a:pt x="40440" y="38100"/>
                  </a:lnTo>
                  <a:close/>
                  <a:moveTo>
                    <a:pt x="30330" y="53340"/>
                  </a:moveTo>
                  <a:cubicBezTo>
                    <a:pt x="22747" y="59690"/>
                    <a:pt x="13901" y="66040"/>
                    <a:pt x="1263" y="68580"/>
                  </a:cubicBezTo>
                  <a:lnTo>
                    <a:pt x="0" y="66040"/>
                  </a:lnTo>
                  <a:cubicBezTo>
                    <a:pt x="12637" y="62230"/>
                    <a:pt x="21484" y="57150"/>
                    <a:pt x="27803" y="50800"/>
                  </a:cubicBezTo>
                  <a:lnTo>
                    <a:pt x="30330" y="53327"/>
                  </a:lnTo>
                  <a:close/>
                  <a:moveTo>
                    <a:pt x="0" y="68580"/>
                  </a:moveTo>
                  <a:lnTo>
                    <a:pt x="0" y="66040"/>
                  </a:lnTo>
                  <a:lnTo>
                    <a:pt x="0" y="67310"/>
                  </a:lnTo>
                  <a:lnTo>
                    <a:pt x="0" y="68580"/>
                  </a:lnTo>
                  <a:close/>
                  <a:moveTo>
                    <a:pt x="1263" y="66040"/>
                  </a:moveTo>
                  <a:lnTo>
                    <a:pt x="128905" y="118110"/>
                  </a:lnTo>
                  <a:lnTo>
                    <a:pt x="127641" y="120650"/>
                  </a:lnTo>
                  <a:lnTo>
                    <a:pt x="0" y="68580"/>
                  </a:lnTo>
                  <a:lnTo>
                    <a:pt x="1263" y="660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 name="Freeform 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3IQAAdxkAAF4jAADfGgAAAAAAACYAAAAIAAAA//////////8="/>
                </a:ext>
              </a:extLst>
            </p:cNvSpPr>
            <p:nvPr/>
          </p:nvSpPr>
          <p:spPr>
            <a:xfrm>
              <a:off x="5521325" y="4139565"/>
              <a:ext cx="227965" cy="228600"/>
            </a:xfrm>
            <a:custGeom>
              <a:avLst/>
              <a:gdLst/>
              <a:ahLst/>
              <a:cxnLst/>
              <a:rect l="0" t="0" r="227965" b="228600"/>
              <a:pathLst>
                <a:path w="227965" h="228600">
                  <a:moveTo>
                    <a:pt x="174773" y="0"/>
                  </a:moveTo>
                  <a:lnTo>
                    <a:pt x="53191" y="0"/>
                  </a:lnTo>
                  <a:cubicBezTo>
                    <a:pt x="24062" y="0"/>
                    <a:pt x="0" y="24130"/>
                    <a:pt x="0" y="53340"/>
                  </a:cubicBezTo>
                  <a:lnTo>
                    <a:pt x="0" y="175260"/>
                  </a:lnTo>
                  <a:cubicBezTo>
                    <a:pt x="0" y="204470"/>
                    <a:pt x="24062" y="227330"/>
                    <a:pt x="53191" y="228600"/>
                  </a:cubicBezTo>
                  <a:lnTo>
                    <a:pt x="174773" y="228600"/>
                  </a:lnTo>
                  <a:cubicBezTo>
                    <a:pt x="203902" y="227330"/>
                    <a:pt x="226698" y="204470"/>
                    <a:pt x="227965" y="175260"/>
                  </a:cubicBezTo>
                  <a:lnTo>
                    <a:pt x="227965" y="53340"/>
                  </a:lnTo>
                  <a:cubicBezTo>
                    <a:pt x="226698" y="24130"/>
                    <a:pt x="203902" y="0"/>
                    <a:pt x="174773" y="0"/>
                  </a:cubicBezTo>
                  <a:close/>
                  <a:moveTo>
                    <a:pt x="53191" y="15240"/>
                  </a:moveTo>
                  <a:lnTo>
                    <a:pt x="174773" y="15240"/>
                  </a:lnTo>
                  <a:cubicBezTo>
                    <a:pt x="195036" y="15240"/>
                    <a:pt x="212767" y="31750"/>
                    <a:pt x="212767" y="53340"/>
                  </a:cubicBezTo>
                  <a:lnTo>
                    <a:pt x="212767" y="175260"/>
                  </a:lnTo>
                  <a:cubicBezTo>
                    <a:pt x="212767" y="195580"/>
                    <a:pt x="195036" y="213360"/>
                    <a:pt x="174773" y="213360"/>
                  </a:cubicBezTo>
                  <a:lnTo>
                    <a:pt x="53191" y="213360"/>
                  </a:lnTo>
                  <a:cubicBezTo>
                    <a:pt x="31661" y="213360"/>
                    <a:pt x="15197" y="195580"/>
                    <a:pt x="15197" y="175260"/>
                  </a:cubicBezTo>
                  <a:lnTo>
                    <a:pt x="15197" y="53340"/>
                  </a:lnTo>
                  <a:cubicBezTo>
                    <a:pt x="15197" y="31750"/>
                    <a:pt x="31661" y="15240"/>
                    <a:pt x="53191"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 name="Freeform 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pzZXQ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BCIwAAXxoAAE4jAACzGgAAAAAAACYAAAAIAAAA//////////8="/>
                </a:ext>
              </a:extLst>
            </p:cNvSpPr>
            <p:nvPr/>
          </p:nvSpPr>
          <p:spPr>
            <a:xfrm>
              <a:off x="5731510" y="4286885"/>
              <a:ext cx="7620" cy="53340"/>
            </a:xfrm>
            <a:custGeom>
              <a:avLst/>
              <a:gdLst/>
              <a:ahLst/>
              <a:cxnLst/>
              <a:rect l="0" t="0" r="7620" b="53340"/>
              <a:pathLst>
                <a:path w="7620" h="53340">
                  <a:moveTo>
                    <a:pt x="0" y="53340"/>
                  </a:moveTo>
                  <a:lnTo>
                    <a:pt x="7620" y="0"/>
                  </a:lnTo>
                  <a:lnTo>
                    <a:pt x="0" y="5334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20" name="Rectangle 2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ZlY3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IgAA5xoAALIiAACAHAAAECAAACYAAAAIAAAA//////////8="/>
              </a:ext>
            </a:extLst>
          </p:cNvSpPr>
          <p:nvPr/>
        </p:nvSpPr>
        <p:spPr>
          <a:xfrm>
            <a:off x="5626100" y="4373245"/>
            <a:ext cx="13970" cy="25971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21" name="Rectangle 2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d0RW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4BAAASRIAANcFAACpEwAAEAAAACYAAAAIAAAA//////////8="/>
              </a:ext>
            </a:extLst>
          </p:cNvSpPr>
          <p:nvPr/>
        </p:nvSpPr>
        <p:spPr>
          <a:xfrm>
            <a:off x="726440" y="29724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2" name="Group 2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gEAABJEgAA3gUAALATAAAQAAAAJgAAAAgAAAD/////AAAAAA=="/>
              </a:ext>
            </a:extLst>
          </p:cNvGrpSpPr>
          <p:nvPr/>
        </p:nvGrpSpPr>
        <p:grpSpPr>
          <a:xfrm>
            <a:off x="726440" y="2972435"/>
            <a:ext cx="227330" cy="227965"/>
            <a:chOff x="726440" y="2972435"/>
            <a:chExt cx="227330" cy="227965"/>
          </a:xfrm>
        </p:grpSpPr>
        <p:sp>
          <p:nvSpPr>
            <p:cNvPr id="28" name="Oval 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CEBAAAVRIAANQFAACkEwAAAAAAACYAAAAIAAAA//////////8="/>
                </a:ext>
              </a:extLst>
            </p:cNvSpPr>
            <p:nvPr/>
          </p:nvSpPr>
          <p:spPr>
            <a:xfrm>
              <a:off x="734060" y="2980055"/>
              <a:ext cx="213360" cy="212725"/>
            </a:xfrm>
            <a:prstGeom prst="ellipse">
              <a:avLst/>
            </a:prstGeom>
            <a:solidFill>
              <a:srgbClr val="6AC335"/>
            </a:solidFill>
            <a:ln>
              <a:noFill/>
            </a:ln>
            <a:effectLst/>
          </p:spPr>
          <p:txBody>
            <a:bodyPr vert="horz" wrap="square" lIns="91440" tIns="45720" rIns="91440" bIns="45720" numCol="1" spcCol="215900" anchor="t"/>
            <a:lstStyle/>
            <a:p>
              <a:pPr>
                <a:defRPr lang="en-us"/>
              </a:pPr>
              <a:endParaRPr lang="it-it"/>
            </a:p>
          </p:txBody>
        </p:sp>
        <p:sp>
          <p:nvSpPr>
            <p:cNvPr id="27" name="Freeform 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k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4BAAASRIAAN4FAACwEwAAAAAAACYAAAAIAAAA//////////8="/>
                </a:ext>
              </a:extLst>
            </p:cNvSpPr>
            <p:nvPr/>
          </p:nvSpPr>
          <p:spPr>
            <a:xfrm>
              <a:off x="726440" y="2972435"/>
              <a:ext cx="227330" cy="227965"/>
            </a:xfrm>
            <a:custGeom>
              <a:avLst/>
              <a:gdLst/>
              <a:ahLst/>
              <a:cxnLst/>
              <a:rect l="0" t="0" r="227330" b="227965"/>
              <a:pathLst>
                <a:path w="227330" h="227965">
                  <a:moveTo>
                    <a:pt x="114279" y="214410"/>
                  </a:moveTo>
                  <a:lnTo>
                    <a:pt x="114279" y="227965"/>
                  </a:lnTo>
                  <a:lnTo>
                    <a:pt x="114279" y="214410"/>
                  </a:lnTo>
                  <a:close/>
                  <a:moveTo>
                    <a:pt x="114279" y="214410"/>
                  </a:moveTo>
                  <a:cubicBezTo>
                    <a:pt x="141313" y="214410"/>
                    <a:pt x="165889" y="203320"/>
                    <a:pt x="184322" y="184836"/>
                  </a:cubicBezTo>
                  <a:lnTo>
                    <a:pt x="194152" y="194666"/>
                  </a:lnTo>
                  <a:cubicBezTo>
                    <a:pt x="173262" y="215642"/>
                    <a:pt x="145000" y="227965"/>
                    <a:pt x="114279" y="227965"/>
                  </a:cubicBezTo>
                  <a:lnTo>
                    <a:pt x="114279" y="214410"/>
                  </a:lnTo>
                  <a:close/>
                  <a:moveTo>
                    <a:pt x="184322" y="184836"/>
                  </a:moveTo>
                  <a:cubicBezTo>
                    <a:pt x="202754" y="166352"/>
                    <a:pt x="213813" y="141707"/>
                    <a:pt x="213813" y="114598"/>
                  </a:cubicBezTo>
                  <a:lnTo>
                    <a:pt x="227330" y="114598"/>
                  </a:lnTo>
                  <a:cubicBezTo>
                    <a:pt x="227330" y="145404"/>
                    <a:pt x="215042" y="173746"/>
                    <a:pt x="194152" y="194694"/>
                  </a:cubicBezTo>
                  <a:lnTo>
                    <a:pt x="184322" y="184864"/>
                  </a:lnTo>
                  <a:close/>
                  <a:moveTo>
                    <a:pt x="213813" y="114598"/>
                  </a:moveTo>
                  <a:lnTo>
                    <a:pt x="227330" y="114598"/>
                  </a:lnTo>
                  <a:lnTo>
                    <a:pt x="213813" y="114598"/>
                  </a:lnTo>
                  <a:close/>
                  <a:moveTo>
                    <a:pt x="213813" y="114598"/>
                  </a:moveTo>
                  <a:lnTo>
                    <a:pt x="213813" y="113366"/>
                  </a:lnTo>
                  <a:lnTo>
                    <a:pt x="227330" y="113366"/>
                  </a:lnTo>
                  <a:lnTo>
                    <a:pt x="227330" y="114598"/>
                  </a:lnTo>
                  <a:lnTo>
                    <a:pt x="213813" y="114598"/>
                  </a:lnTo>
                  <a:close/>
                  <a:moveTo>
                    <a:pt x="213813" y="113366"/>
                  </a:moveTo>
                  <a:cubicBezTo>
                    <a:pt x="213813" y="86257"/>
                    <a:pt x="202754" y="61612"/>
                    <a:pt x="184322" y="43128"/>
                  </a:cubicBezTo>
                  <a:lnTo>
                    <a:pt x="194152" y="33298"/>
                  </a:lnTo>
                  <a:cubicBezTo>
                    <a:pt x="215042" y="54218"/>
                    <a:pt x="227330" y="82560"/>
                    <a:pt x="227330" y="113366"/>
                  </a:cubicBezTo>
                  <a:lnTo>
                    <a:pt x="213813" y="113366"/>
                  </a:lnTo>
                  <a:close/>
                  <a:moveTo>
                    <a:pt x="184322" y="43128"/>
                  </a:moveTo>
                  <a:cubicBezTo>
                    <a:pt x="165889" y="24644"/>
                    <a:pt x="141313" y="13554"/>
                    <a:pt x="114279" y="13554"/>
                  </a:cubicBezTo>
                  <a:lnTo>
                    <a:pt x="114279" y="0"/>
                  </a:lnTo>
                  <a:cubicBezTo>
                    <a:pt x="145000" y="0"/>
                    <a:pt x="173262" y="12322"/>
                    <a:pt x="194152" y="33270"/>
                  </a:cubicBezTo>
                  <a:lnTo>
                    <a:pt x="184322" y="43100"/>
                  </a:lnTo>
                  <a:close/>
                  <a:moveTo>
                    <a:pt x="114279" y="13554"/>
                  </a:moveTo>
                  <a:lnTo>
                    <a:pt x="114279" y="0"/>
                  </a:lnTo>
                  <a:lnTo>
                    <a:pt x="114279" y="13554"/>
                  </a:lnTo>
                  <a:close/>
                  <a:moveTo>
                    <a:pt x="114279" y="13554"/>
                  </a:moveTo>
                  <a:lnTo>
                    <a:pt x="114279" y="0"/>
                  </a:lnTo>
                  <a:lnTo>
                    <a:pt x="114279" y="13554"/>
                  </a:lnTo>
                  <a:close/>
                  <a:moveTo>
                    <a:pt x="114279" y="13554"/>
                  </a:moveTo>
                  <a:cubicBezTo>
                    <a:pt x="86017" y="13554"/>
                    <a:pt x="61441" y="24644"/>
                    <a:pt x="43008" y="43128"/>
                  </a:cubicBezTo>
                  <a:lnTo>
                    <a:pt x="33178" y="33298"/>
                  </a:lnTo>
                  <a:cubicBezTo>
                    <a:pt x="54068" y="12322"/>
                    <a:pt x="82330" y="0"/>
                    <a:pt x="114279" y="0"/>
                  </a:cubicBezTo>
                  <a:lnTo>
                    <a:pt x="114279" y="13554"/>
                  </a:lnTo>
                  <a:close/>
                  <a:moveTo>
                    <a:pt x="43008" y="43128"/>
                  </a:moveTo>
                  <a:cubicBezTo>
                    <a:pt x="25805" y="61612"/>
                    <a:pt x="14746" y="86257"/>
                    <a:pt x="14746" y="113366"/>
                  </a:cubicBezTo>
                  <a:lnTo>
                    <a:pt x="0" y="113366"/>
                  </a:lnTo>
                  <a:cubicBezTo>
                    <a:pt x="0" y="82560"/>
                    <a:pt x="13517" y="54218"/>
                    <a:pt x="33178" y="33270"/>
                  </a:cubicBezTo>
                  <a:lnTo>
                    <a:pt x="43008" y="43100"/>
                  </a:lnTo>
                  <a:close/>
                  <a:moveTo>
                    <a:pt x="14746" y="113366"/>
                  </a:moveTo>
                  <a:lnTo>
                    <a:pt x="14746" y="114598"/>
                  </a:lnTo>
                  <a:lnTo>
                    <a:pt x="0" y="114598"/>
                  </a:lnTo>
                  <a:lnTo>
                    <a:pt x="0" y="113366"/>
                  </a:lnTo>
                  <a:lnTo>
                    <a:pt x="14746" y="113366"/>
                  </a:lnTo>
                  <a:close/>
                  <a:moveTo>
                    <a:pt x="14746" y="114598"/>
                  </a:moveTo>
                  <a:lnTo>
                    <a:pt x="0" y="114598"/>
                  </a:lnTo>
                  <a:lnTo>
                    <a:pt x="14746" y="114598"/>
                  </a:lnTo>
                  <a:close/>
                  <a:moveTo>
                    <a:pt x="14746" y="114598"/>
                  </a:moveTo>
                  <a:cubicBezTo>
                    <a:pt x="14746" y="141707"/>
                    <a:pt x="25805" y="166352"/>
                    <a:pt x="43008" y="184836"/>
                  </a:cubicBezTo>
                  <a:lnTo>
                    <a:pt x="33178" y="194666"/>
                  </a:lnTo>
                  <a:cubicBezTo>
                    <a:pt x="13517" y="173746"/>
                    <a:pt x="0" y="145404"/>
                    <a:pt x="0" y="114598"/>
                  </a:cubicBezTo>
                  <a:lnTo>
                    <a:pt x="14746" y="114598"/>
                  </a:lnTo>
                  <a:close/>
                  <a:moveTo>
                    <a:pt x="43008" y="184836"/>
                  </a:moveTo>
                  <a:cubicBezTo>
                    <a:pt x="61441" y="203320"/>
                    <a:pt x="86017" y="214410"/>
                    <a:pt x="114279" y="214410"/>
                  </a:cubicBezTo>
                  <a:lnTo>
                    <a:pt x="114279" y="227965"/>
                  </a:lnTo>
                  <a:cubicBezTo>
                    <a:pt x="82330" y="227965"/>
                    <a:pt x="54068" y="215642"/>
                    <a:pt x="33178" y="194694"/>
                  </a:cubicBezTo>
                  <a:lnTo>
                    <a:pt x="43008" y="184864"/>
                  </a:lnTo>
                  <a:close/>
                  <a:moveTo>
                    <a:pt x="114279" y="214410"/>
                  </a:moveTo>
                  <a:lnTo>
                    <a:pt x="114279" y="227965"/>
                  </a:lnTo>
                  <a:lnTo>
                    <a:pt x="114279" y="2144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26" name="Freeform 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rBAAAuxIAAHIFAABbEwAAAAAAACYAAAAIAAAA//////////8="/>
                </a:ext>
              </a:extLst>
            </p:cNvSpPr>
            <p:nvPr/>
          </p:nvSpPr>
          <p:spPr>
            <a:xfrm>
              <a:off x="799465" y="3044825"/>
              <a:ext cx="85725" cy="101600"/>
            </a:xfrm>
            <a:custGeom>
              <a:avLst/>
              <a:gdLst/>
              <a:ahLst/>
              <a:cxnLst/>
              <a:rect l="0" t="0" r="85725" b="101600"/>
              <a:pathLst>
                <a:path w="85725" h="101600">
                  <a:moveTo>
                    <a:pt x="14695" y="101600"/>
                  </a:moveTo>
                  <a:cubicBezTo>
                    <a:pt x="13471" y="101600"/>
                    <a:pt x="12246" y="99122"/>
                    <a:pt x="11021" y="96644"/>
                  </a:cubicBezTo>
                  <a:lnTo>
                    <a:pt x="4898" y="8673"/>
                  </a:lnTo>
                  <a:lnTo>
                    <a:pt x="0" y="6195"/>
                  </a:lnTo>
                  <a:lnTo>
                    <a:pt x="0" y="0"/>
                  </a:lnTo>
                  <a:lnTo>
                    <a:pt x="85725" y="0"/>
                  </a:lnTo>
                  <a:lnTo>
                    <a:pt x="85725" y="6195"/>
                  </a:lnTo>
                  <a:lnTo>
                    <a:pt x="80826" y="8673"/>
                  </a:lnTo>
                  <a:cubicBezTo>
                    <a:pt x="78377" y="38410"/>
                    <a:pt x="77152" y="66907"/>
                    <a:pt x="74703" y="96644"/>
                  </a:cubicBezTo>
                  <a:cubicBezTo>
                    <a:pt x="74703" y="99122"/>
                    <a:pt x="73478" y="101600"/>
                    <a:pt x="71029" y="101600"/>
                  </a:cubicBezTo>
                  <a:cubicBezTo>
                    <a:pt x="52659" y="101600"/>
                    <a:pt x="33065" y="101600"/>
                    <a:pt x="14695" y="10160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5" name="Freeform 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BAAAuRIAAHQFAABfEwAAAAAAACYAAAAIAAAA//////////8="/>
                </a:ext>
              </a:extLst>
            </p:cNvSpPr>
            <p:nvPr/>
          </p:nvSpPr>
          <p:spPr>
            <a:xfrm>
              <a:off x="796925" y="3043555"/>
              <a:ext cx="89535" cy="105410"/>
            </a:xfrm>
            <a:custGeom>
              <a:avLst/>
              <a:gdLst/>
              <a:ahLst/>
              <a:cxnLst/>
              <a:rect l="0" t="0" r="89535" b="105410"/>
              <a:pathLst>
                <a:path w="89535" h="105410">
                  <a:moveTo>
                    <a:pt x="15944" y="105410"/>
                  </a:moveTo>
                  <a:cubicBezTo>
                    <a:pt x="15944" y="104170"/>
                    <a:pt x="14718" y="104170"/>
                    <a:pt x="13491" y="102930"/>
                  </a:cubicBezTo>
                  <a:lnTo>
                    <a:pt x="15944" y="100450"/>
                  </a:lnTo>
                  <a:cubicBezTo>
                    <a:pt x="17171" y="101690"/>
                    <a:pt x="17171" y="101690"/>
                    <a:pt x="18397" y="101690"/>
                  </a:cubicBezTo>
                  <a:lnTo>
                    <a:pt x="15944" y="105410"/>
                  </a:lnTo>
                  <a:close/>
                  <a:moveTo>
                    <a:pt x="13491" y="102930"/>
                  </a:moveTo>
                  <a:cubicBezTo>
                    <a:pt x="12265" y="101690"/>
                    <a:pt x="12265" y="99209"/>
                    <a:pt x="12265" y="97969"/>
                  </a:cubicBezTo>
                  <a:lnTo>
                    <a:pt x="14718" y="96729"/>
                  </a:lnTo>
                  <a:cubicBezTo>
                    <a:pt x="15944" y="99209"/>
                    <a:pt x="15944" y="99209"/>
                    <a:pt x="15944" y="100450"/>
                  </a:cubicBezTo>
                  <a:lnTo>
                    <a:pt x="13491" y="102930"/>
                  </a:lnTo>
                  <a:close/>
                  <a:moveTo>
                    <a:pt x="12265" y="97969"/>
                  </a:moveTo>
                  <a:lnTo>
                    <a:pt x="13491" y="97969"/>
                  </a:lnTo>
                  <a:lnTo>
                    <a:pt x="12265" y="97969"/>
                  </a:lnTo>
                  <a:close/>
                  <a:moveTo>
                    <a:pt x="12265" y="97969"/>
                  </a:moveTo>
                  <a:lnTo>
                    <a:pt x="6132" y="11161"/>
                  </a:lnTo>
                  <a:lnTo>
                    <a:pt x="8585" y="9921"/>
                  </a:lnTo>
                  <a:lnTo>
                    <a:pt x="14718" y="97969"/>
                  </a:lnTo>
                  <a:lnTo>
                    <a:pt x="12265" y="97969"/>
                  </a:lnTo>
                  <a:close/>
                  <a:moveTo>
                    <a:pt x="8585" y="8681"/>
                  </a:moveTo>
                  <a:lnTo>
                    <a:pt x="8585" y="9921"/>
                  </a:lnTo>
                  <a:lnTo>
                    <a:pt x="7359" y="9921"/>
                  </a:lnTo>
                  <a:lnTo>
                    <a:pt x="8585" y="8681"/>
                  </a:lnTo>
                  <a:close/>
                  <a:moveTo>
                    <a:pt x="6132" y="12401"/>
                  </a:moveTo>
                  <a:lnTo>
                    <a:pt x="1226" y="8681"/>
                  </a:lnTo>
                  <a:lnTo>
                    <a:pt x="3679" y="4960"/>
                  </a:lnTo>
                  <a:lnTo>
                    <a:pt x="8585" y="8681"/>
                  </a:lnTo>
                  <a:lnTo>
                    <a:pt x="6132" y="12401"/>
                  </a:lnTo>
                  <a:close/>
                  <a:moveTo>
                    <a:pt x="1226" y="8681"/>
                  </a:moveTo>
                  <a:lnTo>
                    <a:pt x="0" y="7441"/>
                  </a:lnTo>
                  <a:lnTo>
                    <a:pt x="2453" y="7441"/>
                  </a:lnTo>
                  <a:lnTo>
                    <a:pt x="1226" y="8681"/>
                  </a:lnTo>
                  <a:close/>
                  <a:moveTo>
                    <a:pt x="0" y="7441"/>
                  </a:moveTo>
                  <a:lnTo>
                    <a:pt x="0" y="1240"/>
                  </a:lnTo>
                  <a:lnTo>
                    <a:pt x="3679" y="1240"/>
                  </a:lnTo>
                  <a:lnTo>
                    <a:pt x="3679" y="7441"/>
                  </a:lnTo>
                  <a:lnTo>
                    <a:pt x="0" y="7441"/>
                  </a:lnTo>
                  <a:close/>
                  <a:moveTo>
                    <a:pt x="0" y="1240"/>
                  </a:moveTo>
                  <a:lnTo>
                    <a:pt x="0" y="0"/>
                  </a:lnTo>
                  <a:lnTo>
                    <a:pt x="2453" y="0"/>
                  </a:lnTo>
                  <a:lnTo>
                    <a:pt x="2453" y="1240"/>
                  </a:lnTo>
                  <a:lnTo>
                    <a:pt x="0" y="1240"/>
                  </a:lnTo>
                  <a:close/>
                  <a:moveTo>
                    <a:pt x="2453" y="0"/>
                  </a:moveTo>
                  <a:lnTo>
                    <a:pt x="88308" y="0"/>
                  </a:lnTo>
                  <a:lnTo>
                    <a:pt x="88308" y="2480"/>
                  </a:lnTo>
                  <a:lnTo>
                    <a:pt x="2453" y="2480"/>
                  </a:lnTo>
                  <a:lnTo>
                    <a:pt x="2453" y="0"/>
                  </a:lnTo>
                  <a:close/>
                  <a:moveTo>
                    <a:pt x="88308" y="0"/>
                  </a:moveTo>
                  <a:lnTo>
                    <a:pt x="89535" y="0"/>
                  </a:lnTo>
                  <a:lnTo>
                    <a:pt x="89535" y="1240"/>
                  </a:lnTo>
                  <a:lnTo>
                    <a:pt x="88308" y="1240"/>
                  </a:lnTo>
                  <a:lnTo>
                    <a:pt x="88308" y="0"/>
                  </a:lnTo>
                  <a:close/>
                  <a:moveTo>
                    <a:pt x="89535" y="1240"/>
                  </a:moveTo>
                  <a:lnTo>
                    <a:pt x="89535" y="7441"/>
                  </a:lnTo>
                  <a:lnTo>
                    <a:pt x="85855" y="7441"/>
                  </a:lnTo>
                  <a:lnTo>
                    <a:pt x="85855" y="1240"/>
                  </a:lnTo>
                  <a:lnTo>
                    <a:pt x="89535" y="1240"/>
                  </a:lnTo>
                  <a:close/>
                  <a:moveTo>
                    <a:pt x="89535" y="7441"/>
                  </a:moveTo>
                  <a:lnTo>
                    <a:pt x="88308" y="8681"/>
                  </a:lnTo>
                  <a:lnTo>
                    <a:pt x="88308" y="7441"/>
                  </a:lnTo>
                  <a:lnTo>
                    <a:pt x="89535" y="7441"/>
                  </a:lnTo>
                  <a:close/>
                  <a:moveTo>
                    <a:pt x="88308" y="8681"/>
                  </a:moveTo>
                  <a:lnTo>
                    <a:pt x="84628" y="11161"/>
                  </a:lnTo>
                  <a:lnTo>
                    <a:pt x="82175" y="8681"/>
                  </a:lnTo>
                  <a:lnTo>
                    <a:pt x="87081" y="6201"/>
                  </a:lnTo>
                  <a:lnTo>
                    <a:pt x="88308" y="8681"/>
                  </a:lnTo>
                  <a:close/>
                  <a:moveTo>
                    <a:pt x="82175" y="9921"/>
                  </a:moveTo>
                  <a:lnTo>
                    <a:pt x="82175" y="8681"/>
                  </a:lnTo>
                  <a:lnTo>
                    <a:pt x="83402" y="9921"/>
                  </a:lnTo>
                  <a:lnTo>
                    <a:pt x="82175" y="9921"/>
                  </a:lnTo>
                  <a:close/>
                  <a:moveTo>
                    <a:pt x="85855" y="11161"/>
                  </a:moveTo>
                  <a:lnTo>
                    <a:pt x="78496" y="97969"/>
                  </a:lnTo>
                  <a:lnTo>
                    <a:pt x="76043" y="97969"/>
                  </a:lnTo>
                  <a:lnTo>
                    <a:pt x="82175" y="9921"/>
                  </a:lnTo>
                  <a:lnTo>
                    <a:pt x="85855" y="11161"/>
                  </a:lnTo>
                  <a:close/>
                  <a:moveTo>
                    <a:pt x="78496" y="97969"/>
                  </a:moveTo>
                  <a:lnTo>
                    <a:pt x="77269" y="97969"/>
                  </a:lnTo>
                  <a:lnTo>
                    <a:pt x="78496" y="97969"/>
                  </a:lnTo>
                  <a:close/>
                  <a:moveTo>
                    <a:pt x="78496" y="97969"/>
                  </a:moveTo>
                  <a:lnTo>
                    <a:pt x="76043" y="97969"/>
                  </a:lnTo>
                  <a:lnTo>
                    <a:pt x="78496" y="97969"/>
                  </a:lnTo>
                  <a:close/>
                  <a:moveTo>
                    <a:pt x="78496" y="97969"/>
                  </a:moveTo>
                  <a:lnTo>
                    <a:pt x="77269" y="97969"/>
                  </a:lnTo>
                  <a:lnTo>
                    <a:pt x="78496" y="97969"/>
                  </a:lnTo>
                  <a:close/>
                  <a:moveTo>
                    <a:pt x="78496" y="97969"/>
                  </a:moveTo>
                  <a:cubicBezTo>
                    <a:pt x="78496" y="97969"/>
                    <a:pt x="78496" y="99209"/>
                    <a:pt x="78496" y="99209"/>
                  </a:cubicBezTo>
                  <a:lnTo>
                    <a:pt x="76043" y="97969"/>
                  </a:lnTo>
                  <a:cubicBezTo>
                    <a:pt x="76043" y="97969"/>
                    <a:pt x="76043" y="97969"/>
                    <a:pt x="76043" y="97969"/>
                  </a:cubicBezTo>
                  <a:lnTo>
                    <a:pt x="78496" y="97969"/>
                  </a:lnTo>
                  <a:close/>
                  <a:moveTo>
                    <a:pt x="78496" y="99209"/>
                  </a:moveTo>
                  <a:cubicBezTo>
                    <a:pt x="78496" y="99209"/>
                    <a:pt x="78496" y="100450"/>
                    <a:pt x="78496" y="100450"/>
                  </a:cubicBezTo>
                  <a:lnTo>
                    <a:pt x="74816" y="99209"/>
                  </a:lnTo>
                  <a:cubicBezTo>
                    <a:pt x="74816" y="99209"/>
                    <a:pt x="74816" y="99209"/>
                    <a:pt x="76043" y="97969"/>
                  </a:cubicBezTo>
                  <a:lnTo>
                    <a:pt x="78496" y="99209"/>
                  </a:lnTo>
                  <a:close/>
                  <a:moveTo>
                    <a:pt x="78496" y="100450"/>
                  </a:moveTo>
                  <a:cubicBezTo>
                    <a:pt x="77269" y="102930"/>
                    <a:pt x="76043" y="104170"/>
                    <a:pt x="74816" y="105410"/>
                  </a:cubicBezTo>
                  <a:lnTo>
                    <a:pt x="73590" y="101690"/>
                  </a:lnTo>
                  <a:cubicBezTo>
                    <a:pt x="73590" y="101690"/>
                    <a:pt x="74816" y="100450"/>
                    <a:pt x="74816" y="99209"/>
                  </a:cubicBezTo>
                  <a:lnTo>
                    <a:pt x="78496" y="100450"/>
                  </a:lnTo>
                  <a:close/>
                  <a:moveTo>
                    <a:pt x="74816" y="105410"/>
                  </a:moveTo>
                  <a:lnTo>
                    <a:pt x="73590" y="105410"/>
                  </a:lnTo>
                  <a:lnTo>
                    <a:pt x="73590" y="102930"/>
                  </a:lnTo>
                  <a:lnTo>
                    <a:pt x="74816" y="105410"/>
                  </a:lnTo>
                  <a:close/>
                  <a:moveTo>
                    <a:pt x="73590" y="105410"/>
                  </a:moveTo>
                  <a:lnTo>
                    <a:pt x="17171" y="105410"/>
                  </a:lnTo>
                  <a:lnTo>
                    <a:pt x="17171" y="101690"/>
                  </a:lnTo>
                  <a:lnTo>
                    <a:pt x="73590" y="101690"/>
                  </a:lnTo>
                  <a:lnTo>
                    <a:pt x="73590" y="105410"/>
                  </a:lnTo>
                  <a:close/>
                  <a:moveTo>
                    <a:pt x="17171" y="105410"/>
                  </a:moveTo>
                  <a:lnTo>
                    <a:pt x="15944" y="105410"/>
                  </a:lnTo>
                  <a:lnTo>
                    <a:pt x="17171" y="102930"/>
                  </a:lnTo>
                  <a:lnTo>
                    <a:pt x="17171" y="1054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24" name="Freeform 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rBAAAmBIAAHIFAACxEgAAAAAAACYAAAAIAAAA//////////8="/>
                </a:ext>
              </a:extLst>
            </p:cNvSpPr>
            <p:nvPr/>
          </p:nvSpPr>
          <p:spPr>
            <a:xfrm>
              <a:off x="799465" y="3022600"/>
              <a:ext cx="85725" cy="15875"/>
            </a:xfrm>
            <a:custGeom>
              <a:avLst/>
              <a:gdLst/>
              <a:ahLst/>
              <a:cxnLst/>
              <a:rect l="0" t="0" r="85725" b="15875"/>
              <a:pathLst>
                <a:path w="85725" h="15875">
                  <a:moveTo>
                    <a:pt x="0" y="10990"/>
                  </a:moveTo>
                  <a:lnTo>
                    <a:pt x="0" y="15875"/>
                  </a:lnTo>
                  <a:lnTo>
                    <a:pt x="85725" y="15875"/>
                  </a:lnTo>
                  <a:lnTo>
                    <a:pt x="85725" y="10990"/>
                  </a:lnTo>
                  <a:cubicBezTo>
                    <a:pt x="61232" y="0"/>
                    <a:pt x="14695" y="1221"/>
                    <a:pt x="0" y="1099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3" name="Freeform 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BAAAmBIAAHQFAAC1EgAAAAAAACYAAAAIAAAA//////////8="/>
                </a:ext>
              </a:extLst>
            </p:cNvSpPr>
            <p:nvPr/>
          </p:nvSpPr>
          <p:spPr>
            <a:xfrm>
              <a:off x="796925" y="3022600"/>
              <a:ext cx="89535" cy="18415"/>
            </a:xfrm>
            <a:custGeom>
              <a:avLst/>
              <a:gdLst/>
              <a:ahLst/>
              <a:cxnLst/>
              <a:rect l="0" t="0" r="89535" b="18415"/>
              <a:pathLst>
                <a:path w="89535" h="18415">
                  <a:moveTo>
                    <a:pt x="3679" y="11049"/>
                  </a:moveTo>
                  <a:lnTo>
                    <a:pt x="3679" y="15959"/>
                  </a:lnTo>
                  <a:lnTo>
                    <a:pt x="0" y="15959"/>
                  </a:lnTo>
                  <a:lnTo>
                    <a:pt x="0" y="11049"/>
                  </a:lnTo>
                  <a:lnTo>
                    <a:pt x="3679" y="11049"/>
                  </a:lnTo>
                  <a:close/>
                  <a:moveTo>
                    <a:pt x="2453" y="18415"/>
                  </a:moveTo>
                  <a:lnTo>
                    <a:pt x="0" y="18415"/>
                  </a:lnTo>
                  <a:lnTo>
                    <a:pt x="0" y="15959"/>
                  </a:lnTo>
                  <a:lnTo>
                    <a:pt x="2453" y="15959"/>
                  </a:lnTo>
                  <a:lnTo>
                    <a:pt x="2453" y="18415"/>
                  </a:lnTo>
                  <a:close/>
                  <a:moveTo>
                    <a:pt x="2453" y="14732"/>
                  </a:moveTo>
                  <a:lnTo>
                    <a:pt x="88308" y="14732"/>
                  </a:lnTo>
                  <a:lnTo>
                    <a:pt x="88308" y="18415"/>
                  </a:lnTo>
                  <a:lnTo>
                    <a:pt x="2453" y="18415"/>
                  </a:lnTo>
                  <a:lnTo>
                    <a:pt x="2453" y="14732"/>
                  </a:lnTo>
                  <a:close/>
                  <a:moveTo>
                    <a:pt x="89535" y="15959"/>
                  </a:moveTo>
                  <a:lnTo>
                    <a:pt x="89535" y="18415"/>
                  </a:lnTo>
                  <a:lnTo>
                    <a:pt x="88308" y="18415"/>
                  </a:lnTo>
                  <a:lnTo>
                    <a:pt x="88308" y="15959"/>
                  </a:lnTo>
                  <a:lnTo>
                    <a:pt x="89535" y="15959"/>
                  </a:lnTo>
                  <a:close/>
                  <a:moveTo>
                    <a:pt x="85855" y="15959"/>
                  </a:moveTo>
                  <a:lnTo>
                    <a:pt x="85855" y="11049"/>
                  </a:lnTo>
                  <a:lnTo>
                    <a:pt x="89535" y="11049"/>
                  </a:lnTo>
                  <a:lnTo>
                    <a:pt x="89535" y="15959"/>
                  </a:lnTo>
                  <a:lnTo>
                    <a:pt x="85855" y="15959"/>
                  </a:lnTo>
                  <a:close/>
                  <a:moveTo>
                    <a:pt x="88308" y="9821"/>
                  </a:moveTo>
                  <a:lnTo>
                    <a:pt x="89535" y="9821"/>
                  </a:lnTo>
                  <a:lnTo>
                    <a:pt x="89535" y="11049"/>
                  </a:lnTo>
                  <a:lnTo>
                    <a:pt x="88308" y="11049"/>
                  </a:lnTo>
                  <a:lnTo>
                    <a:pt x="88308" y="9821"/>
                  </a:lnTo>
                  <a:close/>
                  <a:moveTo>
                    <a:pt x="87081" y="12276"/>
                  </a:moveTo>
                  <a:cubicBezTo>
                    <a:pt x="87081" y="12276"/>
                    <a:pt x="87081" y="12276"/>
                    <a:pt x="87081" y="12276"/>
                  </a:cubicBezTo>
                  <a:lnTo>
                    <a:pt x="88308" y="9821"/>
                  </a:lnTo>
                  <a:cubicBezTo>
                    <a:pt x="88308" y="9821"/>
                    <a:pt x="88308" y="9821"/>
                    <a:pt x="88308" y="9821"/>
                  </a:cubicBezTo>
                  <a:lnTo>
                    <a:pt x="87081" y="12276"/>
                  </a:lnTo>
                  <a:close/>
                  <a:moveTo>
                    <a:pt x="87081" y="12276"/>
                  </a:moveTo>
                  <a:lnTo>
                    <a:pt x="88308" y="11049"/>
                  </a:lnTo>
                  <a:lnTo>
                    <a:pt x="87081" y="12276"/>
                  </a:lnTo>
                  <a:close/>
                  <a:moveTo>
                    <a:pt x="87081" y="12276"/>
                  </a:moveTo>
                  <a:cubicBezTo>
                    <a:pt x="83402" y="11049"/>
                    <a:pt x="79722" y="9821"/>
                    <a:pt x="76043" y="8593"/>
                  </a:cubicBezTo>
                  <a:lnTo>
                    <a:pt x="77269" y="4910"/>
                  </a:lnTo>
                  <a:cubicBezTo>
                    <a:pt x="80949" y="6138"/>
                    <a:pt x="84628" y="7366"/>
                    <a:pt x="88308" y="9821"/>
                  </a:cubicBezTo>
                  <a:lnTo>
                    <a:pt x="87081" y="12276"/>
                  </a:lnTo>
                  <a:close/>
                  <a:moveTo>
                    <a:pt x="76043" y="8593"/>
                  </a:moveTo>
                  <a:cubicBezTo>
                    <a:pt x="72363" y="7366"/>
                    <a:pt x="67457" y="6138"/>
                    <a:pt x="63778" y="6138"/>
                  </a:cubicBezTo>
                  <a:lnTo>
                    <a:pt x="63778" y="2455"/>
                  </a:lnTo>
                  <a:cubicBezTo>
                    <a:pt x="68684" y="3683"/>
                    <a:pt x="72363" y="3683"/>
                    <a:pt x="77269" y="4910"/>
                  </a:cubicBezTo>
                  <a:lnTo>
                    <a:pt x="76043" y="8593"/>
                  </a:lnTo>
                  <a:close/>
                  <a:moveTo>
                    <a:pt x="63778" y="6138"/>
                  </a:moveTo>
                  <a:cubicBezTo>
                    <a:pt x="40474" y="2455"/>
                    <a:pt x="13491" y="4910"/>
                    <a:pt x="3679" y="12276"/>
                  </a:cubicBezTo>
                  <a:lnTo>
                    <a:pt x="1226" y="9823"/>
                  </a:lnTo>
                  <a:cubicBezTo>
                    <a:pt x="12265" y="2455"/>
                    <a:pt x="40474" y="0"/>
                    <a:pt x="63778" y="2455"/>
                  </a:cubicBezTo>
                  <a:lnTo>
                    <a:pt x="63778" y="6138"/>
                  </a:lnTo>
                  <a:close/>
                  <a:moveTo>
                    <a:pt x="0" y="11049"/>
                  </a:moveTo>
                  <a:lnTo>
                    <a:pt x="0" y="9821"/>
                  </a:lnTo>
                  <a:lnTo>
                    <a:pt x="1226" y="9821"/>
                  </a:lnTo>
                  <a:lnTo>
                    <a:pt x="2453" y="11048"/>
                  </a:lnTo>
                  <a:lnTo>
                    <a:pt x="0" y="11048"/>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29" name="Rectangle 3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GBAAAGBsAAOYFAAB3HAAAEAAAACYAAAAIAAAA//////////8="/>
              </a:ext>
            </a:extLst>
          </p:cNvSpPr>
          <p:nvPr/>
        </p:nvSpPr>
        <p:spPr>
          <a:xfrm>
            <a:off x="735330" y="4404360"/>
            <a:ext cx="223520"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0" name="Group 3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YEAAAYGwAA7QUAAIAcAAAQAAAAJgAAAAgAAAD/////AAAAAA=="/>
              </a:ext>
            </a:extLst>
          </p:cNvGrpSpPr>
          <p:nvPr/>
        </p:nvGrpSpPr>
        <p:grpSpPr>
          <a:xfrm>
            <a:off x="735330" y="4404360"/>
            <a:ext cx="227965" cy="228600"/>
            <a:chOff x="735330" y="4404360"/>
            <a:chExt cx="227965" cy="228600"/>
          </a:xfrm>
        </p:grpSpPr>
        <p:sp>
          <p:nvSpPr>
            <p:cNvPr id="42" name="Oval 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oyKjI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CSBAAAJBsAAOMFAAB0HAAAAAAAACYAAAAIAAAA//////////8="/>
                </a:ext>
              </a:extLst>
            </p:cNvSpPr>
            <p:nvPr/>
          </p:nvSpPr>
          <p:spPr>
            <a:xfrm>
              <a:off x="742950" y="4411980"/>
              <a:ext cx="213995" cy="213360"/>
            </a:xfrm>
            <a:prstGeom prst="ellipse">
              <a:avLst/>
            </a:prstGeom>
            <a:solidFill>
              <a:srgbClr val="6AC335"/>
            </a:solidFill>
            <a:ln>
              <a:noFill/>
            </a:ln>
            <a:effectLst/>
          </p:spPr>
          <p:txBody>
            <a:bodyPr vert="horz" wrap="square" lIns="91440" tIns="45720" rIns="91440" bIns="45720" numCol="1" spcCol="215900" anchor="t"/>
            <a:lstStyle/>
            <a:p>
              <a:pPr>
                <a:defRPr lang="en-us"/>
              </a:pPr>
              <a:endParaRPr lang="it-it"/>
            </a:p>
          </p:txBody>
        </p:sp>
        <p:sp>
          <p:nvSpPr>
            <p:cNvPr id="41" name="Freeform 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BAAAGBsAAO0FAACAHAAAAAAAACYAAAAIAAAA//////////8="/>
                </a:ext>
              </a:extLst>
            </p:cNvSpPr>
            <p:nvPr/>
          </p:nvSpPr>
          <p:spPr>
            <a:xfrm>
              <a:off x="735330" y="4404360"/>
              <a:ext cx="227965" cy="228600"/>
            </a:xfrm>
            <a:custGeom>
              <a:avLst/>
              <a:gdLst/>
              <a:ahLst/>
              <a:cxnLst/>
              <a:rect l="0" t="0" r="227965" b="228600"/>
              <a:pathLst>
                <a:path w="227965" h="228600">
                  <a:moveTo>
                    <a:pt x="114598" y="215008"/>
                  </a:moveTo>
                  <a:lnTo>
                    <a:pt x="114598" y="228600"/>
                  </a:lnTo>
                  <a:lnTo>
                    <a:pt x="114598" y="215008"/>
                  </a:lnTo>
                  <a:close/>
                  <a:moveTo>
                    <a:pt x="114598" y="215008"/>
                  </a:moveTo>
                  <a:cubicBezTo>
                    <a:pt x="141707" y="215008"/>
                    <a:pt x="166352" y="202651"/>
                    <a:pt x="184836" y="185351"/>
                  </a:cubicBezTo>
                  <a:lnTo>
                    <a:pt x="194694" y="195209"/>
                  </a:lnTo>
                  <a:cubicBezTo>
                    <a:pt x="173746" y="216243"/>
                    <a:pt x="145404" y="228600"/>
                    <a:pt x="114598" y="228600"/>
                  </a:cubicBezTo>
                  <a:lnTo>
                    <a:pt x="114598" y="215008"/>
                  </a:lnTo>
                  <a:close/>
                  <a:moveTo>
                    <a:pt x="184836" y="185351"/>
                  </a:moveTo>
                  <a:cubicBezTo>
                    <a:pt x="203320" y="166816"/>
                    <a:pt x="214410" y="142103"/>
                    <a:pt x="214410" y="113682"/>
                  </a:cubicBezTo>
                  <a:lnTo>
                    <a:pt x="227965" y="113682"/>
                  </a:lnTo>
                  <a:cubicBezTo>
                    <a:pt x="227965" y="145810"/>
                    <a:pt x="215642" y="174230"/>
                    <a:pt x="194694" y="195237"/>
                  </a:cubicBezTo>
                  <a:lnTo>
                    <a:pt x="184836" y="185379"/>
                  </a:lnTo>
                  <a:close/>
                  <a:moveTo>
                    <a:pt x="214410" y="113682"/>
                  </a:moveTo>
                  <a:lnTo>
                    <a:pt x="227965" y="113682"/>
                  </a:lnTo>
                  <a:lnTo>
                    <a:pt x="214410" y="113682"/>
                  </a:lnTo>
                  <a:close/>
                  <a:moveTo>
                    <a:pt x="214410" y="113682"/>
                  </a:moveTo>
                  <a:lnTo>
                    <a:pt x="227965" y="113682"/>
                  </a:lnTo>
                  <a:lnTo>
                    <a:pt x="214410" y="113682"/>
                  </a:lnTo>
                  <a:close/>
                  <a:moveTo>
                    <a:pt x="214410" y="113682"/>
                  </a:moveTo>
                  <a:cubicBezTo>
                    <a:pt x="214410" y="86497"/>
                    <a:pt x="203320" y="61784"/>
                    <a:pt x="184836" y="43249"/>
                  </a:cubicBezTo>
                  <a:lnTo>
                    <a:pt x="194694" y="33391"/>
                  </a:lnTo>
                  <a:cubicBezTo>
                    <a:pt x="215642" y="54370"/>
                    <a:pt x="227965" y="82790"/>
                    <a:pt x="227965" y="113682"/>
                  </a:cubicBezTo>
                  <a:lnTo>
                    <a:pt x="214410" y="113682"/>
                  </a:lnTo>
                  <a:close/>
                  <a:moveTo>
                    <a:pt x="184836" y="43249"/>
                  </a:moveTo>
                  <a:cubicBezTo>
                    <a:pt x="166352" y="24714"/>
                    <a:pt x="141707" y="13592"/>
                    <a:pt x="114598" y="13592"/>
                  </a:cubicBezTo>
                  <a:lnTo>
                    <a:pt x="114598" y="0"/>
                  </a:lnTo>
                  <a:cubicBezTo>
                    <a:pt x="145404" y="0"/>
                    <a:pt x="173746" y="12357"/>
                    <a:pt x="194694" y="33363"/>
                  </a:cubicBezTo>
                  <a:lnTo>
                    <a:pt x="184836" y="43221"/>
                  </a:lnTo>
                  <a:close/>
                  <a:moveTo>
                    <a:pt x="114598" y="13592"/>
                  </a:moveTo>
                  <a:lnTo>
                    <a:pt x="114598" y="0"/>
                  </a:lnTo>
                  <a:lnTo>
                    <a:pt x="114598" y="13592"/>
                  </a:lnTo>
                  <a:close/>
                  <a:moveTo>
                    <a:pt x="114598" y="13592"/>
                  </a:moveTo>
                  <a:lnTo>
                    <a:pt x="114598" y="0"/>
                  </a:lnTo>
                  <a:lnTo>
                    <a:pt x="114598" y="13592"/>
                  </a:lnTo>
                  <a:close/>
                  <a:moveTo>
                    <a:pt x="114598" y="13592"/>
                  </a:moveTo>
                  <a:cubicBezTo>
                    <a:pt x="86257" y="13592"/>
                    <a:pt x="61612" y="24714"/>
                    <a:pt x="43128" y="43249"/>
                  </a:cubicBezTo>
                  <a:lnTo>
                    <a:pt x="33270" y="33391"/>
                  </a:lnTo>
                  <a:cubicBezTo>
                    <a:pt x="54218" y="12357"/>
                    <a:pt x="82560" y="0"/>
                    <a:pt x="114598" y="0"/>
                  </a:cubicBezTo>
                  <a:lnTo>
                    <a:pt x="114598" y="13592"/>
                  </a:lnTo>
                  <a:close/>
                  <a:moveTo>
                    <a:pt x="43128" y="43249"/>
                  </a:moveTo>
                  <a:cubicBezTo>
                    <a:pt x="25877" y="61784"/>
                    <a:pt x="13554" y="86497"/>
                    <a:pt x="13554" y="113682"/>
                  </a:cubicBezTo>
                  <a:lnTo>
                    <a:pt x="0" y="113682"/>
                  </a:lnTo>
                  <a:cubicBezTo>
                    <a:pt x="0" y="82790"/>
                    <a:pt x="13554" y="54370"/>
                    <a:pt x="33270" y="33363"/>
                  </a:cubicBezTo>
                  <a:lnTo>
                    <a:pt x="43128" y="43221"/>
                  </a:lnTo>
                  <a:close/>
                  <a:moveTo>
                    <a:pt x="13554" y="113682"/>
                  </a:moveTo>
                  <a:lnTo>
                    <a:pt x="0" y="113682"/>
                  </a:lnTo>
                  <a:lnTo>
                    <a:pt x="13554" y="113682"/>
                  </a:lnTo>
                  <a:close/>
                  <a:moveTo>
                    <a:pt x="13554" y="113682"/>
                  </a:moveTo>
                  <a:lnTo>
                    <a:pt x="0" y="113682"/>
                  </a:lnTo>
                  <a:lnTo>
                    <a:pt x="13554" y="113682"/>
                  </a:lnTo>
                  <a:close/>
                  <a:moveTo>
                    <a:pt x="13554" y="113682"/>
                  </a:moveTo>
                  <a:cubicBezTo>
                    <a:pt x="13554" y="142103"/>
                    <a:pt x="25877" y="166816"/>
                    <a:pt x="43128" y="185351"/>
                  </a:cubicBezTo>
                  <a:lnTo>
                    <a:pt x="33270" y="195209"/>
                  </a:lnTo>
                  <a:cubicBezTo>
                    <a:pt x="13554" y="174230"/>
                    <a:pt x="0" y="145810"/>
                    <a:pt x="0" y="113682"/>
                  </a:cubicBezTo>
                  <a:lnTo>
                    <a:pt x="13554" y="113682"/>
                  </a:lnTo>
                  <a:close/>
                  <a:moveTo>
                    <a:pt x="43128" y="185351"/>
                  </a:moveTo>
                  <a:cubicBezTo>
                    <a:pt x="61612" y="202651"/>
                    <a:pt x="86257" y="215008"/>
                    <a:pt x="114598" y="215008"/>
                  </a:cubicBezTo>
                  <a:lnTo>
                    <a:pt x="114598" y="228600"/>
                  </a:lnTo>
                  <a:cubicBezTo>
                    <a:pt x="82560" y="228600"/>
                    <a:pt x="54218" y="216243"/>
                    <a:pt x="33270" y="195237"/>
                  </a:cubicBezTo>
                  <a:lnTo>
                    <a:pt x="43128" y="185379"/>
                  </a:lnTo>
                  <a:close/>
                  <a:moveTo>
                    <a:pt x="114598" y="215008"/>
                  </a:moveTo>
                  <a:lnTo>
                    <a:pt x="114598" y="228600"/>
                  </a:lnTo>
                  <a:lnTo>
                    <a:pt x="114598" y="21500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0" name="Freeform 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BAAARxsAAJsFAAD1GwAAAAAAACYAAAAIAAAA//////////8="/>
                </a:ext>
              </a:extLst>
            </p:cNvSpPr>
            <p:nvPr/>
          </p:nvSpPr>
          <p:spPr>
            <a:xfrm>
              <a:off x="786130" y="4434205"/>
              <a:ext cx="125095" cy="110490"/>
            </a:xfrm>
            <a:custGeom>
              <a:avLst/>
              <a:gdLst/>
              <a:ahLst/>
              <a:cxnLst/>
              <a:rect l="0" t="0" r="125095" b="110490"/>
              <a:pathLst>
                <a:path w="125095" h="110490">
                  <a:moveTo>
                    <a:pt x="99340" y="47879"/>
                  </a:moveTo>
                  <a:lnTo>
                    <a:pt x="100566" y="47879"/>
                  </a:lnTo>
                  <a:lnTo>
                    <a:pt x="101792" y="47879"/>
                  </a:lnTo>
                  <a:lnTo>
                    <a:pt x="103019" y="46652"/>
                  </a:lnTo>
                  <a:lnTo>
                    <a:pt x="104245" y="46652"/>
                  </a:lnTo>
                  <a:lnTo>
                    <a:pt x="105472" y="46652"/>
                  </a:lnTo>
                  <a:lnTo>
                    <a:pt x="105472" y="45424"/>
                  </a:lnTo>
                  <a:lnTo>
                    <a:pt x="106698" y="45424"/>
                  </a:lnTo>
                  <a:lnTo>
                    <a:pt x="107925" y="44197"/>
                  </a:lnTo>
                  <a:lnTo>
                    <a:pt x="107925" y="42968"/>
                  </a:lnTo>
                  <a:lnTo>
                    <a:pt x="109151" y="42968"/>
                  </a:lnTo>
                  <a:lnTo>
                    <a:pt x="109151" y="41741"/>
                  </a:lnTo>
                  <a:lnTo>
                    <a:pt x="110377" y="40515"/>
                  </a:lnTo>
                  <a:lnTo>
                    <a:pt x="110377" y="39285"/>
                  </a:lnTo>
                  <a:lnTo>
                    <a:pt x="110377" y="38058"/>
                  </a:lnTo>
                  <a:lnTo>
                    <a:pt x="110377" y="36830"/>
                  </a:lnTo>
                  <a:lnTo>
                    <a:pt x="111604" y="35603"/>
                  </a:lnTo>
                  <a:lnTo>
                    <a:pt x="111604" y="11049"/>
                  </a:lnTo>
                  <a:lnTo>
                    <a:pt x="110377" y="9822"/>
                  </a:lnTo>
                  <a:lnTo>
                    <a:pt x="110377" y="8594"/>
                  </a:lnTo>
                  <a:lnTo>
                    <a:pt x="110377" y="7366"/>
                  </a:lnTo>
                  <a:lnTo>
                    <a:pt x="110377" y="6138"/>
                  </a:lnTo>
                  <a:lnTo>
                    <a:pt x="109151" y="4912"/>
                  </a:lnTo>
                  <a:lnTo>
                    <a:pt x="107925" y="3686"/>
                  </a:lnTo>
                  <a:lnTo>
                    <a:pt x="107925" y="2455"/>
                  </a:lnTo>
                  <a:lnTo>
                    <a:pt x="106698" y="2455"/>
                  </a:lnTo>
                  <a:lnTo>
                    <a:pt x="105472" y="1229"/>
                  </a:lnTo>
                  <a:lnTo>
                    <a:pt x="104245" y="2"/>
                  </a:lnTo>
                  <a:lnTo>
                    <a:pt x="103019" y="2"/>
                  </a:lnTo>
                  <a:lnTo>
                    <a:pt x="101792" y="2"/>
                  </a:lnTo>
                  <a:lnTo>
                    <a:pt x="100566" y="2"/>
                  </a:lnTo>
                  <a:lnTo>
                    <a:pt x="99340" y="2"/>
                  </a:lnTo>
                  <a:lnTo>
                    <a:pt x="26981" y="2"/>
                  </a:lnTo>
                  <a:lnTo>
                    <a:pt x="25754" y="2"/>
                  </a:lnTo>
                  <a:lnTo>
                    <a:pt x="24528" y="2"/>
                  </a:lnTo>
                  <a:lnTo>
                    <a:pt x="23302" y="2"/>
                  </a:lnTo>
                  <a:lnTo>
                    <a:pt x="22075" y="2"/>
                  </a:lnTo>
                  <a:lnTo>
                    <a:pt x="20849" y="1228"/>
                  </a:lnTo>
                  <a:lnTo>
                    <a:pt x="19622" y="1228"/>
                  </a:lnTo>
                  <a:lnTo>
                    <a:pt x="18396" y="2454"/>
                  </a:lnTo>
                  <a:lnTo>
                    <a:pt x="17169" y="3681"/>
                  </a:lnTo>
                  <a:lnTo>
                    <a:pt x="17169" y="4911"/>
                  </a:lnTo>
                  <a:lnTo>
                    <a:pt x="15943" y="4911"/>
                  </a:lnTo>
                  <a:lnTo>
                    <a:pt x="15943" y="6138"/>
                  </a:lnTo>
                  <a:lnTo>
                    <a:pt x="14717" y="7364"/>
                  </a:lnTo>
                  <a:lnTo>
                    <a:pt x="14717" y="8594"/>
                  </a:lnTo>
                  <a:lnTo>
                    <a:pt x="14717" y="9821"/>
                  </a:lnTo>
                  <a:lnTo>
                    <a:pt x="14717" y="11049"/>
                  </a:lnTo>
                  <a:lnTo>
                    <a:pt x="14717" y="35602"/>
                  </a:lnTo>
                  <a:lnTo>
                    <a:pt x="14717" y="36830"/>
                  </a:lnTo>
                  <a:lnTo>
                    <a:pt x="14717" y="38058"/>
                  </a:lnTo>
                  <a:lnTo>
                    <a:pt x="14717" y="39285"/>
                  </a:lnTo>
                  <a:lnTo>
                    <a:pt x="15943" y="40511"/>
                  </a:lnTo>
                  <a:lnTo>
                    <a:pt x="15943" y="41741"/>
                  </a:lnTo>
                  <a:lnTo>
                    <a:pt x="17169" y="42967"/>
                  </a:lnTo>
                  <a:lnTo>
                    <a:pt x="18396" y="44194"/>
                  </a:lnTo>
                  <a:lnTo>
                    <a:pt x="18396" y="45424"/>
                  </a:lnTo>
                  <a:lnTo>
                    <a:pt x="19622" y="45424"/>
                  </a:lnTo>
                  <a:lnTo>
                    <a:pt x="20849" y="46651"/>
                  </a:lnTo>
                  <a:lnTo>
                    <a:pt x="22075" y="46651"/>
                  </a:lnTo>
                  <a:lnTo>
                    <a:pt x="23302" y="47878"/>
                  </a:lnTo>
                  <a:lnTo>
                    <a:pt x="24528" y="47878"/>
                  </a:lnTo>
                  <a:lnTo>
                    <a:pt x="25754" y="47878"/>
                  </a:lnTo>
                  <a:lnTo>
                    <a:pt x="26981" y="47878"/>
                  </a:lnTo>
                  <a:lnTo>
                    <a:pt x="57641" y="47878"/>
                  </a:lnTo>
                  <a:lnTo>
                    <a:pt x="57641" y="67522"/>
                  </a:lnTo>
                  <a:lnTo>
                    <a:pt x="24528" y="67522"/>
                  </a:lnTo>
                  <a:lnTo>
                    <a:pt x="0" y="90847"/>
                  </a:lnTo>
                  <a:lnTo>
                    <a:pt x="0" y="95758"/>
                  </a:lnTo>
                  <a:lnTo>
                    <a:pt x="47830" y="95758"/>
                  </a:lnTo>
                  <a:lnTo>
                    <a:pt x="57641" y="105569"/>
                  </a:lnTo>
                  <a:lnTo>
                    <a:pt x="57641" y="110490"/>
                  </a:lnTo>
                  <a:lnTo>
                    <a:pt x="67453" y="110490"/>
                  </a:lnTo>
                  <a:lnTo>
                    <a:pt x="67453" y="105579"/>
                  </a:lnTo>
                  <a:lnTo>
                    <a:pt x="77264" y="95768"/>
                  </a:lnTo>
                  <a:lnTo>
                    <a:pt x="125095" y="95768"/>
                  </a:lnTo>
                  <a:lnTo>
                    <a:pt x="125095" y="90847"/>
                  </a:lnTo>
                  <a:lnTo>
                    <a:pt x="101792" y="67544"/>
                  </a:lnTo>
                  <a:lnTo>
                    <a:pt x="67453" y="67544"/>
                  </a:lnTo>
                  <a:lnTo>
                    <a:pt x="67453" y="47879"/>
                  </a:lnTo>
                  <a:lnTo>
                    <a:pt x="99340" y="4787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9" name="Freeform 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Q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WBAAARxsAAJsFAAD1GwAAAAAAACYAAAAIAAAA//////////8="/>
                </a:ext>
              </a:extLst>
            </p:cNvSpPr>
            <p:nvPr/>
          </p:nvSpPr>
          <p:spPr>
            <a:xfrm>
              <a:off x="786130" y="4434205"/>
              <a:ext cx="125095" cy="110490"/>
            </a:xfrm>
            <a:custGeom>
              <a:avLst/>
              <a:gdLst/>
              <a:ahLst/>
              <a:cxnLst/>
              <a:rect l="0" t="0" r="125095" b="110490"/>
              <a:pathLst>
                <a:path w="125095" h="110490">
                  <a:moveTo>
                    <a:pt x="99340" y="47879"/>
                  </a:moveTo>
                  <a:lnTo>
                    <a:pt x="100566" y="47879"/>
                  </a:lnTo>
                  <a:lnTo>
                    <a:pt x="101792" y="47879"/>
                  </a:lnTo>
                  <a:lnTo>
                    <a:pt x="103019" y="46652"/>
                  </a:lnTo>
                  <a:lnTo>
                    <a:pt x="104245" y="46652"/>
                  </a:lnTo>
                  <a:lnTo>
                    <a:pt x="105472" y="46652"/>
                  </a:lnTo>
                  <a:lnTo>
                    <a:pt x="105472" y="45424"/>
                  </a:lnTo>
                  <a:lnTo>
                    <a:pt x="106698" y="45424"/>
                  </a:lnTo>
                  <a:lnTo>
                    <a:pt x="107925" y="44197"/>
                  </a:lnTo>
                  <a:lnTo>
                    <a:pt x="107925" y="42968"/>
                  </a:lnTo>
                  <a:lnTo>
                    <a:pt x="109151" y="42968"/>
                  </a:lnTo>
                  <a:lnTo>
                    <a:pt x="109151" y="41741"/>
                  </a:lnTo>
                  <a:lnTo>
                    <a:pt x="110377" y="40515"/>
                  </a:lnTo>
                  <a:lnTo>
                    <a:pt x="110377" y="39285"/>
                  </a:lnTo>
                  <a:lnTo>
                    <a:pt x="110377" y="38058"/>
                  </a:lnTo>
                  <a:lnTo>
                    <a:pt x="110377" y="36830"/>
                  </a:lnTo>
                  <a:lnTo>
                    <a:pt x="111604" y="35603"/>
                  </a:lnTo>
                  <a:lnTo>
                    <a:pt x="111604" y="11049"/>
                  </a:lnTo>
                  <a:lnTo>
                    <a:pt x="110377" y="9822"/>
                  </a:lnTo>
                  <a:lnTo>
                    <a:pt x="110377" y="8594"/>
                  </a:lnTo>
                  <a:lnTo>
                    <a:pt x="110377" y="7366"/>
                  </a:lnTo>
                  <a:lnTo>
                    <a:pt x="110377" y="6138"/>
                  </a:lnTo>
                  <a:lnTo>
                    <a:pt x="109151" y="4912"/>
                  </a:lnTo>
                  <a:lnTo>
                    <a:pt x="107925" y="3686"/>
                  </a:lnTo>
                  <a:lnTo>
                    <a:pt x="107925" y="2455"/>
                  </a:lnTo>
                  <a:lnTo>
                    <a:pt x="106698" y="2455"/>
                  </a:lnTo>
                  <a:lnTo>
                    <a:pt x="105472" y="1229"/>
                  </a:lnTo>
                  <a:lnTo>
                    <a:pt x="104245" y="2"/>
                  </a:lnTo>
                  <a:lnTo>
                    <a:pt x="103019" y="2"/>
                  </a:lnTo>
                  <a:lnTo>
                    <a:pt x="101792" y="2"/>
                  </a:lnTo>
                  <a:lnTo>
                    <a:pt x="100566" y="2"/>
                  </a:lnTo>
                  <a:lnTo>
                    <a:pt x="99340" y="2"/>
                  </a:lnTo>
                  <a:lnTo>
                    <a:pt x="26981" y="2"/>
                  </a:lnTo>
                  <a:lnTo>
                    <a:pt x="25754" y="2"/>
                  </a:lnTo>
                  <a:lnTo>
                    <a:pt x="24528" y="2"/>
                  </a:lnTo>
                  <a:lnTo>
                    <a:pt x="23302" y="2"/>
                  </a:lnTo>
                  <a:lnTo>
                    <a:pt x="22075" y="2"/>
                  </a:lnTo>
                  <a:lnTo>
                    <a:pt x="20849" y="1228"/>
                  </a:lnTo>
                  <a:lnTo>
                    <a:pt x="19622" y="1228"/>
                  </a:lnTo>
                  <a:lnTo>
                    <a:pt x="18396" y="2454"/>
                  </a:lnTo>
                  <a:lnTo>
                    <a:pt x="17169" y="3681"/>
                  </a:lnTo>
                  <a:lnTo>
                    <a:pt x="17169" y="4911"/>
                  </a:lnTo>
                  <a:lnTo>
                    <a:pt x="15943" y="4911"/>
                  </a:lnTo>
                  <a:lnTo>
                    <a:pt x="15943" y="6138"/>
                  </a:lnTo>
                  <a:lnTo>
                    <a:pt x="14717" y="7364"/>
                  </a:lnTo>
                  <a:lnTo>
                    <a:pt x="14717" y="8594"/>
                  </a:lnTo>
                  <a:lnTo>
                    <a:pt x="14717" y="9821"/>
                  </a:lnTo>
                  <a:lnTo>
                    <a:pt x="14717" y="11049"/>
                  </a:lnTo>
                  <a:lnTo>
                    <a:pt x="14717" y="35602"/>
                  </a:lnTo>
                  <a:lnTo>
                    <a:pt x="14717" y="36830"/>
                  </a:lnTo>
                  <a:lnTo>
                    <a:pt x="14717" y="38058"/>
                  </a:lnTo>
                  <a:lnTo>
                    <a:pt x="14717" y="39285"/>
                  </a:lnTo>
                  <a:lnTo>
                    <a:pt x="15943" y="40511"/>
                  </a:lnTo>
                  <a:lnTo>
                    <a:pt x="15943" y="41741"/>
                  </a:lnTo>
                  <a:lnTo>
                    <a:pt x="17169" y="42967"/>
                  </a:lnTo>
                  <a:lnTo>
                    <a:pt x="18396" y="44194"/>
                  </a:lnTo>
                  <a:lnTo>
                    <a:pt x="18396" y="45424"/>
                  </a:lnTo>
                  <a:lnTo>
                    <a:pt x="19622" y="45424"/>
                  </a:lnTo>
                  <a:lnTo>
                    <a:pt x="20849" y="46651"/>
                  </a:lnTo>
                  <a:lnTo>
                    <a:pt x="22075" y="46651"/>
                  </a:lnTo>
                  <a:lnTo>
                    <a:pt x="23302" y="47878"/>
                  </a:lnTo>
                  <a:lnTo>
                    <a:pt x="24528" y="47878"/>
                  </a:lnTo>
                  <a:lnTo>
                    <a:pt x="25754" y="47878"/>
                  </a:lnTo>
                  <a:lnTo>
                    <a:pt x="26981" y="47878"/>
                  </a:lnTo>
                  <a:lnTo>
                    <a:pt x="57641" y="47878"/>
                  </a:lnTo>
                  <a:lnTo>
                    <a:pt x="57641" y="67522"/>
                  </a:lnTo>
                  <a:lnTo>
                    <a:pt x="24528" y="67522"/>
                  </a:lnTo>
                  <a:lnTo>
                    <a:pt x="0" y="90847"/>
                  </a:lnTo>
                  <a:lnTo>
                    <a:pt x="0" y="95758"/>
                  </a:lnTo>
                  <a:lnTo>
                    <a:pt x="47830" y="95758"/>
                  </a:lnTo>
                  <a:lnTo>
                    <a:pt x="57641" y="105569"/>
                  </a:lnTo>
                  <a:lnTo>
                    <a:pt x="57641" y="110490"/>
                  </a:lnTo>
                  <a:lnTo>
                    <a:pt x="67453" y="110490"/>
                  </a:lnTo>
                  <a:lnTo>
                    <a:pt x="67453" y="105579"/>
                  </a:lnTo>
                  <a:lnTo>
                    <a:pt x="77264" y="95768"/>
                  </a:lnTo>
                  <a:lnTo>
                    <a:pt x="125095" y="95768"/>
                  </a:lnTo>
                  <a:lnTo>
                    <a:pt x="125095" y="90847"/>
                  </a:lnTo>
                  <a:lnTo>
                    <a:pt x="101792" y="67544"/>
                  </a:lnTo>
                  <a:lnTo>
                    <a:pt x="67453" y="67544"/>
                  </a:lnTo>
                  <a:lnTo>
                    <a:pt x="67453" y="47879"/>
                  </a:lnTo>
                  <a:lnTo>
                    <a:pt x="99340" y="47879"/>
                  </a:lnTo>
                  <a:close/>
                </a:path>
              </a:pathLst>
            </a:cu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 name="Oval 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BAAAMhwAAAIFAABHHAAAAAAAACYAAAAIAAAA//////////8="/>
                </a:ext>
              </a:extLst>
            </p:cNvSpPr>
            <p:nvPr/>
          </p:nvSpPr>
          <p:spPr>
            <a:xfrm>
              <a:off x="800100" y="4583430"/>
              <a:ext cx="1397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7" name="Oval 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vLyw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sBAAAMhwAAAIFAABHHAAAAAAAACYAAAAIAAAA//////////8="/>
                </a:ext>
              </a:extLst>
            </p:cNvSpPr>
            <p:nvPr/>
          </p:nvSpPr>
          <p:spPr>
            <a:xfrm>
              <a:off x="800100" y="4583430"/>
              <a:ext cx="13970"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 name="Oval 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vBQAAMhwAAIQFAABHHAAAAAAAACYAAAAIAAAA//////////8="/>
                </a:ext>
              </a:extLst>
            </p:cNvSpPr>
            <p:nvPr/>
          </p:nvSpPr>
          <p:spPr>
            <a:xfrm>
              <a:off x="883285" y="458343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5" name="Oval 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BQAAMhwAAIQFAABHHAAAAAAAACYAAAAIAAAA//////////8="/>
                </a:ext>
              </a:extLst>
            </p:cNvSpPr>
            <p:nvPr/>
          </p:nvSpPr>
          <p:spPr>
            <a:xfrm>
              <a:off x="883285" y="4583430"/>
              <a:ext cx="13335"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 name="Oval 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BQAASRwAAEQFAABfHAAAAAAAACYAAAAIAAAA//////////8="/>
                </a:ext>
              </a:extLst>
            </p:cNvSpPr>
            <p:nvPr/>
          </p:nvSpPr>
          <p:spPr>
            <a:xfrm>
              <a:off x="841375" y="4598035"/>
              <a:ext cx="1460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 name="Oval 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tBQAASRwAAEQFAABfHAAAAAAAACYAAAAIAAAA//////////8="/>
                </a:ext>
              </a:extLst>
            </p:cNvSpPr>
            <p:nvPr/>
          </p:nvSpPr>
          <p:spPr>
            <a:xfrm>
              <a:off x="841375" y="4598035"/>
              <a:ext cx="14605" cy="13970"/>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2" name="Freeform 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BAAA/RsAAIkFAABEHAAAAAAAACYAAAAIAAAA//////////8="/>
                </a:ext>
              </a:extLst>
            </p:cNvSpPr>
            <p:nvPr/>
          </p:nvSpPr>
          <p:spPr>
            <a:xfrm>
              <a:off x="796925" y="4549775"/>
              <a:ext cx="102870" cy="45085"/>
            </a:xfrm>
            <a:custGeom>
              <a:avLst/>
              <a:gdLst/>
              <a:ahLst/>
              <a:cxnLst/>
              <a:rect l="0" t="0" r="102870" b="45085"/>
              <a:pathLst>
                <a:path w="102870" h="45085">
                  <a:moveTo>
                    <a:pt x="51435" y="0"/>
                  </a:moveTo>
                  <a:lnTo>
                    <a:pt x="41638" y="0"/>
                  </a:lnTo>
                  <a:lnTo>
                    <a:pt x="31841" y="10018"/>
                  </a:lnTo>
                  <a:lnTo>
                    <a:pt x="8573" y="10018"/>
                  </a:lnTo>
                  <a:lnTo>
                    <a:pt x="6123" y="11271"/>
                  </a:lnTo>
                  <a:lnTo>
                    <a:pt x="3674" y="15028"/>
                  </a:lnTo>
                  <a:lnTo>
                    <a:pt x="0" y="20037"/>
                  </a:lnTo>
                  <a:lnTo>
                    <a:pt x="0" y="25047"/>
                  </a:lnTo>
                  <a:lnTo>
                    <a:pt x="8573" y="25047"/>
                  </a:lnTo>
                  <a:lnTo>
                    <a:pt x="8573" y="30056"/>
                  </a:lnTo>
                  <a:lnTo>
                    <a:pt x="13471" y="30056"/>
                  </a:lnTo>
                  <a:lnTo>
                    <a:pt x="13471" y="25047"/>
                  </a:lnTo>
                  <a:lnTo>
                    <a:pt x="23268" y="25047"/>
                  </a:lnTo>
                  <a:lnTo>
                    <a:pt x="23268" y="23794"/>
                  </a:lnTo>
                  <a:lnTo>
                    <a:pt x="24493" y="22542"/>
                  </a:lnTo>
                  <a:lnTo>
                    <a:pt x="24493" y="21290"/>
                  </a:lnTo>
                  <a:lnTo>
                    <a:pt x="26942" y="20037"/>
                  </a:lnTo>
                  <a:lnTo>
                    <a:pt x="29391" y="20037"/>
                  </a:lnTo>
                  <a:lnTo>
                    <a:pt x="31841" y="18785"/>
                  </a:lnTo>
                  <a:lnTo>
                    <a:pt x="36739" y="20037"/>
                  </a:lnTo>
                  <a:lnTo>
                    <a:pt x="40413" y="20037"/>
                  </a:lnTo>
                  <a:lnTo>
                    <a:pt x="42863" y="21290"/>
                  </a:lnTo>
                  <a:lnTo>
                    <a:pt x="45312" y="21290"/>
                  </a:lnTo>
                  <a:lnTo>
                    <a:pt x="45312" y="22542"/>
                  </a:lnTo>
                  <a:lnTo>
                    <a:pt x="46536" y="25047"/>
                  </a:lnTo>
                  <a:lnTo>
                    <a:pt x="46536" y="38823"/>
                  </a:lnTo>
                  <a:lnTo>
                    <a:pt x="48986" y="38823"/>
                  </a:lnTo>
                  <a:lnTo>
                    <a:pt x="48986" y="45085"/>
                  </a:lnTo>
                  <a:lnTo>
                    <a:pt x="53884" y="45085"/>
                  </a:lnTo>
                  <a:lnTo>
                    <a:pt x="53884" y="38823"/>
                  </a:lnTo>
                  <a:lnTo>
                    <a:pt x="56334" y="38823"/>
                  </a:lnTo>
                  <a:lnTo>
                    <a:pt x="56334" y="25047"/>
                  </a:lnTo>
                  <a:lnTo>
                    <a:pt x="57558" y="22542"/>
                  </a:lnTo>
                  <a:lnTo>
                    <a:pt x="58783" y="21290"/>
                  </a:lnTo>
                  <a:lnTo>
                    <a:pt x="61232" y="20037"/>
                  </a:lnTo>
                  <a:lnTo>
                    <a:pt x="63681" y="20037"/>
                  </a:lnTo>
                  <a:lnTo>
                    <a:pt x="66131" y="20037"/>
                  </a:lnTo>
                  <a:lnTo>
                    <a:pt x="71029" y="20037"/>
                  </a:lnTo>
                  <a:lnTo>
                    <a:pt x="74703" y="20037"/>
                  </a:lnTo>
                  <a:lnTo>
                    <a:pt x="77153" y="21290"/>
                  </a:lnTo>
                  <a:lnTo>
                    <a:pt x="78377" y="22542"/>
                  </a:lnTo>
                  <a:lnTo>
                    <a:pt x="79602" y="23794"/>
                  </a:lnTo>
                  <a:lnTo>
                    <a:pt x="79602" y="25047"/>
                  </a:lnTo>
                  <a:lnTo>
                    <a:pt x="90624" y="25047"/>
                  </a:lnTo>
                  <a:lnTo>
                    <a:pt x="90624" y="30056"/>
                  </a:lnTo>
                  <a:lnTo>
                    <a:pt x="95522" y="30056"/>
                  </a:lnTo>
                  <a:lnTo>
                    <a:pt x="95522" y="25047"/>
                  </a:lnTo>
                  <a:lnTo>
                    <a:pt x="102870" y="25047"/>
                  </a:lnTo>
                  <a:lnTo>
                    <a:pt x="102870" y="20037"/>
                  </a:lnTo>
                  <a:lnTo>
                    <a:pt x="100421" y="15028"/>
                  </a:lnTo>
                  <a:lnTo>
                    <a:pt x="97971" y="11271"/>
                  </a:lnTo>
                  <a:lnTo>
                    <a:pt x="95522" y="10018"/>
                  </a:lnTo>
                  <a:lnTo>
                    <a:pt x="71029" y="10018"/>
                  </a:lnTo>
                  <a:lnTo>
                    <a:pt x="61232" y="0"/>
                  </a:lnTo>
                  <a:lnTo>
                    <a:pt x="51435"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 name="Freeform 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AAA/RsAAIkFAABEHAAAAAAAACYAAAAIAAAA//////////8="/>
                </a:ext>
              </a:extLst>
            </p:cNvSpPr>
            <p:nvPr/>
          </p:nvSpPr>
          <p:spPr>
            <a:xfrm>
              <a:off x="796925" y="4549775"/>
              <a:ext cx="102870" cy="45085"/>
            </a:xfrm>
            <a:custGeom>
              <a:avLst/>
              <a:gdLst/>
              <a:ahLst/>
              <a:cxnLst/>
              <a:rect l="0" t="0" r="102870" b="45085"/>
              <a:pathLst>
                <a:path w="102870" h="45085">
                  <a:moveTo>
                    <a:pt x="51435" y="0"/>
                  </a:moveTo>
                  <a:lnTo>
                    <a:pt x="41638" y="0"/>
                  </a:lnTo>
                  <a:lnTo>
                    <a:pt x="31841" y="10018"/>
                  </a:lnTo>
                  <a:lnTo>
                    <a:pt x="8573" y="10018"/>
                  </a:lnTo>
                  <a:lnTo>
                    <a:pt x="6123" y="11271"/>
                  </a:lnTo>
                  <a:lnTo>
                    <a:pt x="3674" y="15028"/>
                  </a:lnTo>
                  <a:lnTo>
                    <a:pt x="0" y="20037"/>
                  </a:lnTo>
                  <a:lnTo>
                    <a:pt x="0" y="25047"/>
                  </a:lnTo>
                  <a:lnTo>
                    <a:pt x="8573" y="25047"/>
                  </a:lnTo>
                  <a:lnTo>
                    <a:pt x="8573" y="30056"/>
                  </a:lnTo>
                  <a:lnTo>
                    <a:pt x="13471" y="30056"/>
                  </a:lnTo>
                  <a:lnTo>
                    <a:pt x="13471" y="25047"/>
                  </a:lnTo>
                  <a:lnTo>
                    <a:pt x="23268" y="25047"/>
                  </a:lnTo>
                  <a:lnTo>
                    <a:pt x="23268" y="23794"/>
                  </a:lnTo>
                  <a:lnTo>
                    <a:pt x="24493" y="22542"/>
                  </a:lnTo>
                  <a:lnTo>
                    <a:pt x="24493" y="21290"/>
                  </a:lnTo>
                  <a:lnTo>
                    <a:pt x="26942" y="20037"/>
                  </a:lnTo>
                  <a:lnTo>
                    <a:pt x="29391" y="20037"/>
                  </a:lnTo>
                  <a:lnTo>
                    <a:pt x="31841" y="18785"/>
                  </a:lnTo>
                  <a:lnTo>
                    <a:pt x="36739" y="20037"/>
                  </a:lnTo>
                  <a:lnTo>
                    <a:pt x="40413" y="20037"/>
                  </a:lnTo>
                  <a:lnTo>
                    <a:pt x="42863" y="21290"/>
                  </a:lnTo>
                  <a:lnTo>
                    <a:pt x="45312" y="21290"/>
                  </a:lnTo>
                  <a:lnTo>
                    <a:pt x="45312" y="22542"/>
                  </a:lnTo>
                  <a:lnTo>
                    <a:pt x="46536" y="25047"/>
                  </a:lnTo>
                  <a:lnTo>
                    <a:pt x="46536" y="38823"/>
                  </a:lnTo>
                  <a:lnTo>
                    <a:pt x="48986" y="38823"/>
                  </a:lnTo>
                  <a:lnTo>
                    <a:pt x="48986" y="45085"/>
                  </a:lnTo>
                  <a:lnTo>
                    <a:pt x="53884" y="45085"/>
                  </a:lnTo>
                  <a:lnTo>
                    <a:pt x="53884" y="38823"/>
                  </a:lnTo>
                  <a:lnTo>
                    <a:pt x="56334" y="38823"/>
                  </a:lnTo>
                  <a:lnTo>
                    <a:pt x="56334" y="25047"/>
                  </a:lnTo>
                  <a:lnTo>
                    <a:pt x="57558" y="22542"/>
                  </a:lnTo>
                  <a:lnTo>
                    <a:pt x="58783" y="21290"/>
                  </a:lnTo>
                  <a:lnTo>
                    <a:pt x="61232" y="20037"/>
                  </a:lnTo>
                  <a:lnTo>
                    <a:pt x="63681" y="20037"/>
                  </a:lnTo>
                  <a:lnTo>
                    <a:pt x="66131" y="20037"/>
                  </a:lnTo>
                  <a:lnTo>
                    <a:pt x="71029" y="20037"/>
                  </a:lnTo>
                  <a:lnTo>
                    <a:pt x="74703" y="20037"/>
                  </a:lnTo>
                  <a:lnTo>
                    <a:pt x="77153" y="21290"/>
                  </a:lnTo>
                  <a:lnTo>
                    <a:pt x="78377" y="22542"/>
                  </a:lnTo>
                  <a:lnTo>
                    <a:pt x="79602" y="23794"/>
                  </a:lnTo>
                  <a:lnTo>
                    <a:pt x="79602" y="25047"/>
                  </a:lnTo>
                  <a:lnTo>
                    <a:pt x="90624" y="25047"/>
                  </a:lnTo>
                  <a:lnTo>
                    <a:pt x="90624" y="30056"/>
                  </a:lnTo>
                  <a:lnTo>
                    <a:pt x="95522" y="30056"/>
                  </a:lnTo>
                  <a:lnTo>
                    <a:pt x="95522" y="25047"/>
                  </a:lnTo>
                  <a:lnTo>
                    <a:pt x="102870" y="25047"/>
                  </a:lnTo>
                  <a:lnTo>
                    <a:pt x="102870" y="20037"/>
                  </a:lnTo>
                  <a:lnTo>
                    <a:pt x="100421" y="15028"/>
                  </a:lnTo>
                  <a:lnTo>
                    <a:pt x="97971" y="11271"/>
                  </a:lnTo>
                  <a:lnTo>
                    <a:pt x="95522" y="10018"/>
                  </a:lnTo>
                  <a:lnTo>
                    <a:pt x="71029" y="10018"/>
                  </a:lnTo>
                  <a:lnTo>
                    <a:pt x="61232" y="0"/>
                  </a:lnTo>
                  <a:lnTo>
                    <a:pt x="51435" y="0"/>
                  </a:lnTo>
                  <a:close/>
                </a:path>
              </a:pathLst>
            </a:cu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43" name="Rectangle 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DAAADwwAAJgNAABvDQAAEAAAACYAAAAIAAAA//////////8="/>
              </a:ext>
            </a:extLst>
          </p:cNvSpPr>
          <p:nvPr/>
        </p:nvSpPr>
        <p:spPr>
          <a:xfrm>
            <a:off x="1986280"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4" name="Group 5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DgMAAAPDAAAng0AAHUNAAAQAAAAJgAAAAgAAAD/////AAAAAA=="/>
              </a:ext>
            </a:extLst>
          </p:cNvGrpSpPr>
          <p:nvPr/>
        </p:nvGrpSpPr>
        <p:grpSpPr>
          <a:xfrm>
            <a:off x="1986280" y="1960245"/>
            <a:ext cx="227330" cy="227330"/>
            <a:chOff x="1986280" y="1960245"/>
            <a:chExt cx="227330" cy="227330"/>
          </a:xfrm>
        </p:grpSpPr>
        <p:sp>
          <p:nvSpPr>
            <p:cNvPr id="50" name="Freeform 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4DAAADwwAAJ4NAAB1DQAAAAAAACYAAAAIAAAA//////////8="/>
                </a:ext>
              </a:extLst>
            </p:cNvSpPr>
            <p:nvPr/>
          </p:nvSpPr>
          <p:spPr>
            <a:xfrm>
              <a:off x="1986280" y="1960245"/>
              <a:ext cx="227330" cy="227330"/>
            </a:xfrm>
            <a:custGeom>
              <a:avLst/>
              <a:gdLst/>
              <a:ahLst/>
              <a:cxnLst/>
              <a:rect l="0" t="0" r="227330" b="227330"/>
              <a:pathLst>
                <a:path w="227330" h="227330">
                  <a:moveTo>
                    <a:pt x="174286" y="0"/>
                  </a:moveTo>
                  <a:lnTo>
                    <a:pt x="53044" y="0"/>
                  </a:lnTo>
                  <a:cubicBezTo>
                    <a:pt x="23996" y="0"/>
                    <a:pt x="0" y="23996"/>
                    <a:pt x="0" y="53044"/>
                  </a:cubicBezTo>
                  <a:lnTo>
                    <a:pt x="0" y="174286"/>
                  </a:lnTo>
                  <a:cubicBezTo>
                    <a:pt x="0" y="203334"/>
                    <a:pt x="23996" y="227330"/>
                    <a:pt x="53044" y="227330"/>
                  </a:cubicBezTo>
                  <a:lnTo>
                    <a:pt x="174286" y="227330"/>
                  </a:lnTo>
                  <a:cubicBezTo>
                    <a:pt x="203334" y="227330"/>
                    <a:pt x="226067" y="203334"/>
                    <a:pt x="227330" y="174286"/>
                  </a:cubicBezTo>
                  <a:lnTo>
                    <a:pt x="227330" y="53044"/>
                  </a:lnTo>
                  <a:cubicBezTo>
                    <a:pt x="226067" y="23996"/>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 name="Freeform 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QDAAAJgwAAIYNAABeDQAAAAAAACYAAAAIAAAA//////////8="/>
                </a:ext>
              </a:extLst>
            </p:cNvSpPr>
            <p:nvPr/>
          </p:nvSpPr>
          <p:spPr>
            <a:xfrm>
              <a:off x="2001520" y="1974850"/>
              <a:ext cx="196850" cy="198120"/>
            </a:xfrm>
            <a:custGeom>
              <a:avLst/>
              <a:gdLst/>
              <a:ahLst/>
              <a:cxnLst/>
              <a:rect l="0" t="0" r="196850" b="198120"/>
              <a:pathLst>
                <a:path w="196850" h="198120">
                  <a:moveTo>
                    <a:pt x="37856" y="0"/>
                  </a:moveTo>
                  <a:lnTo>
                    <a:pt x="158994" y="0"/>
                  </a:lnTo>
                  <a:cubicBezTo>
                    <a:pt x="179184" y="0"/>
                    <a:pt x="196850" y="16510"/>
                    <a:pt x="196850" y="38100"/>
                  </a:cubicBezTo>
                  <a:lnTo>
                    <a:pt x="196850" y="160020"/>
                  </a:lnTo>
                  <a:cubicBezTo>
                    <a:pt x="196850" y="181610"/>
                    <a:pt x="179184" y="198120"/>
                    <a:pt x="158994" y="198120"/>
                  </a:cubicBezTo>
                  <a:lnTo>
                    <a:pt x="37856" y="198120"/>
                  </a:lnTo>
                  <a:cubicBezTo>
                    <a:pt x="16404" y="198120"/>
                    <a:pt x="0" y="181610"/>
                    <a:pt x="0" y="160020"/>
                  </a:cubicBezTo>
                  <a:lnTo>
                    <a:pt x="0" y="38100"/>
                  </a:lnTo>
                  <a:cubicBezTo>
                    <a:pt x="0" y="16510"/>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48" name="Freeform 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DAAAgAwAAC8NAAAlDQAAAAAAACYAAAAIAAAA//////////8="/>
                </a:ext>
              </a:extLst>
            </p:cNvSpPr>
            <p:nvPr/>
          </p:nvSpPr>
          <p:spPr>
            <a:xfrm>
              <a:off x="2054225" y="2032000"/>
              <a:ext cx="88900" cy="104775"/>
            </a:xfrm>
            <a:custGeom>
              <a:avLst/>
              <a:gdLst/>
              <a:ahLst/>
              <a:cxnLst/>
              <a:rect l="0" t="0" r="88900" b="104775"/>
              <a:pathLst>
                <a:path w="88900" h="104775">
                  <a:moveTo>
                    <a:pt x="15240" y="104775"/>
                  </a:moveTo>
                  <a:cubicBezTo>
                    <a:pt x="13970" y="103512"/>
                    <a:pt x="12700" y="102250"/>
                    <a:pt x="12700" y="98463"/>
                  </a:cubicBezTo>
                  <a:lnTo>
                    <a:pt x="5080" y="10098"/>
                  </a:lnTo>
                  <a:lnTo>
                    <a:pt x="0" y="6311"/>
                  </a:lnTo>
                  <a:lnTo>
                    <a:pt x="0" y="0"/>
                  </a:lnTo>
                  <a:lnTo>
                    <a:pt x="88900" y="0"/>
                  </a:lnTo>
                  <a:lnTo>
                    <a:pt x="88900" y="6311"/>
                  </a:lnTo>
                  <a:lnTo>
                    <a:pt x="85090" y="10121"/>
                  </a:lnTo>
                  <a:cubicBezTo>
                    <a:pt x="82550" y="39132"/>
                    <a:pt x="80010" y="68166"/>
                    <a:pt x="77470" y="98463"/>
                  </a:cubicBezTo>
                  <a:cubicBezTo>
                    <a:pt x="77470" y="100987"/>
                    <a:pt x="76200" y="103512"/>
                    <a:pt x="73660" y="104775"/>
                  </a:cubicBezTo>
                  <a:cubicBezTo>
                    <a:pt x="54610" y="104775"/>
                    <a:pt x="35560" y="104775"/>
                    <a:pt x="15240" y="10477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7" name="Freeform 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hDAAAfgwAADENAAAnDQAAAAAAACYAAAAIAAAA//////////8="/>
                </a:ext>
              </a:extLst>
            </p:cNvSpPr>
            <p:nvPr/>
          </p:nvSpPr>
          <p:spPr>
            <a:xfrm>
              <a:off x="2052955" y="2030730"/>
              <a:ext cx="91440" cy="107315"/>
            </a:xfrm>
            <a:custGeom>
              <a:avLst/>
              <a:gdLst/>
              <a:ahLst/>
              <a:cxnLst/>
              <a:rect l="0" t="0" r="91440" b="107315"/>
              <a:pathLst>
                <a:path w="91440" h="107315">
                  <a:moveTo>
                    <a:pt x="16510" y="107315"/>
                  </a:moveTo>
                  <a:cubicBezTo>
                    <a:pt x="15240" y="106052"/>
                    <a:pt x="13970" y="106052"/>
                    <a:pt x="12700" y="104789"/>
                  </a:cubicBezTo>
                  <a:lnTo>
                    <a:pt x="16510" y="102264"/>
                  </a:lnTo>
                  <a:cubicBezTo>
                    <a:pt x="16510" y="103527"/>
                    <a:pt x="17780" y="103527"/>
                    <a:pt x="17780" y="103527"/>
                  </a:cubicBezTo>
                  <a:lnTo>
                    <a:pt x="16510" y="107315"/>
                  </a:lnTo>
                  <a:close/>
                  <a:moveTo>
                    <a:pt x="12700" y="104789"/>
                  </a:moveTo>
                  <a:cubicBezTo>
                    <a:pt x="12700" y="103527"/>
                    <a:pt x="11430" y="102264"/>
                    <a:pt x="11430" y="99739"/>
                  </a:cubicBezTo>
                  <a:lnTo>
                    <a:pt x="15240" y="99739"/>
                  </a:lnTo>
                  <a:cubicBezTo>
                    <a:pt x="15240" y="101002"/>
                    <a:pt x="15240" y="102264"/>
                    <a:pt x="16510" y="102264"/>
                  </a:cubicBezTo>
                  <a:lnTo>
                    <a:pt x="12700" y="104789"/>
                  </a:lnTo>
                  <a:close/>
                  <a:moveTo>
                    <a:pt x="11430" y="99739"/>
                  </a:moveTo>
                  <a:lnTo>
                    <a:pt x="13970" y="99739"/>
                  </a:lnTo>
                  <a:lnTo>
                    <a:pt x="11430" y="99739"/>
                  </a:lnTo>
                  <a:close/>
                  <a:moveTo>
                    <a:pt x="11430" y="99739"/>
                  </a:moveTo>
                  <a:lnTo>
                    <a:pt x="5080" y="11362"/>
                  </a:lnTo>
                  <a:lnTo>
                    <a:pt x="8890" y="10100"/>
                  </a:lnTo>
                  <a:lnTo>
                    <a:pt x="15240" y="99739"/>
                  </a:lnTo>
                  <a:lnTo>
                    <a:pt x="11430" y="99739"/>
                  </a:lnTo>
                  <a:close/>
                  <a:moveTo>
                    <a:pt x="7620" y="8837"/>
                  </a:moveTo>
                  <a:lnTo>
                    <a:pt x="8890" y="10107"/>
                  </a:lnTo>
                  <a:lnTo>
                    <a:pt x="6350" y="11362"/>
                  </a:lnTo>
                  <a:lnTo>
                    <a:pt x="7620" y="8837"/>
                  </a:lnTo>
                  <a:close/>
                  <a:moveTo>
                    <a:pt x="5080" y="12625"/>
                  </a:moveTo>
                  <a:lnTo>
                    <a:pt x="0" y="8837"/>
                  </a:lnTo>
                  <a:lnTo>
                    <a:pt x="2540" y="6297"/>
                  </a:lnTo>
                  <a:lnTo>
                    <a:pt x="7620" y="8837"/>
                  </a:lnTo>
                  <a:lnTo>
                    <a:pt x="5080" y="12625"/>
                  </a:lnTo>
                  <a:close/>
                  <a:moveTo>
                    <a:pt x="0" y="8837"/>
                  </a:moveTo>
                  <a:lnTo>
                    <a:pt x="0" y="7575"/>
                  </a:lnTo>
                  <a:lnTo>
                    <a:pt x="1270" y="7575"/>
                  </a:lnTo>
                  <a:lnTo>
                    <a:pt x="0" y="8845"/>
                  </a:lnTo>
                  <a:close/>
                  <a:moveTo>
                    <a:pt x="0" y="7575"/>
                  </a:moveTo>
                  <a:lnTo>
                    <a:pt x="0" y="1262"/>
                  </a:lnTo>
                  <a:lnTo>
                    <a:pt x="3810" y="1262"/>
                  </a:lnTo>
                  <a:lnTo>
                    <a:pt x="3810" y="7575"/>
                  </a:lnTo>
                  <a:lnTo>
                    <a:pt x="0" y="7575"/>
                  </a:lnTo>
                  <a:close/>
                  <a:moveTo>
                    <a:pt x="0" y="1262"/>
                  </a:moveTo>
                  <a:lnTo>
                    <a:pt x="0" y="0"/>
                  </a:lnTo>
                  <a:lnTo>
                    <a:pt x="1270" y="0"/>
                  </a:lnTo>
                  <a:lnTo>
                    <a:pt x="1270" y="1262"/>
                  </a:lnTo>
                  <a:lnTo>
                    <a:pt x="0" y="1262"/>
                  </a:lnTo>
                  <a:close/>
                  <a:moveTo>
                    <a:pt x="1270" y="0"/>
                  </a:moveTo>
                  <a:lnTo>
                    <a:pt x="90170" y="0"/>
                  </a:lnTo>
                  <a:lnTo>
                    <a:pt x="90170" y="3787"/>
                  </a:lnTo>
                  <a:lnTo>
                    <a:pt x="1270" y="3787"/>
                  </a:lnTo>
                  <a:lnTo>
                    <a:pt x="1270" y="0"/>
                  </a:lnTo>
                  <a:close/>
                  <a:moveTo>
                    <a:pt x="90170" y="0"/>
                  </a:moveTo>
                  <a:lnTo>
                    <a:pt x="91440" y="0"/>
                  </a:lnTo>
                  <a:lnTo>
                    <a:pt x="91440" y="1262"/>
                  </a:lnTo>
                  <a:lnTo>
                    <a:pt x="90170" y="1262"/>
                  </a:lnTo>
                  <a:lnTo>
                    <a:pt x="90170" y="0"/>
                  </a:lnTo>
                  <a:close/>
                  <a:moveTo>
                    <a:pt x="91440" y="1262"/>
                  </a:moveTo>
                  <a:lnTo>
                    <a:pt x="91440" y="7575"/>
                  </a:lnTo>
                  <a:lnTo>
                    <a:pt x="88900" y="7575"/>
                  </a:lnTo>
                  <a:lnTo>
                    <a:pt x="88900" y="1262"/>
                  </a:lnTo>
                  <a:lnTo>
                    <a:pt x="91440" y="1262"/>
                  </a:lnTo>
                  <a:close/>
                  <a:moveTo>
                    <a:pt x="91440" y="7575"/>
                  </a:moveTo>
                  <a:lnTo>
                    <a:pt x="91440" y="8837"/>
                  </a:lnTo>
                  <a:lnTo>
                    <a:pt x="90170" y="7567"/>
                  </a:lnTo>
                  <a:lnTo>
                    <a:pt x="91440" y="7567"/>
                  </a:lnTo>
                  <a:close/>
                  <a:moveTo>
                    <a:pt x="91440" y="8837"/>
                  </a:moveTo>
                  <a:lnTo>
                    <a:pt x="86360" y="12625"/>
                  </a:lnTo>
                  <a:lnTo>
                    <a:pt x="85090" y="8837"/>
                  </a:lnTo>
                  <a:lnTo>
                    <a:pt x="88900" y="6312"/>
                  </a:lnTo>
                  <a:lnTo>
                    <a:pt x="91440" y="8852"/>
                  </a:lnTo>
                  <a:close/>
                  <a:moveTo>
                    <a:pt x="83820" y="10100"/>
                  </a:moveTo>
                  <a:lnTo>
                    <a:pt x="85090" y="8830"/>
                  </a:lnTo>
                  <a:lnTo>
                    <a:pt x="86360" y="11362"/>
                  </a:lnTo>
                  <a:lnTo>
                    <a:pt x="83820" y="10100"/>
                  </a:lnTo>
                  <a:close/>
                  <a:moveTo>
                    <a:pt x="87630" y="11362"/>
                  </a:moveTo>
                  <a:lnTo>
                    <a:pt x="81280" y="99739"/>
                  </a:lnTo>
                  <a:lnTo>
                    <a:pt x="77470" y="99739"/>
                  </a:lnTo>
                  <a:lnTo>
                    <a:pt x="83820" y="10100"/>
                  </a:lnTo>
                  <a:lnTo>
                    <a:pt x="87630" y="11362"/>
                  </a:lnTo>
                  <a:close/>
                  <a:moveTo>
                    <a:pt x="81280" y="99739"/>
                  </a:moveTo>
                  <a:lnTo>
                    <a:pt x="78740" y="99739"/>
                  </a:lnTo>
                  <a:lnTo>
                    <a:pt x="81280" y="99739"/>
                  </a:lnTo>
                  <a:close/>
                  <a:moveTo>
                    <a:pt x="81280" y="99739"/>
                  </a:moveTo>
                  <a:lnTo>
                    <a:pt x="77470" y="99739"/>
                  </a:lnTo>
                  <a:lnTo>
                    <a:pt x="81280" y="99739"/>
                  </a:lnTo>
                  <a:close/>
                  <a:moveTo>
                    <a:pt x="81280" y="99739"/>
                  </a:moveTo>
                  <a:lnTo>
                    <a:pt x="78740" y="99739"/>
                  </a:lnTo>
                  <a:lnTo>
                    <a:pt x="81280" y="99739"/>
                  </a:lnTo>
                  <a:close/>
                  <a:moveTo>
                    <a:pt x="81280" y="99739"/>
                  </a:moveTo>
                  <a:cubicBezTo>
                    <a:pt x="81280" y="99739"/>
                    <a:pt x="81280" y="101002"/>
                    <a:pt x="81280" y="101002"/>
                  </a:cubicBezTo>
                  <a:lnTo>
                    <a:pt x="77470" y="99739"/>
                  </a:lnTo>
                  <a:cubicBezTo>
                    <a:pt x="77470" y="99739"/>
                    <a:pt x="77470" y="99739"/>
                    <a:pt x="77470" y="99739"/>
                  </a:cubicBezTo>
                  <a:lnTo>
                    <a:pt x="81280" y="99739"/>
                  </a:lnTo>
                  <a:close/>
                  <a:moveTo>
                    <a:pt x="81280" y="101002"/>
                  </a:moveTo>
                  <a:cubicBezTo>
                    <a:pt x="80010" y="101002"/>
                    <a:pt x="80010" y="102264"/>
                    <a:pt x="80010" y="102264"/>
                  </a:cubicBezTo>
                  <a:lnTo>
                    <a:pt x="77470" y="101002"/>
                  </a:lnTo>
                  <a:cubicBezTo>
                    <a:pt x="77470" y="101002"/>
                    <a:pt x="77470" y="101002"/>
                    <a:pt x="77470" y="99739"/>
                  </a:cubicBezTo>
                  <a:lnTo>
                    <a:pt x="81280" y="101002"/>
                  </a:lnTo>
                  <a:close/>
                  <a:moveTo>
                    <a:pt x="80010" y="102264"/>
                  </a:moveTo>
                  <a:cubicBezTo>
                    <a:pt x="80010" y="104789"/>
                    <a:pt x="78740" y="106052"/>
                    <a:pt x="76200" y="107315"/>
                  </a:cubicBezTo>
                  <a:lnTo>
                    <a:pt x="74930" y="103527"/>
                  </a:lnTo>
                  <a:cubicBezTo>
                    <a:pt x="76200" y="103527"/>
                    <a:pt x="76200" y="102264"/>
                    <a:pt x="77470" y="101002"/>
                  </a:cubicBezTo>
                  <a:lnTo>
                    <a:pt x="80010" y="102264"/>
                  </a:lnTo>
                  <a:close/>
                  <a:moveTo>
                    <a:pt x="76200" y="107315"/>
                  </a:moveTo>
                  <a:lnTo>
                    <a:pt x="74930" y="107315"/>
                  </a:lnTo>
                  <a:lnTo>
                    <a:pt x="74930" y="106052"/>
                  </a:lnTo>
                  <a:lnTo>
                    <a:pt x="76200" y="107322"/>
                  </a:lnTo>
                  <a:close/>
                  <a:moveTo>
                    <a:pt x="74930" y="107315"/>
                  </a:moveTo>
                  <a:lnTo>
                    <a:pt x="16510" y="107315"/>
                  </a:lnTo>
                  <a:lnTo>
                    <a:pt x="16510" y="103527"/>
                  </a:lnTo>
                  <a:lnTo>
                    <a:pt x="74930" y="103527"/>
                  </a:lnTo>
                  <a:lnTo>
                    <a:pt x="74930" y="107315"/>
                  </a:lnTo>
                  <a:close/>
                  <a:moveTo>
                    <a:pt x="16510" y="107315"/>
                  </a:moveTo>
                  <a:lnTo>
                    <a:pt x="16510" y="106052"/>
                  </a:lnTo>
                  <a:lnTo>
                    <a:pt x="16510" y="107315"/>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6" name="Freeform 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DAAAXAwAAC8NAAB2DAAAAAAAACYAAAAIAAAA//////////8="/>
                </a:ext>
              </a:extLst>
            </p:cNvSpPr>
            <p:nvPr/>
          </p:nvSpPr>
          <p:spPr>
            <a:xfrm>
              <a:off x="2054225" y="2009140"/>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 name="Freeform 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hDAAAXAwAADENAAB6DAAAAAAAACYAAAAIAAAA//////////8="/>
                </a:ext>
              </a:extLst>
            </p:cNvSpPr>
            <p:nvPr/>
          </p:nvSpPr>
          <p:spPr>
            <a:xfrm>
              <a:off x="2052955" y="2009140"/>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51" name="Rectangle 5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CQAAjA0AAHcOAADPDwAAEAAAACYAAAAIAAAA//////////8="/>
              </a:ext>
            </a:extLst>
          </p:cNvSpPr>
          <p:nvPr/>
        </p:nvSpPr>
        <p:spPr>
          <a:xfrm>
            <a:off x="1487805" y="2202180"/>
            <a:ext cx="863600" cy="36766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RESIDUAL WASTE from STREET CONTAINERS</a:t>
            </a:r>
            <a:endParaRPr lang="it-it">
              <a:latin typeface="Arial" pitchFamily="1" charset="0"/>
              <a:ea typeface="Calibri" pitchFamily="2" charset="0"/>
              <a:cs typeface="Arial" pitchFamily="1" charset="0"/>
            </a:endParaRPr>
          </a:p>
        </p:txBody>
      </p:sp>
      <p:sp>
        <p:nvSpPr>
          <p:cNvPr id="52" name="Rectangle 5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DQAAXRoAAEUPAAC9GwAAEAAAACYAAAAIAAAA//////////8="/>
              </a:ext>
            </a:extLst>
          </p:cNvSpPr>
          <p:nvPr/>
        </p:nvSpPr>
        <p:spPr>
          <a:xfrm>
            <a:off x="2259965" y="42856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3" name="Group 59"/>
          <p:cNvGrpSpPr>
            <a:extLst>
              <a:ext uri="smNativeData">
                <pr:smNativeData xmlns:pr="smNativeData" xmlns:p14="http://schemas.microsoft.com/office/powerpoint/2010/main" xmlns="" val="SMDATA_7_6L0uXhMAAAAlAAAAAQAAAA8BAAAAkAAAAEgAAACQAAAASAAAAAAAAAAAAAAAAAAAABcAAAAUAAAAAAAAAAAAAAD/fwAA/38AAAAAAAAJAAAABAAAABcEAAAMAAAAEAAAAAAAAAAAAAAAAAAAAAAAAAAfAAAAVAAAAAAAAAAAAAAAAAAAAAAAAAAAAAAAAAAAAAAAAAAAAAAAAAAAAAAAAAAAAAAAAAAAAAAAAAAAAAAAAAAAAAAAAAAAAAAAAAAAAAAAAAAAAAAAAAAAACEAAAAYAAAAFAAAAB0OAAB4GgAAgw8AAN0bAAAQAAAAJgAAAAgAAAD/////AAAAAA=="/>
              </a:ext>
            </a:extLst>
          </p:cNvGrpSpPr>
          <p:nvPr/>
        </p:nvGrpSpPr>
        <p:grpSpPr>
          <a:xfrm>
            <a:off x="2294255" y="4302760"/>
            <a:ext cx="227330" cy="226695"/>
            <a:chOff x="2294255" y="4302760"/>
            <a:chExt cx="227330" cy="226695"/>
          </a:xfrm>
        </p:grpSpPr>
        <p:sp>
          <p:nvSpPr>
            <p:cNvPr id="63" name="Freeform 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DgAAeBoAAIMPAADdGwAAAAAAACYAAAAIAAAA//////////8="/>
                </a:ext>
              </a:extLst>
            </p:cNvSpPr>
            <p:nvPr/>
          </p:nvSpPr>
          <p:spPr>
            <a:xfrm>
              <a:off x="2294255" y="4302760"/>
              <a:ext cx="227330" cy="226695"/>
            </a:xfrm>
            <a:custGeom>
              <a:avLst/>
              <a:gdLst/>
              <a:ahLst/>
              <a:cxnLst/>
              <a:rect l="0" t="0" r="227330" b="226695"/>
              <a:pathLst>
                <a:path w="227330" h="226695">
                  <a:moveTo>
                    <a:pt x="174934" y="0"/>
                  </a:moveTo>
                  <a:cubicBezTo>
                    <a:pt x="52396" y="0"/>
                    <a:pt x="52396" y="0"/>
                    <a:pt x="52396" y="0"/>
                  </a:cubicBezTo>
                  <a:cubicBezTo>
                    <a:pt x="23663" y="0"/>
                    <a:pt x="0" y="23552"/>
                    <a:pt x="0" y="52573"/>
                  </a:cubicBezTo>
                  <a:cubicBezTo>
                    <a:pt x="0" y="174121"/>
                    <a:pt x="0" y="174121"/>
                    <a:pt x="0" y="174121"/>
                  </a:cubicBezTo>
                  <a:cubicBezTo>
                    <a:pt x="0" y="202721"/>
                    <a:pt x="23663" y="226695"/>
                    <a:pt x="52396" y="226695"/>
                  </a:cubicBezTo>
                  <a:cubicBezTo>
                    <a:pt x="174934" y="226695"/>
                    <a:pt x="174934" y="226695"/>
                    <a:pt x="174934" y="226695"/>
                  </a:cubicBezTo>
                  <a:cubicBezTo>
                    <a:pt x="203667" y="226695"/>
                    <a:pt x="227330" y="202721"/>
                    <a:pt x="227330" y="174121"/>
                  </a:cubicBezTo>
                  <a:cubicBezTo>
                    <a:pt x="227330" y="52573"/>
                    <a:pt x="227330" y="52573"/>
                    <a:pt x="227330" y="52573"/>
                  </a:cubicBezTo>
                  <a:cubicBezTo>
                    <a:pt x="227330" y="23552"/>
                    <a:pt x="203667" y="0"/>
                    <a:pt x="174934"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 name="Freeform 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AzDgAAjxoAAGwPAADGGwAAAAAAACYAAAAIAAAA//////////8="/>
                </a:ext>
              </a:extLst>
            </p:cNvSpPr>
            <p:nvPr/>
          </p:nvSpPr>
          <p:spPr>
            <a:xfrm>
              <a:off x="2308225" y="4317365"/>
              <a:ext cx="198755" cy="197485"/>
            </a:xfrm>
            <a:custGeom>
              <a:avLst/>
              <a:gdLst/>
              <a:ahLst/>
              <a:cxnLst/>
              <a:rect l="0" t="0" r="198755" b="197485"/>
              <a:pathLst>
                <a:path w="198755" h="197485">
                  <a:moveTo>
                    <a:pt x="38140" y="0"/>
                  </a:moveTo>
                  <a:cubicBezTo>
                    <a:pt x="161038" y="0"/>
                    <a:pt x="161038" y="0"/>
                    <a:pt x="161038" y="0"/>
                  </a:cubicBezTo>
                  <a:cubicBezTo>
                    <a:pt x="181803" y="0"/>
                    <a:pt x="198755" y="16843"/>
                    <a:pt x="198755" y="37896"/>
                  </a:cubicBezTo>
                  <a:cubicBezTo>
                    <a:pt x="198755" y="159588"/>
                    <a:pt x="198755" y="159588"/>
                    <a:pt x="198755" y="159588"/>
                  </a:cubicBezTo>
                  <a:cubicBezTo>
                    <a:pt x="198755" y="180220"/>
                    <a:pt x="181803" y="197485"/>
                    <a:pt x="161038" y="197485"/>
                  </a:cubicBezTo>
                  <a:cubicBezTo>
                    <a:pt x="38140" y="197485"/>
                    <a:pt x="38140" y="197485"/>
                    <a:pt x="38140" y="197485"/>
                  </a:cubicBezTo>
                  <a:cubicBezTo>
                    <a:pt x="17375" y="197485"/>
                    <a:pt x="423" y="180220"/>
                    <a:pt x="0" y="159588"/>
                  </a:cubicBezTo>
                  <a:cubicBezTo>
                    <a:pt x="0" y="37896"/>
                    <a:pt x="0" y="37896"/>
                    <a:pt x="0" y="37896"/>
                  </a:cubicBezTo>
                  <a:cubicBezTo>
                    <a:pt x="423" y="16843"/>
                    <a:pt x="17375" y="0"/>
                    <a:pt x="38140" y="0"/>
                  </a:cubicBezTo>
                  <a:close/>
                </a:path>
              </a:pathLst>
            </a:custGeom>
            <a:solidFill>
              <a:srgbClr val="F79712"/>
            </a:solidFill>
            <a:ln>
              <a:noFill/>
            </a:ln>
            <a:effectLst/>
          </p:spPr>
          <p:txBody>
            <a:bodyPr vert="horz" wrap="square" lIns="91440" tIns="45720" rIns="91440" bIns="45720" numCol="1" spcCol="215900" anchor="t"/>
            <a:lstStyle/>
            <a:p>
              <a:pPr>
                <a:defRPr lang="en-us"/>
              </a:pPr>
              <a:endParaRPr lang="it-it"/>
            </a:p>
          </p:txBody>
        </p:sp>
        <p:sp>
          <p:nvSpPr>
            <p:cNvPr id="61" name="Freeform 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gAA4hoAALYOAAAYGwAAAAAAACYAAAAIAAAA//////////8="/>
                </a:ext>
              </a:extLst>
            </p:cNvSpPr>
            <p:nvPr/>
          </p:nvSpPr>
          <p:spPr>
            <a:xfrm>
              <a:off x="2315210" y="4370070"/>
              <a:ext cx="76200" cy="34290"/>
            </a:xfrm>
            <a:custGeom>
              <a:avLst/>
              <a:gdLst/>
              <a:ahLst/>
              <a:cxnLst/>
              <a:rect l="0" t="0" r="76200" b="34290"/>
              <a:pathLst>
                <a:path w="76200" h="34290">
                  <a:moveTo>
                    <a:pt x="0" y="21197"/>
                  </a:moveTo>
                  <a:lnTo>
                    <a:pt x="8054" y="0"/>
                  </a:lnTo>
                  <a:lnTo>
                    <a:pt x="76200" y="3117"/>
                  </a:lnTo>
                  <a:lnTo>
                    <a:pt x="73102" y="34290"/>
                  </a:lnTo>
                  <a:lnTo>
                    <a:pt x="0" y="2119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0" name="Freeform 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nDgAAyBoAADIPAAAlGwAAAAAAACYAAAAIAAAA//////////8="/>
                </a:ext>
              </a:extLst>
            </p:cNvSpPr>
            <p:nvPr/>
          </p:nvSpPr>
          <p:spPr>
            <a:xfrm>
              <a:off x="2341245" y="4353560"/>
              <a:ext cx="128905" cy="59055"/>
            </a:xfrm>
            <a:custGeom>
              <a:avLst/>
              <a:gdLst/>
              <a:ahLst/>
              <a:cxnLst/>
              <a:rect l="0" t="0" r="128905" b="59055"/>
              <a:pathLst>
                <a:path w="128905" h="59055">
                  <a:moveTo>
                    <a:pt x="0" y="45233"/>
                  </a:moveTo>
                  <a:cubicBezTo>
                    <a:pt x="4212" y="38951"/>
                    <a:pt x="4212" y="38951"/>
                    <a:pt x="4212" y="38951"/>
                  </a:cubicBezTo>
                  <a:cubicBezTo>
                    <a:pt x="5476" y="38951"/>
                    <a:pt x="7582" y="36438"/>
                    <a:pt x="8846" y="35600"/>
                  </a:cubicBezTo>
                  <a:cubicBezTo>
                    <a:pt x="9688" y="35600"/>
                    <a:pt x="9688" y="35600"/>
                    <a:pt x="9688" y="35600"/>
                  </a:cubicBezTo>
                  <a:cubicBezTo>
                    <a:pt x="12216" y="33506"/>
                    <a:pt x="12216" y="33506"/>
                    <a:pt x="12216" y="33506"/>
                  </a:cubicBezTo>
                  <a:cubicBezTo>
                    <a:pt x="13059" y="32249"/>
                    <a:pt x="15165" y="30993"/>
                    <a:pt x="16429" y="30155"/>
                  </a:cubicBezTo>
                  <a:cubicBezTo>
                    <a:pt x="18535" y="29318"/>
                    <a:pt x="18535" y="29318"/>
                    <a:pt x="18535" y="29318"/>
                  </a:cubicBezTo>
                  <a:cubicBezTo>
                    <a:pt x="19377" y="29318"/>
                    <a:pt x="19377" y="29318"/>
                    <a:pt x="19377" y="29318"/>
                  </a:cubicBezTo>
                  <a:cubicBezTo>
                    <a:pt x="21905" y="28061"/>
                    <a:pt x="21905" y="28061"/>
                    <a:pt x="21905" y="28061"/>
                  </a:cubicBezTo>
                  <a:cubicBezTo>
                    <a:pt x="22747" y="26805"/>
                    <a:pt x="27381" y="22616"/>
                    <a:pt x="27381" y="20522"/>
                  </a:cubicBezTo>
                  <a:cubicBezTo>
                    <a:pt x="28224" y="19266"/>
                    <a:pt x="29066" y="18428"/>
                    <a:pt x="30330" y="17172"/>
                  </a:cubicBezTo>
                  <a:cubicBezTo>
                    <a:pt x="31594" y="17172"/>
                    <a:pt x="32436" y="16334"/>
                    <a:pt x="33700" y="15077"/>
                  </a:cubicBezTo>
                  <a:cubicBezTo>
                    <a:pt x="33700" y="14240"/>
                    <a:pt x="34543" y="11727"/>
                    <a:pt x="34543" y="10889"/>
                  </a:cubicBezTo>
                  <a:cubicBezTo>
                    <a:pt x="35806" y="10889"/>
                    <a:pt x="37070" y="9633"/>
                    <a:pt x="37913" y="8795"/>
                  </a:cubicBezTo>
                  <a:cubicBezTo>
                    <a:pt x="39177" y="8795"/>
                    <a:pt x="39177" y="8795"/>
                    <a:pt x="39177" y="8795"/>
                  </a:cubicBezTo>
                  <a:cubicBezTo>
                    <a:pt x="40019" y="8795"/>
                    <a:pt x="40019" y="8795"/>
                    <a:pt x="40019" y="8795"/>
                  </a:cubicBezTo>
                  <a:cubicBezTo>
                    <a:pt x="42125" y="7538"/>
                    <a:pt x="42125" y="7538"/>
                    <a:pt x="42125" y="7538"/>
                  </a:cubicBezTo>
                  <a:cubicBezTo>
                    <a:pt x="43389" y="7538"/>
                    <a:pt x="45495" y="8795"/>
                    <a:pt x="45495" y="6282"/>
                  </a:cubicBezTo>
                  <a:cubicBezTo>
                    <a:pt x="48865" y="6282"/>
                    <a:pt x="48865" y="6282"/>
                    <a:pt x="48865" y="6282"/>
                  </a:cubicBezTo>
                  <a:cubicBezTo>
                    <a:pt x="50972" y="5444"/>
                    <a:pt x="50972" y="5444"/>
                    <a:pt x="53078" y="5444"/>
                  </a:cubicBezTo>
                  <a:cubicBezTo>
                    <a:pt x="53078" y="4188"/>
                    <a:pt x="56448" y="3350"/>
                    <a:pt x="56448" y="3350"/>
                  </a:cubicBezTo>
                  <a:cubicBezTo>
                    <a:pt x="58554" y="3350"/>
                    <a:pt x="58554" y="3350"/>
                    <a:pt x="58554" y="3350"/>
                  </a:cubicBezTo>
                  <a:cubicBezTo>
                    <a:pt x="59397" y="3350"/>
                    <a:pt x="59397" y="3350"/>
                    <a:pt x="59397" y="3350"/>
                  </a:cubicBezTo>
                  <a:cubicBezTo>
                    <a:pt x="60661" y="3350"/>
                    <a:pt x="61924" y="3350"/>
                    <a:pt x="62767" y="3350"/>
                  </a:cubicBezTo>
                  <a:cubicBezTo>
                    <a:pt x="64031" y="3350"/>
                    <a:pt x="66137" y="3350"/>
                    <a:pt x="67401" y="3350"/>
                  </a:cubicBezTo>
                  <a:cubicBezTo>
                    <a:pt x="69086" y="2094"/>
                    <a:pt x="69086" y="2094"/>
                    <a:pt x="69086" y="2094"/>
                  </a:cubicBezTo>
                  <a:cubicBezTo>
                    <a:pt x="72456" y="1256"/>
                    <a:pt x="72456" y="1256"/>
                    <a:pt x="72456" y="1256"/>
                  </a:cubicBezTo>
                  <a:cubicBezTo>
                    <a:pt x="74562" y="1256"/>
                    <a:pt x="74562" y="1256"/>
                    <a:pt x="74562" y="1256"/>
                  </a:cubicBezTo>
                  <a:cubicBezTo>
                    <a:pt x="75826" y="1256"/>
                    <a:pt x="77932" y="1256"/>
                    <a:pt x="79196" y="1256"/>
                  </a:cubicBezTo>
                  <a:cubicBezTo>
                    <a:pt x="80039" y="0"/>
                    <a:pt x="81302" y="0"/>
                    <a:pt x="83409" y="0"/>
                  </a:cubicBezTo>
                  <a:cubicBezTo>
                    <a:pt x="85515" y="0"/>
                    <a:pt x="85515" y="0"/>
                    <a:pt x="85515" y="0"/>
                  </a:cubicBezTo>
                  <a:cubicBezTo>
                    <a:pt x="87621" y="1256"/>
                    <a:pt x="87621" y="1256"/>
                    <a:pt x="87621" y="1256"/>
                  </a:cubicBezTo>
                  <a:cubicBezTo>
                    <a:pt x="89727" y="1256"/>
                    <a:pt x="89727" y="1256"/>
                    <a:pt x="89727" y="1256"/>
                  </a:cubicBezTo>
                  <a:cubicBezTo>
                    <a:pt x="92255" y="1256"/>
                    <a:pt x="92255" y="1256"/>
                    <a:pt x="92255" y="1256"/>
                  </a:cubicBezTo>
                  <a:cubicBezTo>
                    <a:pt x="94361" y="1256"/>
                    <a:pt x="97310" y="2094"/>
                    <a:pt x="99416" y="2094"/>
                  </a:cubicBezTo>
                  <a:cubicBezTo>
                    <a:pt x="100680" y="3350"/>
                    <a:pt x="100680" y="3350"/>
                    <a:pt x="100680" y="3350"/>
                  </a:cubicBezTo>
                  <a:cubicBezTo>
                    <a:pt x="101944" y="5444"/>
                    <a:pt x="101944" y="5444"/>
                    <a:pt x="101944" y="5444"/>
                  </a:cubicBezTo>
                  <a:cubicBezTo>
                    <a:pt x="102786" y="6282"/>
                    <a:pt x="104893" y="8795"/>
                    <a:pt x="104893" y="9633"/>
                  </a:cubicBezTo>
                  <a:cubicBezTo>
                    <a:pt x="106157" y="10889"/>
                    <a:pt x="109527" y="14240"/>
                    <a:pt x="110369" y="14240"/>
                  </a:cubicBezTo>
                  <a:cubicBezTo>
                    <a:pt x="110369" y="15077"/>
                    <a:pt x="110369" y="15077"/>
                    <a:pt x="110369" y="15077"/>
                  </a:cubicBezTo>
                  <a:cubicBezTo>
                    <a:pt x="112475" y="16334"/>
                    <a:pt x="112475" y="16334"/>
                    <a:pt x="112475" y="16334"/>
                  </a:cubicBezTo>
                  <a:cubicBezTo>
                    <a:pt x="114582" y="17172"/>
                    <a:pt x="117109" y="20522"/>
                    <a:pt x="117109" y="22616"/>
                  </a:cubicBezTo>
                  <a:cubicBezTo>
                    <a:pt x="119216" y="23873"/>
                    <a:pt x="119216" y="23873"/>
                    <a:pt x="119216" y="23873"/>
                  </a:cubicBezTo>
                  <a:cubicBezTo>
                    <a:pt x="120058" y="24710"/>
                    <a:pt x="120058" y="24710"/>
                    <a:pt x="120058" y="24710"/>
                  </a:cubicBezTo>
                  <a:cubicBezTo>
                    <a:pt x="120058" y="25967"/>
                    <a:pt x="122586" y="29318"/>
                    <a:pt x="123428" y="29318"/>
                  </a:cubicBezTo>
                  <a:cubicBezTo>
                    <a:pt x="123428" y="30993"/>
                    <a:pt x="123428" y="30993"/>
                    <a:pt x="123428" y="30993"/>
                  </a:cubicBezTo>
                  <a:cubicBezTo>
                    <a:pt x="124271" y="32249"/>
                    <a:pt x="127641" y="35600"/>
                    <a:pt x="127641" y="36438"/>
                  </a:cubicBezTo>
                  <a:cubicBezTo>
                    <a:pt x="127641" y="38951"/>
                    <a:pt x="127641" y="38951"/>
                    <a:pt x="127641" y="38951"/>
                  </a:cubicBezTo>
                  <a:cubicBezTo>
                    <a:pt x="127641" y="39788"/>
                    <a:pt x="128905" y="41045"/>
                    <a:pt x="128905" y="43139"/>
                  </a:cubicBezTo>
                  <a:cubicBezTo>
                    <a:pt x="128905" y="43139"/>
                    <a:pt x="126798" y="45233"/>
                    <a:pt x="125534" y="46071"/>
                  </a:cubicBezTo>
                  <a:cubicBezTo>
                    <a:pt x="123428" y="48584"/>
                    <a:pt x="123428" y="48584"/>
                    <a:pt x="123428" y="48584"/>
                  </a:cubicBezTo>
                  <a:cubicBezTo>
                    <a:pt x="122586" y="48584"/>
                    <a:pt x="117952" y="50678"/>
                    <a:pt x="117952" y="50678"/>
                  </a:cubicBezTo>
                  <a:cubicBezTo>
                    <a:pt x="115845" y="51516"/>
                    <a:pt x="115845" y="51516"/>
                    <a:pt x="115845" y="51516"/>
                  </a:cubicBezTo>
                  <a:cubicBezTo>
                    <a:pt x="112475" y="51516"/>
                    <a:pt x="112475" y="51516"/>
                    <a:pt x="112475" y="51516"/>
                  </a:cubicBezTo>
                  <a:cubicBezTo>
                    <a:pt x="109527" y="51516"/>
                    <a:pt x="109527" y="51516"/>
                    <a:pt x="109527" y="51516"/>
                  </a:cubicBezTo>
                  <a:cubicBezTo>
                    <a:pt x="106157" y="51516"/>
                    <a:pt x="104050" y="54029"/>
                    <a:pt x="100680" y="54029"/>
                  </a:cubicBezTo>
                  <a:cubicBezTo>
                    <a:pt x="100680" y="54029"/>
                    <a:pt x="98574" y="56123"/>
                    <a:pt x="97310" y="56123"/>
                  </a:cubicBezTo>
                  <a:cubicBezTo>
                    <a:pt x="95204" y="56123"/>
                    <a:pt x="95204" y="56123"/>
                    <a:pt x="95204" y="56123"/>
                  </a:cubicBezTo>
                  <a:cubicBezTo>
                    <a:pt x="92255" y="56123"/>
                    <a:pt x="87621" y="56960"/>
                    <a:pt x="84251" y="56960"/>
                  </a:cubicBezTo>
                  <a:cubicBezTo>
                    <a:pt x="83409" y="56960"/>
                    <a:pt x="80039" y="56960"/>
                    <a:pt x="80039" y="56960"/>
                  </a:cubicBezTo>
                  <a:cubicBezTo>
                    <a:pt x="77932" y="56960"/>
                    <a:pt x="77932" y="56960"/>
                    <a:pt x="77932" y="56960"/>
                  </a:cubicBezTo>
                  <a:cubicBezTo>
                    <a:pt x="75826" y="56960"/>
                    <a:pt x="75826" y="56960"/>
                    <a:pt x="75826" y="56960"/>
                  </a:cubicBezTo>
                  <a:cubicBezTo>
                    <a:pt x="73720" y="58217"/>
                    <a:pt x="73720" y="58217"/>
                    <a:pt x="73720" y="58217"/>
                  </a:cubicBezTo>
                  <a:cubicBezTo>
                    <a:pt x="71613" y="58217"/>
                    <a:pt x="71613" y="58217"/>
                    <a:pt x="71613" y="58217"/>
                  </a:cubicBezTo>
                  <a:cubicBezTo>
                    <a:pt x="70350" y="58217"/>
                    <a:pt x="70350" y="58217"/>
                    <a:pt x="70350" y="58217"/>
                  </a:cubicBezTo>
                  <a:cubicBezTo>
                    <a:pt x="68243" y="58217"/>
                    <a:pt x="68243" y="58217"/>
                    <a:pt x="68243" y="58217"/>
                  </a:cubicBezTo>
                  <a:cubicBezTo>
                    <a:pt x="64873" y="58217"/>
                    <a:pt x="64873" y="58217"/>
                    <a:pt x="64873" y="58217"/>
                  </a:cubicBezTo>
                  <a:cubicBezTo>
                    <a:pt x="62767" y="58217"/>
                    <a:pt x="62767" y="58217"/>
                    <a:pt x="62767" y="58217"/>
                  </a:cubicBezTo>
                  <a:cubicBezTo>
                    <a:pt x="60661" y="58217"/>
                    <a:pt x="60661" y="58217"/>
                    <a:pt x="60661" y="58217"/>
                  </a:cubicBezTo>
                  <a:cubicBezTo>
                    <a:pt x="60661" y="58217"/>
                    <a:pt x="58554" y="58217"/>
                    <a:pt x="57291" y="58217"/>
                  </a:cubicBezTo>
                  <a:cubicBezTo>
                    <a:pt x="54342" y="58217"/>
                    <a:pt x="49708" y="59055"/>
                    <a:pt x="46759" y="59055"/>
                  </a:cubicBezTo>
                  <a:cubicBezTo>
                    <a:pt x="41283" y="59055"/>
                    <a:pt x="41283" y="59055"/>
                    <a:pt x="41283" y="59055"/>
                  </a:cubicBezTo>
                  <a:cubicBezTo>
                    <a:pt x="37913" y="59055"/>
                    <a:pt x="37913" y="59055"/>
                    <a:pt x="37913" y="59055"/>
                  </a:cubicBezTo>
                  <a:cubicBezTo>
                    <a:pt x="35806" y="59055"/>
                    <a:pt x="35806" y="59055"/>
                    <a:pt x="35806" y="59055"/>
                  </a:cubicBezTo>
                  <a:cubicBezTo>
                    <a:pt x="34543" y="59055"/>
                    <a:pt x="34543" y="59055"/>
                    <a:pt x="34543" y="59055"/>
                  </a:cubicBezTo>
                  <a:cubicBezTo>
                    <a:pt x="32436" y="58217"/>
                    <a:pt x="32436" y="58217"/>
                    <a:pt x="32436" y="58217"/>
                  </a:cubicBezTo>
                  <a:cubicBezTo>
                    <a:pt x="31594" y="56960"/>
                    <a:pt x="31594" y="56960"/>
                    <a:pt x="31594" y="56960"/>
                  </a:cubicBezTo>
                  <a:cubicBezTo>
                    <a:pt x="29066" y="56123"/>
                    <a:pt x="24854" y="54029"/>
                    <a:pt x="22747" y="54029"/>
                  </a:cubicBezTo>
                  <a:cubicBezTo>
                    <a:pt x="22747" y="52772"/>
                    <a:pt x="22747" y="52772"/>
                    <a:pt x="22747" y="52772"/>
                  </a:cubicBezTo>
                  <a:cubicBezTo>
                    <a:pt x="21905" y="52772"/>
                    <a:pt x="18535" y="49421"/>
                    <a:pt x="17271" y="48584"/>
                  </a:cubicBezTo>
                  <a:cubicBezTo>
                    <a:pt x="14322" y="48584"/>
                    <a:pt x="14322" y="48584"/>
                    <a:pt x="14322" y="48584"/>
                  </a:cubicBezTo>
                  <a:cubicBezTo>
                    <a:pt x="13059" y="48584"/>
                    <a:pt x="10952" y="47327"/>
                    <a:pt x="10952" y="47327"/>
                  </a:cubicBezTo>
                  <a:cubicBezTo>
                    <a:pt x="9688" y="47327"/>
                    <a:pt x="9688" y="47327"/>
                    <a:pt x="9688" y="47327"/>
                  </a:cubicBezTo>
                  <a:cubicBezTo>
                    <a:pt x="9688" y="47327"/>
                    <a:pt x="6740" y="45233"/>
                    <a:pt x="5476" y="45233"/>
                  </a:cubicBezTo>
                  <a:cubicBezTo>
                    <a:pt x="2106" y="45233"/>
                    <a:pt x="2106" y="45233"/>
                    <a:pt x="2106" y="45233"/>
                  </a:cubicBezTo>
                  <a:lnTo>
                    <a:pt x="0" y="4523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 name="Freeform 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8DgAA5xoAAF8PAAB9GwAAAAAAACYAAAAIAAAA//////////8="/>
                </a:ext>
              </a:extLst>
            </p:cNvSpPr>
            <p:nvPr/>
          </p:nvSpPr>
          <p:spPr>
            <a:xfrm>
              <a:off x="2313940" y="4373245"/>
              <a:ext cx="184785" cy="95250"/>
            </a:xfrm>
            <a:custGeom>
              <a:avLst/>
              <a:gdLst/>
              <a:ahLst/>
              <a:cxnLst/>
              <a:rect l="0" t="0" r="184785" b="95250"/>
              <a:pathLst>
                <a:path w="184785" h="95250">
                  <a:moveTo>
                    <a:pt x="0" y="17937"/>
                  </a:moveTo>
                  <a:lnTo>
                    <a:pt x="63868" y="26596"/>
                  </a:lnTo>
                  <a:lnTo>
                    <a:pt x="73789" y="0"/>
                  </a:lnTo>
                  <a:lnTo>
                    <a:pt x="182304" y="3711"/>
                  </a:lnTo>
                  <a:lnTo>
                    <a:pt x="184785" y="21029"/>
                  </a:lnTo>
                  <a:lnTo>
                    <a:pt x="176103" y="37110"/>
                  </a:lnTo>
                  <a:lnTo>
                    <a:pt x="173623" y="40203"/>
                  </a:lnTo>
                  <a:lnTo>
                    <a:pt x="158121" y="76076"/>
                  </a:lnTo>
                  <a:lnTo>
                    <a:pt x="101693" y="95250"/>
                  </a:lnTo>
                  <a:lnTo>
                    <a:pt x="42165" y="76076"/>
                  </a:lnTo>
                  <a:lnTo>
                    <a:pt x="16742" y="37729"/>
                  </a:lnTo>
                  <a:lnTo>
                    <a:pt x="14261" y="37729"/>
                  </a:lnTo>
                  <a:lnTo>
                    <a:pt x="0" y="21648"/>
                  </a:lnTo>
                  <a:lnTo>
                    <a:pt x="0" y="1793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 name="Freeform 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JDgAADRsAANkOAAB2GwAAAAAAACYAAAAIAAAA//////////8="/>
                </a:ext>
              </a:extLst>
            </p:cNvSpPr>
            <p:nvPr/>
          </p:nvSpPr>
          <p:spPr>
            <a:xfrm>
              <a:off x="2322195" y="4397375"/>
              <a:ext cx="91440" cy="66675"/>
            </a:xfrm>
            <a:custGeom>
              <a:avLst/>
              <a:gdLst/>
              <a:ahLst/>
              <a:cxnLst/>
              <a:rect l="0" t="0" r="91440" b="66675"/>
              <a:pathLst>
                <a:path w="91440" h="66675">
                  <a:moveTo>
                    <a:pt x="0" y="0"/>
                  </a:moveTo>
                  <a:lnTo>
                    <a:pt x="54988" y="8723"/>
                  </a:lnTo>
                  <a:lnTo>
                    <a:pt x="60548" y="9970"/>
                  </a:lnTo>
                  <a:lnTo>
                    <a:pt x="91440" y="66675"/>
                  </a:ln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7" name="Freeform 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DgAA8xoAADYPAAAnGwAAAAAAACYAAAAIAAAA//////////8="/>
                </a:ext>
              </a:extLst>
            </p:cNvSpPr>
            <p:nvPr/>
          </p:nvSpPr>
          <p:spPr>
            <a:xfrm>
              <a:off x="2427605" y="4380865"/>
              <a:ext cx="45085" cy="33020"/>
            </a:xfrm>
            <a:custGeom>
              <a:avLst/>
              <a:gdLst/>
              <a:ahLst/>
              <a:cxnLst/>
              <a:rect l="0" t="0" r="45085" b="33020"/>
              <a:pathLst>
                <a:path w="45085" h="33020">
                  <a:moveTo>
                    <a:pt x="43232" y="28036"/>
                  </a:moveTo>
                  <a:lnTo>
                    <a:pt x="45085" y="1246"/>
                  </a:lnTo>
                  <a:lnTo>
                    <a:pt x="3088" y="0"/>
                  </a:lnTo>
                  <a:lnTo>
                    <a:pt x="0" y="33020"/>
                  </a:lnTo>
                  <a:lnTo>
                    <a:pt x="43232" y="28036"/>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6" name="Freeform 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9DwAA9RoAAFYPAAAfGwAAAAAAACYAAAAIAAAA//////////8="/>
                </a:ext>
              </a:extLst>
            </p:cNvSpPr>
            <p:nvPr/>
          </p:nvSpPr>
          <p:spPr>
            <a:xfrm>
              <a:off x="2477135" y="4382135"/>
              <a:ext cx="15875" cy="26670"/>
            </a:xfrm>
            <a:custGeom>
              <a:avLst/>
              <a:gdLst/>
              <a:ahLst/>
              <a:cxnLst/>
              <a:rect l="0" t="0" r="15875" b="26670"/>
              <a:pathLst>
                <a:path w="15875" h="26670">
                  <a:moveTo>
                    <a:pt x="8548" y="25430"/>
                  </a:moveTo>
                  <a:lnTo>
                    <a:pt x="15875" y="11164"/>
                  </a:lnTo>
                  <a:lnTo>
                    <a:pt x="14043" y="0"/>
                  </a:lnTo>
                  <a:lnTo>
                    <a:pt x="1831" y="0"/>
                  </a:lnTo>
                  <a:lnTo>
                    <a:pt x="0" y="26670"/>
                  </a:lnTo>
                  <a:lnTo>
                    <a:pt x="8548" y="25430"/>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 name="Line 68"/>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DgAAJRsAAEcPAAA4GwAAAAAAACYAAAAIAAAA//////////8="/>
                </a:ext>
              </a:extLst>
            </p:cNvSpPr>
            <p:nvPr/>
          </p:nvSpPr>
          <p:spPr>
            <a:xfrm flipV="1">
              <a:off x="2399665" y="4412615"/>
              <a:ext cx="83820" cy="12065"/>
            </a:xfrm>
            <a:prstGeom prst="line">
              <a:avLst/>
            </a:prstGeom>
            <a:noFill/>
            <a:ln w="1270"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54" name="Freeform 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DgAA8RoAAOoOAAAtGwAAAAAAACYAAAAIAAAA//////////8="/>
                </a:ext>
              </a:extLst>
            </p:cNvSpPr>
            <p:nvPr/>
          </p:nvSpPr>
          <p:spPr>
            <a:xfrm>
              <a:off x="2385060" y="4379595"/>
              <a:ext cx="39370" cy="38100"/>
            </a:xfrm>
            <a:custGeom>
              <a:avLst/>
              <a:gdLst/>
              <a:ahLst/>
              <a:cxnLst/>
              <a:rect l="0" t="0" r="39370" b="38100"/>
              <a:pathLst>
                <a:path w="39370" h="38100">
                  <a:moveTo>
                    <a:pt x="0" y="22123"/>
                  </a:moveTo>
                  <a:lnTo>
                    <a:pt x="9999" y="38100"/>
                  </a:lnTo>
                  <a:lnTo>
                    <a:pt x="36870" y="35027"/>
                  </a:lnTo>
                  <a:lnTo>
                    <a:pt x="39370" y="615"/>
                  </a:lnTo>
                  <a:lnTo>
                    <a:pt x="7499" y="0"/>
                  </a:lnTo>
                  <a:lnTo>
                    <a:pt x="0" y="22123"/>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64" name="Rectangle 7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EAAADwwAAMoRAABvDQAAEAAAACYAAAAIAAAA//////////8="/>
              </a:ext>
            </a:extLst>
          </p:cNvSpPr>
          <p:nvPr/>
        </p:nvSpPr>
        <p:spPr>
          <a:xfrm>
            <a:off x="2669540" y="196024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5" name="Rectangle 71"/>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4DwAArw0AABYWAACDDwAAEAAAACYAAAAIAAAA//////////8="/>
              </a:ext>
            </a:extLst>
          </p:cNvSpPr>
          <p:nvPr/>
        </p:nvSpPr>
        <p:spPr>
          <a:xfrm>
            <a:off x="2555240" y="2224405"/>
            <a:ext cx="1035050" cy="297180"/>
          </a:xfrm>
          <a:prstGeom prst="rect">
            <a:avLst/>
          </a:prstGeom>
          <a:noFill/>
          <a:ln>
            <a:noFill/>
          </a:ln>
          <a:effectLst/>
        </p:spPr>
        <p:txBody>
          <a:bodyPr vert="horz" wrap="square" lIns="18415" tIns="0" rIns="18415" bIns="0" numCol="1" spcCol="215900" anchor="t"/>
          <a:lstStyle/>
          <a:p>
            <a:pPr marL="0" marR="0" indent="0" algn="ctr" defTabSz="914400">
              <a:lnSpc>
                <a:spcPct val="64000"/>
              </a:lnSpc>
              <a:spcBef>
                <a:spcPts val="0"/>
              </a:spcBef>
              <a:spcAft>
                <a:spcPts val="1000"/>
              </a:spcAft>
              <a:buNone/>
              <a:tabLst/>
              <a:defRPr lang="en-us"/>
            </a:pPr>
            <a:r>
              <a:rPr lang="en-us" sz="700">
                <a:solidFill>
                  <a:srgbClr val="000000"/>
                </a:solidFill>
              </a:rPr>
              <a:t>RESIDUAL WASTE to THERMAL TREATMENT</a:t>
            </a:r>
            <a:endParaRPr lang="it-it">
              <a:latin typeface="Arial" pitchFamily="1" charset="0"/>
              <a:ea typeface="Calibri" pitchFamily="2" charset="0"/>
              <a:cs typeface="Arial" pitchFamily="1" charset="0"/>
            </a:endParaRPr>
          </a:p>
        </p:txBody>
      </p:sp>
      <p:sp>
        <p:nvSpPr>
          <p:cNvPr id="66" name="Rectangle 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DQAASRIAADAPAACpEwAAEAAAACYAAAAIAAAA//////////8="/>
              </a:ext>
            </a:extLst>
          </p:cNvSpPr>
          <p:nvPr/>
        </p:nvSpPr>
        <p:spPr>
          <a:xfrm>
            <a:off x="2245360" y="297243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7" name="Rectangle 7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DQAAUxYAADcPAADJFwAAEAAAACYAAAAIAAAA//////////8="/>
              </a:ext>
            </a:extLst>
          </p:cNvSpPr>
          <p:nvPr/>
        </p:nvSpPr>
        <p:spPr>
          <a:xfrm>
            <a:off x="2237105" y="3629025"/>
            <a:ext cx="236220" cy="23749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8" name="Rectangle 7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JgAADwwAAIInAABvDQAAEAAAACYAAAAIAAAA//////////8="/>
              </a:ext>
            </a:extLst>
          </p:cNvSpPr>
          <p:nvPr/>
        </p:nvSpPr>
        <p:spPr>
          <a:xfrm>
            <a:off x="6199505" y="196024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9" name="Group 7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CMmAAAODAAAiScAAHUNAAAQAAAAJgAAAAgAAAD/////AAAAAA=="/>
              </a:ext>
            </a:extLst>
          </p:cNvGrpSpPr>
          <p:nvPr/>
        </p:nvGrpSpPr>
        <p:grpSpPr>
          <a:xfrm>
            <a:off x="6199505" y="1959610"/>
            <a:ext cx="227330" cy="227965"/>
            <a:chOff x="6199505" y="1959610"/>
            <a:chExt cx="227330" cy="227965"/>
          </a:xfrm>
        </p:grpSpPr>
        <p:sp>
          <p:nvSpPr>
            <p:cNvPr id="79" name="Freeform 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wJgAAGwwAAH0nAABpDQAAAAAAACYAAAAIAAAA//////////8="/>
                </a:ext>
              </a:extLst>
            </p:cNvSpPr>
            <p:nvPr/>
          </p:nvSpPr>
          <p:spPr>
            <a:xfrm>
              <a:off x="6207760" y="1967865"/>
              <a:ext cx="211455" cy="212090"/>
            </a:xfrm>
            <a:custGeom>
              <a:avLst/>
              <a:gdLst/>
              <a:ahLst/>
              <a:cxnLst/>
              <a:rect l="0" t="0" r="211455" b="212090"/>
              <a:pathLst>
                <a:path w="211455" h="212090">
                  <a:moveTo>
                    <a:pt x="45311" y="0"/>
                  </a:moveTo>
                  <a:lnTo>
                    <a:pt x="166143" y="0"/>
                  </a:lnTo>
                  <a:cubicBezTo>
                    <a:pt x="191316" y="0"/>
                    <a:pt x="211455" y="20199"/>
                    <a:pt x="211455" y="45448"/>
                  </a:cubicBezTo>
                  <a:lnTo>
                    <a:pt x="211455" y="166642"/>
                  </a:lnTo>
                  <a:cubicBezTo>
                    <a:pt x="211455" y="191891"/>
                    <a:pt x="191316" y="212090"/>
                    <a:pt x="166143" y="212090"/>
                  </a:cubicBezTo>
                  <a:lnTo>
                    <a:pt x="45311" y="212090"/>
                  </a:lnTo>
                  <a:cubicBezTo>
                    <a:pt x="20138" y="212090"/>
                    <a:pt x="0" y="191891"/>
                    <a:pt x="0" y="166642"/>
                  </a:cubicBezTo>
                  <a:lnTo>
                    <a:pt x="0" y="45448"/>
                  </a:lnTo>
                  <a:cubicBezTo>
                    <a:pt x="0" y="20199"/>
                    <a:pt x="20138" y="0"/>
                    <a:pt x="45311"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78" name="Rectangle 7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gAAvAwAAH0nAABlDQAAAAAAACYAAAAIAAAA//////////8="/>
                </a:ext>
              </a:extLst>
            </p:cNvSpPr>
            <p:nvPr/>
          </p:nvSpPr>
          <p:spPr>
            <a:xfrm>
              <a:off x="6209030" y="2070100"/>
              <a:ext cx="210185"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7" name="Freeform 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uJgAAGQwAAH0nAABpDQAAAAAAACYAAAAIAAAA//////////8="/>
                </a:ext>
              </a:extLst>
            </p:cNvSpPr>
            <p:nvPr/>
          </p:nvSpPr>
          <p:spPr>
            <a:xfrm>
              <a:off x="6206490" y="1966595"/>
              <a:ext cx="212725" cy="213360"/>
            </a:xfrm>
            <a:custGeom>
              <a:avLst/>
              <a:gdLst/>
              <a:ahLst/>
              <a:cxnLst/>
              <a:rect l="0" t="0" r="212725" b="213360"/>
              <a:pathLst>
                <a:path w="212725" h="213360">
                  <a:moveTo>
                    <a:pt x="46572" y="0"/>
                  </a:moveTo>
                  <a:lnTo>
                    <a:pt x="167410" y="0"/>
                  </a:lnTo>
                  <a:lnTo>
                    <a:pt x="167410" y="1262"/>
                  </a:lnTo>
                  <a:lnTo>
                    <a:pt x="46572" y="1262"/>
                  </a:lnTo>
                  <a:lnTo>
                    <a:pt x="46572" y="0"/>
                  </a:lnTo>
                  <a:close/>
                  <a:moveTo>
                    <a:pt x="167410" y="0"/>
                  </a:moveTo>
                  <a:lnTo>
                    <a:pt x="167410" y="1262"/>
                  </a:lnTo>
                  <a:lnTo>
                    <a:pt x="167410" y="0"/>
                  </a:lnTo>
                  <a:close/>
                  <a:moveTo>
                    <a:pt x="167410" y="0"/>
                  </a:moveTo>
                  <a:cubicBezTo>
                    <a:pt x="179998" y="0"/>
                    <a:pt x="191326" y="5050"/>
                    <a:pt x="200137" y="13887"/>
                  </a:cubicBezTo>
                  <a:lnTo>
                    <a:pt x="198878" y="15146"/>
                  </a:lnTo>
                  <a:cubicBezTo>
                    <a:pt x="190067" y="6312"/>
                    <a:pt x="179998" y="1262"/>
                    <a:pt x="167410" y="1262"/>
                  </a:cubicBezTo>
                  <a:lnTo>
                    <a:pt x="167410" y="0"/>
                  </a:lnTo>
                  <a:close/>
                  <a:moveTo>
                    <a:pt x="200137" y="13887"/>
                  </a:moveTo>
                  <a:cubicBezTo>
                    <a:pt x="207690" y="21462"/>
                    <a:pt x="212725" y="34087"/>
                    <a:pt x="212725" y="46712"/>
                  </a:cubicBezTo>
                  <a:lnTo>
                    <a:pt x="211466" y="46712"/>
                  </a:lnTo>
                  <a:cubicBezTo>
                    <a:pt x="211466" y="34087"/>
                    <a:pt x="206431" y="22725"/>
                    <a:pt x="198878" y="15150"/>
                  </a:cubicBezTo>
                  <a:lnTo>
                    <a:pt x="200137" y="13891"/>
                  </a:lnTo>
                  <a:close/>
                  <a:moveTo>
                    <a:pt x="212725" y="46712"/>
                  </a:moveTo>
                  <a:lnTo>
                    <a:pt x="211466" y="46712"/>
                  </a:lnTo>
                  <a:lnTo>
                    <a:pt x="212725" y="46712"/>
                  </a:lnTo>
                  <a:close/>
                  <a:moveTo>
                    <a:pt x="212725" y="46712"/>
                  </a:moveTo>
                  <a:lnTo>
                    <a:pt x="212725" y="167911"/>
                  </a:lnTo>
                  <a:lnTo>
                    <a:pt x="211466" y="167911"/>
                  </a:lnTo>
                  <a:lnTo>
                    <a:pt x="211466" y="46712"/>
                  </a:lnTo>
                  <a:lnTo>
                    <a:pt x="212725" y="46712"/>
                  </a:lnTo>
                  <a:close/>
                  <a:moveTo>
                    <a:pt x="212725" y="167911"/>
                  </a:moveTo>
                  <a:lnTo>
                    <a:pt x="211466" y="167911"/>
                  </a:lnTo>
                  <a:lnTo>
                    <a:pt x="212725" y="167911"/>
                  </a:lnTo>
                  <a:close/>
                  <a:moveTo>
                    <a:pt x="212725" y="167911"/>
                  </a:moveTo>
                  <a:cubicBezTo>
                    <a:pt x="212725" y="180535"/>
                    <a:pt x="207690" y="191898"/>
                    <a:pt x="200137" y="200735"/>
                  </a:cubicBezTo>
                  <a:lnTo>
                    <a:pt x="198878" y="199476"/>
                  </a:lnTo>
                  <a:cubicBezTo>
                    <a:pt x="206431" y="190635"/>
                    <a:pt x="211466" y="180535"/>
                    <a:pt x="211466" y="167911"/>
                  </a:cubicBezTo>
                  <a:lnTo>
                    <a:pt x="212725" y="167911"/>
                  </a:lnTo>
                  <a:close/>
                  <a:moveTo>
                    <a:pt x="200137" y="200735"/>
                  </a:moveTo>
                  <a:cubicBezTo>
                    <a:pt x="191326" y="208310"/>
                    <a:pt x="179998" y="213360"/>
                    <a:pt x="167410" y="213360"/>
                  </a:cubicBezTo>
                  <a:lnTo>
                    <a:pt x="167410" y="212098"/>
                  </a:lnTo>
                  <a:cubicBezTo>
                    <a:pt x="179998" y="212098"/>
                    <a:pt x="190067" y="207048"/>
                    <a:pt x="198878" y="199473"/>
                  </a:cubicBezTo>
                  <a:lnTo>
                    <a:pt x="200137" y="200732"/>
                  </a:lnTo>
                  <a:close/>
                  <a:moveTo>
                    <a:pt x="167410" y="213360"/>
                  </a:moveTo>
                  <a:lnTo>
                    <a:pt x="167410" y="212098"/>
                  </a:lnTo>
                  <a:lnTo>
                    <a:pt x="167410" y="213360"/>
                  </a:lnTo>
                  <a:close/>
                  <a:moveTo>
                    <a:pt x="167410" y="213360"/>
                  </a:moveTo>
                  <a:lnTo>
                    <a:pt x="46572" y="213360"/>
                  </a:lnTo>
                  <a:lnTo>
                    <a:pt x="46572" y="212098"/>
                  </a:lnTo>
                  <a:lnTo>
                    <a:pt x="167410" y="212098"/>
                  </a:lnTo>
                  <a:lnTo>
                    <a:pt x="167410" y="213360"/>
                  </a:lnTo>
                  <a:close/>
                  <a:moveTo>
                    <a:pt x="46572" y="213360"/>
                  </a:moveTo>
                  <a:lnTo>
                    <a:pt x="46572" y="212098"/>
                  </a:lnTo>
                  <a:lnTo>
                    <a:pt x="46572" y="213360"/>
                  </a:lnTo>
                  <a:close/>
                  <a:moveTo>
                    <a:pt x="46572" y="213360"/>
                  </a:moveTo>
                  <a:cubicBezTo>
                    <a:pt x="33985" y="213360"/>
                    <a:pt x="21398" y="208310"/>
                    <a:pt x="13846" y="200735"/>
                  </a:cubicBezTo>
                  <a:lnTo>
                    <a:pt x="15104" y="199477"/>
                  </a:lnTo>
                  <a:cubicBezTo>
                    <a:pt x="22657" y="207048"/>
                    <a:pt x="33985" y="212098"/>
                    <a:pt x="46572" y="212098"/>
                  </a:cubicBezTo>
                  <a:lnTo>
                    <a:pt x="46572" y="213360"/>
                  </a:lnTo>
                  <a:close/>
                  <a:moveTo>
                    <a:pt x="13846" y="200735"/>
                  </a:moveTo>
                  <a:cubicBezTo>
                    <a:pt x="5034" y="191898"/>
                    <a:pt x="0" y="180535"/>
                    <a:pt x="0" y="167911"/>
                  </a:cubicBezTo>
                  <a:lnTo>
                    <a:pt x="1258" y="167911"/>
                  </a:lnTo>
                  <a:cubicBezTo>
                    <a:pt x="1258" y="180535"/>
                    <a:pt x="6293" y="190635"/>
                    <a:pt x="15104" y="199473"/>
                  </a:cubicBezTo>
                  <a:lnTo>
                    <a:pt x="13846" y="200731"/>
                  </a:lnTo>
                  <a:close/>
                  <a:moveTo>
                    <a:pt x="0" y="167911"/>
                  </a:moveTo>
                  <a:lnTo>
                    <a:pt x="1258" y="167911"/>
                  </a:lnTo>
                  <a:lnTo>
                    <a:pt x="0" y="167911"/>
                  </a:lnTo>
                  <a:close/>
                  <a:moveTo>
                    <a:pt x="0" y="167911"/>
                  </a:moveTo>
                  <a:lnTo>
                    <a:pt x="0" y="46712"/>
                  </a:lnTo>
                  <a:lnTo>
                    <a:pt x="1258" y="46712"/>
                  </a:lnTo>
                  <a:lnTo>
                    <a:pt x="1258" y="167911"/>
                  </a:lnTo>
                  <a:lnTo>
                    <a:pt x="0" y="167911"/>
                  </a:lnTo>
                  <a:close/>
                  <a:moveTo>
                    <a:pt x="0" y="46712"/>
                  </a:moveTo>
                  <a:lnTo>
                    <a:pt x="1258" y="46712"/>
                  </a:lnTo>
                  <a:lnTo>
                    <a:pt x="0" y="46712"/>
                  </a:lnTo>
                  <a:close/>
                  <a:moveTo>
                    <a:pt x="0" y="46712"/>
                  </a:moveTo>
                  <a:cubicBezTo>
                    <a:pt x="0" y="34087"/>
                    <a:pt x="5034" y="21462"/>
                    <a:pt x="13846" y="13887"/>
                  </a:cubicBezTo>
                  <a:lnTo>
                    <a:pt x="15104" y="15145"/>
                  </a:lnTo>
                  <a:cubicBezTo>
                    <a:pt x="6293" y="22725"/>
                    <a:pt x="1258" y="34087"/>
                    <a:pt x="1258" y="46712"/>
                  </a:cubicBezTo>
                  <a:lnTo>
                    <a:pt x="0" y="46712"/>
                  </a:lnTo>
                  <a:close/>
                  <a:moveTo>
                    <a:pt x="13846" y="13887"/>
                  </a:moveTo>
                  <a:cubicBezTo>
                    <a:pt x="21398" y="5050"/>
                    <a:pt x="33985" y="0"/>
                    <a:pt x="46572" y="0"/>
                  </a:cubicBezTo>
                  <a:lnTo>
                    <a:pt x="46572" y="1262"/>
                  </a:lnTo>
                  <a:cubicBezTo>
                    <a:pt x="33985" y="1262"/>
                    <a:pt x="22657" y="6312"/>
                    <a:pt x="15104" y="15150"/>
                  </a:cubicBezTo>
                  <a:lnTo>
                    <a:pt x="13846" y="13892"/>
                  </a:lnTo>
                  <a:close/>
                  <a:moveTo>
                    <a:pt x="46572" y="0"/>
                  </a:moveTo>
                  <a:lnTo>
                    <a:pt x="46572" y="1262"/>
                  </a:lnTo>
                  <a:lnTo>
                    <a:pt x="4657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76" name="Freeform 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JgAADgwAAIknAAB1DQAAAAAAACYAAAAIAAAA//////////8="/>
                </a:ext>
              </a:extLst>
            </p:cNvSpPr>
            <p:nvPr/>
          </p:nvSpPr>
          <p:spPr>
            <a:xfrm>
              <a:off x="6199505" y="195961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5" name="Rectangle 8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JgAAuAwAAH8nAAC8DAAAAAAAACYAAAAIAAAA//////////8="/>
                </a:ext>
              </a:extLst>
            </p:cNvSpPr>
            <p:nvPr/>
          </p:nvSpPr>
          <p:spPr>
            <a:xfrm>
              <a:off x="6212205" y="2067560"/>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4" name="Freeform 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3JgAAIgwAAHQnAABgDQAAAAAAACYAAAAIAAAA//////////8="/>
                </a:ext>
              </a:extLst>
            </p:cNvSpPr>
            <p:nvPr/>
          </p:nvSpPr>
          <p:spPr>
            <a:xfrm>
              <a:off x="6212205" y="1972310"/>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73" name="Freeform 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JgAAlAwAAFMnAAC4DAAAAAAAACYAAAAIAAAA//////////8="/>
                </a:ext>
              </a:extLst>
            </p:cNvSpPr>
            <p:nvPr/>
          </p:nvSpPr>
          <p:spPr>
            <a:xfrm>
              <a:off x="6233160" y="2044700"/>
              <a:ext cx="159385" cy="22860"/>
            </a:xfrm>
            <a:custGeom>
              <a:avLst/>
              <a:gdLst/>
              <a:ahLst/>
              <a:cxnLst/>
              <a:rect l="0" t="0" r="159385" b="22860"/>
              <a:pathLst>
                <a:path w="159385" h="22860">
                  <a:moveTo>
                    <a:pt x="0" y="22860"/>
                  </a:moveTo>
                  <a:cubicBezTo>
                    <a:pt x="10040" y="16510"/>
                    <a:pt x="21335" y="10160"/>
                    <a:pt x="32629" y="5080"/>
                  </a:cubicBezTo>
                  <a:cubicBezTo>
                    <a:pt x="60240" y="1270"/>
                    <a:pt x="90360" y="0"/>
                    <a:pt x="128010" y="6350"/>
                  </a:cubicBezTo>
                  <a:lnTo>
                    <a:pt x="15938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 name="Freeform 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JgAAuAwAAFMnAAAWDQAAAAAAACYAAAAIAAAA//////////8="/>
                </a:ext>
              </a:extLst>
            </p:cNvSpPr>
            <p:nvPr/>
          </p:nvSpPr>
          <p:spPr>
            <a:xfrm>
              <a:off x="6233160" y="2067560"/>
              <a:ext cx="159385" cy="59690"/>
            </a:xfrm>
            <a:custGeom>
              <a:avLst/>
              <a:gdLst/>
              <a:ahLst/>
              <a:cxnLst/>
              <a:rect l="0" t="0" r="159385" b="59690"/>
              <a:pathLst>
                <a:path w="159385" h="59690">
                  <a:moveTo>
                    <a:pt x="81575" y="59690"/>
                  </a:moveTo>
                  <a:lnTo>
                    <a:pt x="77810" y="59690"/>
                  </a:lnTo>
                  <a:lnTo>
                    <a:pt x="28865" y="59690"/>
                  </a:lnTo>
                  <a:lnTo>
                    <a:pt x="0" y="0"/>
                  </a:lnTo>
                  <a:lnTo>
                    <a:pt x="77810" y="0"/>
                  </a:lnTo>
                  <a:lnTo>
                    <a:pt x="81575" y="0"/>
                  </a:lnTo>
                  <a:lnTo>
                    <a:pt x="159385" y="0"/>
                  </a:lnTo>
                  <a:lnTo>
                    <a:pt x="129265" y="59690"/>
                  </a:lnTo>
                  <a:lnTo>
                    <a:pt x="81575" y="5969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 name="Freeform 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pJgAAxAwAAEAnAAAMDQAAAAAAACYAAAAIAAAA//////////8="/>
                </a:ext>
              </a:extLst>
            </p:cNvSpPr>
            <p:nvPr/>
          </p:nvSpPr>
          <p:spPr>
            <a:xfrm>
              <a:off x="6243955" y="2075180"/>
              <a:ext cx="136525" cy="45720"/>
            </a:xfrm>
            <a:custGeom>
              <a:avLst/>
              <a:gdLst/>
              <a:ahLst/>
              <a:cxnLst/>
              <a:rect l="0" t="0" r="136525" b="45720"/>
              <a:pathLst>
                <a:path w="136525" h="45720">
                  <a:moveTo>
                    <a:pt x="22754" y="45720"/>
                  </a:moveTo>
                  <a:lnTo>
                    <a:pt x="0" y="0"/>
                  </a:lnTo>
                  <a:lnTo>
                    <a:pt x="136525" y="0"/>
                  </a:lnTo>
                  <a:lnTo>
                    <a:pt x="115034" y="45720"/>
                  </a:lnTo>
                  <a:lnTo>
                    <a:pt x="22754" y="4572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 name="Freeform 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JgAAwgwAAEQnAAAODQAAAAAAACYAAAAIAAAA//////////8="/>
                </a:ext>
              </a:extLst>
            </p:cNvSpPr>
            <p:nvPr/>
          </p:nvSpPr>
          <p:spPr>
            <a:xfrm>
              <a:off x="6241415" y="2073910"/>
              <a:ext cx="141605" cy="48260"/>
            </a:xfrm>
            <a:custGeom>
              <a:avLst/>
              <a:gdLst/>
              <a:ahLst/>
              <a:cxnLst/>
              <a:rect l="0" t="0" r="141605" b="48260"/>
              <a:pathLst>
                <a:path w="141605" h="48260">
                  <a:moveTo>
                    <a:pt x="24022" y="46990"/>
                  </a:moveTo>
                  <a:lnTo>
                    <a:pt x="1264" y="1270"/>
                  </a:lnTo>
                  <a:lnTo>
                    <a:pt x="5057" y="0"/>
                  </a:lnTo>
                  <a:lnTo>
                    <a:pt x="26550" y="45720"/>
                  </a:lnTo>
                  <a:lnTo>
                    <a:pt x="24022" y="46990"/>
                  </a:lnTo>
                  <a:close/>
                  <a:moveTo>
                    <a:pt x="1264" y="1270"/>
                  </a:moveTo>
                  <a:lnTo>
                    <a:pt x="0" y="6"/>
                  </a:lnTo>
                  <a:lnTo>
                    <a:pt x="2528" y="6"/>
                  </a:lnTo>
                  <a:lnTo>
                    <a:pt x="2528" y="1270"/>
                  </a:lnTo>
                  <a:lnTo>
                    <a:pt x="1264" y="1270"/>
                  </a:lnTo>
                  <a:close/>
                  <a:moveTo>
                    <a:pt x="2528" y="0"/>
                  </a:moveTo>
                  <a:lnTo>
                    <a:pt x="139076" y="0"/>
                  </a:lnTo>
                  <a:lnTo>
                    <a:pt x="139076" y="2540"/>
                  </a:lnTo>
                  <a:lnTo>
                    <a:pt x="2528" y="2540"/>
                  </a:lnTo>
                  <a:lnTo>
                    <a:pt x="2528" y="0"/>
                  </a:lnTo>
                  <a:close/>
                  <a:moveTo>
                    <a:pt x="139076" y="0"/>
                  </a:moveTo>
                  <a:lnTo>
                    <a:pt x="141605" y="0"/>
                  </a:lnTo>
                  <a:lnTo>
                    <a:pt x="140340" y="1265"/>
                  </a:lnTo>
                  <a:lnTo>
                    <a:pt x="139076" y="1265"/>
                  </a:lnTo>
                  <a:lnTo>
                    <a:pt x="139076" y="0"/>
                  </a:lnTo>
                  <a:close/>
                  <a:moveTo>
                    <a:pt x="140340" y="1270"/>
                  </a:moveTo>
                  <a:lnTo>
                    <a:pt x="118847" y="46990"/>
                  </a:lnTo>
                  <a:lnTo>
                    <a:pt x="115054" y="45720"/>
                  </a:lnTo>
                  <a:lnTo>
                    <a:pt x="137812" y="0"/>
                  </a:lnTo>
                  <a:lnTo>
                    <a:pt x="140340" y="1270"/>
                  </a:lnTo>
                  <a:close/>
                  <a:moveTo>
                    <a:pt x="118847" y="46990"/>
                  </a:moveTo>
                  <a:lnTo>
                    <a:pt x="117582" y="48255"/>
                  </a:lnTo>
                  <a:lnTo>
                    <a:pt x="117582" y="46990"/>
                  </a:lnTo>
                  <a:lnTo>
                    <a:pt x="118847" y="46990"/>
                  </a:lnTo>
                  <a:close/>
                  <a:moveTo>
                    <a:pt x="117582" y="48260"/>
                  </a:moveTo>
                  <a:lnTo>
                    <a:pt x="25286" y="48260"/>
                  </a:lnTo>
                  <a:lnTo>
                    <a:pt x="25286" y="44450"/>
                  </a:lnTo>
                  <a:lnTo>
                    <a:pt x="117582" y="44450"/>
                  </a:lnTo>
                  <a:lnTo>
                    <a:pt x="117582" y="48260"/>
                  </a:lnTo>
                  <a:close/>
                  <a:moveTo>
                    <a:pt x="25286" y="48260"/>
                  </a:moveTo>
                  <a:lnTo>
                    <a:pt x="24022" y="48260"/>
                  </a:lnTo>
                  <a:lnTo>
                    <a:pt x="24022" y="46990"/>
                  </a:lnTo>
                  <a:lnTo>
                    <a:pt x="25286" y="46990"/>
                  </a:lnTo>
                  <a:lnTo>
                    <a:pt x="25286"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0" name="Rectangle 8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8JAAASRIAAJslAACpEwAAEAAAACYAAAAIAAAA//////////8="/>
              </a:ext>
            </a:extLst>
          </p:cNvSpPr>
          <p:nvPr/>
        </p:nvSpPr>
        <p:spPr>
          <a:xfrm>
            <a:off x="5890260" y="29724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81" name="Rectangle 8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hiQAAM8MAADlJQAAEAAAACYAAAAIAAAA//////////8="/>
              </a:ext>
            </a:extLst>
          </p:cNvSpPr>
          <p:nvPr/>
        </p:nvSpPr>
        <p:spPr>
          <a:xfrm>
            <a:off x="1859280" y="5937250"/>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82" name="Group 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ELAABAJQAA1QwAAKUmAAAQAAAAJgAAAAgAAAD/////AAAAAA=="/>
              </a:ext>
            </a:extLst>
          </p:cNvGrpSpPr>
          <p:nvPr/>
        </p:nvGrpSpPr>
        <p:grpSpPr>
          <a:xfrm>
            <a:off x="1859915" y="6055360"/>
            <a:ext cx="226060" cy="226695"/>
            <a:chOff x="1859915" y="6055360"/>
            <a:chExt cx="226060" cy="226695"/>
          </a:xfrm>
        </p:grpSpPr>
        <p:sp>
          <p:nvSpPr>
            <p:cNvPr id="92" name="Freeform 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CwAAQCUAANUMAAClJgAAAAAAACYAAAAIAAAA//////////8="/>
                </a:ext>
              </a:extLst>
            </p:cNvSpPr>
            <p:nvPr/>
          </p:nvSpPr>
          <p:spPr>
            <a:xfrm>
              <a:off x="1859915" y="6055360"/>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695"/>
                    <a:pt x="52103" y="226695"/>
                  </a:cubicBezTo>
                  <a:cubicBezTo>
                    <a:pt x="173957" y="226695"/>
                    <a:pt x="173957" y="226695"/>
                    <a:pt x="173957" y="226695"/>
                  </a:cubicBezTo>
                  <a:cubicBezTo>
                    <a:pt x="202530" y="226695"/>
                    <a:pt x="226060" y="202721"/>
                    <a:pt x="226060" y="174121"/>
                  </a:cubicBezTo>
                  <a:cubicBezTo>
                    <a:pt x="226060" y="52573"/>
                    <a:pt x="226060" y="52573"/>
                    <a:pt x="226060" y="52573"/>
                  </a:cubicBezTo>
                  <a:cubicBezTo>
                    <a:pt x="226060" y="23552"/>
                    <a:pt x="202530" y="0"/>
                    <a:pt x="173957"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 name="Freeform 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CHCwAAViUAAL4MAACOJgAAAAAAACYAAAAIAAAA//////////8="/>
                </a:ext>
              </a:extLst>
            </p:cNvSpPr>
            <p:nvPr/>
          </p:nvSpPr>
          <p:spPr>
            <a:xfrm>
              <a:off x="1873885" y="6069330"/>
              <a:ext cx="197485" cy="198120"/>
            </a:xfrm>
            <a:custGeom>
              <a:avLst/>
              <a:gdLst/>
              <a:ahLst/>
              <a:cxnLst/>
              <a:rect l="0" t="0" r="197485" b="198120"/>
              <a:pathLst>
                <a:path w="197485" h="198120">
                  <a:moveTo>
                    <a:pt x="37896" y="0"/>
                  </a:moveTo>
                  <a:cubicBezTo>
                    <a:pt x="160009" y="0"/>
                    <a:pt x="160009" y="0"/>
                    <a:pt x="160009" y="0"/>
                  </a:cubicBezTo>
                  <a:cubicBezTo>
                    <a:pt x="180641" y="0"/>
                    <a:pt x="197485" y="16897"/>
                    <a:pt x="197485" y="38019"/>
                  </a:cubicBezTo>
                  <a:cubicBezTo>
                    <a:pt x="197485" y="160101"/>
                    <a:pt x="197485" y="160101"/>
                    <a:pt x="197485" y="160101"/>
                  </a:cubicBezTo>
                  <a:cubicBezTo>
                    <a:pt x="197485" y="180800"/>
                    <a:pt x="180641" y="198120"/>
                    <a:pt x="160009" y="198120"/>
                  </a:cubicBezTo>
                  <a:cubicBezTo>
                    <a:pt x="37896" y="198120"/>
                    <a:pt x="37896" y="198120"/>
                    <a:pt x="37896" y="198120"/>
                  </a:cubicBezTo>
                  <a:cubicBezTo>
                    <a:pt x="17264" y="198120"/>
                    <a:pt x="421" y="180800"/>
                    <a:pt x="0" y="160101"/>
                  </a:cubicBezTo>
                  <a:cubicBezTo>
                    <a:pt x="0" y="38019"/>
                    <a:pt x="0" y="38019"/>
                    <a:pt x="0" y="38019"/>
                  </a:cubicBezTo>
                  <a:cubicBezTo>
                    <a:pt x="421" y="16897"/>
                    <a:pt x="17264" y="0"/>
                    <a:pt x="37896" y="0"/>
                  </a:cubicBezTo>
                  <a:close/>
                </a:path>
              </a:pathLst>
            </a:custGeom>
            <a:solidFill>
              <a:srgbClr val="F79712"/>
            </a:solidFill>
            <a:ln>
              <a:noFill/>
            </a:ln>
            <a:effectLst/>
          </p:spPr>
          <p:txBody>
            <a:bodyPr vert="horz" wrap="square" lIns="91440" tIns="45720" rIns="91440" bIns="45720" numCol="1" spcCol="215900" anchor="t"/>
            <a:lstStyle/>
            <a:p>
              <a:pPr>
                <a:defRPr lang="en-us"/>
              </a:pPr>
              <a:endParaRPr lang="it-it"/>
            </a:p>
          </p:txBody>
        </p:sp>
        <p:sp>
          <p:nvSpPr>
            <p:cNvPr id="90" name="Freeform 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RCwAAqiUAAAoMAADfJQAAAAAAACYAAAAIAAAA//////////8="/>
                </a:ext>
              </a:extLst>
            </p:cNvSpPr>
            <p:nvPr/>
          </p:nvSpPr>
          <p:spPr>
            <a:xfrm>
              <a:off x="1880235" y="6122670"/>
              <a:ext cx="76835" cy="33655"/>
            </a:xfrm>
            <a:custGeom>
              <a:avLst/>
              <a:gdLst/>
              <a:ahLst/>
              <a:cxnLst/>
              <a:rect l="0" t="0" r="76835" b="33655"/>
              <a:pathLst>
                <a:path w="76835" h="33655">
                  <a:moveTo>
                    <a:pt x="0" y="20566"/>
                  </a:moveTo>
                  <a:lnTo>
                    <a:pt x="8055" y="0"/>
                  </a:lnTo>
                  <a:lnTo>
                    <a:pt x="76835" y="3116"/>
                  </a:lnTo>
                  <a:lnTo>
                    <a:pt x="73736" y="33655"/>
                  </a:lnTo>
                  <a:lnTo>
                    <a:pt x="0" y="20566"/>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 name="Freeform 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CwAAjyUAAIUMAADtJQAAAAAAACYAAAAIAAAA//////////8="/>
                </a:ext>
              </a:extLst>
            </p:cNvSpPr>
            <p:nvPr/>
          </p:nvSpPr>
          <p:spPr>
            <a:xfrm>
              <a:off x="1906905" y="6105525"/>
              <a:ext cx="128270" cy="59690"/>
            </a:xfrm>
            <a:custGeom>
              <a:avLst/>
              <a:gdLst/>
              <a:ahLst/>
              <a:cxnLst/>
              <a:rect l="0" t="0" r="128270" b="59690"/>
              <a:pathLst>
                <a:path w="128270" h="59690">
                  <a:moveTo>
                    <a:pt x="0" y="45720"/>
                  </a:moveTo>
                  <a:cubicBezTo>
                    <a:pt x="4192" y="39370"/>
                    <a:pt x="4192" y="39370"/>
                    <a:pt x="4192" y="39370"/>
                  </a:cubicBezTo>
                  <a:cubicBezTo>
                    <a:pt x="5449" y="39370"/>
                    <a:pt x="7545" y="36830"/>
                    <a:pt x="8803" y="35983"/>
                  </a:cubicBezTo>
                  <a:cubicBezTo>
                    <a:pt x="9641" y="35983"/>
                    <a:pt x="9641" y="35983"/>
                    <a:pt x="9641" y="35983"/>
                  </a:cubicBezTo>
                  <a:cubicBezTo>
                    <a:pt x="12156" y="33867"/>
                    <a:pt x="12156" y="33867"/>
                    <a:pt x="12156" y="33867"/>
                  </a:cubicBezTo>
                  <a:cubicBezTo>
                    <a:pt x="12995" y="32597"/>
                    <a:pt x="15091" y="31327"/>
                    <a:pt x="16348" y="30480"/>
                  </a:cubicBezTo>
                  <a:cubicBezTo>
                    <a:pt x="18444" y="29633"/>
                    <a:pt x="18444" y="29633"/>
                    <a:pt x="18444" y="29633"/>
                  </a:cubicBezTo>
                  <a:cubicBezTo>
                    <a:pt x="19282" y="29633"/>
                    <a:pt x="19282" y="29633"/>
                    <a:pt x="19282" y="29633"/>
                  </a:cubicBezTo>
                  <a:cubicBezTo>
                    <a:pt x="21798" y="28363"/>
                    <a:pt x="21798" y="28363"/>
                    <a:pt x="21798" y="28363"/>
                  </a:cubicBezTo>
                  <a:cubicBezTo>
                    <a:pt x="22636" y="27093"/>
                    <a:pt x="27247" y="22860"/>
                    <a:pt x="27247" y="20743"/>
                  </a:cubicBezTo>
                  <a:cubicBezTo>
                    <a:pt x="28085" y="19473"/>
                    <a:pt x="28924" y="18627"/>
                    <a:pt x="30181" y="17357"/>
                  </a:cubicBezTo>
                  <a:cubicBezTo>
                    <a:pt x="31439" y="17357"/>
                    <a:pt x="32277" y="16510"/>
                    <a:pt x="33535" y="15240"/>
                  </a:cubicBezTo>
                  <a:cubicBezTo>
                    <a:pt x="33535" y="14393"/>
                    <a:pt x="34373" y="11853"/>
                    <a:pt x="34373" y="11007"/>
                  </a:cubicBezTo>
                  <a:cubicBezTo>
                    <a:pt x="35631" y="11007"/>
                    <a:pt x="36888" y="9737"/>
                    <a:pt x="37726" y="8890"/>
                  </a:cubicBezTo>
                  <a:cubicBezTo>
                    <a:pt x="38984" y="8890"/>
                    <a:pt x="38984" y="8890"/>
                    <a:pt x="38984" y="8890"/>
                  </a:cubicBezTo>
                  <a:cubicBezTo>
                    <a:pt x="39822" y="8890"/>
                    <a:pt x="39822" y="8890"/>
                    <a:pt x="39822" y="8890"/>
                  </a:cubicBezTo>
                  <a:cubicBezTo>
                    <a:pt x="41918" y="7620"/>
                    <a:pt x="41918" y="7620"/>
                    <a:pt x="41918" y="7620"/>
                  </a:cubicBezTo>
                  <a:cubicBezTo>
                    <a:pt x="43176" y="7620"/>
                    <a:pt x="45272" y="8890"/>
                    <a:pt x="45272" y="6350"/>
                  </a:cubicBezTo>
                  <a:cubicBezTo>
                    <a:pt x="48625" y="6350"/>
                    <a:pt x="48625" y="6350"/>
                    <a:pt x="48625" y="6350"/>
                  </a:cubicBezTo>
                  <a:cubicBezTo>
                    <a:pt x="50721" y="5503"/>
                    <a:pt x="50721" y="5503"/>
                    <a:pt x="52817" y="5503"/>
                  </a:cubicBezTo>
                  <a:cubicBezTo>
                    <a:pt x="52817" y="4233"/>
                    <a:pt x="56171" y="3387"/>
                    <a:pt x="56171" y="3387"/>
                  </a:cubicBezTo>
                  <a:cubicBezTo>
                    <a:pt x="58266" y="3387"/>
                    <a:pt x="58266" y="3387"/>
                    <a:pt x="58266" y="3387"/>
                  </a:cubicBezTo>
                  <a:cubicBezTo>
                    <a:pt x="59105" y="3387"/>
                    <a:pt x="59105" y="3387"/>
                    <a:pt x="59105" y="3387"/>
                  </a:cubicBezTo>
                  <a:cubicBezTo>
                    <a:pt x="60362" y="3387"/>
                    <a:pt x="61620" y="3387"/>
                    <a:pt x="62458" y="3387"/>
                  </a:cubicBezTo>
                  <a:cubicBezTo>
                    <a:pt x="63716" y="3387"/>
                    <a:pt x="65812" y="3387"/>
                    <a:pt x="67069" y="3387"/>
                  </a:cubicBezTo>
                  <a:cubicBezTo>
                    <a:pt x="68746" y="2117"/>
                    <a:pt x="68746" y="2117"/>
                    <a:pt x="68746" y="2117"/>
                  </a:cubicBezTo>
                  <a:cubicBezTo>
                    <a:pt x="72099" y="1270"/>
                    <a:pt x="72099" y="1270"/>
                    <a:pt x="72099" y="1270"/>
                  </a:cubicBezTo>
                  <a:cubicBezTo>
                    <a:pt x="74195" y="1270"/>
                    <a:pt x="74195" y="1270"/>
                    <a:pt x="74195" y="1270"/>
                  </a:cubicBezTo>
                  <a:cubicBezTo>
                    <a:pt x="75453" y="1270"/>
                    <a:pt x="77549" y="1270"/>
                    <a:pt x="78806" y="1270"/>
                  </a:cubicBezTo>
                  <a:cubicBezTo>
                    <a:pt x="79645" y="0"/>
                    <a:pt x="80902" y="0"/>
                    <a:pt x="82998" y="0"/>
                  </a:cubicBezTo>
                  <a:cubicBezTo>
                    <a:pt x="85094" y="0"/>
                    <a:pt x="85094" y="0"/>
                    <a:pt x="85094" y="0"/>
                  </a:cubicBezTo>
                  <a:cubicBezTo>
                    <a:pt x="87190" y="1270"/>
                    <a:pt x="87190" y="1270"/>
                    <a:pt x="87190" y="1270"/>
                  </a:cubicBezTo>
                  <a:cubicBezTo>
                    <a:pt x="89286" y="1270"/>
                    <a:pt x="89286" y="1270"/>
                    <a:pt x="89286" y="1270"/>
                  </a:cubicBezTo>
                  <a:cubicBezTo>
                    <a:pt x="91801" y="1270"/>
                    <a:pt x="91801" y="1270"/>
                    <a:pt x="91801" y="1270"/>
                  </a:cubicBezTo>
                  <a:cubicBezTo>
                    <a:pt x="93897" y="1270"/>
                    <a:pt x="96831" y="2117"/>
                    <a:pt x="98927" y="2117"/>
                  </a:cubicBezTo>
                  <a:cubicBezTo>
                    <a:pt x="100185" y="3387"/>
                    <a:pt x="100185" y="3387"/>
                    <a:pt x="100185" y="3387"/>
                  </a:cubicBezTo>
                  <a:cubicBezTo>
                    <a:pt x="101442" y="5503"/>
                    <a:pt x="101442" y="5503"/>
                    <a:pt x="101442" y="5503"/>
                  </a:cubicBezTo>
                  <a:cubicBezTo>
                    <a:pt x="102281" y="6350"/>
                    <a:pt x="104377" y="8890"/>
                    <a:pt x="104377" y="9737"/>
                  </a:cubicBezTo>
                  <a:cubicBezTo>
                    <a:pt x="105634" y="11007"/>
                    <a:pt x="108988" y="14393"/>
                    <a:pt x="109826" y="14393"/>
                  </a:cubicBezTo>
                  <a:cubicBezTo>
                    <a:pt x="109826" y="15240"/>
                    <a:pt x="109826" y="15240"/>
                    <a:pt x="109826" y="15240"/>
                  </a:cubicBezTo>
                  <a:cubicBezTo>
                    <a:pt x="111922" y="16510"/>
                    <a:pt x="111922" y="16510"/>
                    <a:pt x="111922" y="16510"/>
                  </a:cubicBezTo>
                  <a:cubicBezTo>
                    <a:pt x="114018" y="17357"/>
                    <a:pt x="116533" y="20743"/>
                    <a:pt x="116533" y="22860"/>
                  </a:cubicBezTo>
                  <a:cubicBezTo>
                    <a:pt x="118629" y="24130"/>
                    <a:pt x="118629" y="24130"/>
                    <a:pt x="118629" y="24130"/>
                  </a:cubicBezTo>
                  <a:cubicBezTo>
                    <a:pt x="119467" y="24977"/>
                    <a:pt x="119467" y="24977"/>
                    <a:pt x="119467" y="24977"/>
                  </a:cubicBezTo>
                  <a:cubicBezTo>
                    <a:pt x="119467" y="26247"/>
                    <a:pt x="121982" y="29633"/>
                    <a:pt x="122821" y="29633"/>
                  </a:cubicBezTo>
                  <a:cubicBezTo>
                    <a:pt x="122821" y="31327"/>
                    <a:pt x="122821" y="31327"/>
                    <a:pt x="122821" y="31327"/>
                  </a:cubicBezTo>
                  <a:cubicBezTo>
                    <a:pt x="123659" y="32597"/>
                    <a:pt x="127012" y="35983"/>
                    <a:pt x="127012" y="36830"/>
                  </a:cubicBezTo>
                  <a:cubicBezTo>
                    <a:pt x="127012" y="39370"/>
                    <a:pt x="127012" y="39370"/>
                    <a:pt x="127012" y="39370"/>
                  </a:cubicBezTo>
                  <a:cubicBezTo>
                    <a:pt x="127012" y="40217"/>
                    <a:pt x="128270" y="41487"/>
                    <a:pt x="128270" y="43603"/>
                  </a:cubicBezTo>
                  <a:cubicBezTo>
                    <a:pt x="128270" y="43603"/>
                    <a:pt x="126174" y="45720"/>
                    <a:pt x="124917" y="46567"/>
                  </a:cubicBezTo>
                  <a:cubicBezTo>
                    <a:pt x="122821" y="49107"/>
                    <a:pt x="122821" y="49107"/>
                    <a:pt x="122821" y="49107"/>
                  </a:cubicBezTo>
                  <a:cubicBezTo>
                    <a:pt x="121982" y="49107"/>
                    <a:pt x="117371" y="51223"/>
                    <a:pt x="117371" y="51223"/>
                  </a:cubicBezTo>
                  <a:cubicBezTo>
                    <a:pt x="115275" y="52070"/>
                    <a:pt x="115275" y="52070"/>
                    <a:pt x="115275" y="52070"/>
                  </a:cubicBezTo>
                  <a:cubicBezTo>
                    <a:pt x="111922" y="52070"/>
                    <a:pt x="111922" y="52070"/>
                    <a:pt x="111922" y="52070"/>
                  </a:cubicBezTo>
                  <a:cubicBezTo>
                    <a:pt x="108988" y="52070"/>
                    <a:pt x="108988" y="52070"/>
                    <a:pt x="108988" y="52070"/>
                  </a:cubicBezTo>
                  <a:cubicBezTo>
                    <a:pt x="105634" y="52070"/>
                    <a:pt x="103538" y="54610"/>
                    <a:pt x="100185" y="54610"/>
                  </a:cubicBezTo>
                  <a:cubicBezTo>
                    <a:pt x="100185" y="54610"/>
                    <a:pt x="98089" y="56727"/>
                    <a:pt x="96831" y="56727"/>
                  </a:cubicBezTo>
                  <a:cubicBezTo>
                    <a:pt x="94735" y="56727"/>
                    <a:pt x="94735" y="56727"/>
                    <a:pt x="94735" y="56727"/>
                  </a:cubicBezTo>
                  <a:cubicBezTo>
                    <a:pt x="91801" y="56727"/>
                    <a:pt x="87190" y="57573"/>
                    <a:pt x="83837" y="57573"/>
                  </a:cubicBezTo>
                  <a:cubicBezTo>
                    <a:pt x="82998" y="57573"/>
                    <a:pt x="79645" y="57573"/>
                    <a:pt x="79645" y="57573"/>
                  </a:cubicBezTo>
                  <a:cubicBezTo>
                    <a:pt x="77549" y="57573"/>
                    <a:pt x="77549" y="57573"/>
                    <a:pt x="77549" y="57573"/>
                  </a:cubicBezTo>
                  <a:cubicBezTo>
                    <a:pt x="75453" y="57573"/>
                    <a:pt x="75453" y="57573"/>
                    <a:pt x="75453" y="57573"/>
                  </a:cubicBezTo>
                  <a:cubicBezTo>
                    <a:pt x="73357" y="58843"/>
                    <a:pt x="73357" y="58843"/>
                    <a:pt x="73357" y="58843"/>
                  </a:cubicBezTo>
                  <a:cubicBezTo>
                    <a:pt x="71261" y="58843"/>
                    <a:pt x="71261" y="58843"/>
                    <a:pt x="71261" y="58843"/>
                  </a:cubicBezTo>
                  <a:cubicBezTo>
                    <a:pt x="70004" y="58843"/>
                    <a:pt x="70004" y="58843"/>
                    <a:pt x="70004" y="58843"/>
                  </a:cubicBezTo>
                  <a:cubicBezTo>
                    <a:pt x="67908" y="58843"/>
                    <a:pt x="67908" y="58843"/>
                    <a:pt x="67908" y="58843"/>
                  </a:cubicBezTo>
                  <a:cubicBezTo>
                    <a:pt x="64554" y="58843"/>
                    <a:pt x="64554" y="58843"/>
                    <a:pt x="64554" y="58843"/>
                  </a:cubicBezTo>
                  <a:cubicBezTo>
                    <a:pt x="62458" y="58843"/>
                    <a:pt x="62458" y="58843"/>
                    <a:pt x="62458" y="58843"/>
                  </a:cubicBezTo>
                  <a:cubicBezTo>
                    <a:pt x="60362" y="58843"/>
                    <a:pt x="60362" y="58843"/>
                    <a:pt x="60362" y="58843"/>
                  </a:cubicBezTo>
                  <a:cubicBezTo>
                    <a:pt x="60362" y="58843"/>
                    <a:pt x="58266" y="58843"/>
                    <a:pt x="57009" y="58843"/>
                  </a:cubicBezTo>
                  <a:cubicBezTo>
                    <a:pt x="54075" y="58843"/>
                    <a:pt x="49464" y="59690"/>
                    <a:pt x="46529" y="59690"/>
                  </a:cubicBezTo>
                  <a:cubicBezTo>
                    <a:pt x="41080" y="59690"/>
                    <a:pt x="41080" y="59690"/>
                    <a:pt x="41080" y="59690"/>
                  </a:cubicBezTo>
                  <a:cubicBezTo>
                    <a:pt x="37726" y="59690"/>
                    <a:pt x="37726" y="59690"/>
                    <a:pt x="37726" y="59690"/>
                  </a:cubicBezTo>
                  <a:cubicBezTo>
                    <a:pt x="35631" y="59690"/>
                    <a:pt x="35631" y="59690"/>
                    <a:pt x="35631" y="59690"/>
                  </a:cubicBezTo>
                  <a:cubicBezTo>
                    <a:pt x="34373" y="59690"/>
                    <a:pt x="34373" y="59690"/>
                    <a:pt x="34373" y="59690"/>
                  </a:cubicBezTo>
                  <a:cubicBezTo>
                    <a:pt x="32277" y="58843"/>
                    <a:pt x="32277" y="58843"/>
                    <a:pt x="32277" y="58843"/>
                  </a:cubicBezTo>
                  <a:cubicBezTo>
                    <a:pt x="31439" y="57573"/>
                    <a:pt x="31439" y="57573"/>
                    <a:pt x="31439" y="57573"/>
                  </a:cubicBezTo>
                  <a:cubicBezTo>
                    <a:pt x="28924" y="56727"/>
                    <a:pt x="24732" y="54610"/>
                    <a:pt x="22636" y="54610"/>
                  </a:cubicBezTo>
                  <a:cubicBezTo>
                    <a:pt x="22636" y="53340"/>
                    <a:pt x="22636" y="53340"/>
                    <a:pt x="22636" y="53340"/>
                  </a:cubicBezTo>
                  <a:cubicBezTo>
                    <a:pt x="21798" y="53340"/>
                    <a:pt x="18444" y="49953"/>
                    <a:pt x="17187" y="49107"/>
                  </a:cubicBezTo>
                  <a:cubicBezTo>
                    <a:pt x="14252" y="49107"/>
                    <a:pt x="14252" y="49107"/>
                    <a:pt x="14252" y="49107"/>
                  </a:cubicBezTo>
                  <a:cubicBezTo>
                    <a:pt x="12995" y="49107"/>
                    <a:pt x="10899" y="47837"/>
                    <a:pt x="10899" y="47837"/>
                  </a:cubicBezTo>
                  <a:cubicBezTo>
                    <a:pt x="9641" y="47837"/>
                    <a:pt x="9641" y="47837"/>
                    <a:pt x="9641" y="47837"/>
                  </a:cubicBezTo>
                  <a:cubicBezTo>
                    <a:pt x="9641" y="47837"/>
                    <a:pt x="6707" y="45720"/>
                    <a:pt x="5449" y="45720"/>
                  </a:cubicBezTo>
                  <a:cubicBezTo>
                    <a:pt x="2096" y="45720"/>
                    <a:pt x="2096" y="45720"/>
                    <a:pt x="2096" y="45720"/>
                  </a:cubicBezTo>
                  <a:lnTo>
                    <a:pt x="0" y="457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 name="Freeform 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CwAAriUAALIMAABFJgAAAAAAACYAAAAIAAAA//////////8="/>
                </a:ext>
              </a:extLst>
            </p:cNvSpPr>
            <p:nvPr/>
          </p:nvSpPr>
          <p:spPr>
            <a:xfrm>
              <a:off x="1879600" y="6125210"/>
              <a:ext cx="184150" cy="95885"/>
            </a:xfrm>
            <a:custGeom>
              <a:avLst/>
              <a:gdLst/>
              <a:ahLst/>
              <a:cxnLst/>
              <a:rect l="0" t="0" r="184150" b="95885"/>
              <a:pathLst>
                <a:path w="184150" h="95885">
                  <a:moveTo>
                    <a:pt x="0" y="18558"/>
                  </a:moveTo>
                  <a:lnTo>
                    <a:pt x="63649" y="27218"/>
                  </a:lnTo>
                  <a:lnTo>
                    <a:pt x="73536" y="0"/>
                  </a:lnTo>
                  <a:lnTo>
                    <a:pt x="181678" y="4330"/>
                  </a:lnTo>
                  <a:lnTo>
                    <a:pt x="184150" y="21651"/>
                  </a:lnTo>
                  <a:lnTo>
                    <a:pt x="175499" y="37116"/>
                  </a:lnTo>
                  <a:lnTo>
                    <a:pt x="172409" y="40828"/>
                  </a:lnTo>
                  <a:lnTo>
                    <a:pt x="157578" y="76708"/>
                  </a:lnTo>
                  <a:lnTo>
                    <a:pt x="101344" y="95885"/>
                  </a:lnTo>
                  <a:lnTo>
                    <a:pt x="41403" y="76708"/>
                  </a:lnTo>
                  <a:lnTo>
                    <a:pt x="16067" y="37735"/>
                  </a:lnTo>
                  <a:lnTo>
                    <a:pt x="14213" y="37735"/>
                  </a:lnTo>
                  <a:lnTo>
                    <a:pt x="0" y="21651"/>
                  </a:lnTo>
                  <a:lnTo>
                    <a:pt x="0" y="18558"/>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7" name="Freeform 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dCwAA1CUAAC0MAAA+JgAAAAAAACYAAAAIAAAA//////////8="/>
                </a:ext>
              </a:extLst>
            </p:cNvSpPr>
            <p:nvPr/>
          </p:nvSpPr>
          <p:spPr>
            <a:xfrm>
              <a:off x="1887855" y="6149340"/>
              <a:ext cx="91440" cy="67310"/>
            </a:xfrm>
            <a:custGeom>
              <a:avLst/>
              <a:gdLst/>
              <a:ahLst/>
              <a:cxnLst/>
              <a:rect l="0" t="0" r="91440" b="67310"/>
              <a:pathLst>
                <a:path w="91440" h="67310">
                  <a:moveTo>
                    <a:pt x="0" y="0"/>
                  </a:moveTo>
                  <a:lnTo>
                    <a:pt x="54988" y="8725"/>
                  </a:lnTo>
                  <a:lnTo>
                    <a:pt x="60548" y="10595"/>
                  </a:lnTo>
                  <a:lnTo>
                    <a:pt x="91440" y="67310"/>
                  </a:ln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6" name="Freeform 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BDAAAuiUAAIkMAADvJQAAAAAAACYAAAAIAAAA//////////8="/>
                </a:ext>
              </a:extLst>
            </p:cNvSpPr>
            <p:nvPr/>
          </p:nvSpPr>
          <p:spPr>
            <a:xfrm>
              <a:off x="1991995" y="6132830"/>
              <a:ext cx="45720" cy="33655"/>
            </a:xfrm>
            <a:custGeom>
              <a:avLst/>
              <a:gdLst/>
              <a:ahLst/>
              <a:cxnLst/>
              <a:rect l="0" t="0" r="45720" b="33655"/>
              <a:pathLst>
                <a:path w="45720" h="33655">
                  <a:moveTo>
                    <a:pt x="43866" y="28669"/>
                  </a:moveTo>
                  <a:lnTo>
                    <a:pt x="45720" y="1246"/>
                  </a:lnTo>
                  <a:lnTo>
                    <a:pt x="3089" y="0"/>
                  </a:lnTo>
                  <a:lnTo>
                    <a:pt x="0" y="33655"/>
                  </a:lnTo>
                  <a:lnTo>
                    <a:pt x="43866" y="28669"/>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5" name="Freeform 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PDAAAvCUAAKkMAADmJQAAAAAAACYAAAAIAAAA//////////8="/>
                </a:ext>
              </a:extLst>
            </p:cNvSpPr>
            <p:nvPr/>
          </p:nvSpPr>
          <p:spPr>
            <a:xfrm>
              <a:off x="2041525" y="6134100"/>
              <a:ext cx="16510" cy="26670"/>
            </a:xfrm>
            <a:custGeom>
              <a:avLst/>
              <a:gdLst/>
              <a:ahLst/>
              <a:cxnLst/>
              <a:rect l="0" t="0" r="16510" b="26670"/>
              <a:pathLst>
                <a:path w="16510" h="26670">
                  <a:moveTo>
                    <a:pt x="8561" y="25430"/>
                  </a:moveTo>
                  <a:lnTo>
                    <a:pt x="16510" y="11784"/>
                  </a:lnTo>
                  <a:lnTo>
                    <a:pt x="14676" y="620"/>
                  </a:lnTo>
                  <a:lnTo>
                    <a:pt x="2446" y="0"/>
                  </a:lnTo>
                  <a:lnTo>
                    <a:pt x="0" y="26670"/>
                  </a:lnTo>
                  <a:lnTo>
                    <a:pt x="8561" y="25430"/>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4" name="Line 97"/>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WDAAA7SUAAJsMAAAAJgAAAAAAACYAAAAIAAAA//////////8="/>
                </a:ext>
              </a:extLst>
            </p:cNvSpPr>
            <p:nvPr/>
          </p:nvSpPr>
          <p:spPr>
            <a:xfrm flipV="1">
              <a:off x="1964690" y="6165215"/>
              <a:ext cx="84455" cy="12065"/>
            </a:xfrm>
            <a:prstGeom prst="line">
              <a:avLst/>
            </a:prstGeom>
            <a:noFill/>
            <a:ln w="190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83" name="Freeform 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wAAuCUAAD0MAAD0JQAAAAAAACYAAAAIAAAA//////////8="/>
                </a:ext>
              </a:extLst>
            </p:cNvSpPr>
            <p:nvPr/>
          </p:nvSpPr>
          <p:spPr>
            <a:xfrm>
              <a:off x="1950085" y="6131560"/>
              <a:ext cx="39370" cy="38100"/>
            </a:xfrm>
            <a:custGeom>
              <a:avLst/>
              <a:gdLst/>
              <a:ahLst/>
              <a:cxnLst/>
              <a:rect l="0" t="0" r="39370" b="38100"/>
              <a:pathLst>
                <a:path w="39370" h="38100">
                  <a:moveTo>
                    <a:pt x="0" y="22737"/>
                  </a:moveTo>
                  <a:lnTo>
                    <a:pt x="10458" y="38100"/>
                  </a:lnTo>
                  <a:lnTo>
                    <a:pt x="36909" y="35642"/>
                  </a:lnTo>
                  <a:lnTo>
                    <a:pt x="39370" y="1229"/>
                  </a:lnTo>
                  <a:lnTo>
                    <a:pt x="7997" y="0"/>
                  </a:lnTo>
                  <a:lnTo>
                    <a:pt x="0" y="22737"/>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3" name="Rectangle 9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FgAAbSAAACsYAADNIQAAEAAAACYAAAAIAAAA//////////8="/>
              </a:ext>
            </a:extLst>
          </p:cNvSpPr>
          <p:nvPr/>
        </p:nvSpPr>
        <p:spPr>
          <a:xfrm>
            <a:off x="3706495" y="527113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94" name="Rectangle 10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iFgAAdSMAAAEYAADVJAAAEAAAACYAAAAIAAAA//////////8="/>
              </a:ext>
            </a:extLst>
          </p:cNvSpPr>
          <p:nvPr/>
        </p:nvSpPr>
        <p:spPr>
          <a:xfrm>
            <a:off x="3679190" y="576389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95" name="Group 10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IWAACuIwAACRgAABUlAAAQAAAAJgAAAAgAAAD/////AAAAAA=="/>
              </a:ext>
            </a:extLst>
          </p:cNvGrpSpPr>
          <p:nvPr/>
        </p:nvGrpSpPr>
        <p:grpSpPr>
          <a:xfrm>
            <a:off x="3679190" y="5800090"/>
            <a:ext cx="227965" cy="227965"/>
            <a:chOff x="3679190" y="5800090"/>
            <a:chExt cx="227965" cy="227965"/>
          </a:xfrm>
        </p:grpSpPr>
        <p:sp>
          <p:nvSpPr>
            <p:cNvPr id="119" name="Freeform 1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FgAAriMAAAkYAAAVJQAAAAAAACYAAAAIAAAA//////////8="/>
                </a:ext>
              </a:extLst>
            </p:cNvSpPr>
            <p:nvPr/>
          </p:nvSpPr>
          <p:spPr>
            <a:xfrm>
              <a:off x="3679190" y="5800090"/>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8" name="Freeform 1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C5FgAAxSMAAPEXAAD+JAAAAAAAACYAAAAIAAAA//////////8="/>
                </a:ext>
              </a:extLst>
            </p:cNvSpPr>
            <p:nvPr/>
          </p:nvSpPr>
          <p:spPr>
            <a:xfrm>
              <a:off x="3693795" y="5814695"/>
              <a:ext cx="198120" cy="198755"/>
            </a:xfrm>
            <a:custGeom>
              <a:avLst/>
              <a:gdLst/>
              <a:ahLst/>
              <a:cxnLst/>
              <a:rect l="0" t="0" r="198120" b="198755"/>
              <a:pathLst>
                <a:path w="198120" h="198755">
                  <a:moveTo>
                    <a:pt x="38100" y="0"/>
                  </a:moveTo>
                  <a:lnTo>
                    <a:pt x="160020" y="0"/>
                  </a:lnTo>
                  <a:cubicBezTo>
                    <a:pt x="180340" y="0"/>
                    <a:pt x="198120" y="16562"/>
                    <a:pt x="198120" y="38222"/>
                  </a:cubicBezTo>
                  <a:lnTo>
                    <a:pt x="198120" y="160532"/>
                  </a:lnTo>
                  <a:cubicBezTo>
                    <a:pt x="198120" y="180918"/>
                    <a:pt x="180340" y="198755"/>
                    <a:pt x="160020" y="198755"/>
                  </a:cubicBezTo>
                  <a:lnTo>
                    <a:pt x="38100" y="198755"/>
                  </a:lnTo>
                  <a:cubicBezTo>
                    <a:pt x="16510" y="198755"/>
                    <a:pt x="0" y="180918"/>
                    <a:pt x="0" y="160532"/>
                  </a:cubicBezTo>
                  <a:lnTo>
                    <a:pt x="0" y="38222"/>
                  </a:lnTo>
                  <a:cubicBezTo>
                    <a:pt x="0" y="16562"/>
                    <a:pt x="16510" y="0"/>
                    <a:pt x="38100"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117" name="Freeform 1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FgAA6yMAAGEXAADyJAAAAAAAACYAAAAIAAAA//////////8="/>
                </a:ext>
              </a:extLst>
            </p:cNvSpPr>
            <p:nvPr/>
          </p:nvSpPr>
          <p:spPr>
            <a:xfrm>
              <a:off x="3708400" y="5838825"/>
              <a:ext cx="92075" cy="167005"/>
            </a:xfrm>
            <a:custGeom>
              <a:avLst/>
              <a:gdLst/>
              <a:ahLst/>
              <a:cxnLst/>
              <a:rect l="0" t="0" r="92075" b="167005"/>
              <a:pathLst>
                <a:path w="92075" h="167005">
                  <a:moveTo>
                    <a:pt x="51713" y="0"/>
                  </a:moveTo>
                  <a:cubicBezTo>
                    <a:pt x="74416" y="1274"/>
                    <a:pt x="92075" y="7649"/>
                    <a:pt x="92075" y="16573"/>
                  </a:cubicBezTo>
                  <a:lnTo>
                    <a:pt x="92075" y="150431"/>
                  </a:lnTo>
                  <a:cubicBezTo>
                    <a:pt x="92075" y="160630"/>
                    <a:pt x="70632" y="167005"/>
                    <a:pt x="45406" y="167005"/>
                  </a:cubicBezTo>
                  <a:cubicBezTo>
                    <a:pt x="20180" y="167005"/>
                    <a:pt x="0" y="160630"/>
                    <a:pt x="0" y="150431"/>
                  </a:cubicBezTo>
                  <a:cubicBezTo>
                    <a:pt x="0" y="90514"/>
                    <a:pt x="0" y="98163"/>
                    <a:pt x="0" y="16573"/>
                  </a:cubicBezTo>
                  <a:cubicBezTo>
                    <a:pt x="0" y="8923"/>
                    <a:pt x="15135" y="2549"/>
                    <a:pt x="35316" y="0"/>
                  </a:cubicBezTo>
                  <a:lnTo>
                    <a:pt x="51713"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6" name="Freeform 1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6iMAAGMXAAD2JAAAAAAAACYAAAAIAAAA//////////8="/>
                </a:ext>
              </a:extLst>
            </p:cNvSpPr>
            <p:nvPr/>
          </p:nvSpPr>
          <p:spPr>
            <a:xfrm>
              <a:off x="3705860" y="5838190"/>
              <a:ext cx="95885" cy="170180"/>
            </a:xfrm>
            <a:custGeom>
              <a:avLst/>
              <a:gdLst/>
              <a:ahLst/>
              <a:cxnLst/>
              <a:rect l="0" t="0" r="95885" b="170180"/>
              <a:pathLst>
                <a:path w="95885" h="170180">
                  <a:moveTo>
                    <a:pt x="54250" y="0"/>
                  </a:moveTo>
                  <a:lnTo>
                    <a:pt x="54250" y="2540"/>
                  </a:lnTo>
                  <a:lnTo>
                    <a:pt x="54250" y="0"/>
                  </a:lnTo>
                  <a:close/>
                  <a:moveTo>
                    <a:pt x="54250" y="0"/>
                  </a:moveTo>
                  <a:cubicBezTo>
                    <a:pt x="58035" y="0"/>
                    <a:pt x="60558" y="0"/>
                    <a:pt x="64343" y="0"/>
                  </a:cubicBezTo>
                  <a:lnTo>
                    <a:pt x="63082" y="3810"/>
                  </a:lnTo>
                  <a:cubicBezTo>
                    <a:pt x="60558" y="3810"/>
                    <a:pt x="58035" y="3810"/>
                    <a:pt x="54250" y="2540"/>
                  </a:cubicBezTo>
                  <a:lnTo>
                    <a:pt x="54250" y="0"/>
                  </a:lnTo>
                  <a:close/>
                  <a:moveTo>
                    <a:pt x="64343" y="0"/>
                  </a:moveTo>
                  <a:cubicBezTo>
                    <a:pt x="66867" y="1270"/>
                    <a:pt x="69390" y="1270"/>
                    <a:pt x="71913" y="1270"/>
                  </a:cubicBezTo>
                  <a:lnTo>
                    <a:pt x="71913" y="5080"/>
                  </a:lnTo>
                  <a:cubicBezTo>
                    <a:pt x="69390" y="5080"/>
                    <a:pt x="66867" y="3810"/>
                    <a:pt x="63082" y="3810"/>
                  </a:cubicBezTo>
                  <a:lnTo>
                    <a:pt x="64343" y="0"/>
                  </a:lnTo>
                  <a:close/>
                  <a:moveTo>
                    <a:pt x="71913" y="1270"/>
                  </a:moveTo>
                  <a:cubicBezTo>
                    <a:pt x="87053" y="5080"/>
                    <a:pt x="95885" y="10160"/>
                    <a:pt x="95885" y="17780"/>
                  </a:cubicBezTo>
                  <a:lnTo>
                    <a:pt x="93361" y="17780"/>
                  </a:lnTo>
                  <a:cubicBezTo>
                    <a:pt x="93361" y="12700"/>
                    <a:pt x="84530" y="7620"/>
                    <a:pt x="71913" y="5080"/>
                  </a:cubicBezTo>
                  <a:lnTo>
                    <a:pt x="71913" y="1270"/>
                  </a:lnTo>
                  <a:close/>
                  <a:moveTo>
                    <a:pt x="95885" y="17780"/>
                  </a:moveTo>
                  <a:lnTo>
                    <a:pt x="95885" y="151130"/>
                  </a:lnTo>
                  <a:lnTo>
                    <a:pt x="93361" y="151130"/>
                  </a:lnTo>
                  <a:lnTo>
                    <a:pt x="93361" y="17780"/>
                  </a:lnTo>
                  <a:lnTo>
                    <a:pt x="95885" y="17780"/>
                  </a:lnTo>
                  <a:close/>
                  <a:moveTo>
                    <a:pt x="95885" y="151130"/>
                  </a:moveTo>
                  <a:lnTo>
                    <a:pt x="93361" y="151130"/>
                  </a:lnTo>
                  <a:lnTo>
                    <a:pt x="95885" y="151130"/>
                  </a:lnTo>
                  <a:close/>
                  <a:moveTo>
                    <a:pt x="95885" y="151130"/>
                  </a:moveTo>
                  <a:cubicBezTo>
                    <a:pt x="95885" y="157480"/>
                    <a:pt x="90838" y="161290"/>
                    <a:pt x="82006" y="165100"/>
                  </a:cubicBezTo>
                  <a:lnTo>
                    <a:pt x="80745" y="161290"/>
                  </a:lnTo>
                  <a:cubicBezTo>
                    <a:pt x="88315" y="158750"/>
                    <a:pt x="93361" y="154940"/>
                    <a:pt x="93361" y="151130"/>
                  </a:cubicBezTo>
                  <a:lnTo>
                    <a:pt x="95885" y="151130"/>
                  </a:lnTo>
                  <a:close/>
                  <a:moveTo>
                    <a:pt x="82006" y="165100"/>
                  </a:moveTo>
                  <a:cubicBezTo>
                    <a:pt x="73175" y="167640"/>
                    <a:pt x="60558" y="170180"/>
                    <a:pt x="47942" y="170180"/>
                  </a:cubicBezTo>
                  <a:lnTo>
                    <a:pt x="47942" y="166370"/>
                  </a:lnTo>
                  <a:cubicBezTo>
                    <a:pt x="60558" y="166370"/>
                    <a:pt x="71913" y="165100"/>
                    <a:pt x="80745" y="161290"/>
                  </a:cubicBezTo>
                  <a:lnTo>
                    <a:pt x="82006" y="165100"/>
                  </a:lnTo>
                  <a:close/>
                  <a:moveTo>
                    <a:pt x="47942" y="170180"/>
                  </a:moveTo>
                  <a:lnTo>
                    <a:pt x="47942" y="166370"/>
                  </a:lnTo>
                  <a:lnTo>
                    <a:pt x="47942" y="170180"/>
                  </a:lnTo>
                  <a:close/>
                  <a:moveTo>
                    <a:pt x="47942" y="170180"/>
                  </a:moveTo>
                  <a:lnTo>
                    <a:pt x="47942" y="166370"/>
                  </a:lnTo>
                  <a:lnTo>
                    <a:pt x="47942" y="170180"/>
                  </a:lnTo>
                  <a:close/>
                  <a:moveTo>
                    <a:pt x="47942" y="170180"/>
                  </a:moveTo>
                  <a:lnTo>
                    <a:pt x="47942" y="166370"/>
                  </a:lnTo>
                  <a:lnTo>
                    <a:pt x="47942" y="170180"/>
                  </a:lnTo>
                  <a:close/>
                  <a:moveTo>
                    <a:pt x="47942" y="170180"/>
                  </a:moveTo>
                  <a:cubicBezTo>
                    <a:pt x="35326" y="170180"/>
                    <a:pt x="23971" y="167640"/>
                    <a:pt x="15139" y="165100"/>
                  </a:cubicBezTo>
                  <a:lnTo>
                    <a:pt x="16401" y="161290"/>
                  </a:lnTo>
                  <a:cubicBezTo>
                    <a:pt x="23971" y="165100"/>
                    <a:pt x="35326" y="166370"/>
                    <a:pt x="47942" y="166370"/>
                  </a:cubicBezTo>
                  <a:lnTo>
                    <a:pt x="47942" y="170180"/>
                  </a:lnTo>
                  <a:close/>
                  <a:moveTo>
                    <a:pt x="15139" y="165100"/>
                  </a:moveTo>
                  <a:cubicBezTo>
                    <a:pt x="6308" y="161290"/>
                    <a:pt x="0" y="157480"/>
                    <a:pt x="0" y="151130"/>
                  </a:cubicBezTo>
                  <a:lnTo>
                    <a:pt x="3784" y="151130"/>
                  </a:lnTo>
                  <a:cubicBezTo>
                    <a:pt x="3784" y="154940"/>
                    <a:pt x="8831" y="158750"/>
                    <a:pt x="16401" y="161290"/>
                  </a:cubicBezTo>
                  <a:lnTo>
                    <a:pt x="15139" y="165100"/>
                  </a:lnTo>
                  <a:close/>
                  <a:moveTo>
                    <a:pt x="0" y="151130"/>
                  </a:moveTo>
                  <a:lnTo>
                    <a:pt x="3784" y="151130"/>
                  </a:lnTo>
                  <a:lnTo>
                    <a:pt x="0" y="151130"/>
                  </a:lnTo>
                  <a:close/>
                  <a:moveTo>
                    <a:pt x="0" y="151130"/>
                  </a:moveTo>
                  <a:lnTo>
                    <a:pt x="0" y="17780"/>
                  </a:lnTo>
                  <a:lnTo>
                    <a:pt x="3784" y="17780"/>
                  </a:lnTo>
                  <a:lnTo>
                    <a:pt x="3784" y="151130"/>
                  </a:lnTo>
                  <a:lnTo>
                    <a:pt x="0" y="151130"/>
                  </a:lnTo>
                  <a:close/>
                  <a:moveTo>
                    <a:pt x="0" y="17780"/>
                  </a:moveTo>
                  <a:lnTo>
                    <a:pt x="3784" y="17780"/>
                  </a:lnTo>
                  <a:lnTo>
                    <a:pt x="0" y="17780"/>
                  </a:lnTo>
                  <a:close/>
                  <a:moveTo>
                    <a:pt x="0" y="17780"/>
                  </a:moveTo>
                  <a:cubicBezTo>
                    <a:pt x="0" y="16510"/>
                    <a:pt x="1261" y="15240"/>
                    <a:pt x="1261" y="13970"/>
                  </a:cubicBezTo>
                  <a:lnTo>
                    <a:pt x="3784" y="15240"/>
                  </a:lnTo>
                  <a:cubicBezTo>
                    <a:pt x="3784" y="16510"/>
                    <a:pt x="3784" y="16510"/>
                    <a:pt x="3784" y="17780"/>
                  </a:cubicBezTo>
                  <a:lnTo>
                    <a:pt x="0" y="17780"/>
                  </a:lnTo>
                  <a:close/>
                  <a:moveTo>
                    <a:pt x="1261" y="13970"/>
                  </a:moveTo>
                  <a:cubicBezTo>
                    <a:pt x="2523" y="12700"/>
                    <a:pt x="2523" y="11430"/>
                    <a:pt x="3784" y="10160"/>
                  </a:cubicBezTo>
                  <a:lnTo>
                    <a:pt x="6308" y="12684"/>
                  </a:lnTo>
                  <a:cubicBezTo>
                    <a:pt x="5046" y="13970"/>
                    <a:pt x="5046" y="13970"/>
                    <a:pt x="3784" y="15240"/>
                  </a:cubicBezTo>
                  <a:lnTo>
                    <a:pt x="1261" y="13970"/>
                  </a:lnTo>
                  <a:close/>
                  <a:moveTo>
                    <a:pt x="3784" y="10160"/>
                  </a:moveTo>
                  <a:cubicBezTo>
                    <a:pt x="10093" y="5080"/>
                    <a:pt x="22709" y="1270"/>
                    <a:pt x="37849" y="0"/>
                  </a:cubicBezTo>
                  <a:lnTo>
                    <a:pt x="37849" y="3810"/>
                  </a:lnTo>
                  <a:cubicBezTo>
                    <a:pt x="23971" y="5080"/>
                    <a:pt x="11354" y="7620"/>
                    <a:pt x="6308" y="12700"/>
                  </a:cubicBezTo>
                  <a:lnTo>
                    <a:pt x="3784" y="10176"/>
                  </a:lnTo>
                  <a:close/>
                  <a:moveTo>
                    <a:pt x="37849" y="0"/>
                  </a:moveTo>
                  <a:lnTo>
                    <a:pt x="37849" y="1270"/>
                  </a:lnTo>
                  <a:lnTo>
                    <a:pt x="37849" y="0"/>
                  </a:lnTo>
                  <a:close/>
                  <a:moveTo>
                    <a:pt x="37849" y="0"/>
                  </a:moveTo>
                  <a:lnTo>
                    <a:pt x="54250" y="0"/>
                  </a:lnTo>
                  <a:lnTo>
                    <a:pt x="54250" y="2540"/>
                  </a:lnTo>
                  <a:lnTo>
                    <a:pt x="37849" y="3810"/>
                  </a:lnTo>
                  <a:lnTo>
                    <a:pt x="37849" y="0"/>
                  </a:lnTo>
                  <a:close/>
                  <a:moveTo>
                    <a:pt x="54250" y="0"/>
                  </a:moveTo>
                  <a:lnTo>
                    <a:pt x="54250" y="1270"/>
                  </a:lnTo>
                  <a:lnTo>
                    <a:pt x="5425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5" name="Freeform 1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w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PFwAAOiQAAM0XAABrJAAAAAAAACYAAAAIAAAA//////////8="/>
                </a:ext>
              </a:extLst>
            </p:cNvSpPr>
            <p:nvPr/>
          </p:nvSpPr>
          <p:spPr>
            <a:xfrm>
              <a:off x="3829685" y="5888990"/>
              <a:ext cx="39370" cy="31115"/>
            </a:xfrm>
            <a:custGeom>
              <a:avLst/>
              <a:gdLst/>
              <a:ahLst/>
              <a:cxnLst/>
              <a:rect l="0" t="0" r="39370" b="31115"/>
              <a:pathLst>
                <a:path w="39370" h="31115">
                  <a:moveTo>
                    <a:pt x="0" y="31115"/>
                  </a:moveTo>
                  <a:lnTo>
                    <a:pt x="7620" y="29870"/>
                  </a:lnTo>
                  <a:lnTo>
                    <a:pt x="33020" y="29870"/>
                  </a:lnTo>
                  <a:lnTo>
                    <a:pt x="36830" y="11201"/>
                  </a:lnTo>
                  <a:cubicBezTo>
                    <a:pt x="38100" y="8712"/>
                    <a:pt x="39370" y="6223"/>
                    <a:pt x="39370" y="4978"/>
                  </a:cubicBezTo>
                  <a:cubicBezTo>
                    <a:pt x="38100" y="0"/>
                    <a:pt x="10160" y="1244"/>
                    <a:pt x="6350" y="2489"/>
                  </a:cubicBezTo>
                  <a:cubicBezTo>
                    <a:pt x="6350" y="2489"/>
                    <a:pt x="0" y="3733"/>
                    <a:pt x="0" y="3733"/>
                  </a:cubicBezTo>
                  <a:lnTo>
                    <a:pt x="0" y="31115"/>
                  </a:lnTo>
                  <a:close/>
                  <a:moveTo>
                    <a:pt x="6350" y="11201"/>
                  </a:moveTo>
                  <a:cubicBezTo>
                    <a:pt x="5080" y="11201"/>
                    <a:pt x="3810" y="12446"/>
                    <a:pt x="3810" y="12446"/>
                  </a:cubicBezTo>
                  <a:lnTo>
                    <a:pt x="3810" y="18669"/>
                  </a:lnTo>
                  <a:cubicBezTo>
                    <a:pt x="3810" y="19913"/>
                    <a:pt x="5080" y="19913"/>
                    <a:pt x="6350" y="19913"/>
                  </a:cubicBezTo>
                  <a:cubicBezTo>
                    <a:pt x="7620" y="19913"/>
                    <a:pt x="8890" y="17424"/>
                    <a:pt x="8890" y="14935"/>
                  </a:cubicBezTo>
                  <a:cubicBezTo>
                    <a:pt x="8890" y="12446"/>
                    <a:pt x="7620" y="11201"/>
                    <a:pt x="6350" y="11201"/>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4" name="Freeform 1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FwAAOCQAAM4XAABvJAAAAAAAACYAAAAIAAAA//////////8="/>
                </a:ext>
              </a:extLst>
            </p:cNvSpPr>
            <p:nvPr/>
          </p:nvSpPr>
          <p:spPr>
            <a:xfrm>
              <a:off x="3828415" y="5887720"/>
              <a:ext cx="41275" cy="34925"/>
            </a:xfrm>
            <a:custGeom>
              <a:avLst/>
              <a:gdLst/>
              <a:ahLst/>
              <a:cxnLst/>
              <a:rect l="0" t="0" r="41275" b="34925"/>
              <a:pathLst>
                <a:path w="41275" h="34925">
                  <a:moveTo>
                    <a:pt x="1250" y="31183"/>
                  </a:moveTo>
                  <a:lnTo>
                    <a:pt x="8755" y="29935"/>
                  </a:lnTo>
                  <a:lnTo>
                    <a:pt x="10006" y="32430"/>
                  </a:lnTo>
                  <a:lnTo>
                    <a:pt x="2501" y="34925"/>
                  </a:lnTo>
                  <a:lnTo>
                    <a:pt x="1250" y="31183"/>
                  </a:lnTo>
                  <a:close/>
                  <a:moveTo>
                    <a:pt x="8755" y="29935"/>
                  </a:moveTo>
                  <a:lnTo>
                    <a:pt x="8755" y="28688"/>
                  </a:lnTo>
                  <a:lnTo>
                    <a:pt x="8755" y="31183"/>
                  </a:lnTo>
                  <a:lnTo>
                    <a:pt x="8755" y="29935"/>
                  </a:lnTo>
                  <a:close/>
                  <a:moveTo>
                    <a:pt x="8755" y="28688"/>
                  </a:moveTo>
                  <a:lnTo>
                    <a:pt x="33770" y="28688"/>
                  </a:lnTo>
                  <a:lnTo>
                    <a:pt x="33770" y="32430"/>
                  </a:lnTo>
                  <a:lnTo>
                    <a:pt x="8755" y="32430"/>
                  </a:lnTo>
                  <a:lnTo>
                    <a:pt x="8755" y="28688"/>
                  </a:lnTo>
                  <a:close/>
                  <a:moveTo>
                    <a:pt x="36271" y="31183"/>
                  </a:moveTo>
                  <a:lnTo>
                    <a:pt x="36271" y="32430"/>
                  </a:lnTo>
                  <a:lnTo>
                    <a:pt x="33770" y="32430"/>
                  </a:lnTo>
                  <a:lnTo>
                    <a:pt x="33770" y="31183"/>
                  </a:lnTo>
                  <a:lnTo>
                    <a:pt x="36271" y="31183"/>
                  </a:lnTo>
                  <a:close/>
                  <a:moveTo>
                    <a:pt x="32519" y="29935"/>
                  </a:moveTo>
                  <a:lnTo>
                    <a:pt x="36271" y="12473"/>
                  </a:lnTo>
                  <a:lnTo>
                    <a:pt x="40024" y="13720"/>
                  </a:lnTo>
                  <a:lnTo>
                    <a:pt x="36271" y="31183"/>
                  </a:lnTo>
                  <a:lnTo>
                    <a:pt x="32519" y="29935"/>
                  </a:lnTo>
                  <a:close/>
                  <a:moveTo>
                    <a:pt x="40024" y="13720"/>
                  </a:moveTo>
                  <a:lnTo>
                    <a:pt x="40024" y="12473"/>
                  </a:lnTo>
                  <a:lnTo>
                    <a:pt x="40024" y="13720"/>
                  </a:lnTo>
                  <a:lnTo>
                    <a:pt x="37522" y="12473"/>
                  </a:lnTo>
                  <a:lnTo>
                    <a:pt x="40024" y="13720"/>
                  </a:lnTo>
                  <a:close/>
                  <a:moveTo>
                    <a:pt x="36271" y="12473"/>
                  </a:moveTo>
                  <a:lnTo>
                    <a:pt x="40024" y="13720"/>
                  </a:lnTo>
                  <a:lnTo>
                    <a:pt x="36271" y="12473"/>
                  </a:lnTo>
                  <a:close/>
                  <a:moveTo>
                    <a:pt x="36271" y="12473"/>
                  </a:moveTo>
                  <a:cubicBezTo>
                    <a:pt x="36271" y="11225"/>
                    <a:pt x="36271" y="11225"/>
                    <a:pt x="37522" y="9978"/>
                  </a:cubicBezTo>
                  <a:lnTo>
                    <a:pt x="40024" y="11225"/>
                  </a:lnTo>
                  <a:cubicBezTo>
                    <a:pt x="40024" y="11225"/>
                    <a:pt x="40024" y="12473"/>
                    <a:pt x="40024" y="13720"/>
                  </a:cubicBezTo>
                  <a:lnTo>
                    <a:pt x="36271" y="12473"/>
                  </a:lnTo>
                  <a:close/>
                  <a:moveTo>
                    <a:pt x="37522" y="9978"/>
                  </a:moveTo>
                  <a:cubicBezTo>
                    <a:pt x="37522" y="8731"/>
                    <a:pt x="37522" y="7483"/>
                    <a:pt x="37522" y="6236"/>
                  </a:cubicBezTo>
                  <a:lnTo>
                    <a:pt x="41275" y="4989"/>
                  </a:lnTo>
                  <a:cubicBezTo>
                    <a:pt x="41275" y="7483"/>
                    <a:pt x="41275" y="8731"/>
                    <a:pt x="40024" y="11225"/>
                  </a:cubicBezTo>
                  <a:lnTo>
                    <a:pt x="37522" y="9978"/>
                  </a:lnTo>
                  <a:close/>
                  <a:moveTo>
                    <a:pt x="41275" y="4989"/>
                  </a:moveTo>
                  <a:lnTo>
                    <a:pt x="40024" y="6240"/>
                  </a:lnTo>
                  <a:lnTo>
                    <a:pt x="41275" y="4989"/>
                  </a:lnTo>
                  <a:close/>
                  <a:moveTo>
                    <a:pt x="37522" y="6236"/>
                  </a:moveTo>
                  <a:lnTo>
                    <a:pt x="41275" y="4989"/>
                  </a:lnTo>
                  <a:lnTo>
                    <a:pt x="37522" y="6236"/>
                  </a:lnTo>
                  <a:close/>
                  <a:moveTo>
                    <a:pt x="41275" y="4989"/>
                  </a:moveTo>
                  <a:lnTo>
                    <a:pt x="40024" y="6240"/>
                  </a:lnTo>
                  <a:lnTo>
                    <a:pt x="41275" y="4989"/>
                  </a:lnTo>
                  <a:close/>
                  <a:moveTo>
                    <a:pt x="37522" y="6236"/>
                  </a:moveTo>
                  <a:cubicBezTo>
                    <a:pt x="37522" y="6236"/>
                    <a:pt x="37522" y="6236"/>
                    <a:pt x="37522" y="4989"/>
                  </a:cubicBezTo>
                  <a:lnTo>
                    <a:pt x="38773" y="2494"/>
                  </a:lnTo>
                  <a:cubicBezTo>
                    <a:pt x="40024" y="2494"/>
                    <a:pt x="41275" y="3741"/>
                    <a:pt x="41275" y="4989"/>
                  </a:cubicBezTo>
                  <a:lnTo>
                    <a:pt x="37522" y="6236"/>
                  </a:lnTo>
                  <a:close/>
                  <a:moveTo>
                    <a:pt x="37522" y="4989"/>
                  </a:moveTo>
                  <a:cubicBezTo>
                    <a:pt x="36271" y="4989"/>
                    <a:pt x="35021" y="4989"/>
                    <a:pt x="33770" y="4989"/>
                  </a:cubicBezTo>
                  <a:lnTo>
                    <a:pt x="33770" y="1247"/>
                  </a:lnTo>
                  <a:cubicBezTo>
                    <a:pt x="35021" y="1247"/>
                    <a:pt x="37522" y="2494"/>
                    <a:pt x="38773" y="2494"/>
                  </a:cubicBezTo>
                  <a:lnTo>
                    <a:pt x="37522" y="4989"/>
                  </a:lnTo>
                  <a:close/>
                  <a:moveTo>
                    <a:pt x="33770" y="4989"/>
                  </a:moveTo>
                  <a:cubicBezTo>
                    <a:pt x="25015" y="3741"/>
                    <a:pt x="11256" y="4989"/>
                    <a:pt x="7504" y="4989"/>
                  </a:cubicBezTo>
                  <a:lnTo>
                    <a:pt x="7504" y="2494"/>
                  </a:lnTo>
                  <a:cubicBezTo>
                    <a:pt x="10006" y="1247"/>
                    <a:pt x="25015" y="0"/>
                    <a:pt x="33770" y="1247"/>
                  </a:cubicBezTo>
                  <a:lnTo>
                    <a:pt x="33770" y="4989"/>
                  </a:lnTo>
                  <a:close/>
                  <a:moveTo>
                    <a:pt x="7504" y="4989"/>
                  </a:moveTo>
                  <a:cubicBezTo>
                    <a:pt x="7504" y="4989"/>
                    <a:pt x="7504" y="4989"/>
                    <a:pt x="7504" y="4989"/>
                  </a:cubicBezTo>
                  <a:lnTo>
                    <a:pt x="6253" y="2494"/>
                  </a:lnTo>
                  <a:cubicBezTo>
                    <a:pt x="6253" y="2494"/>
                    <a:pt x="7504" y="2494"/>
                    <a:pt x="7504" y="2494"/>
                  </a:cubicBezTo>
                  <a:lnTo>
                    <a:pt x="7504" y="4989"/>
                  </a:lnTo>
                  <a:close/>
                  <a:moveTo>
                    <a:pt x="7504" y="4989"/>
                  </a:moveTo>
                  <a:cubicBezTo>
                    <a:pt x="6253" y="6236"/>
                    <a:pt x="6253" y="6236"/>
                    <a:pt x="5003" y="6236"/>
                  </a:cubicBezTo>
                  <a:lnTo>
                    <a:pt x="5003" y="2494"/>
                  </a:lnTo>
                  <a:cubicBezTo>
                    <a:pt x="5003" y="2494"/>
                    <a:pt x="6253" y="2494"/>
                    <a:pt x="6253" y="2494"/>
                  </a:cubicBezTo>
                  <a:lnTo>
                    <a:pt x="7504" y="4989"/>
                  </a:lnTo>
                  <a:close/>
                  <a:moveTo>
                    <a:pt x="5003" y="6236"/>
                  </a:moveTo>
                  <a:cubicBezTo>
                    <a:pt x="5003" y="6236"/>
                    <a:pt x="5003" y="6236"/>
                    <a:pt x="3752" y="6236"/>
                  </a:cubicBezTo>
                  <a:lnTo>
                    <a:pt x="2501" y="3741"/>
                  </a:lnTo>
                  <a:cubicBezTo>
                    <a:pt x="3752" y="2494"/>
                    <a:pt x="3752" y="2494"/>
                    <a:pt x="5003" y="2494"/>
                  </a:cubicBezTo>
                  <a:lnTo>
                    <a:pt x="5003" y="6236"/>
                  </a:lnTo>
                  <a:close/>
                  <a:moveTo>
                    <a:pt x="3752" y="6236"/>
                  </a:moveTo>
                  <a:cubicBezTo>
                    <a:pt x="3752" y="6236"/>
                    <a:pt x="2501" y="4989"/>
                    <a:pt x="2501" y="4989"/>
                  </a:cubicBezTo>
                  <a:lnTo>
                    <a:pt x="0" y="6236"/>
                  </a:lnTo>
                  <a:cubicBezTo>
                    <a:pt x="0" y="4989"/>
                    <a:pt x="1250" y="3741"/>
                    <a:pt x="2501" y="3741"/>
                  </a:cubicBezTo>
                  <a:lnTo>
                    <a:pt x="3752" y="6236"/>
                  </a:lnTo>
                  <a:close/>
                  <a:moveTo>
                    <a:pt x="2501" y="4989"/>
                  </a:moveTo>
                  <a:lnTo>
                    <a:pt x="3752" y="32430"/>
                  </a:lnTo>
                  <a:lnTo>
                    <a:pt x="0" y="32430"/>
                  </a:lnTo>
                  <a:lnTo>
                    <a:pt x="0" y="6236"/>
                  </a:lnTo>
                  <a:lnTo>
                    <a:pt x="2501" y="4989"/>
                  </a:lnTo>
                  <a:close/>
                  <a:moveTo>
                    <a:pt x="2501" y="34925"/>
                  </a:moveTo>
                  <a:lnTo>
                    <a:pt x="0" y="34925"/>
                  </a:lnTo>
                  <a:lnTo>
                    <a:pt x="0" y="32430"/>
                  </a:lnTo>
                  <a:lnTo>
                    <a:pt x="1250" y="32430"/>
                  </a:lnTo>
                  <a:lnTo>
                    <a:pt x="2501" y="34925"/>
                  </a:lnTo>
                  <a:close/>
                  <a:moveTo>
                    <a:pt x="7504" y="14967"/>
                  </a:moveTo>
                  <a:cubicBezTo>
                    <a:pt x="7504" y="14967"/>
                    <a:pt x="7504" y="14967"/>
                    <a:pt x="7504" y="14967"/>
                  </a:cubicBezTo>
                  <a:lnTo>
                    <a:pt x="5003" y="11225"/>
                  </a:lnTo>
                  <a:cubicBezTo>
                    <a:pt x="6253" y="11225"/>
                    <a:pt x="6253" y="11225"/>
                    <a:pt x="7504" y="11225"/>
                  </a:cubicBezTo>
                  <a:lnTo>
                    <a:pt x="7504" y="14967"/>
                  </a:lnTo>
                  <a:close/>
                  <a:moveTo>
                    <a:pt x="7504" y="14967"/>
                  </a:moveTo>
                  <a:lnTo>
                    <a:pt x="2501" y="16215"/>
                  </a:lnTo>
                  <a:lnTo>
                    <a:pt x="7504" y="14967"/>
                  </a:lnTo>
                  <a:lnTo>
                    <a:pt x="6253" y="13716"/>
                  </a:lnTo>
                  <a:lnTo>
                    <a:pt x="7504" y="14967"/>
                  </a:lnTo>
                  <a:close/>
                  <a:moveTo>
                    <a:pt x="7504" y="14967"/>
                  </a:moveTo>
                  <a:cubicBezTo>
                    <a:pt x="7504" y="14967"/>
                    <a:pt x="7504" y="14967"/>
                    <a:pt x="7504" y="14967"/>
                  </a:cubicBezTo>
                  <a:lnTo>
                    <a:pt x="5003" y="12466"/>
                  </a:lnTo>
                  <a:cubicBezTo>
                    <a:pt x="5003" y="12473"/>
                    <a:pt x="5003" y="11225"/>
                    <a:pt x="5003" y="11225"/>
                  </a:cubicBezTo>
                  <a:lnTo>
                    <a:pt x="7504" y="14967"/>
                  </a:lnTo>
                  <a:close/>
                  <a:moveTo>
                    <a:pt x="5003" y="12473"/>
                  </a:moveTo>
                  <a:lnTo>
                    <a:pt x="6253" y="11223"/>
                  </a:lnTo>
                  <a:lnTo>
                    <a:pt x="5003" y="12473"/>
                  </a:lnTo>
                  <a:lnTo>
                    <a:pt x="6253" y="13723"/>
                  </a:lnTo>
                  <a:lnTo>
                    <a:pt x="5003" y="12473"/>
                  </a:lnTo>
                  <a:close/>
                  <a:moveTo>
                    <a:pt x="7504" y="14967"/>
                  </a:moveTo>
                  <a:cubicBezTo>
                    <a:pt x="7504" y="14967"/>
                    <a:pt x="7504" y="14967"/>
                    <a:pt x="7504" y="14967"/>
                  </a:cubicBezTo>
                  <a:lnTo>
                    <a:pt x="5003" y="12466"/>
                  </a:lnTo>
                  <a:cubicBezTo>
                    <a:pt x="5003" y="12473"/>
                    <a:pt x="5003" y="12473"/>
                    <a:pt x="5003" y="12473"/>
                  </a:cubicBezTo>
                  <a:lnTo>
                    <a:pt x="7504" y="14974"/>
                  </a:lnTo>
                  <a:close/>
                  <a:moveTo>
                    <a:pt x="5003" y="12473"/>
                  </a:moveTo>
                  <a:lnTo>
                    <a:pt x="6253" y="13723"/>
                  </a:lnTo>
                  <a:lnTo>
                    <a:pt x="5003" y="12473"/>
                  </a:lnTo>
                  <a:close/>
                  <a:moveTo>
                    <a:pt x="7504" y="14967"/>
                  </a:moveTo>
                  <a:cubicBezTo>
                    <a:pt x="6253" y="14967"/>
                    <a:pt x="7504" y="13720"/>
                    <a:pt x="7504" y="13720"/>
                  </a:cubicBezTo>
                  <a:lnTo>
                    <a:pt x="3752" y="13720"/>
                  </a:lnTo>
                  <a:cubicBezTo>
                    <a:pt x="3752" y="13720"/>
                    <a:pt x="3752" y="12473"/>
                    <a:pt x="5003" y="12473"/>
                  </a:cubicBezTo>
                  <a:lnTo>
                    <a:pt x="7504" y="14974"/>
                  </a:lnTo>
                  <a:close/>
                  <a:moveTo>
                    <a:pt x="7504" y="13720"/>
                  </a:moveTo>
                  <a:lnTo>
                    <a:pt x="7504" y="19957"/>
                  </a:lnTo>
                  <a:lnTo>
                    <a:pt x="3752" y="19957"/>
                  </a:lnTo>
                  <a:lnTo>
                    <a:pt x="3752" y="13720"/>
                  </a:lnTo>
                  <a:lnTo>
                    <a:pt x="7504" y="13720"/>
                  </a:lnTo>
                  <a:close/>
                  <a:moveTo>
                    <a:pt x="7504" y="19957"/>
                  </a:moveTo>
                  <a:cubicBezTo>
                    <a:pt x="7504" y="21204"/>
                    <a:pt x="6253" y="19957"/>
                    <a:pt x="6253" y="19957"/>
                  </a:cubicBezTo>
                  <a:lnTo>
                    <a:pt x="6253" y="22451"/>
                  </a:lnTo>
                  <a:cubicBezTo>
                    <a:pt x="5003" y="22451"/>
                    <a:pt x="3752" y="22451"/>
                    <a:pt x="3752" y="19957"/>
                  </a:cubicBezTo>
                  <a:lnTo>
                    <a:pt x="7504" y="19957"/>
                  </a:lnTo>
                  <a:close/>
                  <a:moveTo>
                    <a:pt x="6253" y="19957"/>
                  </a:moveTo>
                  <a:cubicBezTo>
                    <a:pt x="6253" y="19957"/>
                    <a:pt x="6253" y="19957"/>
                    <a:pt x="7504" y="19957"/>
                  </a:cubicBezTo>
                  <a:lnTo>
                    <a:pt x="7504" y="22451"/>
                  </a:lnTo>
                  <a:cubicBezTo>
                    <a:pt x="7504" y="22451"/>
                    <a:pt x="6253" y="22451"/>
                    <a:pt x="6253" y="22451"/>
                  </a:cubicBezTo>
                  <a:lnTo>
                    <a:pt x="6253" y="19957"/>
                  </a:lnTo>
                  <a:close/>
                  <a:moveTo>
                    <a:pt x="7504" y="19957"/>
                  </a:moveTo>
                  <a:lnTo>
                    <a:pt x="6253" y="19957"/>
                  </a:lnTo>
                  <a:lnTo>
                    <a:pt x="7504" y="19957"/>
                  </a:lnTo>
                  <a:lnTo>
                    <a:pt x="7504" y="21204"/>
                  </a:lnTo>
                  <a:lnTo>
                    <a:pt x="7504" y="19957"/>
                  </a:lnTo>
                  <a:close/>
                  <a:moveTo>
                    <a:pt x="7504" y="19957"/>
                  </a:moveTo>
                  <a:cubicBezTo>
                    <a:pt x="7504" y="19957"/>
                    <a:pt x="6253" y="19957"/>
                    <a:pt x="7504" y="19957"/>
                  </a:cubicBezTo>
                  <a:lnTo>
                    <a:pt x="7504" y="22451"/>
                  </a:lnTo>
                  <a:cubicBezTo>
                    <a:pt x="7504" y="22451"/>
                    <a:pt x="7504" y="22451"/>
                    <a:pt x="7504" y="22451"/>
                  </a:cubicBezTo>
                  <a:lnTo>
                    <a:pt x="7504" y="19957"/>
                  </a:lnTo>
                  <a:close/>
                  <a:moveTo>
                    <a:pt x="7504" y="19957"/>
                  </a:moveTo>
                  <a:lnTo>
                    <a:pt x="6253" y="19957"/>
                  </a:lnTo>
                  <a:lnTo>
                    <a:pt x="7504" y="19957"/>
                  </a:lnTo>
                  <a:lnTo>
                    <a:pt x="7504" y="21204"/>
                  </a:lnTo>
                  <a:lnTo>
                    <a:pt x="7504" y="19957"/>
                  </a:lnTo>
                  <a:close/>
                  <a:moveTo>
                    <a:pt x="7504" y="19957"/>
                  </a:moveTo>
                  <a:cubicBezTo>
                    <a:pt x="7504" y="19957"/>
                    <a:pt x="7504" y="19957"/>
                    <a:pt x="7504" y="19957"/>
                  </a:cubicBezTo>
                  <a:lnTo>
                    <a:pt x="8755" y="22451"/>
                  </a:lnTo>
                  <a:cubicBezTo>
                    <a:pt x="8755" y="22451"/>
                    <a:pt x="7504" y="22451"/>
                    <a:pt x="7504" y="22451"/>
                  </a:cubicBezTo>
                  <a:lnTo>
                    <a:pt x="7504" y="19957"/>
                  </a:lnTo>
                  <a:close/>
                  <a:moveTo>
                    <a:pt x="8755" y="22451"/>
                  </a:moveTo>
                  <a:lnTo>
                    <a:pt x="11256" y="21204"/>
                  </a:lnTo>
                  <a:lnTo>
                    <a:pt x="8755" y="22451"/>
                  </a:lnTo>
                  <a:lnTo>
                    <a:pt x="7504" y="21200"/>
                  </a:lnTo>
                  <a:lnTo>
                    <a:pt x="8755" y="22451"/>
                  </a:lnTo>
                  <a:close/>
                  <a:moveTo>
                    <a:pt x="7504" y="19957"/>
                  </a:moveTo>
                  <a:cubicBezTo>
                    <a:pt x="7504" y="19957"/>
                    <a:pt x="7504" y="18709"/>
                    <a:pt x="7504" y="18709"/>
                  </a:cubicBezTo>
                  <a:lnTo>
                    <a:pt x="10006" y="21211"/>
                  </a:lnTo>
                  <a:cubicBezTo>
                    <a:pt x="8755" y="22451"/>
                    <a:pt x="8755" y="22451"/>
                    <a:pt x="8755" y="22451"/>
                  </a:cubicBezTo>
                  <a:lnTo>
                    <a:pt x="7504" y="19957"/>
                  </a:lnTo>
                  <a:close/>
                  <a:moveTo>
                    <a:pt x="7504" y="18709"/>
                  </a:moveTo>
                  <a:lnTo>
                    <a:pt x="8755" y="19960"/>
                  </a:lnTo>
                  <a:lnTo>
                    <a:pt x="7504" y="18709"/>
                  </a:lnTo>
                  <a:close/>
                  <a:moveTo>
                    <a:pt x="7504" y="18709"/>
                  </a:moveTo>
                  <a:cubicBezTo>
                    <a:pt x="7504" y="18709"/>
                    <a:pt x="8755" y="17462"/>
                    <a:pt x="8755" y="16215"/>
                  </a:cubicBezTo>
                  <a:lnTo>
                    <a:pt x="11256" y="16215"/>
                  </a:lnTo>
                  <a:cubicBezTo>
                    <a:pt x="11256" y="18709"/>
                    <a:pt x="11256" y="21204"/>
                    <a:pt x="10006" y="21204"/>
                  </a:cubicBezTo>
                  <a:lnTo>
                    <a:pt x="7504" y="18702"/>
                  </a:lnTo>
                  <a:close/>
                  <a:moveTo>
                    <a:pt x="8755" y="16215"/>
                  </a:moveTo>
                  <a:cubicBezTo>
                    <a:pt x="8755" y="16215"/>
                    <a:pt x="8755" y="16215"/>
                    <a:pt x="8755" y="16215"/>
                  </a:cubicBezTo>
                  <a:lnTo>
                    <a:pt x="11256" y="14967"/>
                  </a:lnTo>
                  <a:cubicBezTo>
                    <a:pt x="11256" y="16215"/>
                    <a:pt x="11256" y="16215"/>
                    <a:pt x="11256" y="16215"/>
                  </a:cubicBezTo>
                  <a:lnTo>
                    <a:pt x="8755" y="16215"/>
                  </a:lnTo>
                  <a:close/>
                  <a:moveTo>
                    <a:pt x="8755" y="16215"/>
                  </a:moveTo>
                  <a:lnTo>
                    <a:pt x="10006" y="14964"/>
                  </a:lnTo>
                  <a:lnTo>
                    <a:pt x="8755" y="16215"/>
                  </a:lnTo>
                  <a:close/>
                  <a:moveTo>
                    <a:pt x="8755" y="16215"/>
                  </a:moveTo>
                  <a:cubicBezTo>
                    <a:pt x="8755" y="14967"/>
                    <a:pt x="7504" y="14967"/>
                    <a:pt x="7504" y="14967"/>
                  </a:cubicBezTo>
                  <a:lnTo>
                    <a:pt x="10006" y="12465"/>
                  </a:lnTo>
                  <a:cubicBezTo>
                    <a:pt x="11256" y="13720"/>
                    <a:pt x="11256" y="13720"/>
                    <a:pt x="11256" y="14967"/>
                  </a:cubicBezTo>
                  <a:lnTo>
                    <a:pt x="8755" y="16215"/>
                  </a:lnTo>
                  <a:close/>
                  <a:moveTo>
                    <a:pt x="7504" y="14967"/>
                  </a:moveTo>
                  <a:cubicBezTo>
                    <a:pt x="7504" y="14967"/>
                    <a:pt x="7504" y="14967"/>
                    <a:pt x="7504" y="14967"/>
                  </a:cubicBezTo>
                  <a:lnTo>
                    <a:pt x="7504" y="11225"/>
                  </a:lnTo>
                  <a:cubicBezTo>
                    <a:pt x="8755" y="11225"/>
                    <a:pt x="10006" y="11225"/>
                    <a:pt x="10006" y="12473"/>
                  </a:cubicBezTo>
                  <a:lnTo>
                    <a:pt x="7504" y="14975"/>
                  </a:lnTo>
                  <a:close/>
                  <a:moveTo>
                    <a:pt x="7504" y="14967"/>
                  </a:moveTo>
                  <a:cubicBezTo>
                    <a:pt x="7504" y="14967"/>
                    <a:pt x="7504" y="14967"/>
                    <a:pt x="7504" y="14967"/>
                  </a:cubicBezTo>
                  <a:lnTo>
                    <a:pt x="7504" y="11225"/>
                  </a:lnTo>
                  <a:cubicBezTo>
                    <a:pt x="7504" y="11225"/>
                    <a:pt x="7504" y="11225"/>
                    <a:pt x="7504" y="11225"/>
                  </a:cubicBezTo>
                  <a:lnTo>
                    <a:pt x="7504" y="14967"/>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3" name="Freeform 1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0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3FwAAZSQAAOUXAADrJAAAAAAAACYAAAAIAAAA//////////8="/>
                </a:ext>
              </a:extLst>
            </p:cNvSpPr>
            <p:nvPr/>
          </p:nvSpPr>
          <p:spPr>
            <a:xfrm>
              <a:off x="3814445" y="5916295"/>
              <a:ext cx="69850" cy="85090"/>
            </a:xfrm>
            <a:custGeom>
              <a:avLst/>
              <a:gdLst/>
              <a:ahLst/>
              <a:cxnLst/>
              <a:rect l="0" t="0" r="69850" b="85090"/>
              <a:pathLst>
                <a:path w="69850" h="85090">
                  <a:moveTo>
                    <a:pt x="26670" y="0"/>
                  </a:moveTo>
                  <a:lnTo>
                    <a:pt x="43180" y="0"/>
                  </a:lnTo>
                  <a:cubicBezTo>
                    <a:pt x="58420" y="0"/>
                    <a:pt x="69850" y="10160"/>
                    <a:pt x="69850" y="22860"/>
                  </a:cubicBezTo>
                  <a:lnTo>
                    <a:pt x="69850" y="62230"/>
                  </a:lnTo>
                  <a:cubicBezTo>
                    <a:pt x="69850" y="74930"/>
                    <a:pt x="58420" y="85090"/>
                    <a:pt x="43180" y="85090"/>
                  </a:cubicBezTo>
                  <a:lnTo>
                    <a:pt x="26670" y="85090"/>
                  </a:lnTo>
                  <a:cubicBezTo>
                    <a:pt x="11430" y="85090"/>
                    <a:pt x="0" y="74930"/>
                    <a:pt x="0" y="62230"/>
                  </a:cubicBezTo>
                  <a:lnTo>
                    <a:pt x="0" y="22860"/>
                  </a:lnTo>
                  <a:cubicBezTo>
                    <a:pt x="0" y="10160"/>
                    <a:pt x="11430" y="0"/>
                    <a:pt x="26670"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2" name="Freeform 1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1FwAAYyQAAOcXAADtJAAAAAAAACYAAAAIAAAA//////////8="/>
                </a:ext>
              </a:extLst>
            </p:cNvSpPr>
            <p:nvPr/>
          </p:nvSpPr>
          <p:spPr>
            <a:xfrm>
              <a:off x="3813175" y="5915025"/>
              <a:ext cx="72390" cy="87630"/>
            </a:xfrm>
            <a:custGeom>
              <a:avLst/>
              <a:gdLst/>
              <a:ahLst/>
              <a:cxnLst/>
              <a:rect l="0" t="0" r="72390" b="87630"/>
              <a:pathLst>
                <a:path w="72390" h="87630">
                  <a:moveTo>
                    <a:pt x="27940" y="0"/>
                  </a:moveTo>
                  <a:lnTo>
                    <a:pt x="44450" y="0"/>
                  </a:lnTo>
                  <a:lnTo>
                    <a:pt x="44450" y="2540"/>
                  </a:lnTo>
                  <a:lnTo>
                    <a:pt x="27940" y="2540"/>
                  </a:lnTo>
                  <a:lnTo>
                    <a:pt x="27940" y="0"/>
                  </a:lnTo>
                  <a:close/>
                  <a:moveTo>
                    <a:pt x="44450" y="0"/>
                  </a:moveTo>
                  <a:lnTo>
                    <a:pt x="44450" y="2540"/>
                  </a:lnTo>
                  <a:lnTo>
                    <a:pt x="44450" y="0"/>
                  </a:lnTo>
                  <a:close/>
                  <a:moveTo>
                    <a:pt x="44450" y="0"/>
                  </a:moveTo>
                  <a:cubicBezTo>
                    <a:pt x="52070" y="0"/>
                    <a:pt x="59690" y="2540"/>
                    <a:pt x="64770" y="6350"/>
                  </a:cubicBezTo>
                  <a:lnTo>
                    <a:pt x="62230" y="8890"/>
                  </a:lnTo>
                  <a:cubicBezTo>
                    <a:pt x="58420" y="5080"/>
                    <a:pt x="52070" y="2540"/>
                    <a:pt x="44450" y="2540"/>
                  </a:cubicBezTo>
                  <a:lnTo>
                    <a:pt x="44450" y="0"/>
                  </a:lnTo>
                  <a:close/>
                  <a:moveTo>
                    <a:pt x="64770" y="6350"/>
                  </a:moveTo>
                  <a:cubicBezTo>
                    <a:pt x="69850" y="11430"/>
                    <a:pt x="72390" y="16510"/>
                    <a:pt x="72390" y="24130"/>
                  </a:cubicBezTo>
                  <a:lnTo>
                    <a:pt x="69850" y="24130"/>
                  </a:lnTo>
                  <a:cubicBezTo>
                    <a:pt x="69850" y="17780"/>
                    <a:pt x="67310" y="12700"/>
                    <a:pt x="62230" y="8890"/>
                  </a:cubicBezTo>
                  <a:lnTo>
                    <a:pt x="64770" y="6350"/>
                  </a:lnTo>
                  <a:close/>
                  <a:moveTo>
                    <a:pt x="72390" y="24130"/>
                  </a:moveTo>
                  <a:lnTo>
                    <a:pt x="69850" y="24130"/>
                  </a:lnTo>
                  <a:lnTo>
                    <a:pt x="72390" y="24130"/>
                  </a:lnTo>
                  <a:close/>
                  <a:moveTo>
                    <a:pt x="72390" y="24130"/>
                  </a:moveTo>
                  <a:lnTo>
                    <a:pt x="72390" y="63500"/>
                  </a:lnTo>
                  <a:lnTo>
                    <a:pt x="69850" y="63500"/>
                  </a:lnTo>
                  <a:lnTo>
                    <a:pt x="69850" y="24130"/>
                  </a:lnTo>
                  <a:lnTo>
                    <a:pt x="72390" y="24130"/>
                  </a:lnTo>
                  <a:close/>
                  <a:moveTo>
                    <a:pt x="72390" y="63500"/>
                  </a:moveTo>
                  <a:lnTo>
                    <a:pt x="69850" y="63500"/>
                  </a:lnTo>
                  <a:lnTo>
                    <a:pt x="72390" y="63500"/>
                  </a:lnTo>
                  <a:close/>
                  <a:moveTo>
                    <a:pt x="72390" y="63500"/>
                  </a:moveTo>
                  <a:cubicBezTo>
                    <a:pt x="72390" y="71120"/>
                    <a:pt x="69850" y="76200"/>
                    <a:pt x="64770" y="81280"/>
                  </a:cubicBezTo>
                  <a:lnTo>
                    <a:pt x="62230" y="78740"/>
                  </a:lnTo>
                  <a:cubicBezTo>
                    <a:pt x="67310" y="74930"/>
                    <a:pt x="69850" y="69850"/>
                    <a:pt x="69850" y="63500"/>
                  </a:cubicBezTo>
                  <a:lnTo>
                    <a:pt x="72390" y="63500"/>
                  </a:lnTo>
                  <a:close/>
                  <a:moveTo>
                    <a:pt x="64770" y="81280"/>
                  </a:moveTo>
                  <a:cubicBezTo>
                    <a:pt x="59690" y="85090"/>
                    <a:pt x="52070" y="87630"/>
                    <a:pt x="44450" y="87630"/>
                  </a:cubicBezTo>
                  <a:lnTo>
                    <a:pt x="44450" y="83820"/>
                  </a:lnTo>
                  <a:cubicBezTo>
                    <a:pt x="52070" y="83820"/>
                    <a:pt x="58420" y="82550"/>
                    <a:pt x="62230" y="78740"/>
                  </a:cubicBezTo>
                  <a:lnTo>
                    <a:pt x="64770" y="81280"/>
                  </a:lnTo>
                  <a:close/>
                  <a:moveTo>
                    <a:pt x="44450" y="87630"/>
                  </a:moveTo>
                  <a:lnTo>
                    <a:pt x="44450" y="83820"/>
                  </a:lnTo>
                  <a:lnTo>
                    <a:pt x="44450" y="87630"/>
                  </a:lnTo>
                  <a:close/>
                  <a:moveTo>
                    <a:pt x="44450" y="87630"/>
                  </a:moveTo>
                  <a:lnTo>
                    <a:pt x="27940" y="87630"/>
                  </a:lnTo>
                  <a:lnTo>
                    <a:pt x="27940" y="83820"/>
                  </a:lnTo>
                  <a:lnTo>
                    <a:pt x="44450" y="83820"/>
                  </a:lnTo>
                  <a:lnTo>
                    <a:pt x="44450" y="87630"/>
                  </a:lnTo>
                  <a:close/>
                  <a:moveTo>
                    <a:pt x="27940" y="87630"/>
                  </a:moveTo>
                  <a:lnTo>
                    <a:pt x="27940" y="83820"/>
                  </a:lnTo>
                  <a:lnTo>
                    <a:pt x="27940" y="87630"/>
                  </a:lnTo>
                  <a:close/>
                  <a:moveTo>
                    <a:pt x="27940" y="87630"/>
                  </a:moveTo>
                  <a:cubicBezTo>
                    <a:pt x="20320" y="87630"/>
                    <a:pt x="12700" y="85090"/>
                    <a:pt x="7620" y="81280"/>
                  </a:cubicBezTo>
                  <a:lnTo>
                    <a:pt x="10160" y="78740"/>
                  </a:lnTo>
                  <a:cubicBezTo>
                    <a:pt x="15240" y="82550"/>
                    <a:pt x="21590" y="83820"/>
                    <a:pt x="27940" y="83820"/>
                  </a:cubicBezTo>
                  <a:lnTo>
                    <a:pt x="27940" y="87630"/>
                  </a:lnTo>
                  <a:close/>
                  <a:moveTo>
                    <a:pt x="7620" y="81280"/>
                  </a:moveTo>
                  <a:cubicBezTo>
                    <a:pt x="2540" y="76200"/>
                    <a:pt x="0" y="71120"/>
                    <a:pt x="0" y="63500"/>
                  </a:cubicBezTo>
                  <a:lnTo>
                    <a:pt x="2540" y="63500"/>
                  </a:lnTo>
                  <a:cubicBezTo>
                    <a:pt x="2540" y="69850"/>
                    <a:pt x="6350" y="74930"/>
                    <a:pt x="10160" y="78740"/>
                  </a:cubicBezTo>
                  <a:lnTo>
                    <a:pt x="7620" y="81280"/>
                  </a:lnTo>
                  <a:close/>
                  <a:moveTo>
                    <a:pt x="0" y="63500"/>
                  </a:moveTo>
                  <a:lnTo>
                    <a:pt x="2540" y="63500"/>
                  </a:lnTo>
                  <a:lnTo>
                    <a:pt x="0" y="63500"/>
                  </a:lnTo>
                  <a:close/>
                  <a:moveTo>
                    <a:pt x="0" y="63500"/>
                  </a:moveTo>
                  <a:lnTo>
                    <a:pt x="0" y="24130"/>
                  </a:lnTo>
                  <a:lnTo>
                    <a:pt x="2540" y="24130"/>
                  </a:lnTo>
                  <a:lnTo>
                    <a:pt x="2540" y="63500"/>
                  </a:lnTo>
                  <a:lnTo>
                    <a:pt x="0" y="63500"/>
                  </a:lnTo>
                  <a:close/>
                  <a:moveTo>
                    <a:pt x="0" y="24130"/>
                  </a:moveTo>
                  <a:lnTo>
                    <a:pt x="2540" y="24130"/>
                  </a:lnTo>
                  <a:lnTo>
                    <a:pt x="0" y="24130"/>
                  </a:lnTo>
                  <a:close/>
                  <a:moveTo>
                    <a:pt x="0" y="24130"/>
                  </a:moveTo>
                  <a:cubicBezTo>
                    <a:pt x="0" y="16510"/>
                    <a:pt x="2540" y="11430"/>
                    <a:pt x="7620" y="6350"/>
                  </a:cubicBezTo>
                  <a:lnTo>
                    <a:pt x="10160" y="8890"/>
                  </a:lnTo>
                  <a:cubicBezTo>
                    <a:pt x="6350" y="12700"/>
                    <a:pt x="2540" y="17780"/>
                    <a:pt x="2540" y="24130"/>
                  </a:cubicBezTo>
                  <a:lnTo>
                    <a:pt x="0" y="24130"/>
                  </a:lnTo>
                  <a:close/>
                  <a:moveTo>
                    <a:pt x="7620" y="6350"/>
                  </a:moveTo>
                  <a:cubicBezTo>
                    <a:pt x="12700" y="2540"/>
                    <a:pt x="20320" y="0"/>
                    <a:pt x="27940" y="0"/>
                  </a:cubicBezTo>
                  <a:lnTo>
                    <a:pt x="27940" y="2540"/>
                  </a:lnTo>
                  <a:cubicBezTo>
                    <a:pt x="21590" y="2540"/>
                    <a:pt x="15240" y="5080"/>
                    <a:pt x="10160" y="8890"/>
                  </a:cubicBezTo>
                  <a:lnTo>
                    <a:pt x="7620" y="6350"/>
                  </a:lnTo>
                  <a:close/>
                  <a:moveTo>
                    <a:pt x="27940" y="0"/>
                  </a:moveTo>
                  <a:lnTo>
                    <a:pt x="27940" y="2540"/>
                  </a:lnTo>
                  <a:lnTo>
                    <a:pt x="2794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1" name="Freeform 1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FwAAPyQAAM0XAABvJAAAAAAAACYAAAAIAAAA//////////8="/>
                </a:ext>
              </a:extLst>
            </p:cNvSpPr>
            <p:nvPr/>
          </p:nvSpPr>
          <p:spPr>
            <a:xfrm>
              <a:off x="3860165" y="5892165"/>
              <a:ext cx="8890" cy="30480"/>
            </a:xfrm>
            <a:custGeom>
              <a:avLst/>
              <a:gdLst/>
              <a:ahLst/>
              <a:cxnLst/>
              <a:rect l="0" t="0" r="8890" b="30480"/>
              <a:pathLst>
                <a:path w="8890" h="30480">
                  <a:moveTo>
                    <a:pt x="8890" y="5080"/>
                  </a:moveTo>
                  <a:cubicBezTo>
                    <a:pt x="8890" y="11430"/>
                    <a:pt x="8890" y="19050"/>
                    <a:pt x="8890" y="26670"/>
                  </a:cubicBezTo>
                  <a:cubicBezTo>
                    <a:pt x="7620" y="29210"/>
                    <a:pt x="3810" y="30480"/>
                    <a:pt x="0" y="30480"/>
                  </a:cubicBezTo>
                  <a:cubicBezTo>
                    <a:pt x="0" y="25400"/>
                    <a:pt x="0" y="19050"/>
                    <a:pt x="0" y="13970"/>
                  </a:cubicBezTo>
                  <a:cubicBezTo>
                    <a:pt x="0" y="11430"/>
                    <a:pt x="0" y="8890"/>
                    <a:pt x="0" y="6350"/>
                  </a:cubicBezTo>
                  <a:cubicBezTo>
                    <a:pt x="1270" y="2540"/>
                    <a:pt x="7620" y="3810"/>
                    <a:pt x="7620" y="2540"/>
                  </a:cubicBezTo>
                  <a:cubicBezTo>
                    <a:pt x="8890" y="2540"/>
                    <a:pt x="7620" y="0"/>
                    <a:pt x="8890" y="0"/>
                  </a:cubicBezTo>
                  <a:cubicBezTo>
                    <a:pt x="8890" y="1270"/>
                    <a:pt x="8890" y="3810"/>
                    <a:pt x="8890" y="508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0" name="Freeform 1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FwAAPSQAAM4XAABzJAAAAAAAACYAAAAIAAAA//////////8="/>
                </a:ext>
              </a:extLst>
            </p:cNvSpPr>
            <p:nvPr/>
          </p:nvSpPr>
          <p:spPr>
            <a:xfrm>
              <a:off x="3857625" y="5890895"/>
              <a:ext cx="12065" cy="34290"/>
            </a:xfrm>
            <a:custGeom>
              <a:avLst/>
              <a:gdLst/>
              <a:ahLst/>
              <a:cxnLst/>
              <a:rect l="0" t="0" r="12065" b="34290"/>
              <a:pathLst>
                <a:path w="12065" h="34290">
                  <a:moveTo>
                    <a:pt x="12065" y="6350"/>
                  </a:moveTo>
                  <a:lnTo>
                    <a:pt x="12065" y="27940"/>
                  </a:lnTo>
                  <a:lnTo>
                    <a:pt x="9652" y="27940"/>
                  </a:lnTo>
                  <a:lnTo>
                    <a:pt x="9652" y="6350"/>
                  </a:lnTo>
                  <a:lnTo>
                    <a:pt x="12065" y="6350"/>
                  </a:lnTo>
                  <a:close/>
                  <a:moveTo>
                    <a:pt x="12065" y="27940"/>
                  </a:moveTo>
                  <a:lnTo>
                    <a:pt x="10858" y="27940"/>
                  </a:lnTo>
                  <a:lnTo>
                    <a:pt x="12065" y="27940"/>
                  </a:lnTo>
                  <a:close/>
                  <a:moveTo>
                    <a:pt x="12065" y="27940"/>
                  </a:moveTo>
                  <a:cubicBezTo>
                    <a:pt x="10858" y="30480"/>
                    <a:pt x="9652" y="31750"/>
                    <a:pt x="7239" y="31750"/>
                  </a:cubicBezTo>
                  <a:lnTo>
                    <a:pt x="6032" y="29210"/>
                  </a:lnTo>
                  <a:cubicBezTo>
                    <a:pt x="7239" y="27940"/>
                    <a:pt x="8445" y="27940"/>
                    <a:pt x="9652" y="26670"/>
                  </a:cubicBezTo>
                  <a:lnTo>
                    <a:pt x="12065" y="27940"/>
                  </a:lnTo>
                  <a:close/>
                  <a:moveTo>
                    <a:pt x="7239" y="31750"/>
                  </a:moveTo>
                  <a:cubicBezTo>
                    <a:pt x="6032" y="33020"/>
                    <a:pt x="4826" y="33020"/>
                    <a:pt x="2413" y="33020"/>
                  </a:cubicBezTo>
                  <a:lnTo>
                    <a:pt x="1206" y="30480"/>
                  </a:lnTo>
                  <a:cubicBezTo>
                    <a:pt x="3619" y="30480"/>
                    <a:pt x="4826" y="29210"/>
                    <a:pt x="6032" y="29210"/>
                  </a:cubicBezTo>
                  <a:lnTo>
                    <a:pt x="7239" y="31750"/>
                  </a:lnTo>
                  <a:close/>
                  <a:moveTo>
                    <a:pt x="2413" y="33020"/>
                  </a:moveTo>
                  <a:lnTo>
                    <a:pt x="0" y="34290"/>
                  </a:lnTo>
                  <a:lnTo>
                    <a:pt x="0" y="31750"/>
                  </a:lnTo>
                  <a:lnTo>
                    <a:pt x="2413" y="31750"/>
                  </a:lnTo>
                  <a:lnTo>
                    <a:pt x="2413" y="33020"/>
                  </a:lnTo>
                  <a:close/>
                  <a:moveTo>
                    <a:pt x="0" y="31750"/>
                  </a:moveTo>
                  <a:lnTo>
                    <a:pt x="3619" y="31750"/>
                  </a:lnTo>
                  <a:lnTo>
                    <a:pt x="0" y="31750"/>
                  </a:lnTo>
                  <a:close/>
                  <a:moveTo>
                    <a:pt x="0" y="31750"/>
                  </a:moveTo>
                  <a:cubicBezTo>
                    <a:pt x="0" y="29210"/>
                    <a:pt x="0" y="26670"/>
                    <a:pt x="0" y="22860"/>
                  </a:cubicBezTo>
                  <a:lnTo>
                    <a:pt x="3619" y="24130"/>
                  </a:lnTo>
                  <a:cubicBezTo>
                    <a:pt x="3619" y="26670"/>
                    <a:pt x="3619" y="29210"/>
                    <a:pt x="3619" y="31750"/>
                  </a:cubicBezTo>
                  <a:lnTo>
                    <a:pt x="0" y="31750"/>
                  </a:lnTo>
                  <a:close/>
                  <a:moveTo>
                    <a:pt x="0" y="22860"/>
                  </a:moveTo>
                  <a:cubicBezTo>
                    <a:pt x="0" y="20320"/>
                    <a:pt x="0" y="17780"/>
                    <a:pt x="0" y="15240"/>
                  </a:cubicBezTo>
                  <a:lnTo>
                    <a:pt x="3619" y="15240"/>
                  </a:lnTo>
                  <a:cubicBezTo>
                    <a:pt x="3619" y="17780"/>
                    <a:pt x="3619" y="20320"/>
                    <a:pt x="3619" y="24130"/>
                  </a:cubicBezTo>
                  <a:lnTo>
                    <a:pt x="0" y="22860"/>
                  </a:lnTo>
                  <a:close/>
                  <a:moveTo>
                    <a:pt x="0" y="15240"/>
                  </a:moveTo>
                  <a:lnTo>
                    <a:pt x="3619" y="15240"/>
                  </a:lnTo>
                  <a:lnTo>
                    <a:pt x="0" y="15240"/>
                  </a:lnTo>
                  <a:close/>
                  <a:moveTo>
                    <a:pt x="0" y="15240"/>
                  </a:moveTo>
                  <a:cubicBezTo>
                    <a:pt x="0" y="12700"/>
                    <a:pt x="0" y="8890"/>
                    <a:pt x="1206" y="6350"/>
                  </a:cubicBezTo>
                  <a:lnTo>
                    <a:pt x="4826" y="7620"/>
                  </a:lnTo>
                  <a:cubicBezTo>
                    <a:pt x="3619" y="10160"/>
                    <a:pt x="3619" y="12700"/>
                    <a:pt x="3619" y="15240"/>
                  </a:cubicBezTo>
                  <a:lnTo>
                    <a:pt x="0" y="15240"/>
                  </a:lnTo>
                  <a:close/>
                  <a:moveTo>
                    <a:pt x="1206" y="6350"/>
                  </a:moveTo>
                  <a:cubicBezTo>
                    <a:pt x="2413" y="3810"/>
                    <a:pt x="4826" y="2540"/>
                    <a:pt x="7239" y="2540"/>
                  </a:cubicBezTo>
                  <a:lnTo>
                    <a:pt x="7239" y="6350"/>
                  </a:lnTo>
                  <a:cubicBezTo>
                    <a:pt x="6032" y="6350"/>
                    <a:pt x="4826" y="6350"/>
                    <a:pt x="4826" y="7620"/>
                  </a:cubicBezTo>
                  <a:lnTo>
                    <a:pt x="1206" y="6350"/>
                  </a:lnTo>
                  <a:close/>
                  <a:moveTo>
                    <a:pt x="7239" y="2540"/>
                  </a:moveTo>
                  <a:cubicBezTo>
                    <a:pt x="8445" y="2540"/>
                    <a:pt x="8445" y="2540"/>
                    <a:pt x="8445" y="2540"/>
                  </a:cubicBezTo>
                  <a:lnTo>
                    <a:pt x="12065" y="3810"/>
                  </a:lnTo>
                  <a:cubicBezTo>
                    <a:pt x="10858" y="6350"/>
                    <a:pt x="9652" y="6350"/>
                    <a:pt x="7239" y="6350"/>
                  </a:cubicBezTo>
                  <a:lnTo>
                    <a:pt x="7239" y="2540"/>
                  </a:lnTo>
                  <a:close/>
                  <a:moveTo>
                    <a:pt x="8445" y="2540"/>
                  </a:moveTo>
                  <a:lnTo>
                    <a:pt x="9652" y="3810"/>
                  </a:lnTo>
                  <a:lnTo>
                    <a:pt x="8445" y="2540"/>
                  </a:lnTo>
                  <a:close/>
                  <a:moveTo>
                    <a:pt x="8445" y="2540"/>
                  </a:moveTo>
                  <a:lnTo>
                    <a:pt x="10858" y="5080"/>
                  </a:lnTo>
                  <a:lnTo>
                    <a:pt x="8445" y="2540"/>
                  </a:lnTo>
                  <a:close/>
                  <a:moveTo>
                    <a:pt x="10858" y="5080"/>
                  </a:moveTo>
                  <a:lnTo>
                    <a:pt x="9652" y="3810"/>
                  </a:lnTo>
                  <a:lnTo>
                    <a:pt x="10858" y="5080"/>
                  </a:lnTo>
                  <a:close/>
                  <a:moveTo>
                    <a:pt x="8445" y="2540"/>
                  </a:moveTo>
                  <a:cubicBezTo>
                    <a:pt x="9652" y="2540"/>
                    <a:pt x="8445" y="2540"/>
                    <a:pt x="8445" y="2540"/>
                  </a:cubicBezTo>
                  <a:lnTo>
                    <a:pt x="12065" y="2540"/>
                  </a:lnTo>
                  <a:cubicBezTo>
                    <a:pt x="12065" y="2540"/>
                    <a:pt x="12065" y="3810"/>
                    <a:pt x="10858" y="5080"/>
                  </a:cubicBezTo>
                  <a:lnTo>
                    <a:pt x="8445" y="2540"/>
                  </a:lnTo>
                  <a:close/>
                  <a:moveTo>
                    <a:pt x="8445" y="2540"/>
                  </a:moveTo>
                  <a:cubicBezTo>
                    <a:pt x="8445" y="1270"/>
                    <a:pt x="8445" y="0"/>
                    <a:pt x="9652" y="0"/>
                  </a:cubicBezTo>
                  <a:lnTo>
                    <a:pt x="10858" y="3810"/>
                  </a:lnTo>
                  <a:cubicBezTo>
                    <a:pt x="9652" y="3810"/>
                    <a:pt x="12065" y="1270"/>
                    <a:pt x="12065" y="2540"/>
                  </a:cubicBezTo>
                  <a:lnTo>
                    <a:pt x="8445" y="2540"/>
                  </a:lnTo>
                  <a:close/>
                  <a:moveTo>
                    <a:pt x="9652" y="0"/>
                  </a:moveTo>
                  <a:lnTo>
                    <a:pt x="10858" y="1270"/>
                  </a:lnTo>
                  <a:lnTo>
                    <a:pt x="9652" y="0"/>
                  </a:lnTo>
                  <a:close/>
                  <a:moveTo>
                    <a:pt x="9652" y="0"/>
                  </a:moveTo>
                  <a:cubicBezTo>
                    <a:pt x="10858" y="0"/>
                    <a:pt x="12065" y="0"/>
                    <a:pt x="12065" y="1270"/>
                  </a:cubicBezTo>
                  <a:lnTo>
                    <a:pt x="8445" y="2540"/>
                  </a:lnTo>
                  <a:cubicBezTo>
                    <a:pt x="8445" y="1270"/>
                    <a:pt x="12065" y="3810"/>
                    <a:pt x="10858" y="3810"/>
                  </a:cubicBezTo>
                  <a:lnTo>
                    <a:pt x="9652" y="0"/>
                  </a:lnTo>
                  <a:close/>
                  <a:moveTo>
                    <a:pt x="12065" y="1270"/>
                  </a:moveTo>
                  <a:cubicBezTo>
                    <a:pt x="12065" y="2540"/>
                    <a:pt x="12065" y="2540"/>
                    <a:pt x="12065" y="3810"/>
                  </a:cubicBezTo>
                  <a:lnTo>
                    <a:pt x="8445" y="3810"/>
                  </a:lnTo>
                  <a:cubicBezTo>
                    <a:pt x="8445" y="3810"/>
                    <a:pt x="8445" y="2540"/>
                    <a:pt x="8445" y="2540"/>
                  </a:cubicBezTo>
                  <a:lnTo>
                    <a:pt x="12065" y="1270"/>
                  </a:lnTo>
                  <a:close/>
                  <a:moveTo>
                    <a:pt x="12065" y="3810"/>
                  </a:moveTo>
                  <a:cubicBezTo>
                    <a:pt x="12065" y="3810"/>
                    <a:pt x="12065" y="5080"/>
                    <a:pt x="12065" y="6350"/>
                  </a:cubicBezTo>
                  <a:lnTo>
                    <a:pt x="9652" y="6350"/>
                  </a:lnTo>
                  <a:cubicBezTo>
                    <a:pt x="9652" y="5080"/>
                    <a:pt x="9652" y="5080"/>
                    <a:pt x="8445" y="3810"/>
                  </a:cubicBezTo>
                  <a:lnTo>
                    <a:pt x="12065" y="381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9" name="Freeform 1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FgAA5iMAAGEXAAATJAAAAAAAACYAAAAIAAAA//////////8="/>
                </a:ext>
              </a:extLst>
            </p:cNvSpPr>
            <p:nvPr/>
          </p:nvSpPr>
          <p:spPr>
            <a:xfrm>
              <a:off x="3708400" y="5835650"/>
              <a:ext cx="92075" cy="28575"/>
            </a:xfrm>
            <a:custGeom>
              <a:avLst/>
              <a:gdLst/>
              <a:ahLst/>
              <a:cxnLst/>
              <a:rect l="0" t="0" r="92075" b="28575"/>
              <a:pathLst>
                <a:path w="92075" h="28575">
                  <a:moveTo>
                    <a:pt x="92075" y="14908"/>
                  </a:moveTo>
                  <a:lnTo>
                    <a:pt x="92075" y="17393"/>
                  </a:lnTo>
                  <a:cubicBezTo>
                    <a:pt x="92075" y="23605"/>
                    <a:pt x="70632" y="28575"/>
                    <a:pt x="45406" y="28575"/>
                  </a:cubicBezTo>
                  <a:cubicBezTo>
                    <a:pt x="20180" y="28575"/>
                    <a:pt x="0" y="23605"/>
                    <a:pt x="0" y="17393"/>
                  </a:cubicBezTo>
                  <a:lnTo>
                    <a:pt x="0" y="14908"/>
                  </a:lnTo>
                  <a:cubicBezTo>
                    <a:pt x="0" y="0"/>
                    <a:pt x="92075" y="0"/>
                    <a:pt x="92075" y="14908"/>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8" name="Freeform 1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6iMAAGMXAAAVJAAAAAAAACYAAAAIAAAA//////////8="/>
                </a:ext>
              </a:extLst>
            </p:cNvSpPr>
            <p:nvPr/>
          </p:nvSpPr>
          <p:spPr>
            <a:xfrm>
              <a:off x="3705860" y="5838190"/>
              <a:ext cx="95885" cy="27305"/>
            </a:xfrm>
            <a:custGeom>
              <a:avLst/>
              <a:gdLst/>
              <a:ahLst/>
              <a:cxnLst/>
              <a:rect l="0" t="0" r="95885" b="27305"/>
              <a:pathLst>
                <a:path w="95885" h="27305">
                  <a:moveTo>
                    <a:pt x="95885" y="12411"/>
                  </a:moveTo>
                  <a:lnTo>
                    <a:pt x="95885" y="14893"/>
                  </a:lnTo>
                  <a:lnTo>
                    <a:pt x="93361" y="14893"/>
                  </a:lnTo>
                  <a:lnTo>
                    <a:pt x="93361" y="12411"/>
                  </a:lnTo>
                  <a:lnTo>
                    <a:pt x="95885" y="12411"/>
                  </a:lnTo>
                  <a:close/>
                  <a:moveTo>
                    <a:pt x="95885" y="14893"/>
                  </a:moveTo>
                  <a:lnTo>
                    <a:pt x="93361" y="14893"/>
                  </a:lnTo>
                  <a:lnTo>
                    <a:pt x="95885" y="14893"/>
                  </a:lnTo>
                  <a:close/>
                  <a:moveTo>
                    <a:pt x="95885" y="14893"/>
                  </a:moveTo>
                  <a:cubicBezTo>
                    <a:pt x="95885" y="18617"/>
                    <a:pt x="90838" y="22340"/>
                    <a:pt x="80745" y="24822"/>
                  </a:cubicBezTo>
                  <a:lnTo>
                    <a:pt x="80745" y="21099"/>
                  </a:lnTo>
                  <a:cubicBezTo>
                    <a:pt x="88315" y="18617"/>
                    <a:pt x="93361" y="17375"/>
                    <a:pt x="93361" y="14893"/>
                  </a:cubicBezTo>
                  <a:lnTo>
                    <a:pt x="95885" y="14893"/>
                  </a:lnTo>
                  <a:close/>
                  <a:moveTo>
                    <a:pt x="80745" y="24822"/>
                  </a:moveTo>
                  <a:cubicBezTo>
                    <a:pt x="73175" y="26063"/>
                    <a:pt x="60558" y="27305"/>
                    <a:pt x="47942" y="27305"/>
                  </a:cubicBezTo>
                  <a:lnTo>
                    <a:pt x="47942" y="24822"/>
                  </a:lnTo>
                  <a:cubicBezTo>
                    <a:pt x="60558" y="24822"/>
                    <a:pt x="71913" y="23581"/>
                    <a:pt x="80745" y="21099"/>
                  </a:cubicBezTo>
                  <a:lnTo>
                    <a:pt x="80745" y="24822"/>
                  </a:lnTo>
                  <a:close/>
                  <a:moveTo>
                    <a:pt x="47942" y="27305"/>
                  </a:moveTo>
                  <a:lnTo>
                    <a:pt x="47942" y="24822"/>
                  </a:lnTo>
                  <a:lnTo>
                    <a:pt x="47942" y="27305"/>
                  </a:lnTo>
                  <a:close/>
                  <a:moveTo>
                    <a:pt x="47942" y="27305"/>
                  </a:moveTo>
                  <a:lnTo>
                    <a:pt x="47942" y="24822"/>
                  </a:lnTo>
                  <a:lnTo>
                    <a:pt x="47942" y="27305"/>
                  </a:lnTo>
                  <a:close/>
                  <a:moveTo>
                    <a:pt x="47942" y="27305"/>
                  </a:moveTo>
                  <a:lnTo>
                    <a:pt x="47942" y="24822"/>
                  </a:lnTo>
                  <a:lnTo>
                    <a:pt x="47942" y="27305"/>
                  </a:lnTo>
                  <a:close/>
                  <a:moveTo>
                    <a:pt x="47942" y="27305"/>
                  </a:moveTo>
                  <a:cubicBezTo>
                    <a:pt x="35326" y="27305"/>
                    <a:pt x="23971" y="26063"/>
                    <a:pt x="15139" y="24822"/>
                  </a:cubicBezTo>
                  <a:lnTo>
                    <a:pt x="16401" y="21099"/>
                  </a:lnTo>
                  <a:cubicBezTo>
                    <a:pt x="23971" y="23581"/>
                    <a:pt x="35326" y="24822"/>
                    <a:pt x="47942" y="24822"/>
                  </a:cubicBezTo>
                  <a:lnTo>
                    <a:pt x="47942" y="27305"/>
                  </a:lnTo>
                  <a:close/>
                  <a:moveTo>
                    <a:pt x="15139" y="24822"/>
                  </a:moveTo>
                  <a:cubicBezTo>
                    <a:pt x="6308" y="22340"/>
                    <a:pt x="0" y="18617"/>
                    <a:pt x="0" y="14893"/>
                  </a:cubicBezTo>
                  <a:lnTo>
                    <a:pt x="3784" y="14893"/>
                  </a:lnTo>
                  <a:cubicBezTo>
                    <a:pt x="3784" y="17375"/>
                    <a:pt x="8831" y="18617"/>
                    <a:pt x="16401" y="21099"/>
                  </a:cubicBezTo>
                  <a:lnTo>
                    <a:pt x="15139" y="24822"/>
                  </a:lnTo>
                  <a:close/>
                  <a:moveTo>
                    <a:pt x="0" y="14893"/>
                  </a:moveTo>
                  <a:lnTo>
                    <a:pt x="3784" y="14893"/>
                  </a:lnTo>
                  <a:lnTo>
                    <a:pt x="0" y="14893"/>
                  </a:lnTo>
                  <a:close/>
                  <a:moveTo>
                    <a:pt x="0" y="14893"/>
                  </a:moveTo>
                  <a:lnTo>
                    <a:pt x="0" y="12411"/>
                  </a:lnTo>
                  <a:lnTo>
                    <a:pt x="3784" y="12411"/>
                  </a:lnTo>
                  <a:lnTo>
                    <a:pt x="3784" y="14893"/>
                  </a:lnTo>
                  <a:lnTo>
                    <a:pt x="0" y="14893"/>
                  </a:lnTo>
                  <a:close/>
                  <a:moveTo>
                    <a:pt x="0" y="12411"/>
                  </a:moveTo>
                  <a:cubicBezTo>
                    <a:pt x="0" y="6205"/>
                    <a:pt x="12616" y="2482"/>
                    <a:pt x="29017" y="0"/>
                  </a:cubicBezTo>
                  <a:lnTo>
                    <a:pt x="29017" y="3723"/>
                  </a:lnTo>
                  <a:cubicBezTo>
                    <a:pt x="15139" y="4964"/>
                    <a:pt x="3784" y="8687"/>
                    <a:pt x="3784" y="12411"/>
                  </a:cubicBezTo>
                  <a:lnTo>
                    <a:pt x="0" y="12411"/>
                  </a:lnTo>
                  <a:close/>
                  <a:moveTo>
                    <a:pt x="29017" y="0"/>
                  </a:moveTo>
                  <a:cubicBezTo>
                    <a:pt x="35326" y="0"/>
                    <a:pt x="41634" y="0"/>
                    <a:pt x="47942" y="0"/>
                  </a:cubicBezTo>
                  <a:lnTo>
                    <a:pt x="47942" y="2482"/>
                  </a:lnTo>
                  <a:cubicBezTo>
                    <a:pt x="41634" y="2482"/>
                    <a:pt x="35326" y="3723"/>
                    <a:pt x="29017" y="3723"/>
                  </a:cubicBezTo>
                  <a:lnTo>
                    <a:pt x="29017" y="0"/>
                  </a:lnTo>
                  <a:close/>
                  <a:moveTo>
                    <a:pt x="47942" y="0"/>
                  </a:moveTo>
                  <a:cubicBezTo>
                    <a:pt x="55512" y="0"/>
                    <a:pt x="64343" y="0"/>
                    <a:pt x="70652" y="1241"/>
                  </a:cubicBezTo>
                  <a:lnTo>
                    <a:pt x="70652" y="3723"/>
                  </a:lnTo>
                  <a:cubicBezTo>
                    <a:pt x="63082" y="3723"/>
                    <a:pt x="55512" y="2482"/>
                    <a:pt x="47942" y="2482"/>
                  </a:cubicBezTo>
                  <a:lnTo>
                    <a:pt x="47942" y="0"/>
                  </a:lnTo>
                  <a:close/>
                  <a:moveTo>
                    <a:pt x="70652" y="1241"/>
                  </a:moveTo>
                  <a:cubicBezTo>
                    <a:pt x="85791" y="2482"/>
                    <a:pt x="95885" y="6205"/>
                    <a:pt x="95885" y="12411"/>
                  </a:cubicBezTo>
                  <a:lnTo>
                    <a:pt x="93361" y="12411"/>
                  </a:lnTo>
                  <a:cubicBezTo>
                    <a:pt x="93361" y="8687"/>
                    <a:pt x="83268" y="6205"/>
                    <a:pt x="70652" y="3723"/>
                  </a:cubicBezTo>
                  <a:lnTo>
                    <a:pt x="70652" y="1241"/>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7" name="Freeform 1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FwAAyyMAALcXAABrJAAAAAAAACYAAAAIAAAA//////////8="/>
                </a:ext>
              </a:extLst>
            </p:cNvSpPr>
            <p:nvPr/>
          </p:nvSpPr>
          <p:spPr>
            <a:xfrm>
              <a:off x="3745865" y="5818505"/>
              <a:ext cx="109220" cy="101600"/>
            </a:xfrm>
            <a:custGeom>
              <a:avLst/>
              <a:gdLst/>
              <a:ahLst/>
              <a:cxnLst/>
              <a:rect l="0" t="0" r="109220" b="101600"/>
              <a:pathLst>
                <a:path w="109220" h="101600">
                  <a:moveTo>
                    <a:pt x="0" y="30480"/>
                  </a:moveTo>
                  <a:lnTo>
                    <a:pt x="0" y="7620"/>
                  </a:lnTo>
                  <a:lnTo>
                    <a:pt x="0" y="0"/>
                  </a:lnTo>
                  <a:lnTo>
                    <a:pt x="6350" y="0"/>
                  </a:lnTo>
                  <a:lnTo>
                    <a:pt x="102870" y="0"/>
                  </a:lnTo>
                  <a:lnTo>
                    <a:pt x="109220" y="0"/>
                  </a:lnTo>
                  <a:lnTo>
                    <a:pt x="109220" y="7620"/>
                  </a:lnTo>
                  <a:cubicBezTo>
                    <a:pt x="109220" y="38100"/>
                    <a:pt x="109220" y="68580"/>
                    <a:pt x="109220" y="100330"/>
                  </a:cubicBezTo>
                  <a:cubicBezTo>
                    <a:pt x="105410" y="101600"/>
                    <a:pt x="101600" y="101600"/>
                    <a:pt x="96520" y="100330"/>
                  </a:cubicBezTo>
                  <a:lnTo>
                    <a:pt x="96520" y="13970"/>
                  </a:lnTo>
                  <a:lnTo>
                    <a:pt x="13970" y="13970"/>
                  </a:lnTo>
                  <a:cubicBezTo>
                    <a:pt x="13970" y="19050"/>
                    <a:pt x="13970" y="24130"/>
                    <a:pt x="13970" y="30480"/>
                  </a:cubicBezTo>
                  <a:cubicBezTo>
                    <a:pt x="8890" y="31750"/>
                    <a:pt x="3810" y="31750"/>
                    <a:pt x="0" y="3048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6" name="Freeform 1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FwAAySMAALsXAABtJAAAAAAAACYAAAAIAAAA//////////8="/>
                </a:ext>
              </a:extLst>
            </p:cNvSpPr>
            <p:nvPr/>
          </p:nvSpPr>
          <p:spPr>
            <a:xfrm>
              <a:off x="3744595" y="5817235"/>
              <a:ext cx="113030" cy="104140"/>
            </a:xfrm>
            <a:custGeom>
              <a:avLst/>
              <a:gdLst/>
              <a:ahLst/>
              <a:cxnLst/>
              <a:rect l="0" t="0" r="113030" b="104140"/>
              <a:pathLst>
                <a:path w="113030" h="104140">
                  <a:moveTo>
                    <a:pt x="0" y="31750"/>
                  </a:moveTo>
                  <a:lnTo>
                    <a:pt x="0" y="8890"/>
                  </a:lnTo>
                  <a:lnTo>
                    <a:pt x="2540" y="8890"/>
                  </a:lnTo>
                  <a:lnTo>
                    <a:pt x="2540" y="31750"/>
                  </a:lnTo>
                  <a:lnTo>
                    <a:pt x="0" y="31750"/>
                  </a:lnTo>
                  <a:close/>
                  <a:moveTo>
                    <a:pt x="0" y="8890"/>
                  </a:moveTo>
                  <a:lnTo>
                    <a:pt x="0" y="1270"/>
                  </a:lnTo>
                  <a:lnTo>
                    <a:pt x="2540" y="1270"/>
                  </a:lnTo>
                  <a:lnTo>
                    <a:pt x="2540" y="8890"/>
                  </a:lnTo>
                  <a:lnTo>
                    <a:pt x="0" y="8890"/>
                  </a:lnTo>
                  <a:close/>
                  <a:moveTo>
                    <a:pt x="0" y="1270"/>
                  </a:moveTo>
                  <a:lnTo>
                    <a:pt x="0" y="0"/>
                  </a:lnTo>
                  <a:lnTo>
                    <a:pt x="1270" y="0"/>
                  </a:lnTo>
                  <a:lnTo>
                    <a:pt x="1270" y="1270"/>
                  </a:lnTo>
                  <a:lnTo>
                    <a:pt x="0" y="1270"/>
                  </a:lnTo>
                  <a:close/>
                  <a:moveTo>
                    <a:pt x="1270" y="0"/>
                  </a:moveTo>
                  <a:lnTo>
                    <a:pt x="7620" y="0"/>
                  </a:lnTo>
                  <a:lnTo>
                    <a:pt x="7620" y="3810"/>
                  </a:lnTo>
                  <a:lnTo>
                    <a:pt x="1270" y="3810"/>
                  </a:lnTo>
                  <a:lnTo>
                    <a:pt x="1270" y="0"/>
                  </a:lnTo>
                  <a:close/>
                  <a:moveTo>
                    <a:pt x="7620" y="0"/>
                  </a:moveTo>
                  <a:lnTo>
                    <a:pt x="104140" y="0"/>
                  </a:lnTo>
                  <a:lnTo>
                    <a:pt x="104140" y="3810"/>
                  </a:lnTo>
                  <a:lnTo>
                    <a:pt x="7620" y="3810"/>
                  </a:lnTo>
                  <a:lnTo>
                    <a:pt x="7620" y="0"/>
                  </a:lnTo>
                  <a:close/>
                  <a:moveTo>
                    <a:pt x="104140" y="0"/>
                  </a:moveTo>
                  <a:lnTo>
                    <a:pt x="110490" y="0"/>
                  </a:lnTo>
                  <a:lnTo>
                    <a:pt x="110490" y="3810"/>
                  </a:lnTo>
                  <a:lnTo>
                    <a:pt x="104140" y="3810"/>
                  </a:lnTo>
                  <a:lnTo>
                    <a:pt x="104140" y="0"/>
                  </a:lnTo>
                  <a:close/>
                  <a:moveTo>
                    <a:pt x="110490" y="0"/>
                  </a:moveTo>
                  <a:lnTo>
                    <a:pt x="113030" y="0"/>
                  </a:lnTo>
                  <a:lnTo>
                    <a:pt x="113030" y="1270"/>
                  </a:lnTo>
                  <a:lnTo>
                    <a:pt x="110490" y="1270"/>
                  </a:lnTo>
                  <a:lnTo>
                    <a:pt x="110490" y="0"/>
                  </a:lnTo>
                  <a:close/>
                  <a:moveTo>
                    <a:pt x="113030" y="1270"/>
                  </a:moveTo>
                  <a:lnTo>
                    <a:pt x="113030" y="8890"/>
                  </a:lnTo>
                  <a:lnTo>
                    <a:pt x="109220" y="8890"/>
                  </a:lnTo>
                  <a:lnTo>
                    <a:pt x="109220" y="1270"/>
                  </a:lnTo>
                  <a:lnTo>
                    <a:pt x="113030" y="1270"/>
                  </a:lnTo>
                  <a:close/>
                  <a:moveTo>
                    <a:pt x="113030" y="8890"/>
                  </a:moveTo>
                  <a:lnTo>
                    <a:pt x="113030" y="101600"/>
                  </a:lnTo>
                  <a:lnTo>
                    <a:pt x="109220" y="101600"/>
                  </a:lnTo>
                  <a:lnTo>
                    <a:pt x="109220" y="8890"/>
                  </a:lnTo>
                  <a:lnTo>
                    <a:pt x="113030" y="8890"/>
                  </a:lnTo>
                  <a:close/>
                  <a:moveTo>
                    <a:pt x="113030" y="101600"/>
                  </a:moveTo>
                  <a:lnTo>
                    <a:pt x="113030" y="102870"/>
                  </a:lnTo>
                  <a:lnTo>
                    <a:pt x="111760" y="102870"/>
                  </a:lnTo>
                  <a:lnTo>
                    <a:pt x="110490" y="101600"/>
                  </a:lnTo>
                  <a:lnTo>
                    <a:pt x="113030" y="101600"/>
                  </a:lnTo>
                  <a:close/>
                  <a:moveTo>
                    <a:pt x="111760" y="102870"/>
                  </a:moveTo>
                  <a:cubicBezTo>
                    <a:pt x="109220" y="104140"/>
                    <a:pt x="106680" y="104140"/>
                    <a:pt x="104140" y="104140"/>
                  </a:cubicBezTo>
                  <a:lnTo>
                    <a:pt x="104140" y="100330"/>
                  </a:lnTo>
                  <a:cubicBezTo>
                    <a:pt x="106680" y="100330"/>
                    <a:pt x="107950" y="100330"/>
                    <a:pt x="110490" y="100330"/>
                  </a:cubicBezTo>
                  <a:lnTo>
                    <a:pt x="111760" y="102870"/>
                  </a:lnTo>
                  <a:close/>
                  <a:moveTo>
                    <a:pt x="104140" y="104140"/>
                  </a:moveTo>
                  <a:cubicBezTo>
                    <a:pt x="101600" y="104140"/>
                    <a:pt x="99060" y="104140"/>
                    <a:pt x="96520" y="102870"/>
                  </a:cubicBezTo>
                  <a:lnTo>
                    <a:pt x="97790" y="100330"/>
                  </a:lnTo>
                  <a:cubicBezTo>
                    <a:pt x="100330" y="100330"/>
                    <a:pt x="102870" y="101600"/>
                    <a:pt x="104140" y="100330"/>
                  </a:cubicBezTo>
                  <a:lnTo>
                    <a:pt x="104140" y="104140"/>
                  </a:lnTo>
                  <a:close/>
                  <a:moveTo>
                    <a:pt x="96520" y="102870"/>
                  </a:moveTo>
                  <a:lnTo>
                    <a:pt x="95250" y="102870"/>
                  </a:lnTo>
                  <a:lnTo>
                    <a:pt x="95250" y="101600"/>
                  </a:lnTo>
                  <a:lnTo>
                    <a:pt x="97790" y="101600"/>
                  </a:lnTo>
                  <a:lnTo>
                    <a:pt x="96520" y="102870"/>
                  </a:lnTo>
                  <a:close/>
                  <a:moveTo>
                    <a:pt x="95250" y="101600"/>
                  </a:moveTo>
                  <a:lnTo>
                    <a:pt x="95250" y="15240"/>
                  </a:lnTo>
                  <a:lnTo>
                    <a:pt x="99060" y="15240"/>
                  </a:lnTo>
                  <a:lnTo>
                    <a:pt x="99060" y="101600"/>
                  </a:lnTo>
                  <a:lnTo>
                    <a:pt x="95250" y="101600"/>
                  </a:lnTo>
                  <a:close/>
                  <a:moveTo>
                    <a:pt x="97790" y="13970"/>
                  </a:moveTo>
                  <a:lnTo>
                    <a:pt x="99060" y="13970"/>
                  </a:lnTo>
                  <a:lnTo>
                    <a:pt x="99060" y="15240"/>
                  </a:lnTo>
                  <a:lnTo>
                    <a:pt x="97790" y="15240"/>
                  </a:lnTo>
                  <a:lnTo>
                    <a:pt x="97790" y="13970"/>
                  </a:lnTo>
                  <a:close/>
                  <a:moveTo>
                    <a:pt x="97790" y="16510"/>
                  </a:moveTo>
                  <a:lnTo>
                    <a:pt x="15240" y="16510"/>
                  </a:lnTo>
                  <a:lnTo>
                    <a:pt x="15240" y="13970"/>
                  </a:lnTo>
                  <a:lnTo>
                    <a:pt x="97790" y="13970"/>
                  </a:lnTo>
                  <a:lnTo>
                    <a:pt x="97790" y="16510"/>
                  </a:lnTo>
                  <a:close/>
                  <a:moveTo>
                    <a:pt x="12700" y="15240"/>
                  </a:moveTo>
                  <a:lnTo>
                    <a:pt x="12700" y="13970"/>
                  </a:lnTo>
                  <a:lnTo>
                    <a:pt x="15240" y="13970"/>
                  </a:lnTo>
                  <a:lnTo>
                    <a:pt x="15240" y="15240"/>
                  </a:lnTo>
                  <a:lnTo>
                    <a:pt x="12700" y="15240"/>
                  </a:lnTo>
                  <a:close/>
                  <a:moveTo>
                    <a:pt x="16510" y="15240"/>
                  </a:moveTo>
                  <a:lnTo>
                    <a:pt x="16510" y="31750"/>
                  </a:lnTo>
                  <a:lnTo>
                    <a:pt x="12700" y="31750"/>
                  </a:lnTo>
                  <a:lnTo>
                    <a:pt x="12700" y="15240"/>
                  </a:lnTo>
                  <a:lnTo>
                    <a:pt x="16510" y="15240"/>
                  </a:lnTo>
                  <a:close/>
                  <a:moveTo>
                    <a:pt x="16510" y="31750"/>
                  </a:moveTo>
                  <a:lnTo>
                    <a:pt x="16510" y="33020"/>
                  </a:lnTo>
                  <a:lnTo>
                    <a:pt x="15240" y="33020"/>
                  </a:lnTo>
                  <a:lnTo>
                    <a:pt x="15240" y="31750"/>
                  </a:lnTo>
                  <a:lnTo>
                    <a:pt x="16510" y="31750"/>
                  </a:lnTo>
                  <a:close/>
                  <a:moveTo>
                    <a:pt x="15240" y="33020"/>
                  </a:moveTo>
                  <a:cubicBezTo>
                    <a:pt x="12700" y="34290"/>
                    <a:pt x="10160" y="34290"/>
                    <a:pt x="7620" y="34290"/>
                  </a:cubicBezTo>
                  <a:lnTo>
                    <a:pt x="7620" y="30480"/>
                  </a:lnTo>
                  <a:cubicBezTo>
                    <a:pt x="10160" y="30480"/>
                    <a:pt x="11430" y="30480"/>
                    <a:pt x="13970" y="29210"/>
                  </a:cubicBezTo>
                  <a:lnTo>
                    <a:pt x="15240" y="33020"/>
                  </a:lnTo>
                  <a:close/>
                  <a:moveTo>
                    <a:pt x="7620" y="34290"/>
                  </a:moveTo>
                  <a:cubicBezTo>
                    <a:pt x="5080" y="34290"/>
                    <a:pt x="2540" y="34290"/>
                    <a:pt x="1270" y="33020"/>
                  </a:cubicBezTo>
                  <a:lnTo>
                    <a:pt x="2540" y="29210"/>
                  </a:lnTo>
                  <a:cubicBezTo>
                    <a:pt x="3810" y="30480"/>
                    <a:pt x="6350" y="30480"/>
                    <a:pt x="7620" y="30480"/>
                  </a:cubicBezTo>
                  <a:lnTo>
                    <a:pt x="7620" y="34290"/>
                  </a:lnTo>
                  <a:close/>
                  <a:moveTo>
                    <a:pt x="1270" y="33020"/>
                  </a:moveTo>
                  <a:lnTo>
                    <a:pt x="0" y="33020"/>
                  </a:lnTo>
                  <a:lnTo>
                    <a:pt x="0" y="31750"/>
                  </a:lnTo>
                  <a:lnTo>
                    <a:pt x="1270" y="31750"/>
                  </a:lnTo>
                  <a:lnTo>
                    <a:pt x="12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 name="Freeform 1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FgAARSQAAGEXAADyJAAAAAAAACYAAAAIAAAA//////////8="/>
                </a:ext>
              </a:extLst>
            </p:cNvSpPr>
            <p:nvPr/>
          </p:nvSpPr>
          <p:spPr>
            <a:xfrm>
              <a:off x="3708400" y="5895975"/>
              <a:ext cx="92075" cy="109855"/>
            </a:xfrm>
            <a:custGeom>
              <a:avLst/>
              <a:gdLst/>
              <a:ahLst/>
              <a:cxnLst/>
              <a:rect l="0" t="0" r="92075" b="109855"/>
              <a:pathLst>
                <a:path w="92075" h="109855">
                  <a:moveTo>
                    <a:pt x="0" y="0"/>
                  </a:moveTo>
                  <a:lnTo>
                    <a:pt x="0" y="95803"/>
                  </a:lnTo>
                  <a:lnTo>
                    <a:pt x="7567" y="103468"/>
                  </a:lnTo>
                  <a:lnTo>
                    <a:pt x="18919" y="107300"/>
                  </a:lnTo>
                  <a:lnTo>
                    <a:pt x="37839" y="109855"/>
                  </a:lnTo>
                  <a:lnTo>
                    <a:pt x="58019" y="109855"/>
                  </a:lnTo>
                  <a:lnTo>
                    <a:pt x="78200" y="106022"/>
                  </a:lnTo>
                  <a:lnTo>
                    <a:pt x="89552" y="99635"/>
                  </a:lnTo>
                  <a:lnTo>
                    <a:pt x="92075" y="94526"/>
                  </a:lnTo>
                  <a:lnTo>
                    <a:pt x="92075" y="0"/>
                  </a:lnTo>
                  <a:lnTo>
                    <a:pt x="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4" name="Freeform 1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QFgAARSQAAGEXAADyJAAAAAAAACYAAAAIAAAA//////////8="/>
                </a:ext>
              </a:extLst>
            </p:cNvSpPr>
            <p:nvPr/>
          </p:nvSpPr>
          <p:spPr>
            <a:xfrm>
              <a:off x="3708400" y="5895975"/>
              <a:ext cx="92075" cy="109855"/>
            </a:xfrm>
            <a:custGeom>
              <a:avLst/>
              <a:gdLst/>
              <a:ahLst/>
              <a:cxnLst/>
              <a:rect l="0" t="0" r="92075" b="109855"/>
              <a:pathLst>
                <a:path w="92075" h="109855">
                  <a:moveTo>
                    <a:pt x="0" y="0"/>
                  </a:moveTo>
                  <a:lnTo>
                    <a:pt x="0" y="95803"/>
                  </a:lnTo>
                  <a:lnTo>
                    <a:pt x="7567" y="103468"/>
                  </a:lnTo>
                  <a:lnTo>
                    <a:pt x="18919" y="107300"/>
                  </a:lnTo>
                  <a:lnTo>
                    <a:pt x="37839" y="109855"/>
                  </a:lnTo>
                  <a:lnTo>
                    <a:pt x="58019" y="109855"/>
                  </a:lnTo>
                  <a:lnTo>
                    <a:pt x="78200" y="106022"/>
                  </a:lnTo>
                  <a:lnTo>
                    <a:pt x="89552" y="99635"/>
                  </a:lnTo>
                  <a:lnTo>
                    <a:pt x="92075" y="94526"/>
                  </a:lnTo>
                  <a:lnTo>
                    <a:pt x="92075" y="0"/>
                  </a:lnTo>
                  <a:lnTo>
                    <a:pt x="0" y="0"/>
                  </a:lnTo>
                  <a:close/>
                </a:path>
              </a:pathLst>
            </a:custGeom>
            <a:no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 name="Freeform 1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FgAAOCQAAGEXAABWJAAAAAAAACYAAAAIAAAA//////////8="/>
                </a:ext>
              </a:extLst>
            </p:cNvSpPr>
            <p:nvPr/>
          </p:nvSpPr>
          <p:spPr>
            <a:xfrm>
              <a:off x="3708400" y="5887720"/>
              <a:ext cx="92075" cy="19050"/>
            </a:xfrm>
            <a:custGeom>
              <a:avLst/>
              <a:gdLst/>
              <a:ahLst/>
              <a:cxnLst/>
              <a:rect l="0" t="0" r="92075" b="19050"/>
              <a:pathLst>
                <a:path w="92075" h="19050">
                  <a:moveTo>
                    <a:pt x="92075" y="10160"/>
                  </a:moveTo>
                  <a:lnTo>
                    <a:pt x="92075" y="11430"/>
                  </a:lnTo>
                  <a:cubicBezTo>
                    <a:pt x="92075" y="16510"/>
                    <a:pt x="70632" y="19050"/>
                    <a:pt x="45406" y="19050"/>
                  </a:cubicBezTo>
                  <a:cubicBezTo>
                    <a:pt x="20180" y="19050"/>
                    <a:pt x="0" y="16510"/>
                    <a:pt x="0" y="11430"/>
                  </a:cubicBezTo>
                  <a:lnTo>
                    <a:pt x="0" y="10160"/>
                  </a:lnTo>
                  <a:cubicBezTo>
                    <a:pt x="0" y="0"/>
                    <a:pt x="92075" y="0"/>
                    <a:pt x="92075" y="1016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2" name="Freeform 1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OiQAAGMXAABaJAAAAAAAACYAAAAIAAAA//////////8="/>
                </a:ext>
              </a:extLst>
            </p:cNvSpPr>
            <p:nvPr/>
          </p:nvSpPr>
          <p:spPr>
            <a:xfrm>
              <a:off x="3705860" y="5888990"/>
              <a:ext cx="95885" cy="20320"/>
            </a:xfrm>
            <a:custGeom>
              <a:avLst/>
              <a:gdLst/>
              <a:ahLst/>
              <a:cxnLst/>
              <a:rect l="0" t="0" r="95885" b="20320"/>
              <a:pathLst>
                <a:path w="95885" h="20320">
                  <a:moveTo>
                    <a:pt x="95885" y="8890"/>
                  </a:moveTo>
                  <a:lnTo>
                    <a:pt x="95885" y="10160"/>
                  </a:lnTo>
                  <a:lnTo>
                    <a:pt x="93361" y="10160"/>
                  </a:lnTo>
                  <a:lnTo>
                    <a:pt x="93361" y="8890"/>
                  </a:lnTo>
                  <a:lnTo>
                    <a:pt x="95885" y="8890"/>
                  </a:lnTo>
                  <a:close/>
                  <a:moveTo>
                    <a:pt x="95885" y="10160"/>
                  </a:moveTo>
                  <a:lnTo>
                    <a:pt x="93361" y="10160"/>
                  </a:lnTo>
                  <a:lnTo>
                    <a:pt x="95885" y="10160"/>
                  </a:lnTo>
                  <a:close/>
                  <a:moveTo>
                    <a:pt x="95885" y="10160"/>
                  </a:moveTo>
                  <a:cubicBezTo>
                    <a:pt x="95885" y="13970"/>
                    <a:pt x="90838" y="16510"/>
                    <a:pt x="80745" y="17780"/>
                  </a:cubicBezTo>
                  <a:lnTo>
                    <a:pt x="80745" y="13970"/>
                  </a:lnTo>
                  <a:cubicBezTo>
                    <a:pt x="88315" y="12700"/>
                    <a:pt x="93361" y="11430"/>
                    <a:pt x="93361" y="10160"/>
                  </a:cubicBezTo>
                  <a:lnTo>
                    <a:pt x="95885" y="10160"/>
                  </a:lnTo>
                  <a:close/>
                  <a:moveTo>
                    <a:pt x="80745" y="17780"/>
                  </a:moveTo>
                  <a:cubicBezTo>
                    <a:pt x="73175" y="19050"/>
                    <a:pt x="60558" y="20320"/>
                    <a:pt x="47942" y="20320"/>
                  </a:cubicBezTo>
                  <a:lnTo>
                    <a:pt x="47942" y="16510"/>
                  </a:lnTo>
                  <a:cubicBezTo>
                    <a:pt x="60558" y="16510"/>
                    <a:pt x="71913" y="15240"/>
                    <a:pt x="80745" y="13970"/>
                  </a:cubicBezTo>
                  <a:lnTo>
                    <a:pt x="80745" y="17780"/>
                  </a:lnTo>
                  <a:close/>
                  <a:moveTo>
                    <a:pt x="47942" y="20320"/>
                  </a:moveTo>
                  <a:lnTo>
                    <a:pt x="47942" y="16510"/>
                  </a:lnTo>
                  <a:lnTo>
                    <a:pt x="47942" y="20320"/>
                  </a:lnTo>
                  <a:close/>
                  <a:moveTo>
                    <a:pt x="47942" y="20320"/>
                  </a:moveTo>
                  <a:lnTo>
                    <a:pt x="47942" y="16510"/>
                  </a:lnTo>
                  <a:lnTo>
                    <a:pt x="47942" y="20320"/>
                  </a:lnTo>
                  <a:close/>
                  <a:moveTo>
                    <a:pt x="47942" y="20320"/>
                  </a:moveTo>
                  <a:lnTo>
                    <a:pt x="47942" y="16510"/>
                  </a:lnTo>
                  <a:lnTo>
                    <a:pt x="47942" y="20320"/>
                  </a:lnTo>
                  <a:close/>
                  <a:moveTo>
                    <a:pt x="47942" y="20320"/>
                  </a:moveTo>
                  <a:cubicBezTo>
                    <a:pt x="35326" y="20320"/>
                    <a:pt x="23971" y="19050"/>
                    <a:pt x="15139" y="17780"/>
                  </a:cubicBezTo>
                  <a:lnTo>
                    <a:pt x="16401" y="13970"/>
                  </a:lnTo>
                  <a:cubicBezTo>
                    <a:pt x="23971" y="15240"/>
                    <a:pt x="35326" y="16510"/>
                    <a:pt x="47942" y="16510"/>
                  </a:cubicBezTo>
                  <a:lnTo>
                    <a:pt x="47942" y="20320"/>
                  </a:lnTo>
                  <a:close/>
                  <a:moveTo>
                    <a:pt x="15139" y="17780"/>
                  </a:moveTo>
                  <a:cubicBezTo>
                    <a:pt x="6308" y="16510"/>
                    <a:pt x="0" y="13970"/>
                    <a:pt x="0" y="10160"/>
                  </a:cubicBezTo>
                  <a:lnTo>
                    <a:pt x="3784" y="10160"/>
                  </a:lnTo>
                  <a:cubicBezTo>
                    <a:pt x="3784" y="11430"/>
                    <a:pt x="8831" y="12700"/>
                    <a:pt x="16401" y="13970"/>
                  </a:cubicBezTo>
                  <a:lnTo>
                    <a:pt x="15139" y="17780"/>
                  </a:lnTo>
                  <a:close/>
                  <a:moveTo>
                    <a:pt x="0" y="10160"/>
                  </a:moveTo>
                  <a:lnTo>
                    <a:pt x="3784" y="10160"/>
                  </a:lnTo>
                  <a:lnTo>
                    <a:pt x="0" y="10160"/>
                  </a:lnTo>
                  <a:close/>
                  <a:moveTo>
                    <a:pt x="0" y="10160"/>
                  </a:moveTo>
                  <a:lnTo>
                    <a:pt x="0" y="8890"/>
                  </a:lnTo>
                  <a:lnTo>
                    <a:pt x="3784" y="8890"/>
                  </a:lnTo>
                  <a:lnTo>
                    <a:pt x="3784" y="10160"/>
                  </a:lnTo>
                  <a:lnTo>
                    <a:pt x="0" y="10160"/>
                  </a:lnTo>
                  <a:close/>
                  <a:moveTo>
                    <a:pt x="0" y="8890"/>
                  </a:moveTo>
                  <a:cubicBezTo>
                    <a:pt x="0" y="3810"/>
                    <a:pt x="12616" y="1270"/>
                    <a:pt x="29017" y="0"/>
                  </a:cubicBezTo>
                  <a:lnTo>
                    <a:pt x="29017" y="3810"/>
                  </a:lnTo>
                  <a:cubicBezTo>
                    <a:pt x="15139" y="5080"/>
                    <a:pt x="3784" y="6350"/>
                    <a:pt x="3784" y="8890"/>
                  </a:cubicBezTo>
                  <a:lnTo>
                    <a:pt x="0" y="8890"/>
                  </a:lnTo>
                  <a:close/>
                  <a:moveTo>
                    <a:pt x="29017" y="0"/>
                  </a:moveTo>
                  <a:cubicBezTo>
                    <a:pt x="35326" y="0"/>
                    <a:pt x="41634" y="0"/>
                    <a:pt x="47942" y="0"/>
                  </a:cubicBezTo>
                  <a:lnTo>
                    <a:pt x="47942" y="2540"/>
                  </a:lnTo>
                  <a:cubicBezTo>
                    <a:pt x="41634" y="2540"/>
                    <a:pt x="35326" y="2540"/>
                    <a:pt x="29017" y="3810"/>
                  </a:cubicBezTo>
                  <a:lnTo>
                    <a:pt x="29017" y="0"/>
                  </a:lnTo>
                  <a:close/>
                  <a:moveTo>
                    <a:pt x="47942" y="0"/>
                  </a:moveTo>
                  <a:cubicBezTo>
                    <a:pt x="54250" y="0"/>
                    <a:pt x="61820" y="0"/>
                    <a:pt x="66867" y="0"/>
                  </a:cubicBezTo>
                  <a:lnTo>
                    <a:pt x="66867" y="3810"/>
                  </a:lnTo>
                  <a:cubicBezTo>
                    <a:pt x="60558" y="2540"/>
                    <a:pt x="54250" y="2540"/>
                    <a:pt x="47942" y="2540"/>
                  </a:cubicBezTo>
                  <a:lnTo>
                    <a:pt x="47942" y="0"/>
                  </a:lnTo>
                  <a:close/>
                  <a:moveTo>
                    <a:pt x="66867" y="0"/>
                  </a:moveTo>
                  <a:cubicBezTo>
                    <a:pt x="83268" y="1270"/>
                    <a:pt x="95885" y="3810"/>
                    <a:pt x="95885" y="8890"/>
                  </a:cubicBezTo>
                  <a:lnTo>
                    <a:pt x="93361" y="8890"/>
                  </a:lnTo>
                  <a:cubicBezTo>
                    <a:pt x="93361" y="6350"/>
                    <a:pt x="82006" y="5080"/>
                    <a:pt x="66867" y="3810"/>
                  </a:cubicBezTo>
                  <a:lnTo>
                    <a:pt x="6686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1" name="Oval 1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CFwAAPSQAACQXAABgJAAAAAAAACYAAAAIAAAA//////////8="/>
                </a:ext>
              </a:extLst>
            </p:cNvSpPr>
            <p:nvPr/>
          </p:nvSpPr>
          <p:spPr>
            <a:xfrm>
              <a:off x="3740150" y="5890895"/>
              <a:ext cx="21590" cy="2222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0" name="Oval 1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FwAAXiQAADEXAAB4JAAAAAAAACYAAAAIAAAA//////////8="/>
                </a:ext>
              </a:extLst>
            </p:cNvSpPr>
            <p:nvPr/>
          </p:nvSpPr>
          <p:spPr>
            <a:xfrm>
              <a:off x="3753485" y="591185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9" name="Oval 1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GFwAAfCQAABsXAACRJAAAAAAAACYAAAAIAAAA//////////8="/>
                </a:ext>
              </a:extLst>
            </p:cNvSpPr>
            <p:nvPr/>
          </p:nvSpPr>
          <p:spPr>
            <a:xfrm>
              <a:off x="3742690" y="5930900"/>
              <a:ext cx="13335"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8" name="Oval 1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FwAAmSQAACYXAACsJAAAAAAAACYAAAAIAAAA//////////8="/>
                </a:ext>
              </a:extLst>
            </p:cNvSpPr>
            <p:nvPr/>
          </p:nvSpPr>
          <p:spPr>
            <a:xfrm>
              <a:off x="3752215" y="5949315"/>
              <a:ext cx="10795"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 name="Oval 1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FwAAsCQAAB4XAADBJAAAAAAAACYAAAAIAAAA//////////8="/>
                </a:ext>
              </a:extLst>
            </p:cNvSpPr>
            <p:nvPr/>
          </p:nvSpPr>
          <p:spPr>
            <a:xfrm>
              <a:off x="3745865" y="5963920"/>
              <a:ext cx="12065" cy="1079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 name="Oval 1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FwAAzCQAACIXAADYJAAAAAAAACYAAAAIAAAA//////////8="/>
                </a:ext>
              </a:extLst>
            </p:cNvSpPr>
            <p:nvPr/>
          </p:nvSpPr>
          <p:spPr>
            <a:xfrm>
              <a:off x="3752215" y="5981700"/>
              <a:ext cx="8255" cy="76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grpSp>
      <p:sp>
        <p:nvSpPr>
          <p:cNvPr id="120" name="Rectangle 12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wAAFB8AAB4RAAB1IAAAEAAAACYAAAAIAAAA//////////8="/>
              </a:ext>
            </a:extLst>
          </p:cNvSpPr>
          <p:nvPr/>
        </p:nvSpPr>
        <p:spPr>
          <a:xfrm>
            <a:off x="2559685" y="505206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21" name="Group 12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4PAABJHwAA4RAAAK0gAAAQAAAAJgAAAAgAAAD/////AAAAAA=="/>
              </a:ext>
            </a:extLst>
          </p:cNvGrpSpPr>
          <p:nvPr/>
        </p:nvGrpSpPr>
        <p:grpSpPr>
          <a:xfrm>
            <a:off x="2518410" y="5085715"/>
            <a:ext cx="225425" cy="226060"/>
            <a:chOff x="2518410" y="5085715"/>
            <a:chExt cx="225425" cy="226060"/>
          </a:xfrm>
        </p:grpSpPr>
        <p:sp>
          <p:nvSpPr>
            <p:cNvPr id="133" name="Freeform 1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KDwAAVR8AANUQAAChIAAAAAAAACYAAAAIAAAA//////////8="/>
                </a:ext>
              </a:extLst>
            </p:cNvSpPr>
            <p:nvPr/>
          </p:nvSpPr>
          <p:spPr>
            <a:xfrm>
              <a:off x="2526030" y="509333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32" name="Freeform 1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wAASR8AAOEQAACtIAAAAAAAACYAAAAIAAAA//////////8="/>
                </a:ext>
              </a:extLst>
            </p:cNvSpPr>
            <p:nvPr/>
          </p:nvSpPr>
          <p:spPr>
            <a:xfrm>
              <a:off x="2518410" y="508571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1" name="Freeform 1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DwAApB8AAMAQAABDIAAAAAAAACYAAAAIAAAA//////////8="/>
                </a:ext>
              </a:extLst>
            </p:cNvSpPr>
            <p:nvPr/>
          </p:nvSpPr>
          <p:spPr>
            <a:xfrm>
              <a:off x="2538730" y="5143500"/>
              <a:ext cx="184150" cy="100965"/>
            </a:xfrm>
            <a:custGeom>
              <a:avLst/>
              <a:gdLst/>
              <a:ahLst/>
              <a:cxnLst/>
              <a:rect l="0" t="0" r="184150" b="100965"/>
              <a:pathLst>
                <a:path w="184150" h="100965">
                  <a:moveTo>
                    <a:pt x="172409" y="27873"/>
                  </a:moveTo>
                  <a:lnTo>
                    <a:pt x="134714" y="27873"/>
                  </a:lnTo>
                  <a:lnTo>
                    <a:pt x="134714" y="9291"/>
                  </a:lnTo>
                  <a:lnTo>
                    <a:pt x="118029" y="0"/>
                  </a:lnTo>
                  <a:lnTo>
                    <a:pt x="4944" y="0"/>
                  </a:lnTo>
                  <a:lnTo>
                    <a:pt x="0" y="6813"/>
                  </a:lnTo>
                  <a:lnTo>
                    <a:pt x="0" y="92293"/>
                  </a:lnTo>
                  <a:lnTo>
                    <a:pt x="46346" y="92293"/>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9112"/>
                  </a:lnTo>
                  <a:lnTo>
                    <a:pt x="173645" y="28493"/>
                  </a:lnTo>
                  <a:lnTo>
                    <a:pt x="173027" y="28493"/>
                  </a:lnTo>
                  <a:lnTo>
                    <a:pt x="173027" y="27873"/>
                  </a:lnTo>
                  <a:lnTo>
                    <a:pt x="172409" y="27873"/>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30" name="Oval 1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DwAAICAAANUPAABVIAAAAAAAACYAAAAIAAAA//////////8="/>
                </a:ext>
              </a:extLst>
            </p:cNvSpPr>
            <p:nvPr/>
          </p:nvSpPr>
          <p:spPr>
            <a:xfrm>
              <a:off x="2540635" y="522224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9" name="Oval 1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DwAAKyAAAMoPAABKIAAAAAAAACYAAAAIAAAA//////////8="/>
                </a:ext>
              </a:extLst>
            </p:cNvSpPr>
            <p:nvPr/>
          </p:nvSpPr>
          <p:spPr>
            <a:xfrm>
              <a:off x="2547620" y="522922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8" name="Oval 1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DwAALyAAAMcPAABHIAAAAAAAACYAAAAIAAAA//////////8="/>
                </a:ext>
              </a:extLst>
            </p:cNvSpPr>
            <p:nvPr/>
          </p:nvSpPr>
          <p:spPr>
            <a:xfrm>
              <a:off x="2549525" y="523176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7" name="Oval 13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DwAAICAAAAwQAABVIAAAAAAAACYAAAAIAAAA//////////8="/>
                </a:ext>
              </a:extLst>
            </p:cNvSpPr>
            <p:nvPr/>
          </p:nvSpPr>
          <p:spPr>
            <a:xfrm>
              <a:off x="2575560" y="522224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6" name="Oval 13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DwAAKyAAAAEQAABKIAAAAAAAACYAAAAIAAAA//////////8="/>
                </a:ext>
              </a:extLst>
            </p:cNvSpPr>
            <p:nvPr/>
          </p:nvSpPr>
          <p:spPr>
            <a:xfrm>
              <a:off x="2582545" y="522922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5" name="Oval 13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DwAALyAAAP4PAABHIAAAAAAAACYAAAAIAAAA//////////8="/>
                </a:ext>
              </a:extLst>
            </p:cNvSpPr>
            <p:nvPr/>
          </p:nvSpPr>
          <p:spPr>
            <a:xfrm>
              <a:off x="2584450" y="523176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4" name="Oval 1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EAAAKSAAAKQQAABUIAAAAAAAACYAAAAIAAAA//////////8="/>
                </a:ext>
              </a:extLst>
            </p:cNvSpPr>
            <p:nvPr/>
          </p:nvSpPr>
          <p:spPr>
            <a:xfrm>
              <a:off x="2677795" y="522795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3" name="Oval 1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EAAAMSAAAJsQAABMIAAAAAAAACYAAAAIAAAA//////////8="/>
                </a:ext>
              </a:extLst>
            </p:cNvSpPr>
            <p:nvPr/>
          </p:nvSpPr>
          <p:spPr>
            <a:xfrm>
              <a:off x="2682875" y="523303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2" name="Oval 1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EAAANCAAAJgQAABJIAAAAAAAACYAAAAIAAAA//////////8="/>
                </a:ext>
              </a:extLst>
            </p:cNvSpPr>
            <p:nvPr/>
          </p:nvSpPr>
          <p:spPr>
            <a:xfrm>
              <a:off x="2684780" y="523494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34" name="Rectangle 14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wAAxSEAAB4RAAAnIwAAEAAAACYAAAAIAAAA//////////8="/>
              </a:ext>
            </a:extLst>
          </p:cNvSpPr>
          <p:nvPr/>
        </p:nvSpPr>
        <p:spPr>
          <a:xfrm>
            <a:off x="2559685" y="5489575"/>
            <a:ext cx="222885" cy="22479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35" name="Group 14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gPAADbIgAA6xAAAEAkAAAQAAAAJgAAAAgAAAD/////AAAAAA=="/>
              </a:ext>
            </a:extLst>
          </p:cNvGrpSpPr>
          <p:nvPr/>
        </p:nvGrpSpPr>
        <p:grpSpPr>
          <a:xfrm>
            <a:off x="2524760" y="5666105"/>
            <a:ext cx="225425" cy="226695"/>
            <a:chOff x="2524760" y="5666105"/>
            <a:chExt cx="225425" cy="226695"/>
          </a:xfrm>
        </p:grpSpPr>
        <p:sp>
          <p:nvSpPr>
            <p:cNvPr id="147" name="Freeform 1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UDwAA5yIAAN8QAAA0JAAAAAAAACYAAAAIAAAA//////////8="/>
                </a:ext>
              </a:extLst>
            </p:cNvSpPr>
            <p:nvPr/>
          </p:nvSpPr>
          <p:spPr>
            <a:xfrm>
              <a:off x="2532380" y="5673725"/>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46" name="Freeform 1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jF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DwAA2yIAAOsQAABAJAAAAAAAACYAAAAIAAAA//////////8="/>
                </a:ext>
              </a:extLst>
            </p:cNvSpPr>
            <p:nvPr/>
          </p:nvSpPr>
          <p:spPr>
            <a:xfrm>
              <a:off x="2524760" y="566610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5" name="Freeform 1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DwAANyMAAMoQAADWIwAAAAAAACYAAAAIAAAA//////////8="/>
                </a:ext>
              </a:extLst>
            </p:cNvSpPr>
            <p:nvPr/>
          </p:nvSpPr>
          <p:spPr>
            <a:xfrm>
              <a:off x="2545080" y="5724525"/>
              <a:ext cx="184150" cy="100965"/>
            </a:xfrm>
            <a:custGeom>
              <a:avLst/>
              <a:gdLst/>
              <a:ahLst/>
              <a:cxnLst/>
              <a:rect l="0" t="0" r="184150" b="100965"/>
              <a:pathLst>
                <a:path w="184150" h="100965">
                  <a:moveTo>
                    <a:pt x="172409" y="27254"/>
                  </a:moveTo>
                  <a:lnTo>
                    <a:pt x="134714" y="27254"/>
                  </a:lnTo>
                  <a:lnTo>
                    <a:pt x="134714" y="9291"/>
                  </a:lnTo>
                  <a:lnTo>
                    <a:pt x="118029" y="0"/>
                  </a:lnTo>
                  <a:lnTo>
                    <a:pt x="4944" y="0"/>
                  </a:lnTo>
                  <a:lnTo>
                    <a:pt x="0" y="6813"/>
                  </a:lnTo>
                  <a:lnTo>
                    <a:pt x="0" y="92293"/>
                  </a:lnTo>
                  <a:lnTo>
                    <a:pt x="46346" y="92293"/>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9112"/>
                  </a:lnTo>
                  <a:lnTo>
                    <a:pt x="173645" y="28493"/>
                  </a:lnTo>
                  <a:lnTo>
                    <a:pt x="173027" y="28493"/>
                  </a:lnTo>
                  <a:lnTo>
                    <a:pt x="173027" y="27873"/>
                  </a:lnTo>
                  <a:lnTo>
                    <a:pt x="172409" y="27873"/>
                  </a:lnTo>
                  <a:lnTo>
                    <a:pt x="172409" y="27254"/>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44" name="Oval 1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DwAAsyMAAN8PAADoIwAAAAAAACYAAAAIAAAA//////////8="/>
                </a:ext>
              </a:extLst>
            </p:cNvSpPr>
            <p:nvPr/>
          </p:nvSpPr>
          <p:spPr>
            <a:xfrm>
              <a:off x="2546985" y="580326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3" name="Oval 1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2DwAAvSMAANQPAADdIwAAAAAAACYAAAAIAAAA//////////8="/>
                </a:ext>
              </a:extLst>
            </p:cNvSpPr>
            <p:nvPr/>
          </p:nvSpPr>
          <p:spPr>
            <a:xfrm>
              <a:off x="2553970" y="580961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42" name="Oval 1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5DwAAwSMAANEPAADaIwAAAAAAACYAAAAIAAAA//////////8="/>
                </a:ext>
              </a:extLst>
            </p:cNvSpPr>
            <p:nvPr/>
          </p:nvSpPr>
          <p:spPr>
            <a:xfrm>
              <a:off x="2555875" y="581215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1" name="Oval 1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DwAAsyMAABYQAADoIwAAAAAAACYAAAAIAAAA//////////8="/>
                </a:ext>
              </a:extLst>
            </p:cNvSpPr>
            <p:nvPr/>
          </p:nvSpPr>
          <p:spPr>
            <a:xfrm>
              <a:off x="2581910" y="580326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0" name="Oval 1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tDwAAvSMAAAsQAADdIwAAAAAAACYAAAAIAAAA//////////8="/>
                </a:ext>
              </a:extLst>
            </p:cNvSpPr>
            <p:nvPr/>
          </p:nvSpPr>
          <p:spPr>
            <a:xfrm>
              <a:off x="2588895" y="580961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9" name="Oval 1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DwAAwSMAAAgQAADaIwAAAAAAACYAAAAIAAAA//////////8="/>
                </a:ext>
              </a:extLst>
            </p:cNvSpPr>
            <p:nvPr/>
          </p:nvSpPr>
          <p:spPr>
            <a:xfrm>
              <a:off x="2590800" y="581215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8" name="Oval 1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EAAAuiMAAK4QAADnIwAAAAAAACYAAAAIAAAA//////////8="/>
                </a:ext>
              </a:extLst>
            </p:cNvSpPr>
            <p:nvPr/>
          </p:nvSpPr>
          <p:spPr>
            <a:xfrm>
              <a:off x="2684145" y="5807710"/>
              <a:ext cx="27305" cy="285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7" name="Oval 1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EAAAxCMAAKUQAADeIwAAAAAAACYAAAAIAAAA//////////8="/>
                </a:ext>
              </a:extLst>
            </p:cNvSpPr>
            <p:nvPr/>
          </p:nvSpPr>
          <p:spPr>
            <a:xfrm>
              <a:off x="2689225" y="581406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6" name="Oval 1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EAAAxyMAAKIQAADcIwAAAAAAACYAAAAIAAAA//////////8="/>
                </a:ext>
              </a:extLst>
            </p:cNvSpPr>
            <p:nvPr/>
          </p:nvSpPr>
          <p:spPr>
            <a:xfrm>
              <a:off x="2691130" y="581596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148" name="Group 15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4PAABPJQAA4RAAALMmAAAQAAAAJgAAAAgAAAD/////AAAAAA=="/>
              </a:ext>
            </a:extLst>
          </p:cNvGrpSpPr>
          <p:nvPr/>
        </p:nvGrpSpPr>
        <p:grpSpPr>
          <a:xfrm>
            <a:off x="2518410" y="6064885"/>
            <a:ext cx="225425" cy="226060"/>
            <a:chOff x="2518410" y="6064885"/>
            <a:chExt cx="225425" cy="226060"/>
          </a:xfrm>
        </p:grpSpPr>
        <p:sp>
          <p:nvSpPr>
            <p:cNvPr id="160" name="Freeform 1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KDwAAWiUAANUQAACnJgAAAAAAACYAAAAIAAAA//////////8="/>
                </a:ext>
              </a:extLst>
            </p:cNvSpPr>
            <p:nvPr/>
          </p:nvSpPr>
          <p:spPr>
            <a:xfrm>
              <a:off x="2526030" y="6071870"/>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59" name="Freeform 1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wAATyUAAOEQAACzJgAAAAAAACYAAAAIAAAA//////////8="/>
                </a:ext>
              </a:extLst>
            </p:cNvSpPr>
            <p:nvPr/>
          </p:nvSpPr>
          <p:spPr>
            <a:xfrm>
              <a:off x="2518410" y="606488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8" name="Freeform 1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DwAAqiUAAMAQAABJJgAAAAAAACYAAAAIAAAA//////////8="/>
                </a:ext>
              </a:extLst>
            </p:cNvSpPr>
            <p:nvPr/>
          </p:nvSpPr>
          <p:spPr>
            <a:xfrm>
              <a:off x="2538730" y="6122670"/>
              <a:ext cx="184150" cy="100965"/>
            </a:xfrm>
            <a:custGeom>
              <a:avLst/>
              <a:gdLst/>
              <a:ahLst/>
              <a:cxnLst/>
              <a:rect l="0" t="0" r="184150" b="100965"/>
              <a:pathLst>
                <a:path w="184150" h="100965">
                  <a:moveTo>
                    <a:pt x="172409" y="27254"/>
                  </a:moveTo>
                  <a:lnTo>
                    <a:pt x="134714" y="27254"/>
                  </a:lnTo>
                  <a:lnTo>
                    <a:pt x="134714" y="9291"/>
                  </a:lnTo>
                  <a:lnTo>
                    <a:pt x="118029" y="0"/>
                  </a:lnTo>
                  <a:lnTo>
                    <a:pt x="4944" y="0"/>
                  </a:lnTo>
                  <a:lnTo>
                    <a:pt x="0" y="6194"/>
                  </a:lnTo>
                  <a:lnTo>
                    <a:pt x="0" y="92293"/>
                  </a:lnTo>
                  <a:lnTo>
                    <a:pt x="46346" y="92293"/>
                  </a:lnTo>
                  <a:lnTo>
                    <a:pt x="46346" y="96629"/>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6629"/>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8493"/>
                  </a:lnTo>
                  <a:lnTo>
                    <a:pt x="173027" y="28493"/>
                  </a:lnTo>
                  <a:lnTo>
                    <a:pt x="173027" y="27873"/>
                  </a:lnTo>
                  <a:lnTo>
                    <a:pt x="172409" y="27873"/>
                  </a:lnTo>
                  <a:lnTo>
                    <a:pt x="172409" y="27254"/>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57" name="Oval 1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DwAAJiYAANUPAABbJgAAAAAAACYAAAAIAAAA//////////8="/>
                </a:ext>
              </a:extLst>
            </p:cNvSpPr>
            <p:nvPr/>
          </p:nvSpPr>
          <p:spPr>
            <a:xfrm>
              <a:off x="2540635" y="620141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6" name="Oval 1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B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DwAAMSYAAMoPAABQJgAAAAAAACYAAAAIAAAA//////////8="/>
                </a:ext>
              </a:extLst>
            </p:cNvSpPr>
            <p:nvPr/>
          </p:nvSpPr>
          <p:spPr>
            <a:xfrm>
              <a:off x="2547620" y="62083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5" name="Oval 1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DwAANSYAAMcPAABNJgAAAAAAACYAAAAIAAAA//////////8="/>
                </a:ext>
              </a:extLst>
            </p:cNvSpPr>
            <p:nvPr/>
          </p:nvSpPr>
          <p:spPr>
            <a:xfrm>
              <a:off x="2549525" y="621093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4" name="Oval 1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DwAAJiYAAAwQAABbJgAAAAAAACYAAAAIAAAA//////////8="/>
                </a:ext>
              </a:extLst>
            </p:cNvSpPr>
            <p:nvPr/>
          </p:nvSpPr>
          <p:spPr>
            <a:xfrm>
              <a:off x="2575560" y="620141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3" name="Oval 1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DwAAMSYAAAEQAABQJgAAAAAAACYAAAAIAAAA//////////8="/>
                </a:ext>
              </a:extLst>
            </p:cNvSpPr>
            <p:nvPr/>
          </p:nvSpPr>
          <p:spPr>
            <a:xfrm>
              <a:off x="2582545" y="62083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2" name="Oval 1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DwAANSYAAP4PAABNJgAAAAAAACYAAAAIAAAA//////////8="/>
                </a:ext>
              </a:extLst>
            </p:cNvSpPr>
            <p:nvPr/>
          </p:nvSpPr>
          <p:spPr>
            <a:xfrm>
              <a:off x="2584450" y="621093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1" name="Oval 1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3D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EAAALiYAAKQQAABaJgAAAAAAACYAAAAIAAAA//////////8="/>
                </a:ext>
              </a:extLst>
            </p:cNvSpPr>
            <p:nvPr/>
          </p:nvSpPr>
          <p:spPr>
            <a:xfrm>
              <a:off x="2677795" y="620649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0" name="Oval 1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EAAANyYAAJsQAABSJgAAAAAAACYAAAAIAAAA//////////8="/>
                </a:ext>
              </a:extLst>
            </p:cNvSpPr>
            <p:nvPr/>
          </p:nvSpPr>
          <p:spPr>
            <a:xfrm>
              <a:off x="2682875" y="621220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49" name="Oval 1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EAAAOiYAAJgQAABPJgAAAAAAACYAAAAIAAAA//////////8="/>
                </a:ext>
              </a:extLst>
            </p:cNvSpPr>
            <p:nvPr/>
          </p:nvSpPr>
          <p:spPr>
            <a:xfrm>
              <a:off x="2684780" y="621411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61" name="Line 16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bEFAE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QAAMwoAALYiAAA0CgAAEAAAACYAAAAIAAAA//////////8="/>
              </a:ext>
            </a:extLst>
          </p:cNvSpPr>
          <p:nvPr/>
        </p:nvSpPr>
        <p:spPr>
          <a:xfrm>
            <a:off x="5520055" y="1657985"/>
            <a:ext cx="12255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2" name="Freeform 1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AAFwoAAAcjAABQCgAAEAAAACYAAAAIAAAA//////////8="/>
              </a:ext>
            </a:extLst>
          </p:cNvSpPr>
          <p:nvPr/>
        </p:nvSpPr>
        <p:spPr>
          <a:xfrm>
            <a:off x="5647690" y="1640205"/>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3" name="Line 16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wIQAAwgwAANwlAADDDAAAEAAAACYAAAAIAAAA//////////8="/>
              </a:ext>
            </a:extLst>
          </p:cNvSpPr>
          <p:nvPr/>
        </p:nvSpPr>
        <p:spPr>
          <a:xfrm>
            <a:off x="5476240" y="2073910"/>
            <a:ext cx="6781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4" name="Freeform 1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JQAApQwAACMmAADfDAAAEAAAACYAAAAIAAAA//////////8="/>
              </a:ext>
            </a:extLst>
          </p:cNvSpPr>
          <p:nvPr/>
        </p:nvSpPr>
        <p:spPr>
          <a:xfrm>
            <a:off x="6154420"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5" name="Rectangle 17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QHAAA1AUAAPAdAAA0BwAAEAAAACYAAAAIAAAA//////////8="/>
              </a:ext>
            </a:extLst>
          </p:cNvSpPr>
          <p:nvPr/>
        </p:nvSpPr>
        <p:spPr>
          <a:xfrm>
            <a:off x="4643120" y="94742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166" name="Rectangle 1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IAAA1AUAAH4hAAA0BwAAEAAAACYAAAAIAAAA//////////8="/>
              </a:ext>
            </a:extLst>
          </p:cNvSpPr>
          <p:nvPr/>
        </p:nvSpPr>
        <p:spPr>
          <a:xfrm>
            <a:off x="5220970" y="94742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67" name="Group 17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UgAADMBQAA7CEAADQHAAAQAAAAJgAAAAgAAAD/////AAAAAA=="/>
              </a:ext>
            </a:extLst>
          </p:cNvGrpSpPr>
          <p:nvPr/>
        </p:nvGrpSpPr>
        <p:grpSpPr>
          <a:xfrm>
            <a:off x="5286375" y="942340"/>
            <a:ext cx="227965" cy="228600"/>
            <a:chOff x="5286375" y="942340"/>
            <a:chExt cx="227965" cy="228600"/>
          </a:xfrm>
        </p:grpSpPr>
        <p:sp>
          <p:nvSpPr>
            <p:cNvPr id="183" name="Freeform 1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CRIAAA2QUAAN8hAAAoBwAAAAAAACYAAAAIAAAA//////////8="/>
                </a:ext>
              </a:extLst>
            </p:cNvSpPr>
            <p:nvPr/>
          </p:nvSpPr>
          <p:spPr>
            <a:xfrm>
              <a:off x="5293995" y="950595"/>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182" name="Freeform 1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2IAAA5AUAAHohAAB2BgAAAAAAACYAAAAIAAAA//////////8="/>
                </a:ext>
              </a:extLst>
            </p:cNvSpPr>
            <p:nvPr/>
          </p:nvSpPr>
          <p:spPr>
            <a:xfrm>
              <a:off x="5358130" y="957580"/>
              <a:ext cx="83820" cy="92710"/>
            </a:xfrm>
            <a:custGeom>
              <a:avLst/>
              <a:gdLst/>
              <a:ahLst/>
              <a:cxnLst/>
              <a:rect l="0" t="0" r="83820" b="92710"/>
              <a:pathLst>
                <a:path w="83820" h="92710">
                  <a:moveTo>
                    <a:pt x="57150" y="90170"/>
                  </a:moveTo>
                  <a:lnTo>
                    <a:pt x="66040" y="50800"/>
                  </a:lnTo>
                  <a:cubicBezTo>
                    <a:pt x="66040" y="49530"/>
                    <a:pt x="67310" y="48260"/>
                    <a:pt x="67310" y="48260"/>
                  </a:cubicBezTo>
                  <a:cubicBezTo>
                    <a:pt x="68580" y="39370"/>
                    <a:pt x="64770" y="31750"/>
                    <a:pt x="59690" y="27940"/>
                  </a:cubicBezTo>
                  <a:cubicBezTo>
                    <a:pt x="48260" y="16510"/>
                    <a:pt x="35560" y="16510"/>
                    <a:pt x="24130" y="27940"/>
                  </a:cubicBezTo>
                  <a:cubicBezTo>
                    <a:pt x="19050" y="31750"/>
                    <a:pt x="15240" y="39370"/>
                    <a:pt x="16510" y="48260"/>
                  </a:cubicBezTo>
                  <a:cubicBezTo>
                    <a:pt x="17780" y="48260"/>
                    <a:pt x="17780" y="49530"/>
                    <a:pt x="17780" y="50800"/>
                  </a:cubicBezTo>
                  <a:lnTo>
                    <a:pt x="26670" y="90170"/>
                  </a:lnTo>
                  <a:lnTo>
                    <a:pt x="11430" y="92710"/>
                  </a:lnTo>
                  <a:lnTo>
                    <a:pt x="2540" y="53340"/>
                  </a:lnTo>
                  <a:cubicBezTo>
                    <a:pt x="2540" y="52070"/>
                    <a:pt x="1270" y="50800"/>
                    <a:pt x="1270" y="49530"/>
                  </a:cubicBezTo>
                  <a:cubicBezTo>
                    <a:pt x="0" y="35560"/>
                    <a:pt x="5080" y="25400"/>
                    <a:pt x="12700" y="17780"/>
                  </a:cubicBezTo>
                  <a:cubicBezTo>
                    <a:pt x="31750" y="0"/>
                    <a:pt x="52070" y="0"/>
                    <a:pt x="71120" y="17780"/>
                  </a:cubicBezTo>
                  <a:cubicBezTo>
                    <a:pt x="78740" y="25400"/>
                    <a:pt x="83820" y="35560"/>
                    <a:pt x="82550" y="49530"/>
                  </a:cubicBezTo>
                  <a:cubicBezTo>
                    <a:pt x="82550" y="50800"/>
                    <a:pt x="82550" y="52070"/>
                    <a:pt x="81280" y="53340"/>
                  </a:cubicBezTo>
                  <a:lnTo>
                    <a:pt x="72390" y="92710"/>
                  </a:lnTo>
                  <a:lnTo>
                    <a:pt x="57150" y="9017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81" name="Rectangle 17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IAAAMAYAAJYhAACCBgAAAAAAACYAAAAIAAAA//////////8="/>
                </a:ext>
              </a:extLst>
            </p:cNvSpPr>
            <p:nvPr/>
          </p:nvSpPr>
          <p:spPr>
            <a:xfrm>
              <a:off x="5339715" y="1005840"/>
              <a:ext cx="120015" cy="5207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80" name="Freeform 1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AAS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AAA5AUAAHwhAAB7BgAAAAAAACYAAAAIAAAA//////////8="/>
                </a:ext>
              </a:extLst>
            </p:cNvSpPr>
            <p:nvPr/>
          </p:nvSpPr>
          <p:spPr>
            <a:xfrm>
              <a:off x="5358130" y="957580"/>
              <a:ext cx="85090" cy="95885"/>
            </a:xfrm>
            <a:custGeom>
              <a:avLst/>
              <a:gdLst/>
              <a:ahLst/>
              <a:cxnLst/>
              <a:rect l="0" t="0" r="85090" b="95885"/>
              <a:pathLst>
                <a:path w="85090" h="95885">
                  <a:moveTo>
                    <a:pt x="55880" y="89492"/>
                  </a:moveTo>
                  <a:lnTo>
                    <a:pt x="64770" y="49860"/>
                  </a:lnTo>
                  <a:lnTo>
                    <a:pt x="68580" y="51138"/>
                  </a:lnTo>
                  <a:lnTo>
                    <a:pt x="58420" y="90771"/>
                  </a:lnTo>
                  <a:lnTo>
                    <a:pt x="55880" y="89492"/>
                  </a:lnTo>
                  <a:close/>
                  <a:moveTo>
                    <a:pt x="64770" y="49860"/>
                  </a:moveTo>
                  <a:lnTo>
                    <a:pt x="64770" y="48581"/>
                  </a:lnTo>
                  <a:lnTo>
                    <a:pt x="67310" y="48581"/>
                  </a:lnTo>
                  <a:lnTo>
                    <a:pt x="66040" y="51138"/>
                  </a:lnTo>
                  <a:lnTo>
                    <a:pt x="64770" y="49868"/>
                  </a:lnTo>
                  <a:close/>
                  <a:moveTo>
                    <a:pt x="67310" y="48581"/>
                  </a:moveTo>
                  <a:lnTo>
                    <a:pt x="66040" y="52417"/>
                  </a:lnTo>
                  <a:lnTo>
                    <a:pt x="67310" y="48581"/>
                  </a:lnTo>
                  <a:close/>
                  <a:moveTo>
                    <a:pt x="68580" y="51138"/>
                  </a:moveTo>
                  <a:lnTo>
                    <a:pt x="67310" y="52408"/>
                  </a:lnTo>
                  <a:lnTo>
                    <a:pt x="66040" y="52408"/>
                  </a:lnTo>
                  <a:lnTo>
                    <a:pt x="66040" y="51138"/>
                  </a:lnTo>
                  <a:lnTo>
                    <a:pt x="68580" y="51138"/>
                  </a:lnTo>
                  <a:close/>
                  <a:moveTo>
                    <a:pt x="64770" y="49860"/>
                  </a:moveTo>
                  <a:lnTo>
                    <a:pt x="68580" y="51138"/>
                  </a:lnTo>
                  <a:lnTo>
                    <a:pt x="64770" y="49860"/>
                  </a:lnTo>
                  <a:close/>
                  <a:moveTo>
                    <a:pt x="64770" y="49860"/>
                  </a:moveTo>
                  <a:lnTo>
                    <a:pt x="66040" y="51130"/>
                  </a:lnTo>
                  <a:lnTo>
                    <a:pt x="64770" y="49860"/>
                  </a:lnTo>
                  <a:close/>
                  <a:moveTo>
                    <a:pt x="64770" y="49860"/>
                  </a:moveTo>
                  <a:cubicBezTo>
                    <a:pt x="64770" y="49860"/>
                    <a:pt x="64770" y="49860"/>
                    <a:pt x="64770" y="49860"/>
                  </a:cubicBezTo>
                  <a:lnTo>
                    <a:pt x="68580" y="51138"/>
                  </a:lnTo>
                  <a:cubicBezTo>
                    <a:pt x="68580" y="51138"/>
                    <a:pt x="68580" y="51138"/>
                    <a:pt x="68580" y="51138"/>
                  </a:cubicBezTo>
                  <a:lnTo>
                    <a:pt x="64770" y="49860"/>
                  </a:lnTo>
                  <a:close/>
                  <a:moveTo>
                    <a:pt x="64770" y="49860"/>
                  </a:moveTo>
                  <a:lnTo>
                    <a:pt x="66040" y="49860"/>
                  </a:lnTo>
                  <a:lnTo>
                    <a:pt x="64770" y="49860"/>
                  </a:lnTo>
                  <a:close/>
                  <a:moveTo>
                    <a:pt x="64770" y="49860"/>
                  </a:moveTo>
                  <a:cubicBezTo>
                    <a:pt x="64770" y="49860"/>
                    <a:pt x="64770" y="49860"/>
                    <a:pt x="64770" y="49860"/>
                  </a:cubicBezTo>
                  <a:lnTo>
                    <a:pt x="68580" y="49860"/>
                  </a:lnTo>
                  <a:cubicBezTo>
                    <a:pt x="68580" y="51138"/>
                    <a:pt x="68580" y="51138"/>
                    <a:pt x="68580" y="51138"/>
                  </a:cubicBezTo>
                  <a:lnTo>
                    <a:pt x="64770" y="49860"/>
                  </a:lnTo>
                  <a:close/>
                  <a:moveTo>
                    <a:pt x="68580" y="49860"/>
                  </a:moveTo>
                  <a:lnTo>
                    <a:pt x="68580" y="48581"/>
                  </a:lnTo>
                  <a:lnTo>
                    <a:pt x="68580" y="49860"/>
                  </a:lnTo>
                  <a:lnTo>
                    <a:pt x="66040" y="49860"/>
                  </a:lnTo>
                  <a:lnTo>
                    <a:pt x="68580" y="49860"/>
                  </a:lnTo>
                  <a:close/>
                  <a:moveTo>
                    <a:pt x="64770" y="49860"/>
                  </a:moveTo>
                  <a:cubicBezTo>
                    <a:pt x="64770" y="48581"/>
                    <a:pt x="64770" y="48581"/>
                    <a:pt x="64770" y="47303"/>
                  </a:cubicBezTo>
                  <a:lnTo>
                    <a:pt x="68580" y="48581"/>
                  </a:lnTo>
                  <a:cubicBezTo>
                    <a:pt x="68580" y="48581"/>
                    <a:pt x="68580" y="49860"/>
                    <a:pt x="68580" y="49860"/>
                  </a:cubicBezTo>
                  <a:lnTo>
                    <a:pt x="64770" y="49860"/>
                  </a:lnTo>
                  <a:close/>
                  <a:moveTo>
                    <a:pt x="64770" y="47303"/>
                  </a:moveTo>
                  <a:lnTo>
                    <a:pt x="68580" y="48581"/>
                  </a:lnTo>
                  <a:lnTo>
                    <a:pt x="64770" y="47303"/>
                  </a:lnTo>
                  <a:close/>
                  <a:moveTo>
                    <a:pt x="64770" y="47303"/>
                  </a:moveTo>
                  <a:cubicBezTo>
                    <a:pt x="64770" y="46024"/>
                    <a:pt x="66040" y="46024"/>
                    <a:pt x="66040" y="44746"/>
                  </a:cubicBezTo>
                  <a:lnTo>
                    <a:pt x="68580" y="44746"/>
                  </a:lnTo>
                  <a:cubicBezTo>
                    <a:pt x="68580" y="46024"/>
                    <a:pt x="68580" y="47303"/>
                    <a:pt x="68580" y="48581"/>
                  </a:cubicBezTo>
                  <a:lnTo>
                    <a:pt x="64770" y="47303"/>
                  </a:lnTo>
                  <a:close/>
                  <a:moveTo>
                    <a:pt x="66040" y="44746"/>
                  </a:moveTo>
                  <a:cubicBezTo>
                    <a:pt x="66040" y="43467"/>
                    <a:pt x="64770" y="42189"/>
                    <a:pt x="64770" y="40910"/>
                  </a:cubicBezTo>
                  <a:lnTo>
                    <a:pt x="68580" y="40910"/>
                  </a:lnTo>
                  <a:cubicBezTo>
                    <a:pt x="68580" y="42189"/>
                    <a:pt x="68580" y="43467"/>
                    <a:pt x="68580" y="44746"/>
                  </a:cubicBezTo>
                  <a:lnTo>
                    <a:pt x="66040" y="44746"/>
                  </a:lnTo>
                  <a:close/>
                  <a:moveTo>
                    <a:pt x="64770" y="40910"/>
                  </a:moveTo>
                  <a:cubicBezTo>
                    <a:pt x="64770" y="35797"/>
                    <a:pt x="62230" y="31961"/>
                    <a:pt x="58420" y="29404"/>
                  </a:cubicBezTo>
                  <a:lnTo>
                    <a:pt x="60960" y="26864"/>
                  </a:lnTo>
                  <a:cubicBezTo>
                    <a:pt x="64770" y="30683"/>
                    <a:pt x="67310" y="34518"/>
                    <a:pt x="68580" y="40910"/>
                  </a:cubicBezTo>
                  <a:lnTo>
                    <a:pt x="64770" y="40910"/>
                  </a:lnTo>
                  <a:close/>
                  <a:moveTo>
                    <a:pt x="58420" y="29404"/>
                  </a:moveTo>
                  <a:lnTo>
                    <a:pt x="59690" y="28134"/>
                  </a:lnTo>
                  <a:lnTo>
                    <a:pt x="58420" y="29404"/>
                  </a:lnTo>
                  <a:close/>
                  <a:moveTo>
                    <a:pt x="58420" y="29404"/>
                  </a:moveTo>
                  <a:lnTo>
                    <a:pt x="60960" y="26864"/>
                  </a:lnTo>
                  <a:lnTo>
                    <a:pt x="58420" y="29404"/>
                  </a:lnTo>
                  <a:close/>
                  <a:moveTo>
                    <a:pt x="60960" y="26847"/>
                  </a:moveTo>
                  <a:lnTo>
                    <a:pt x="59690" y="28117"/>
                  </a:lnTo>
                  <a:lnTo>
                    <a:pt x="60960" y="26847"/>
                  </a:lnTo>
                  <a:close/>
                  <a:moveTo>
                    <a:pt x="58420" y="29404"/>
                  </a:moveTo>
                  <a:cubicBezTo>
                    <a:pt x="57150" y="26847"/>
                    <a:pt x="55880" y="25569"/>
                    <a:pt x="54610" y="25569"/>
                  </a:cubicBezTo>
                  <a:lnTo>
                    <a:pt x="55880" y="21733"/>
                  </a:lnTo>
                  <a:cubicBezTo>
                    <a:pt x="57150" y="23012"/>
                    <a:pt x="59690" y="24290"/>
                    <a:pt x="60960" y="26847"/>
                  </a:cubicBezTo>
                  <a:lnTo>
                    <a:pt x="58420" y="29387"/>
                  </a:lnTo>
                  <a:close/>
                  <a:moveTo>
                    <a:pt x="54610" y="25569"/>
                  </a:moveTo>
                  <a:cubicBezTo>
                    <a:pt x="52070" y="24290"/>
                    <a:pt x="50800" y="23012"/>
                    <a:pt x="49530" y="23012"/>
                  </a:cubicBezTo>
                  <a:lnTo>
                    <a:pt x="50800" y="19177"/>
                  </a:lnTo>
                  <a:cubicBezTo>
                    <a:pt x="52070" y="20455"/>
                    <a:pt x="54610" y="21733"/>
                    <a:pt x="55880" y="21733"/>
                  </a:cubicBezTo>
                  <a:lnTo>
                    <a:pt x="54610" y="25569"/>
                  </a:lnTo>
                  <a:close/>
                  <a:moveTo>
                    <a:pt x="49530" y="23012"/>
                  </a:moveTo>
                  <a:cubicBezTo>
                    <a:pt x="41910" y="19177"/>
                    <a:pt x="33020" y="21733"/>
                    <a:pt x="25400" y="29404"/>
                  </a:cubicBezTo>
                  <a:lnTo>
                    <a:pt x="22860" y="26864"/>
                  </a:lnTo>
                  <a:cubicBezTo>
                    <a:pt x="31750" y="17898"/>
                    <a:pt x="41910" y="15341"/>
                    <a:pt x="50800" y="19177"/>
                  </a:cubicBezTo>
                  <a:lnTo>
                    <a:pt x="49530" y="23012"/>
                  </a:lnTo>
                  <a:close/>
                  <a:moveTo>
                    <a:pt x="22860" y="26847"/>
                  </a:moveTo>
                  <a:lnTo>
                    <a:pt x="24130" y="28117"/>
                  </a:lnTo>
                  <a:lnTo>
                    <a:pt x="22860" y="26847"/>
                  </a:lnTo>
                  <a:close/>
                  <a:moveTo>
                    <a:pt x="25400" y="29404"/>
                  </a:moveTo>
                  <a:lnTo>
                    <a:pt x="22860" y="26864"/>
                  </a:lnTo>
                  <a:lnTo>
                    <a:pt x="25400" y="29404"/>
                  </a:lnTo>
                  <a:close/>
                  <a:moveTo>
                    <a:pt x="25400" y="29404"/>
                  </a:moveTo>
                  <a:lnTo>
                    <a:pt x="25400" y="28126"/>
                  </a:lnTo>
                  <a:lnTo>
                    <a:pt x="25400" y="29404"/>
                  </a:lnTo>
                  <a:lnTo>
                    <a:pt x="24130" y="28134"/>
                  </a:lnTo>
                  <a:lnTo>
                    <a:pt x="25400" y="29404"/>
                  </a:lnTo>
                  <a:close/>
                  <a:moveTo>
                    <a:pt x="25400" y="29404"/>
                  </a:moveTo>
                  <a:cubicBezTo>
                    <a:pt x="24130" y="29404"/>
                    <a:pt x="24130" y="30683"/>
                    <a:pt x="22860" y="30683"/>
                  </a:cubicBezTo>
                  <a:lnTo>
                    <a:pt x="20320" y="28143"/>
                  </a:lnTo>
                  <a:cubicBezTo>
                    <a:pt x="21590" y="28126"/>
                    <a:pt x="21590" y="26847"/>
                    <a:pt x="22860" y="26847"/>
                  </a:cubicBezTo>
                  <a:lnTo>
                    <a:pt x="25400" y="29387"/>
                  </a:lnTo>
                  <a:close/>
                  <a:moveTo>
                    <a:pt x="22860" y="30683"/>
                  </a:moveTo>
                  <a:cubicBezTo>
                    <a:pt x="22860" y="31961"/>
                    <a:pt x="21590" y="31961"/>
                    <a:pt x="21590" y="33240"/>
                  </a:cubicBezTo>
                  <a:lnTo>
                    <a:pt x="19050" y="30700"/>
                  </a:lnTo>
                  <a:cubicBezTo>
                    <a:pt x="19050" y="30683"/>
                    <a:pt x="20320" y="29404"/>
                    <a:pt x="20320" y="28126"/>
                  </a:cubicBezTo>
                  <a:lnTo>
                    <a:pt x="22860" y="30666"/>
                  </a:lnTo>
                  <a:close/>
                  <a:moveTo>
                    <a:pt x="21590" y="33240"/>
                  </a:moveTo>
                  <a:cubicBezTo>
                    <a:pt x="19050" y="37075"/>
                    <a:pt x="17780" y="42189"/>
                    <a:pt x="19050" y="47303"/>
                  </a:cubicBezTo>
                  <a:lnTo>
                    <a:pt x="15240" y="48581"/>
                  </a:lnTo>
                  <a:cubicBezTo>
                    <a:pt x="13970" y="40910"/>
                    <a:pt x="16510" y="35797"/>
                    <a:pt x="19050" y="30683"/>
                  </a:cubicBezTo>
                  <a:lnTo>
                    <a:pt x="21590" y="33223"/>
                  </a:lnTo>
                  <a:close/>
                  <a:moveTo>
                    <a:pt x="19050" y="47303"/>
                  </a:moveTo>
                  <a:lnTo>
                    <a:pt x="15240" y="48581"/>
                  </a:lnTo>
                  <a:lnTo>
                    <a:pt x="19050" y="47303"/>
                  </a:lnTo>
                  <a:close/>
                  <a:moveTo>
                    <a:pt x="19050" y="47303"/>
                  </a:moveTo>
                  <a:cubicBezTo>
                    <a:pt x="19050" y="48581"/>
                    <a:pt x="19050" y="48581"/>
                    <a:pt x="19050" y="48581"/>
                  </a:cubicBezTo>
                  <a:lnTo>
                    <a:pt x="15240" y="48581"/>
                  </a:lnTo>
                  <a:cubicBezTo>
                    <a:pt x="15240" y="48581"/>
                    <a:pt x="15240" y="48581"/>
                    <a:pt x="15240" y="48581"/>
                  </a:cubicBezTo>
                  <a:lnTo>
                    <a:pt x="19050" y="47303"/>
                  </a:lnTo>
                  <a:close/>
                  <a:moveTo>
                    <a:pt x="19050" y="48581"/>
                  </a:moveTo>
                  <a:cubicBezTo>
                    <a:pt x="19050" y="48581"/>
                    <a:pt x="19050" y="48581"/>
                    <a:pt x="19050" y="48581"/>
                  </a:cubicBezTo>
                  <a:lnTo>
                    <a:pt x="15240" y="48581"/>
                  </a:lnTo>
                  <a:cubicBezTo>
                    <a:pt x="15240" y="48581"/>
                    <a:pt x="15240" y="48581"/>
                    <a:pt x="15240" y="48581"/>
                  </a:cubicBezTo>
                  <a:lnTo>
                    <a:pt x="19050" y="48581"/>
                  </a:lnTo>
                  <a:close/>
                  <a:moveTo>
                    <a:pt x="19050" y="48581"/>
                  </a:moveTo>
                  <a:cubicBezTo>
                    <a:pt x="19050" y="48581"/>
                    <a:pt x="19050" y="49860"/>
                    <a:pt x="19050" y="49860"/>
                  </a:cubicBezTo>
                  <a:lnTo>
                    <a:pt x="16510" y="51138"/>
                  </a:lnTo>
                  <a:cubicBezTo>
                    <a:pt x="15240" y="49860"/>
                    <a:pt x="15240" y="49860"/>
                    <a:pt x="15240" y="48581"/>
                  </a:cubicBezTo>
                  <a:lnTo>
                    <a:pt x="19050" y="48581"/>
                  </a:lnTo>
                  <a:close/>
                  <a:moveTo>
                    <a:pt x="17780" y="52417"/>
                  </a:moveTo>
                  <a:lnTo>
                    <a:pt x="16510" y="52417"/>
                  </a:lnTo>
                  <a:lnTo>
                    <a:pt x="16510" y="51138"/>
                  </a:lnTo>
                  <a:lnTo>
                    <a:pt x="17780" y="51138"/>
                  </a:lnTo>
                  <a:lnTo>
                    <a:pt x="17780" y="52417"/>
                  </a:lnTo>
                  <a:close/>
                  <a:moveTo>
                    <a:pt x="17780" y="48581"/>
                  </a:moveTo>
                  <a:lnTo>
                    <a:pt x="17780" y="52417"/>
                  </a:lnTo>
                  <a:lnTo>
                    <a:pt x="17780" y="48581"/>
                  </a:lnTo>
                  <a:close/>
                  <a:moveTo>
                    <a:pt x="17780" y="48581"/>
                  </a:moveTo>
                  <a:lnTo>
                    <a:pt x="19050" y="48581"/>
                  </a:lnTo>
                  <a:lnTo>
                    <a:pt x="19050" y="49860"/>
                  </a:lnTo>
                  <a:lnTo>
                    <a:pt x="17780" y="51130"/>
                  </a:lnTo>
                  <a:lnTo>
                    <a:pt x="17780" y="48581"/>
                  </a:lnTo>
                  <a:close/>
                  <a:moveTo>
                    <a:pt x="19050" y="49860"/>
                  </a:moveTo>
                  <a:lnTo>
                    <a:pt x="27940" y="89492"/>
                  </a:lnTo>
                  <a:lnTo>
                    <a:pt x="25400" y="90771"/>
                  </a:lnTo>
                  <a:lnTo>
                    <a:pt x="16510" y="51138"/>
                  </a:lnTo>
                  <a:lnTo>
                    <a:pt x="19050" y="49860"/>
                  </a:lnTo>
                  <a:close/>
                  <a:moveTo>
                    <a:pt x="27940" y="89492"/>
                  </a:moveTo>
                  <a:lnTo>
                    <a:pt x="29210" y="92049"/>
                  </a:lnTo>
                  <a:lnTo>
                    <a:pt x="26670" y="92049"/>
                  </a:lnTo>
                  <a:lnTo>
                    <a:pt x="26670" y="90771"/>
                  </a:lnTo>
                  <a:lnTo>
                    <a:pt x="27940" y="89501"/>
                  </a:lnTo>
                  <a:close/>
                  <a:moveTo>
                    <a:pt x="26670" y="92049"/>
                  </a:moveTo>
                  <a:lnTo>
                    <a:pt x="11430" y="94606"/>
                  </a:lnTo>
                  <a:lnTo>
                    <a:pt x="11430" y="92049"/>
                  </a:lnTo>
                  <a:lnTo>
                    <a:pt x="26670" y="88214"/>
                  </a:lnTo>
                  <a:lnTo>
                    <a:pt x="26670" y="92049"/>
                  </a:lnTo>
                  <a:close/>
                  <a:moveTo>
                    <a:pt x="11430" y="94606"/>
                  </a:moveTo>
                  <a:lnTo>
                    <a:pt x="10160" y="95876"/>
                  </a:lnTo>
                  <a:lnTo>
                    <a:pt x="10160" y="93328"/>
                  </a:lnTo>
                  <a:lnTo>
                    <a:pt x="11430" y="93328"/>
                  </a:lnTo>
                  <a:lnTo>
                    <a:pt x="11430" y="94606"/>
                  </a:lnTo>
                  <a:close/>
                  <a:moveTo>
                    <a:pt x="10160" y="93328"/>
                  </a:moveTo>
                  <a:lnTo>
                    <a:pt x="1270" y="53695"/>
                  </a:lnTo>
                  <a:lnTo>
                    <a:pt x="3810" y="53695"/>
                  </a:lnTo>
                  <a:lnTo>
                    <a:pt x="12700" y="93328"/>
                  </a:lnTo>
                  <a:lnTo>
                    <a:pt x="10160" y="93328"/>
                  </a:lnTo>
                  <a:close/>
                  <a:moveTo>
                    <a:pt x="1270" y="53695"/>
                  </a:moveTo>
                  <a:lnTo>
                    <a:pt x="0" y="53695"/>
                  </a:lnTo>
                  <a:lnTo>
                    <a:pt x="2540" y="53695"/>
                  </a:lnTo>
                  <a:lnTo>
                    <a:pt x="1270" y="53695"/>
                  </a:lnTo>
                  <a:close/>
                  <a:moveTo>
                    <a:pt x="0" y="53695"/>
                  </a:moveTo>
                  <a:lnTo>
                    <a:pt x="3810" y="53695"/>
                  </a:lnTo>
                  <a:lnTo>
                    <a:pt x="0" y="53695"/>
                  </a:lnTo>
                  <a:close/>
                  <a:moveTo>
                    <a:pt x="3810" y="53695"/>
                  </a:moveTo>
                  <a:lnTo>
                    <a:pt x="2540" y="53695"/>
                  </a:lnTo>
                  <a:lnTo>
                    <a:pt x="3810" y="53695"/>
                  </a:lnTo>
                  <a:close/>
                  <a:moveTo>
                    <a:pt x="1270" y="53695"/>
                  </a:moveTo>
                  <a:lnTo>
                    <a:pt x="3810" y="53695"/>
                  </a:lnTo>
                  <a:lnTo>
                    <a:pt x="1270" y="53695"/>
                  </a:lnTo>
                  <a:close/>
                  <a:moveTo>
                    <a:pt x="1270" y="53695"/>
                  </a:moveTo>
                  <a:lnTo>
                    <a:pt x="2540" y="53695"/>
                  </a:lnTo>
                  <a:lnTo>
                    <a:pt x="1270" y="53695"/>
                  </a:lnTo>
                  <a:close/>
                  <a:moveTo>
                    <a:pt x="1270" y="53695"/>
                  </a:moveTo>
                  <a:cubicBezTo>
                    <a:pt x="0" y="53695"/>
                    <a:pt x="0" y="53695"/>
                    <a:pt x="0" y="53695"/>
                  </a:cubicBezTo>
                  <a:lnTo>
                    <a:pt x="3810" y="52417"/>
                  </a:lnTo>
                  <a:cubicBezTo>
                    <a:pt x="3810" y="52417"/>
                    <a:pt x="3810" y="53695"/>
                    <a:pt x="3810" y="53695"/>
                  </a:cubicBezTo>
                  <a:lnTo>
                    <a:pt x="1270" y="53695"/>
                  </a:lnTo>
                  <a:close/>
                  <a:moveTo>
                    <a:pt x="0" y="53695"/>
                  </a:moveTo>
                  <a:cubicBezTo>
                    <a:pt x="0" y="53695"/>
                    <a:pt x="0" y="53695"/>
                    <a:pt x="0" y="52417"/>
                  </a:cubicBezTo>
                  <a:lnTo>
                    <a:pt x="3810" y="52417"/>
                  </a:lnTo>
                  <a:cubicBezTo>
                    <a:pt x="3810" y="52417"/>
                    <a:pt x="3810" y="52417"/>
                    <a:pt x="3810" y="52417"/>
                  </a:cubicBezTo>
                  <a:lnTo>
                    <a:pt x="0" y="53695"/>
                  </a:lnTo>
                  <a:close/>
                  <a:moveTo>
                    <a:pt x="0" y="52417"/>
                  </a:moveTo>
                  <a:cubicBezTo>
                    <a:pt x="0" y="52417"/>
                    <a:pt x="0" y="51138"/>
                    <a:pt x="0" y="49860"/>
                  </a:cubicBezTo>
                  <a:lnTo>
                    <a:pt x="3810" y="49860"/>
                  </a:lnTo>
                  <a:cubicBezTo>
                    <a:pt x="3810" y="51138"/>
                    <a:pt x="3810" y="51138"/>
                    <a:pt x="3810" y="52417"/>
                  </a:cubicBezTo>
                  <a:lnTo>
                    <a:pt x="0" y="52417"/>
                  </a:lnTo>
                  <a:close/>
                  <a:moveTo>
                    <a:pt x="0" y="49860"/>
                  </a:moveTo>
                  <a:lnTo>
                    <a:pt x="3810" y="49860"/>
                  </a:lnTo>
                  <a:lnTo>
                    <a:pt x="0" y="49860"/>
                  </a:lnTo>
                  <a:close/>
                  <a:moveTo>
                    <a:pt x="0" y="49860"/>
                  </a:moveTo>
                  <a:cubicBezTo>
                    <a:pt x="0" y="48581"/>
                    <a:pt x="0" y="46024"/>
                    <a:pt x="0" y="44746"/>
                  </a:cubicBezTo>
                  <a:lnTo>
                    <a:pt x="2540" y="44746"/>
                  </a:lnTo>
                  <a:cubicBezTo>
                    <a:pt x="2540" y="46024"/>
                    <a:pt x="2540" y="47303"/>
                    <a:pt x="3810" y="49860"/>
                  </a:cubicBezTo>
                  <a:lnTo>
                    <a:pt x="0" y="49860"/>
                  </a:lnTo>
                  <a:close/>
                  <a:moveTo>
                    <a:pt x="0" y="44746"/>
                  </a:moveTo>
                  <a:cubicBezTo>
                    <a:pt x="0" y="42189"/>
                    <a:pt x="0" y="40910"/>
                    <a:pt x="0" y="38354"/>
                  </a:cubicBezTo>
                  <a:lnTo>
                    <a:pt x="3810" y="39632"/>
                  </a:lnTo>
                  <a:cubicBezTo>
                    <a:pt x="2540" y="40910"/>
                    <a:pt x="2540" y="42189"/>
                    <a:pt x="2540" y="44746"/>
                  </a:cubicBezTo>
                  <a:lnTo>
                    <a:pt x="0" y="44746"/>
                  </a:lnTo>
                  <a:close/>
                  <a:moveTo>
                    <a:pt x="0" y="38354"/>
                  </a:moveTo>
                  <a:cubicBezTo>
                    <a:pt x="1270" y="29404"/>
                    <a:pt x="5080" y="21733"/>
                    <a:pt x="11430" y="16620"/>
                  </a:cubicBezTo>
                  <a:lnTo>
                    <a:pt x="13970" y="19160"/>
                  </a:lnTo>
                  <a:cubicBezTo>
                    <a:pt x="8890" y="24290"/>
                    <a:pt x="3810" y="30683"/>
                    <a:pt x="3810" y="39632"/>
                  </a:cubicBezTo>
                  <a:lnTo>
                    <a:pt x="0" y="38354"/>
                  </a:lnTo>
                  <a:close/>
                  <a:moveTo>
                    <a:pt x="13970" y="19177"/>
                  </a:moveTo>
                  <a:lnTo>
                    <a:pt x="12700" y="17907"/>
                  </a:lnTo>
                  <a:lnTo>
                    <a:pt x="13970" y="19177"/>
                  </a:lnTo>
                  <a:close/>
                  <a:moveTo>
                    <a:pt x="11430" y="16620"/>
                  </a:moveTo>
                  <a:lnTo>
                    <a:pt x="13970" y="19160"/>
                  </a:lnTo>
                  <a:lnTo>
                    <a:pt x="11430" y="16620"/>
                  </a:lnTo>
                  <a:close/>
                  <a:moveTo>
                    <a:pt x="11430" y="16620"/>
                  </a:moveTo>
                  <a:lnTo>
                    <a:pt x="12700" y="17890"/>
                  </a:lnTo>
                  <a:lnTo>
                    <a:pt x="11430" y="16620"/>
                  </a:lnTo>
                  <a:close/>
                  <a:moveTo>
                    <a:pt x="11430" y="16620"/>
                  </a:moveTo>
                  <a:cubicBezTo>
                    <a:pt x="13970" y="14063"/>
                    <a:pt x="16510" y="11506"/>
                    <a:pt x="20320" y="10227"/>
                  </a:cubicBezTo>
                  <a:lnTo>
                    <a:pt x="21590" y="12784"/>
                  </a:lnTo>
                  <a:cubicBezTo>
                    <a:pt x="19050" y="14063"/>
                    <a:pt x="16510" y="16620"/>
                    <a:pt x="13970" y="19177"/>
                  </a:cubicBezTo>
                  <a:lnTo>
                    <a:pt x="11430" y="16637"/>
                  </a:lnTo>
                  <a:close/>
                  <a:moveTo>
                    <a:pt x="20320" y="10227"/>
                  </a:moveTo>
                  <a:cubicBezTo>
                    <a:pt x="22860" y="7670"/>
                    <a:pt x="25400" y="6392"/>
                    <a:pt x="27940" y="5113"/>
                  </a:cubicBezTo>
                  <a:lnTo>
                    <a:pt x="29210" y="8949"/>
                  </a:lnTo>
                  <a:cubicBezTo>
                    <a:pt x="26670" y="8949"/>
                    <a:pt x="24130" y="11506"/>
                    <a:pt x="21590" y="12784"/>
                  </a:cubicBezTo>
                  <a:lnTo>
                    <a:pt x="20320" y="10227"/>
                  </a:lnTo>
                  <a:close/>
                  <a:moveTo>
                    <a:pt x="27940" y="5113"/>
                  </a:moveTo>
                  <a:cubicBezTo>
                    <a:pt x="43180" y="0"/>
                    <a:pt x="58420" y="2556"/>
                    <a:pt x="72390" y="16620"/>
                  </a:cubicBezTo>
                  <a:lnTo>
                    <a:pt x="69850" y="19160"/>
                  </a:lnTo>
                  <a:cubicBezTo>
                    <a:pt x="57150" y="6392"/>
                    <a:pt x="43180" y="2556"/>
                    <a:pt x="29210" y="8949"/>
                  </a:cubicBezTo>
                  <a:lnTo>
                    <a:pt x="27940" y="5113"/>
                  </a:lnTo>
                  <a:close/>
                  <a:moveTo>
                    <a:pt x="69850" y="19177"/>
                  </a:moveTo>
                  <a:lnTo>
                    <a:pt x="71120" y="17907"/>
                  </a:lnTo>
                  <a:lnTo>
                    <a:pt x="69850" y="19177"/>
                  </a:lnTo>
                  <a:close/>
                  <a:moveTo>
                    <a:pt x="72390" y="16620"/>
                  </a:moveTo>
                  <a:lnTo>
                    <a:pt x="69850" y="19160"/>
                  </a:lnTo>
                  <a:lnTo>
                    <a:pt x="72390" y="16620"/>
                  </a:lnTo>
                  <a:close/>
                  <a:moveTo>
                    <a:pt x="72390" y="16620"/>
                  </a:moveTo>
                  <a:lnTo>
                    <a:pt x="71120" y="17890"/>
                  </a:lnTo>
                  <a:lnTo>
                    <a:pt x="72390" y="16620"/>
                  </a:lnTo>
                  <a:close/>
                  <a:moveTo>
                    <a:pt x="72390" y="16620"/>
                  </a:moveTo>
                  <a:cubicBezTo>
                    <a:pt x="73660" y="17898"/>
                    <a:pt x="74930" y="19177"/>
                    <a:pt x="76200" y="20455"/>
                  </a:cubicBezTo>
                  <a:lnTo>
                    <a:pt x="73660" y="21733"/>
                  </a:lnTo>
                  <a:cubicBezTo>
                    <a:pt x="72390" y="20455"/>
                    <a:pt x="71120" y="20455"/>
                    <a:pt x="69850" y="19177"/>
                  </a:cubicBezTo>
                  <a:lnTo>
                    <a:pt x="72390" y="16637"/>
                  </a:lnTo>
                  <a:close/>
                  <a:moveTo>
                    <a:pt x="76200" y="20455"/>
                  </a:moveTo>
                  <a:cubicBezTo>
                    <a:pt x="76200" y="21733"/>
                    <a:pt x="77470" y="23012"/>
                    <a:pt x="78740" y="24290"/>
                  </a:cubicBezTo>
                  <a:lnTo>
                    <a:pt x="76200" y="25569"/>
                  </a:lnTo>
                  <a:cubicBezTo>
                    <a:pt x="74930" y="24290"/>
                    <a:pt x="73660" y="23012"/>
                    <a:pt x="73660" y="21733"/>
                  </a:cubicBezTo>
                  <a:lnTo>
                    <a:pt x="76200" y="20455"/>
                  </a:lnTo>
                  <a:close/>
                  <a:moveTo>
                    <a:pt x="78740" y="24290"/>
                  </a:moveTo>
                  <a:cubicBezTo>
                    <a:pt x="82550" y="30683"/>
                    <a:pt x="85090" y="39632"/>
                    <a:pt x="83820" y="49860"/>
                  </a:cubicBezTo>
                  <a:lnTo>
                    <a:pt x="81280" y="49860"/>
                  </a:lnTo>
                  <a:cubicBezTo>
                    <a:pt x="82550" y="39632"/>
                    <a:pt x="80010" y="31961"/>
                    <a:pt x="76200" y="25569"/>
                  </a:cubicBezTo>
                  <a:lnTo>
                    <a:pt x="78740" y="24290"/>
                  </a:lnTo>
                  <a:close/>
                  <a:moveTo>
                    <a:pt x="83820" y="49860"/>
                  </a:moveTo>
                  <a:lnTo>
                    <a:pt x="81280" y="49860"/>
                  </a:lnTo>
                  <a:lnTo>
                    <a:pt x="83820" y="49860"/>
                  </a:lnTo>
                  <a:close/>
                  <a:moveTo>
                    <a:pt x="83820" y="49860"/>
                  </a:moveTo>
                  <a:cubicBezTo>
                    <a:pt x="83820" y="49860"/>
                    <a:pt x="83820" y="51138"/>
                    <a:pt x="83820" y="51138"/>
                  </a:cubicBezTo>
                  <a:lnTo>
                    <a:pt x="80010" y="49860"/>
                  </a:lnTo>
                  <a:cubicBezTo>
                    <a:pt x="80010" y="49860"/>
                    <a:pt x="81280" y="49860"/>
                    <a:pt x="81280" y="49860"/>
                  </a:cubicBezTo>
                  <a:lnTo>
                    <a:pt x="83820" y="49860"/>
                  </a:lnTo>
                  <a:close/>
                  <a:moveTo>
                    <a:pt x="83820" y="51138"/>
                  </a:moveTo>
                  <a:lnTo>
                    <a:pt x="83820" y="48581"/>
                  </a:lnTo>
                  <a:lnTo>
                    <a:pt x="83820" y="51138"/>
                  </a:lnTo>
                  <a:lnTo>
                    <a:pt x="82550" y="49868"/>
                  </a:lnTo>
                  <a:lnTo>
                    <a:pt x="83820" y="51138"/>
                  </a:lnTo>
                  <a:close/>
                  <a:moveTo>
                    <a:pt x="83820" y="51138"/>
                  </a:moveTo>
                  <a:cubicBezTo>
                    <a:pt x="83820" y="51138"/>
                    <a:pt x="83820" y="51138"/>
                    <a:pt x="83820" y="51138"/>
                  </a:cubicBezTo>
                  <a:lnTo>
                    <a:pt x="80010" y="51138"/>
                  </a:lnTo>
                  <a:cubicBezTo>
                    <a:pt x="80010" y="49860"/>
                    <a:pt x="80010" y="49860"/>
                    <a:pt x="80010" y="49860"/>
                  </a:cubicBezTo>
                  <a:lnTo>
                    <a:pt x="83820" y="51138"/>
                  </a:lnTo>
                  <a:close/>
                  <a:moveTo>
                    <a:pt x="83820" y="51138"/>
                  </a:moveTo>
                  <a:cubicBezTo>
                    <a:pt x="83820" y="52417"/>
                    <a:pt x="83820" y="52417"/>
                    <a:pt x="83820" y="53695"/>
                  </a:cubicBezTo>
                  <a:lnTo>
                    <a:pt x="80010" y="53695"/>
                  </a:lnTo>
                  <a:cubicBezTo>
                    <a:pt x="80010" y="52417"/>
                    <a:pt x="80010" y="51138"/>
                    <a:pt x="80010" y="51138"/>
                  </a:cubicBezTo>
                  <a:lnTo>
                    <a:pt x="83820" y="51138"/>
                  </a:lnTo>
                  <a:close/>
                  <a:moveTo>
                    <a:pt x="80010" y="53695"/>
                  </a:moveTo>
                  <a:lnTo>
                    <a:pt x="81280" y="53695"/>
                  </a:lnTo>
                  <a:lnTo>
                    <a:pt x="80010" y="53695"/>
                  </a:lnTo>
                  <a:close/>
                  <a:moveTo>
                    <a:pt x="83820" y="53695"/>
                  </a:moveTo>
                  <a:lnTo>
                    <a:pt x="80010" y="53695"/>
                  </a:lnTo>
                  <a:lnTo>
                    <a:pt x="83820" y="53695"/>
                  </a:lnTo>
                  <a:close/>
                  <a:moveTo>
                    <a:pt x="83820" y="53695"/>
                  </a:moveTo>
                  <a:lnTo>
                    <a:pt x="81280" y="53695"/>
                  </a:lnTo>
                  <a:lnTo>
                    <a:pt x="83820" y="53695"/>
                  </a:lnTo>
                  <a:close/>
                  <a:moveTo>
                    <a:pt x="83820" y="53695"/>
                  </a:moveTo>
                  <a:lnTo>
                    <a:pt x="74930" y="93328"/>
                  </a:lnTo>
                  <a:lnTo>
                    <a:pt x="71120" y="93328"/>
                  </a:lnTo>
                  <a:lnTo>
                    <a:pt x="80010" y="53695"/>
                  </a:lnTo>
                  <a:lnTo>
                    <a:pt x="83820" y="53695"/>
                  </a:lnTo>
                  <a:close/>
                  <a:moveTo>
                    <a:pt x="74930" y="93328"/>
                  </a:moveTo>
                  <a:lnTo>
                    <a:pt x="73660" y="95885"/>
                  </a:lnTo>
                  <a:lnTo>
                    <a:pt x="72390" y="94615"/>
                  </a:lnTo>
                  <a:lnTo>
                    <a:pt x="72390" y="93328"/>
                  </a:lnTo>
                  <a:lnTo>
                    <a:pt x="74930" y="93328"/>
                  </a:lnTo>
                  <a:close/>
                  <a:moveTo>
                    <a:pt x="72390" y="94606"/>
                  </a:moveTo>
                  <a:lnTo>
                    <a:pt x="57150" y="92049"/>
                  </a:lnTo>
                  <a:lnTo>
                    <a:pt x="57150" y="88214"/>
                  </a:lnTo>
                  <a:lnTo>
                    <a:pt x="72390" y="92049"/>
                  </a:lnTo>
                  <a:lnTo>
                    <a:pt x="72390" y="94606"/>
                  </a:lnTo>
                  <a:close/>
                  <a:moveTo>
                    <a:pt x="57150" y="92049"/>
                  </a:moveTo>
                  <a:lnTo>
                    <a:pt x="55880" y="92049"/>
                  </a:lnTo>
                  <a:lnTo>
                    <a:pt x="55880" y="89492"/>
                  </a:lnTo>
                  <a:lnTo>
                    <a:pt x="57150" y="90762"/>
                  </a:lnTo>
                  <a:lnTo>
                    <a:pt x="57150" y="9204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9" name="Freeform 1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IAAAzAUAAOwhAAA0BwAAAAAAACYAAAAIAAAA//////////8="/>
                </a:ext>
              </a:extLst>
            </p:cNvSpPr>
            <p:nvPr/>
          </p:nvSpPr>
          <p:spPr>
            <a:xfrm>
              <a:off x="5286375" y="942340"/>
              <a:ext cx="227965" cy="228600"/>
            </a:xfrm>
            <a:custGeom>
              <a:avLst/>
              <a:gdLst/>
              <a:ahLst/>
              <a:cxnLst/>
              <a:rect l="0" t="0" r="227965" b="228600"/>
              <a:pathLst>
                <a:path w="227965" h="228600">
                  <a:moveTo>
                    <a:pt x="174773" y="0"/>
                  </a:moveTo>
                  <a:lnTo>
                    <a:pt x="53191" y="0"/>
                  </a:lnTo>
                  <a:cubicBezTo>
                    <a:pt x="24062" y="0"/>
                    <a:pt x="0" y="24130"/>
                    <a:pt x="0" y="53340"/>
                  </a:cubicBezTo>
                  <a:lnTo>
                    <a:pt x="0" y="175260"/>
                  </a:lnTo>
                  <a:cubicBezTo>
                    <a:pt x="0" y="204470"/>
                    <a:pt x="24062" y="227330"/>
                    <a:pt x="53191" y="228600"/>
                  </a:cubicBezTo>
                  <a:lnTo>
                    <a:pt x="174773" y="228600"/>
                  </a:lnTo>
                  <a:cubicBezTo>
                    <a:pt x="203902" y="227330"/>
                    <a:pt x="226698" y="204470"/>
                    <a:pt x="227965" y="175260"/>
                  </a:cubicBezTo>
                  <a:lnTo>
                    <a:pt x="227965" y="53340"/>
                  </a:lnTo>
                  <a:cubicBezTo>
                    <a:pt x="226698" y="24130"/>
                    <a:pt x="203902" y="0"/>
                    <a:pt x="174773" y="0"/>
                  </a:cubicBezTo>
                  <a:close/>
                  <a:moveTo>
                    <a:pt x="53191" y="15240"/>
                  </a:moveTo>
                  <a:lnTo>
                    <a:pt x="174773" y="15240"/>
                  </a:lnTo>
                  <a:cubicBezTo>
                    <a:pt x="195036" y="15240"/>
                    <a:pt x="212767" y="31750"/>
                    <a:pt x="212767" y="53340"/>
                  </a:cubicBezTo>
                  <a:lnTo>
                    <a:pt x="212767" y="175260"/>
                  </a:lnTo>
                  <a:cubicBezTo>
                    <a:pt x="212767" y="195580"/>
                    <a:pt x="195036" y="213360"/>
                    <a:pt x="174773" y="213360"/>
                  </a:cubicBezTo>
                  <a:lnTo>
                    <a:pt x="53191" y="213360"/>
                  </a:lnTo>
                  <a:cubicBezTo>
                    <a:pt x="31661" y="213360"/>
                    <a:pt x="15197" y="195580"/>
                    <a:pt x="15197" y="175260"/>
                  </a:cubicBezTo>
                  <a:lnTo>
                    <a:pt x="15197" y="53340"/>
                  </a:lnTo>
                  <a:cubicBezTo>
                    <a:pt x="15197" y="31750"/>
                    <a:pt x="31661" y="15240"/>
                    <a:pt x="53191"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8" name="Freeform 1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AAAbgYAAKIhAAASBwAAAAAAACYAAAAIAAAA//////////8="/>
                </a:ext>
              </a:extLst>
            </p:cNvSpPr>
            <p:nvPr/>
          </p:nvSpPr>
          <p:spPr>
            <a:xfrm>
              <a:off x="5328920" y="1045210"/>
              <a:ext cx="138430" cy="104140"/>
            </a:xfrm>
            <a:custGeom>
              <a:avLst/>
              <a:gdLst/>
              <a:ahLst/>
              <a:cxnLst/>
              <a:rect l="0" t="0" r="138430" b="104140"/>
              <a:pathLst>
                <a:path w="138430" h="104140">
                  <a:moveTo>
                    <a:pt x="138430" y="40640"/>
                  </a:moveTo>
                  <a:lnTo>
                    <a:pt x="77470" y="2540"/>
                  </a:lnTo>
                  <a:lnTo>
                    <a:pt x="63500" y="0"/>
                  </a:lnTo>
                  <a:lnTo>
                    <a:pt x="0" y="45720"/>
                  </a:lnTo>
                  <a:lnTo>
                    <a:pt x="45720" y="104140"/>
                  </a:lnTo>
                  <a:lnTo>
                    <a:pt x="67310" y="86360"/>
                  </a:lnTo>
                  <a:lnTo>
                    <a:pt x="73660" y="81280"/>
                  </a:lnTo>
                  <a:lnTo>
                    <a:pt x="81280" y="87630"/>
                  </a:lnTo>
                  <a:lnTo>
                    <a:pt x="93980" y="99060"/>
                  </a:lnTo>
                  <a:lnTo>
                    <a:pt x="138430" y="4064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7" name="Freeform 1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AAAbAYAAKQhAAAUBwAAAAAAACYAAAAIAAAA//////////8="/>
                </a:ext>
              </a:extLst>
            </p:cNvSpPr>
            <p:nvPr/>
          </p:nvSpPr>
          <p:spPr>
            <a:xfrm>
              <a:off x="5327650" y="1043940"/>
              <a:ext cx="140970" cy="106680"/>
            </a:xfrm>
            <a:custGeom>
              <a:avLst/>
              <a:gdLst/>
              <a:ahLst/>
              <a:cxnLst/>
              <a:rect l="0" t="0" r="140970" b="106680"/>
              <a:pathLst>
                <a:path w="140970" h="106680">
                  <a:moveTo>
                    <a:pt x="138430" y="43180"/>
                  </a:moveTo>
                  <a:lnTo>
                    <a:pt x="78740" y="5080"/>
                  </a:lnTo>
                  <a:lnTo>
                    <a:pt x="80010" y="1270"/>
                  </a:lnTo>
                  <a:lnTo>
                    <a:pt x="140970" y="40640"/>
                  </a:lnTo>
                  <a:lnTo>
                    <a:pt x="138430" y="43180"/>
                  </a:lnTo>
                  <a:close/>
                  <a:moveTo>
                    <a:pt x="80010" y="1270"/>
                  </a:moveTo>
                  <a:lnTo>
                    <a:pt x="78740" y="3810"/>
                  </a:lnTo>
                  <a:lnTo>
                    <a:pt x="80010" y="1270"/>
                  </a:lnTo>
                  <a:close/>
                  <a:moveTo>
                    <a:pt x="78740" y="5080"/>
                  </a:moveTo>
                  <a:lnTo>
                    <a:pt x="64770" y="3810"/>
                  </a:lnTo>
                  <a:lnTo>
                    <a:pt x="64770" y="0"/>
                  </a:lnTo>
                  <a:lnTo>
                    <a:pt x="80010" y="1270"/>
                  </a:lnTo>
                  <a:lnTo>
                    <a:pt x="78740" y="5080"/>
                  </a:lnTo>
                  <a:close/>
                  <a:moveTo>
                    <a:pt x="63500" y="0"/>
                  </a:moveTo>
                  <a:lnTo>
                    <a:pt x="64770" y="0"/>
                  </a:lnTo>
                  <a:lnTo>
                    <a:pt x="64770" y="1270"/>
                  </a:lnTo>
                  <a:lnTo>
                    <a:pt x="63500" y="0"/>
                  </a:lnTo>
                  <a:close/>
                  <a:moveTo>
                    <a:pt x="66040" y="3810"/>
                  </a:moveTo>
                  <a:lnTo>
                    <a:pt x="2540" y="48260"/>
                  </a:lnTo>
                  <a:lnTo>
                    <a:pt x="0" y="45720"/>
                  </a:lnTo>
                  <a:lnTo>
                    <a:pt x="63500" y="0"/>
                  </a:lnTo>
                  <a:lnTo>
                    <a:pt x="66040" y="3810"/>
                  </a:lnTo>
                  <a:close/>
                  <a:moveTo>
                    <a:pt x="0" y="48260"/>
                  </a:moveTo>
                  <a:lnTo>
                    <a:pt x="0" y="45720"/>
                  </a:lnTo>
                  <a:lnTo>
                    <a:pt x="1270" y="46990"/>
                  </a:lnTo>
                  <a:lnTo>
                    <a:pt x="0" y="48260"/>
                  </a:lnTo>
                  <a:close/>
                  <a:moveTo>
                    <a:pt x="2540" y="45720"/>
                  </a:moveTo>
                  <a:lnTo>
                    <a:pt x="48260" y="104140"/>
                  </a:lnTo>
                  <a:lnTo>
                    <a:pt x="45720" y="106680"/>
                  </a:lnTo>
                  <a:lnTo>
                    <a:pt x="0" y="48260"/>
                  </a:lnTo>
                  <a:lnTo>
                    <a:pt x="2540" y="45720"/>
                  </a:lnTo>
                  <a:close/>
                  <a:moveTo>
                    <a:pt x="48260" y="106680"/>
                  </a:moveTo>
                  <a:lnTo>
                    <a:pt x="45720" y="106680"/>
                  </a:lnTo>
                  <a:lnTo>
                    <a:pt x="46990" y="105410"/>
                  </a:lnTo>
                  <a:lnTo>
                    <a:pt x="48260" y="106680"/>
                  </a:lnTo>
                  <a:close/>
                  <a:moveTo>
                    <a:pt x="46990" y="104140"/>
                  </a:moveTo>
                  <a:lnTo>
                    <a:pt x="67310" y="86360"/>
                  </a:lnTo>
                  <a:lnTo>
                    <a:pt x="69850" y="88900"/>
                  </a:lnTo>
                  <a:lnTo>
                    <a:pt x="48260" y="106680"/>
                  </a:lnTo>
                  <a:lnTo>
                    <a:pt x="46990" y="104140"/>
                  </a:lnTo>
                  <a:close/>
                  <a:moveTo>
                    <a:pt x="69850" y="88900"/>
                  </a:moveTo>
                  <a:lnTo>
                    <a:pt x="68580" y="87630"/>
                  </a:lnTo>
                  <a:lnTo>
                    <a:pt x="69850" y="88900"/>
                  </a:lnTo>
                  <a:close/>
                  <a:moveTo>
                    <a:pt x="67310" y="86360"/>
                  </a:moveTo>
                  <a:lnTo>
                    <a:pt x="73660" y="81280"/>
                  </a:lnTo>
                  <a:lnTo>
                    <a:pt x="76200" y="83820"/>
                  </a:lnTo>
                  <a:lnTo>
                    <a:pt x="69850" y="88900"/>
                  </a:lnTo>
                  <a:lnTo>
                    <a:pt x="67310" y="86360"/>
                  </a:lnTo>
                  <a:close/>
                  <a:moveTo>
                    <a:pt x="73660" y="81280"/>
                  </a:moveTo>
                  <a:lnTo>
                    <a:pt x="76200" y="81280"/>
                  </a:lnTo>
                  <a:lnTo>
                    <a:pt x="74930" y="82550"/>
                  </a:lnTo>
                  <a:lnTo>
                    <a:pt x="73660" y="81280"/>
                  </a:lnTo>
                  <a:close/>
                  <a:moveTo>
                    <a:pt x="76200" y="81280"/>
                  </a:moveTo>
                  <a:lnTo>
                    <a:pt x="83820" y="87630"/>
                  </a:lnTo>
                  <a:lnTo>
                    <a:pt x="81280" y="90170"/>
                  </a:lnTo>
                  <a:lnTo>
                    <a:pt x="73660" y="83820"/>
                  </a:lnTo>
                  <a:lnTo>
                    <a:pt x="76200" y="81280"/>
                  </a:lnTo>
                  <a:close/>
                  <a:moveTo>
                    <a:pt x="83820" y="87630"/>
                  </a:moveTo>
                  <a:lnTo>
                    <a:pt x="82550" y="88900"/>
                  </a:lnTo>
                  <a:lnTo>
                    <a:pt x="83820" y="87630"/>
                  </a:lnTo>
                  <a:close/>
                  <a:moveTo>
                    <a:pt x="83820" y="87630"/>
                  </a:moveTo>
                  <a:lnTo>
                    <a:pt x="95250" y="99060"/>
                  </a:lnTo>
                  <a:lnTo>
                    <a:pt x="93980" y="101600"/>
                  </a:lnTo>
                  <a:lnTo>
                    <a:pt x="81280" y="90170"/>
                  </a:lnTo>
                  <a:lnTo>
                    <a:pt x="83820" y="87630"/>
                  </a:lnTo>
                  <a:close/>
                  <a:moveTo>
                    <a:pt x="96520" y="100330"/>
                  </a:moveTo>
                  <a:lnTo>
                    <a:pt x="93980" y="101600"/>
                  </a:lnTo>
                  <a:lnTo>
                    <a:pt x="95250" y="100330"/>
                  </a:lnTo>
                  <a:lnTo>
                    <a:pt x="96520" y="100330"/>
                  </a:lnTo>
                  <a:close/>
                  <a:moveTo>
                    <a:pt x="92710" y="99060"/>
                  </a:moveTo>
                  <a:lnTo>
                    <a:pt x="138430" y="40640"/>
                  </a:lnTo>
                  <a:lnTo>
                    <a:pt x="140970" y="43180"/>
                  </a:lnTo>
                  <a:lnTo>
                    <a:pt x="96520" y="100330"/>
                  </a:lnTo>
                  <a:lnTo>
                    <a:pt x="92710" y="99060"/>
                  </a:lnTo>
                  <a:close/>
                  <a:moveTo>
                    <a:pt x="140970" y="40640"/>
                  </a:moveTo>
                  <a:lnTo>
                    <a:pt x="140970" y="43180"/>
                  </a:lnTo>
                  <a:lnTo>
                    <a:pt x="139700" y="41910"/>
                  </a:lnTo>
                  <a:lnTo>
                    <a:pt x="140970" y="406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6" name="Freeform 1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IAAAsgYAABYhAAAYBwAAAAAAACYAAAAIAAAA//////////8="/>
                </a:ext>
              </a:extLst>
            </p:cNvSpPr>
            <p:nvPr/>
          </p:nvSpPr>
          <p:spPr>
            <a:xfrm>
              <a:off x="5326380" y="1088390"/>
              <a:ext cx="52070" cy="64770"/>
            </a:xfrm>
            <a:custGeom>
              <a:avLst/>
              <a:gdLst/>
              <a:ahLst/>
              <a:cxnLst/>
              <a:rect l="0" t="0" r="52070" b="64770"/>
              <a:pathLst>
                <a:path w="52070" h="64770">
                  <a:moveTo>
                    <a:pt x="33020" y="25400"/>
                  </a:moveTo>
                  <a:cubicBezTo>
                    <a:pt x="45720" y="41910"/>
                    <a:pt x="52070" y="57150"/>
                    <a:pt x="48260" y="60960"/>
                  </a:cubicBezTo>
                  <a:cubicBezTo>
                    <a:pt x="44450" y="64770"/>
                    <a:pt x="31750" y="54610"/>
                    <a:pt x="19050" y="38100"/>
                  </a:cubicBezTo>
                  <a:cubicBezTo>
                    <a:pt x="6350" y="22860"/>
                    <a:pt x="0" y="6350"/>
                    <a:pt x="3810" y="2540"/>
                  </a:cubicBezTo>
                  <a:cubicBezTo>
                    <a:pt x="7620" y="0"/>
                    <a:pt x="20320" y="10160"/>
                    <a:pt x="33020" y="2540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5" name="Freeform 1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IAAAsgYAABghAAAYBwAAAAAAACYAAAAIAAAA//////////8="/>
                </a:ext>
              </a:extLst>
            </p:cNvSpPr>
            <p:nvPr/>
          </p:nvSpPr>
          <p:spPr>
            <a:xfrm>
              <a:off x="5325110" y="1088390"/>
              <a:ext cx="54610" cy="64770"/>
            </a:xfrm>
            <a:custGeom>
              <a:avLst/>
              <a:gdLst/>
              <a:ahLst/>
              <a:cxnLst/>
              <a:rect l="0" t="0" r="54610" b="64770"/>
              <a:pathLst>
                <a:path w="54610" h="64770">
                  <a:moveTo>
                    <a:pt x="35560" y="25400"/>
                  </a:moveTo>
                  <a:cubicBezTo>
                    <a:pt x="35560" y="25400"/>
                    <a:pt x="35560" y="24130"/>
                    <a:pt x="35560" y="24130"/>
                  </a:cubicBezTo>
                  <a:lnTo>
                    <a:pt x="33020" y="26670"/>
                  </a:lnTo>
                  <a:cubicBezTo>
                    <a:pt x="33020" y="26670"/>
                    <a:pt x="33020" y="26670"/>
                    <a:pt x="33020" y="26670"/>
                  </a:cubicBezTo>
                  <a:lnTo>
                    <a:pt x="35560" y="25400"/>
                  </a:lnTo>
                  <a:close/>
                  <a:moveTo>
                    <a:pt x="35560" y="24130"/>
                  </a:moveTo>
                  <a:lnTo>
                    <a:pt x="35560" y="25400"/>
                  </a:lnTo>
                  <a:lnTo>
                    <a:pt x="34290" y="25400"/>
                  </a:lnTo>
                  <a:lnTo>
                    <a:pt x="35560" y="24130"/>
                  </a:lnTo>
                  <a:close/>
                  <a:moveTo>
                    <a:pt x="35560" y="25400"/>
                  </a:moveTo>
                  <a:cubicBezTo>
                    <a:pt x="36830" y="26670"/>
                    <a:pt x="39370" y="29210"/>
                    <a:pt x="40640" y="31750"/>
                  </a:cubicBezTo>
                  <a:lnTo>
                    <a:pt x="38100" y="33020"/>
                  </a:lnTo>
                  <a:cubicBezTo>
                    <a:pt x="36830" y="31750"/>
                    <a:pt x="34290" y="29210"/>
                    <a:pt x="33020" y="26670"/>
                  </a:cubicBezTo>
                  <a:lnTo>
                    <a:pt x="35560" y="25400"/>
                  </a:lnTo>
                  <a:close/>
                  <a:moveTo>
                    <a:pt x="40640" y="31750"/>
                  </a:moveTo>
                  <a:cubicBezTo>
                    <a:pt x="41910" y="34290"/>
                    <a:pt x="43180" y="35560"/>
                    <a:pt x="44450" y="38100"/>
                  </a:cubicBezTo>
                  <a:lnTo>
                    <a:pt x="41910" y="39370"/>
                  </a:lnTo>
                  <a:cubicBezTo>
                    <a:pt x="40640" y="38100"/>
                    <a:pt x="39370" y="35560"/>
                    <a:pt x="38100" y="33020"/>
                  </a:cubicBezTo>
                  <a:lnTo>
                    <a:pt x="40640" y="31750"/>
                  </a:lnTo>
                  <a:close/>
                  <a:moveTo>
                    <a:pt x="44450" y="38100"/>
                  </a:moveTo>
                  <a:cubicBezTo>
                    <a:pt x="52070" y="49530"/>
                    <a:pt x="54610" y="59690"/>
                    <a:pt x="50800" y="62230"/>
                  </a:cubicBezTo>
                  <a:lnTo>
                    <a:pt x="48260" y="59690"/>
                  </a:lnTo>
                  <a:cubicBezTo>
                    <a:pt x="50800" y="58420"/>
                    <a:pt x="48260" y="49530"/>
                    <a:pt x="41910" y="39370"/>
                  </a:cubicBezTo>
                  <a:lnTo>
                    <a:pt x="44450" y="38100"/>
                  </a:lnTo>
                  <a:close/>
                  <a:moveTo>
                    <a:pt x="50800" y="62230"/>
                  </a:moveTo>
                  <a:cubicBezTo>
                    <a:pt x="50800" y="62230"/>
                    <a:pt x="50800" y="62230"/>
                    <a:pt x="50800" y="62230"/>
                  </a:cubicBezTo>
                  <a:lnTo>
                    <a:pt x="48260" y="59690"/>
                  </a:lnTo>
                  <a:cubicBezTo>
                    <a:pt x="48260" y="59690"/>
                    <a:pt x="48260" y="59690"/>
                    <a:pt x="48260" y="59690"/>
                  </a:cubicBezTo>
                  <a:lnTo>
                    <a:pt x="50800" y="62230"/>
                  </a:lnTo>
                  <a:close/>
                  <a:moveTo>
                    <a:pt x="50800" y="62230"/>
                  </a:moveTo>
                  <a:lnTo>
                    <a:pt x="49530" y="60960"/>
                  </a:lnTo>
                  <a:lnTo>
                    <a:pt x="50800" y="62230"/>
                  </a:lnTo>
                  <a:close/>
                  <a:moveTo>
                    <a:pt x="50800" y="62230"/>
                  </a:moveTo>
                  <a:cubicBezTo>
                    <a:pt x="48260" y="64770"/>
                    <a:pt x="44450" y="63500"/>
                    <a:pt x="39370" y="59690"/>
                  </a:cubicBezTo>
                  <a:lnTo>
                    <a:pt x="40640" y="57150"/>
                  </a:lnTo>
                  <a:cubicBezTo>
                    <a:pt x="44450" y="59690"/>
                    <a:pt x="48260" y="60960"/>
                    <a:pt x="48260" y="59690"/>
                  </a:cubicBezTo>
                  <a:lnTo>
                    <a:pt x="50800" y="62230"/>
                  </a:lnTo>
                  <a:close/>
                  <a:moveTo>
                    <a:pt x="39370" y="59690"/>
                  </a:moveTo>
                  <a:cubicBezTo>
                    <a:pt x="34290" y="57150"/>
                    <a:pt x="29210" y="52070"/>
                    <a:pt x="24130" y="45720"/>
                  </a:cubicBezTo>
                  <a:lnTo>
                    <a:pt x="26670" y="43180"/>
                  </a:lnTo>
                  <a:cubicBezTo>
                    <a:pt x="31750" y="49530"/>
                    <a:pt x="36830" y="54610"/>
                    <a:pt x="40640" y="57150"/>
                  </a:cubicBezTo>
                  <a:lnTo>
                    <a:pt x="39370" y="59690"/>
                  </a:lnTo>
                  <a:close/>
                  <a:moveTo>
                    <a:pt x="24130" y="45720"/>
                  </a:moveTo>
                  <a:cubicBezTo>
                    <a:pt x="22860" y="44450"/>
                    <a:pt x="20320" y="41910"/>
                    <a:pt x="19050" y="39370"/>
                  </a:cubicBezTo>
                  <a:lnTo>
                    <a:pt x="21590" y="36830"/>
                  </a:lnTo>
                  <a:cubicBezTo>
                    <a:pt x="22860" y="39370"/>
                    <a:pt x="25400" y="41910"/>
                    <a:pt x="26670" y="43180"/>
                  </a:cubicBezTo>
                  <a:lnTo>
                    <a:pt x="24130" y="45720"/>
                  </a:lnTo>
                  <a:close/>
                  <a:moveTo>
                    <a:pt x="19050" y="39370"/>
                  </a:moveTo>
                  <a:lnTo>
                    <a:pt x="20320" y="38100"/>
                  </a:lnTo>
                  <a:lnTo>
                    <a:pt x="19050" y="39370"/>
                  </a:lnTo>
                  <a:close/>
                  <a:moveTo>
                    <a:pt x="19050" y="39370"/>
                  </a:moveTo>
                  <a:cubicBezTo>
                    <a:pt x="19050" y="39370"/>
                    <a:pt x="19050" y="39370"/>
                    <a:pt x="19050" y="39370"/>
                  </a:cubicBezTo>
                  <a:lnTo>
                    <a:pt x="21590" y="36830"/>
                  </a:lnTo>
                  <a:cubicBezTo>
                    <a:pt x="21590" y="38100"/>
                    <a:pt x="21590" y="36830"/>
                    <a:pt x="21590" y="36830"/>
                  </a:cubicBezTo>
                  <a:lnTo>
                    <a:pt x="19050" y="39370"/>
                  </a:lnTo>
                  <a:close/>
                  <a:moveTo>
                    <a:pt x="19050" y="39370"/>
                  </a:moveTo>
                  <a:lnTo>
                    <a:pt x="20320" y="38100"/>
                  </a:lnTo>
                  <a:lnTo>
                    <a:pt x="19050" y="39370"/>
                  </a:lnTo>
                  <a:close/>
                  <a:moveTo>
                    <a:pt x="19050" y="39370"/>
                  </a:moveTo>
                  <a:cubicBezTo>
                    <a:pt x="16510" y="36830"/>
                    <a:pt x="15240" y="34290"/>
                    <a:pt x="13970" y="33020"/>
                  </a:cubicBezTo>
                  <a:lnTo>
                    <a:pt x="16510" y="30480"/>
                  </a:lnTo>
                  <a:cubicBezTo>
                    <a:pt x="17780" y="33020"/>
                    <a:pt x="20320" y="35560"/>
                    <a:pt x="21590" y="36830"/>
                  </a:cubicBezTo>
                  <a:lnTo>
                    <a:pt x="19050" y="39370"/>
                  </a:lnTo>
                  <a:close/>
                  <a:moveTo>
                    <a:pt x="13970" y="33020"/>
                  </a:moveTo>
                  <a:cubicBezTo>
                    <a:pt x="12700" y="30480"/>
                    <a:pt x="11430" y="27940"/>
                    <a:pt x="10160" y="26670"/>
                  </a:cubicBezTo>
                  <a:lnTo>
                    <a:pt x="12700" y="24130"/>
                  </a:lnTo>
                  <a:cubicBezTo>
                    <a:pt x="13970" y="26670"/>
                    <a:pt x="15240" y="27940"/>
                    <a:pt x="16510" y="30480"/>
                  </a:cubicBezTo>
                  <a:lnTo>
                    <a:pt x="13970" y="33020"/>
                  </a:lnTo>
                  <a:close/>
                  <a:moveTo>
                    <a:pt x="10160" y="26670"/>
                  </a:moveTo>
                  <a:cubicBezTo>
                    <a:pt x="2540" y="15240"/>
                    <a:pt x="0" y="5080"/>
                    <a:pt x="3810" y="1270"/>
                  </a:cubicBezTo>
                  <a:lnTo>
                    <a:pt x="6350" y="3810"/>
                  </a:lnTo>
                  <a:cubicBezTo>
                    <a:pt x="3810" y="6350"/>
                    <a:pt x="6350" y="13970"/>
                    <a:pt x="12700" y="24130"/>
                  </a:cubicBezTo>
                  <a:lnTo>
                    <a:pt x="10160" y="26670"/>
                  </a:lnTo>
                  <a:close/>
                  <a:moveTo>
                    <a:pt x="3810" y="1270"/>
                  </a:moveTo>
                  <a:cubicBezTo>
                    <a:pt x="3810" y="1270"/>
                    <a:pt x="3810" y="1270"/>
                    <a:pt x="3810" y="1270"/>
                  </a:cubicBezTo>
                  <a:lnTo>
                    <a:pt x="6350" y="3810"/>
                  </a:lnTo>
                  <a:cubicBezTo>
                    <a:pt x="6350" y="3810"/>
                    <a:pt x="6350" y="3810"/>
                    <a:pt x="6350" y="3810"/>
                  </a:cubicBezTo>
                  <a:lnTo>
                    <a:pt x="3810" y="1270"/>
                  </a:lnTo>
                  <a:close/>
                  <a:moveTo>
                    <a:pt x="6350" y="3810"/>
                  </a:moveTo>
                  <a:lnTo>
                    <a:pt x="5080" y="2540"/>
                  </a:lnTo>
                  <a:lnTo>
                    <a:pt x="6350" y="3810"/>
                  </a:lnTo>
                  <a:close/>
                  <a:moveTo>
                    <a:pt x="3810" y="1270"/>
                  </a:moveTo>
                  <a:cubicBezTo>
                    <a:pt x="6350" y="0"/>
                    <a:pt x="10160" y="1270"/>
                    <a:pt x="15240" y="3810"/>
                  </a:cubicBezTo>
                  <a:lnTo>
                    <a:pt x="12700" y="7620"/>
                  </a:lnTo>
                  <a:cubicBezTo>
                    <a:pt x="10160" y="5080"/>
                    <a:pt x="6350" y="3810"/>
                    <a:pt x="6350" y="3810"/>
                  </a:cubicBezTo>
                  <a:lnTo>
                    <a:pt x="3810" y="1270"/>
                  </a:lnTo>
                  <a:close/>
                  <a:moveTo>
                    <a:pt x="15240" y="3810"/>
                  </a:moveTo>
                  <a:cubicBezTo>
                    <a:pt x="19050" y="7620"/>
                    <a:pt x="25400" y="12700"/>
                    <a:pt x="30480" y="17780"/>
                  </a:cubicBezTo>
                  <a:lnTo>
                    <a:pt x="27940" y="20320"/>
                  </a:lnTo>
                  <a:cubicBezTo>
                    <a:pt x="22860" y="15240"/>
                    <a:pt x="17780" y="10160"/>
                    <a:pt x="12700" y="7620"/>
                  </a:cubicBezTo>
                  <a:lnTo>
                    <a:pt x="15240" y="3810"/>
                  </a:lnTo>
                  <a:close/>
                  <a:moveTo>
                    <a:pt x="30480" y="17780"/>
                  </a:moveTo>
                  <a:cubicBezTo>
                    <a:pt x="31750" y="20320"/>
                    <a:pt x="34290" y="22860"/>
                    <a:pt x="35560" y="25400"/>
                  </a:cubicBezTo>
                  <a:lnTo>
                    <a:pt x="33020" y="26670"/>
                  </a:lnTo>
                  <a:cubicBezTo>
                    <a:pt x="31750" y="24130"/>
                    <a:pt x="29210" y="22860"/>
                    <a:pt x="27940" y="20320"/>
                  </a:cubicBezTo>
                  <a:lnTo>
                    <a:pt x="30480" y="17780"/>
                  </a:lnTo>
                  <a:close/>
                  <a:moveTo>
                    <a:pt x="35560" y="25400"/>
                  </a:moveTo>
                  <a:lnTo>
                    <a:pt x="34290" y="25400"/>
                  </a:lnTo>
                  <a:lnTo>
                    <a:pt x="35560" y="2540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4" name="Freeform 1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UIQAAqgYAAKghAAAOBwAAAAAAACYAAAAIAAAA//////////8="/>
                </a:ext>
              </a:extLst>
            </p:cNvSpPr>
            <p:nvPr/>
          </p:nvSpPr>
          <p:spPr>
            <a:xfrm>
              <a:off x="5417820" y="1083310"/>
              <a:ext cx="53340" cy="63500"/>
            </a:xfrm>
            <a:custGeom>
              <a:avLst/>
              <a:gdLst/>
              <a:ahLst/>
              <a:cxnLst/>
              <a:rect l="0" t="0" r="53340" b="63500"/>
              <a:pathLst>
                <a:path w="53340" h="63500">
                  <a:moveTo>
                    <a:pt x="34290" y="36830"/>
                  </a:moveTo>
                  <a:cubicBezTo>
                    <a:pt x="22860" y="53340"/>
                    <a:pt x="8890" y="63500"/>
                    <a:pt x="5080" y="60960"/>
                  </a:cubicBezTo>
                  <a:cubicBezTo>
                    <a:pt x="0" y="58420"/>
                    <a:pt x="6350" y="43180"/>
                    <a:pt x="19050" y="26670"/>
                  </a:cubicBezTo>
                  <a:cubicBezTo>
                    <a:pt x="31750" y="10160"/>
                    <a:pt x="44450" y="0"/>
                    <a:pt x="49530" y="2540"/>
                  </a:cubicBezTo>
                  <a:cubicBezTo>
                    <a:pt x="53340" y="5080"/>
                    <a:pt x="46990" y="20320"/>
                    <a:pt x="34290" y="368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3" name="Freeform 1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IQAAqAYAAKYhAAAQBwAAAAAAACYAAAAIAAAA//////////8="/>
                </a:ext>
              </a:extLst>
            </p:cNvSpPr>
            <p:nvPr/>
          </p:nvSpPr>
          <p:spPr>
            <a:xfrm>
              <a:off x="5419090" y="1082040"/>
              <a:ext cx="50800" cy="66040"/>
            </a:xfrm>
            <a:custGeom>
              <a:avLst/>
              <a:gdLst/>
              <a:ahLst/>
              <a:cxnLst/>
              <a:rect l="0" t="0" r="50800" b="66040"/>
              <a:pathLst>
                <a:path w="50800" h="66040">
                  <a:moveTo>
                    <a:pt x="34290" y="39370"/>
                  </a:moveTo>
                  <a:lnTo>
                    <a:pt x="31750" y="36830"/>
                  </a:lnTo>
                  <a:lnTo>
                    <a:pt x="34290" y="39370"/>
                  </a:lnTo>
                  <a:close/>
                  <a:moveTo>
                    <a:pt x="34290" y="39370"/>
                  </a:moveTo>
                  <a:cubicBezTo>
                    <a:pt x="33020" y="41910"/>
                    <a:pt x="31750" y="43180"/>
                    <a:pt x="29210" y="45720"/>
                  </a:cubicBezTo>
                  <a:lnTo>
                    <a:pt x="26670" y="43180"/>
                  </a:lnTo>
                  <a:cubicBezTo>
                    <a:pt x="29210" y="41910"/>
                    <a:pt x="30480" y="39370"/>
                    <a:pt x="31750" y="36830"/>
                  </a:cubicBezTo>
                  <a:lnTo>
                    <a:pt x="34290" y="39370"/>
                  </a:lnTo>
                  <a:close/>
                  <a:moveTo>
                    <a:pt x="29210" y="45720"/>
                  </a:moveTo>
                  <a:cubicBezTo>
                    <a:pt x="27940" y="48260"/>
                    <a:pt x="26670" y="49530"/>
                    <a:pt x="24130" y="52070"/>
                  </a:cubicBezTo>
                  <a:lnTo>
                    <a:pt x="21590" y="49530"/>
                  </a:lnTo>
                  <a:cubicBezTo>
                    <a:pt x="24130" y="46990"/>
                    <a:pt x="25400" y="45720"/>
                    <a:pt x="26670" y="43180"/>
                  </a:cubicBezTo>
                  <a:lnTo>
                    <a:pt x="29210" y="45720"/>
                  </a:lnTo>
                  <a:close/>
                  <a:moveTo>
                    <a:pt x="24130" y="52070"/>
                  </a:moveTo>
                  <a:cubicBezTo>
                    <a:pt x="15240" y="60960"/>
                    <a:pt x="6350" y="66040"/>
                    <a:pt x="2540" y="63500"/>
                  </a:cubicBezTo>
                  <a:lnTo>
                    <a:pt x="3810" y="60960"/>
                  </a:lnTo>
                  <a:cubicBezTo>
                    <a:pt x="6350" y="62230"/>
                    <a:pt x="13970" y="57150"/>
                    <a:pt x="21590" y="49530"/>
                  </a:cubicBezTo>
                  <a:lnTo>
                    <a:pt x="24130" y="52070"/>
                  </a:lnTo>
                  <a:close/>
                  <a:moveTo>
                    <a:pt x="3810" y="60960"/>
                  </a:moveTo>
                  <a:lnTo>
                    <a:pt x="3810" y="62230"/>
                  </a:lnTo>
                  <a:lnTo>
                    <a:pt x="3810" y="60960"/>
                  </a:lnTo>
                  <a:close/>
                  <a:moveTo>
                    <a:pt x="2540" y="63500"/>
                  </a:moveTo>
                  <a:cubicBezTo>
                    <a:pt x="2540" y="63500"/>
                    <a:pt x="2540" y="63500"/>
                    <a:pt x="2540" y="63500"/>
                  </a:cubicBezTo>
                  <a:lnTo>
                    <a:pt x="3810" y="60960"/>
                  </a:lnTo>
                  <a:cubicBezTo>
                    <a:pt x="3810" y="60960"/>
                    <a:pt x="3810" y="60960"/>
                    <a:pt x="3810" y="60960"/>
                  </a:cubicBezTo>
                  <a:lnTo>
                    <a:pt x="2540" y="63500"/>
                  </a:lnTo>
                  <a:close/>
                  <a:moveTo>
                    <a:pt x="2540" y="63500"/>
                  </a:moveTo>
                  <a:cubicBezTo>
                    <a:pt x="0" y="62230"/>
                    <a:pt x="0" y="57150"/>
                    <a:pt x="1270" y="52070"/>
                  </a:cubicBezTo>
                  <a:lnTo>
                    <a:pt x="5080" y="53340"/>
                  </a:lnTo>
                  <a:cubicBezTo>
                    <a:pt x="3810" y="57150"/>
                    <a:pt x="3810" y="59690"/>
                    <a:pt x="3810" y="60960"/>
                  </a:cubicBezTo>
                  <a:lnTo>
                    <a:pt x="2540" y="63500"/>
                  </a:lnTo>
                  <a:close/>
                  <a:moveTo>
                    <a:pt x="1270" y="52070"/>
                  </a:moveTo>
                  <a:cubicBezTo>
                    <a:pt x="3810" y="46990"/>
                    <a:pt x="7620" y="40640"/>
                    <a:pt x="11430" y="33020"/>
                  </a:cubicBezTo>
                  <a:lnTo>
                    <a:pt x="13970" y="35560"/>
                  </a:lnTo>
                  <a:cubicBezTo>
                    <a:pt x="10160" y="41910"/>
                    <a:pt x="6350" y="48260"/>
                    <a:pt x="5080" y="53340"/>
                  </a:cubicBezTo>
                  <a:lnTo>
                    <a:pt x="1270" y="52070"/>
                  </a:lnTo>
                  <a:close/>
                  <a:moveTo>
                    <a:pt x="11430" y="33020"/>
                  </a:moveTo>
                  <a:cubicBezTo>
                    <a:pt x="12700" y="31750"/>
                    <a:pt x="15240" y="29210"/>
                    <a:pt x="16510" y="26670"/>
                  </a:cubicBezTo>
                  <a:lnTo>
                    <a:pt x="19050" y="29210"/>
                  </a:lnTo>
                  <a:cubicBezTo>
                    <a:pt x="17780" y="30480"/>
                    <a:pt x="15240" y="33020"/>
                    <a:pt x="13970" y="35560"/>
                  </a:cubicBezTo>
                  <a:lnTo>
                    <a:pt x="11430" y="33020"/>
                  </a:lnTo>
                  <a:close/>
                  <a:moveTo>
                    <a:pt x="16510" y="26670"/>
                  </a:moveTo>
                  <a:lnTo>
                    <a:pt x="19050" y="29210"/>
                  </a:lnTo>
                  <a:lnTo>
                    <a:pt x="16510" y="26670"/>
                  </a:lnTo>
                  <a:close/>
                  <a:moveTo>
                    <a:pt x="16510" y="26670"/>
                  </a:moveTo>
                  <a:cubicBezTo>
                    <a:pt x="17780" y="24130"/>
                    <a:pt x="20320" y="21590"/>
                    <a:pt x="21590" y="20320"/>
                  </a:cubicBezTo>
                  <a:lnTo>
                    <a:pt x="24130" y="22860"/>
                  </a:lnTo>
                  <a:cubicBezTo>
                    <a:pt x="22860" y="24130"/>
                    <a:pt x="20320" y="26670"/>
                    <a:pt x="19050" y="29210"/>
                  </a:cubicBezTo>
                  <a:lnTo>
                    <a:pt x="16510" y="26670"/>
                  </a:lnTo>
                  <a:close/>
                  <a:moveTo>
                    <a:pt x="21590" y="20320"/>
                  </a:moveTo>
                  <a:cubicBezTo>
                    <a:pt x="22860" y="17780"/>
                    <a:pt x="25400" y="16510"/>
                    <a:pt x="26670" y="13970"/>
                  </a:cubicBezTo>
                  <a:lnTo>
                    <a:pt x="29210" y="16510"/>
                  </a:lnTo>
                  <a:cubicBezTo>
                    <a:pt x="27940" y="19050"/>
                    <a:pt x="25400" y="20320"/>
                    <a:pt x="24130" y="22860"/>
                  </a:cubicBezTo>
                  <a:lnTo>
                    <a:pt x="21590" y="20320"/>
                  </a:lnTo>
                  <a:close/>
                  <a:moveTo>
                    <a:pt x="26670" y="13970"/>
                  </a:moveTo>
                  <a:cubicBezTo>
                    <a:pt x="36830" y="5080"/>
                    <a:pt x="44450" y="0"/>
                    <a:pt x="48260" y="2540"/>
                  </a:cubicBezTo>
                  <a:lnTo>
                    <a:pt x="46990" y="5080"/>
                  </a:lnTo>
                  <a:cubicBezTo>
                    <a:pt x="44450" y="3810"/>
                    <a:pt x="38100" y="8890"/>
                    <a:pt x="29210" y="16510"/>
                  </a:cubicBezTo>
                  <a:lnTo>
                    <a:pt x="26670" y="13970"/>
                  </a:lnTo>
                  <a:close/>
                  <a:moveTo>
                    <a:pt x="46990" y="5080"/>
                  </a:moveTo>
                  <a:lnTo>
                    <a:pt x="48260" y="3810"/>
                  </a:lnTo>
                  <a:lnTo>
                    <a:pt x="46990" y="5080"/>
                  </a:lnTo>
                  <a:close/>
                  <a:moveTo>
                    <a:pt x="48260" y="2540"/>
                  </a:moveTo>
                  <a:cubicBezTo>
                    <a:pt x="48260" y="2540"/>
                    <a:pt x="49530" y="2540"/>
                    <a:pt x="49530" y="2540"/>
                  </a:cubicBezTo>
                  <a:lnTo>
                    <a:pt x="46990" y="5080"/>
                  </a:lnTo>
                  <a:cubicBezTo>
                    <a:pt x="46990" y="5080"/>
                    <a:pt x="46990" y="5080"/>
                    <a:pt x="46990" y="5080"/>
                  </a:cubicBezTo>
                  <a:lnTo>
                    <a:pt x="48260" y="2540"/>
                  </a:lnTo>
                  <a:close/>
                  <a:moveTo>
                    <a:pt x="49530" y="2540"/>
                  </a:moveTo>
                  <a:cubicBezTo>
                    <a:pt x="50800" y="3810"/>
                    <a:pt x="50800" y="8890"/>
                    <a:pt x="49530" y="13970"/>
                  </a:cubicBezTo>
                  <a:lnTo>
                    <a:pt x="45720" y="12700"/>
                  </a:lnTo>
                  <a:cubicBezTo>
                    <a:pt x="48260" y="8890"/>
                    <a:pt x="48260" y="6350"/>
                    <a:pt x="46990" y="5080"/>
                  </a:cubicBezTo>
                  <a:lnTo>
                    <a:pt x="49530" y="2540"/>
                  </a:lnTo>
                  <a:close/>
                  <a:moveTo>
                    <a:pt x="49530" y="13970"/>
                  </a:moveTo>
                  <a:cubicBezTo>
                    <a:pt x="46990" y="19050"/>
                    <a:pt x="44450" y="25400"/>
                    <a:pt x="39370" y="33020"/>
                  </a:cubicBezTo>
                  <a:lnTo>
                    <a:pt x="36830" y="30480"/>
                  </a:lnTo>
                  <a:cubicBezTo>
                    <a:pt x="40640" y="24130"/>
                    <a:pt x="44450" y="17780"/>
                    <a:pt x="45720" y="12700"/>
                  </a:cubicBezTo>
                  <a:lnTo>
                    <a:pt x="49530" y="13970"/>
                  </a:lnTo>
                  <a:close/>
                  <a:moveTo>
                    <a:pt x="39370" y="33020"/>
                  </a:moveTo>
                  <a:cubicBezTo>
                    <a:pt x="38100" y="34290"/>
                    <a:pt x="36830" y="36830"/>
                    <a:pt x="34290" y="39370"/>
                  </a:cubicBezTo>
                  <a:lnTo>
                    <a:pt x="31750" y="36830"/>
                  </a:lnTo>
                  <a:cubicBezTo>
                    <a:pt x="34290" y="34290"/>
                    <a:pt x="35560" y="33020"/>
                    <a:pt x="36830" y="30480"/>
                  </a:cubicBezTo>
                  <a:lnTo>
                    <a:pt x="393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2" name="Freeform 1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5IQAAsAYAAEohAADuBgAAAAAAACYAAAAIAAAA//////////8="/>
                </a:ext>
              </a:extLst>
            </p:cNvSpPr>
            <p:nvPr/>
          </p:nvSpPr>
          <p:spPr>
            <a:xfrm>
              <a:off x="5400675" y="1087120"/>
              <a:ext cx="10795" cy="39370"/>
            </a:xfrm>
            <a:custGeom>
              <a:avLst/>
              <a:gdLst/>
              <a:ahLst/>
              <a:cxnLst/>
              <a:rect l="0" t="0" r="10795" b="39370"/>
              <a:pathLst>
                <a:path w="10795" h="39370">
                  <a:moveTo>
                    <a:pt x="10795" y="1270"/>
                  </a:moveTo>
                  <a:lnTo>
                    <a:pt x="3598" y="39370"/>
                  </a:lnTo>
                  <a:lnTo>
                    <a:pt x="0" y="38100"/>
                  </a:lnTo>
                  <a:lnTo>
                    <a:pt x="7196" y="0"/>
                  </a:lnTo>
                  <a:lnTo>
                    <a:pt x="10795"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1" name="Freeform 1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CIQAAsgYAAJ4hAADkBgAAAAAAACYAAAAIAAAA//////////8="/>
                </a:ext>
              </a:extLst>
            </p:cNvSpPr>
            <p:nvPr/>
          </p:nvSpPr>
          <p:spPr>
            <a:xfrm>
              <a:off x="5447030" y="1088390"/>
              <a:ext cx="17780" cy="31750"/>
            </a:xfrm>
            <a:custGeom>
              <a:avLst/>
              <a:gdLst/>
              <a:ahLst/>
              <a:cxnLst/>
              <a:rect l="0" t="0" r="17780" b="31750"/>
              <a:pathLst>
                <a:path w="17780" h="31750">
                  <a:moveTo>
                    <a:pt x="6350" y="6350"/>
                  </a:moveTo>
                  <a:lnTo>
                    <a:pt x="8890" y="8890"/>
                  </a:lnTo>
                  <a:lnTo>
                    <a:pt x="6350" y="6350"/>
                  </a:lnTo>
                  <a:close/>
                  <a:moveTo>
                    <a:pt x="6350" y="6350"/>
                  </a:moveTo>
                  <a:cubicBezTo>
                    <a:pt x="7620" y="5080"/>
                    <a:pt x="7620" y="5080"/>
                    <a:pt x="8890" y="5080"/>
                  </a:cubicBezTo>
                  <a:lnTo>
                    <a:pt x="11430" y="7620"/>
                  </a:lnTo>
                  <a:cubicBezTo>
                    <a:pt x="10160" y="7620"/>
                    <a:pt x="10160" y="7620"/>
                    <a:pt x="8890" y="8890"/>
                  </a:cubicBezTo>
                  <a:lnTo>
                    <a:pt x="6350" y="6350"/>
                  </a:lnTo>
                  <a:close/>
                  <a:moveTo>
                    <a:pt x="8890" y="5080"/>
                  </a:moveTo>
                  <a:cubicBezTo>
                    <a:pt x="8890" y="3810"/>
                    <a:pt x="10160" y="3810"/>
                    <a:pt x="10160" y="3810"/>
                  </a:cubicBezTo>
                  <a:lnTo>
                    <a:pt x="12700" y="6350"/>
                  </a:lnTo>
                  <a:cubicBezTo>
                    <a:pt x="11430" y="6350"/>
                    <a:pt x="11430" y="6350"/>
                    <a:pt x="11430" y="7620"/>
                  </a:cubicBezTo>
                  <a:lnTo>
                    <a:pt x="8890" y="5080"/>
                  </a:lnTo>
                  <a:close/>
                  <a:moveTo>
                    <a:pt x="10160" y="3810"/>
                  </a:moveTo>
                  <a:cubicBezTo>
                    <a:pt x="12700" y="1270"/>
                    <a:pt x="15240" y="0"/>
                    <a:pt x="16510" y="1270"/>
                  </a:cubicBezTo>
                  <a:lnTo>
                    <a:pt x="15240" y="3810"/>
                  </a:lnTo>
                  <a:cubicBezTo>
                    <a:pt x="13970" y="3810"/>
                    <a:pt x="13970" y="5080"/>
                    <a:pt x="12700" y="6350"/>
                  </a:cubicBezTo>
                  <a:lnTo>
                    <a:pt x="10160" y="3810"/>
                  </a:lnTo>
                  <a:close/>
                  <a:moveTo>
                    <a:pt x="16510" y="1270"/>
                  </a:moveTo>
                  <a:lnTo>
                    <a:pt x="16510" y="2540"/>
                  </a:lnTo>
                  <a:lnTo>
                    <a:pt x="16510" y="1270"/>
                  </a:lnTo>
                  <a:close/>
                  <a:moveTo>
                    <a:pt x="16510" y="1270"/>
                  </a:moveTo>
                  <a:lnTo>
                    <a:pt x="15240" y="3810"/>
                  </a:lnTo>
                  <a:lnTo>
                    <a:pt x="16510" y="1270"/>
                  </a:lnTo>
                  <a:close/>
                  <a:moveTo>
                    <a:pt x="15240" y="3810"/>
                  </a:moveTo>
                  <a:lnTo>
                    <a:pt x="16510" y="2540"/>
                  </a:lnTo>
                  <a:lnTo>
                    <a:pt x="15240" y="3810"/>
                  </a:lnTo>
                  <a:close/>
                  <a:moveTo>
                    <a:pt x="16510" y="1270"/>
                  </a:moveTo>
                  <a:cubicBezTo>
                    <a:pt x="17780" y="1270"/>
                    <a:pt x="17780" y="2540"/>
                    <a:pt x="17780" y="3810"/>
                  </a:cubicBezTo>
                  <a:lnTo>
                    <a:pt x="13970" y="3810"/>
                  </a:lnTo>
                  <a:cubicBezTo>
                    <a:pt x="13970" y="3810"/>
                    <a:pt x="15240" y="3810"/>
                    <a:pt x="15240" y="3810"/>
                  </a:cubicBezTo>
                  <a:lnTo>
                    <a:pt x="16510" y="1270"/>
                  </a:lnTo>
                  <a:close/>
                  <a:moveTo>
                    <a:pt x="13970" y="3810"/>
                  </a:moveTo>
                  <a:lnTo>
                    <a:pt x="16510" y="3810"/>
                  </a:lnTo>
                  <a:lnTo>
                    <a:pt x="13970" y="3810"/>
                  </a:lnTo>
                  <a:close/>
                  <a:moveTo>
                    <a:pt x="17780" y="3810"/>
                  </a:moveTo>
                  <a:cubicBezTo>
                    <a:pt x="17780" y="5080"/>
                    <a:pt x="17780" y="6350"/>
                    <a:pt x="16510" y="7620"/>
                  </a:cubicBezTo>
                  <a:lnTo>
                    <a:pt x="13970" y="6350"/>
                  </a:lnTo>
                  <a:cubicBezTo>
                    <a:pt x="13970" y="5080"/>
                    <a:pt x="13970" y="3810"/>
                    <a:pt x="13970" y="3810"/>
                  </a:cubicBezTo>
                  <a:lnTo>
                    <a:pt x="17780" y="3810"/>
                  </a:lnTo>
                  <a:close/>
                  <a:moveTo>
                    <a:pt x="16510" y="7620"/>
                  </a:moveTo>
                  <a:cubicBezTo>
                    <a:pt x="13970" y="12700"/>
                    <a:pt x="8890" y="22860"/>
                    <a:pt x="2540" y="31750"/>
                  </a:cubicBezTo>
                  <a:lnTo>
                    <a:pt x="0" y="29210"/>
                  </a:lnTo>
                  <a:cubicBezTo>
                    <a:pt x="6350" y="21590"/>
                    <a:pt x="11430" y="11430"/>
                    <a:pt x="13970" y="6350"/>
                  </a:cubicBezTo>
                  <a:lnTo>
                    <a:pt x="16510" y="76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0" name="Freeform 1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IAAA5gYAAA8hAAAMBwAAAAAAACYAAAAIAAAA//////////8="/>
                </a:ext>
              </a:extLst>
            </p:cNvSpPr>
            <p:nvPr/>
          </p:nvSpPr>
          <p:spPr>
            <a:xfrm>
              <a:off x="5347335" y="1121410"/>
              <a:ext cx="26670" cy="24130"/>
            </a:xfrm>
            <a:custGeom>
              <a:avLst/>
              <a:gdLst/>
              <a:ahLst/>
              <a:cxnLst/>
              <a:rect l="0" t="0" r="26670" b="24130"/>
              <a:pathLst>
                <a:path w="26670" h="24130">
                  <a:moveTo>
                    <a:pt x="22860" y="12700"/>
                  </a:moveTo>
                  <a:lnTo>
                    <a:pt x="20320" y="13970"/>
                  </a:lnTo>
                  <a:lnTo>
                    <a:pt x="22860" y="12700"/>
                  </a:lnTo>
                  <a:close/>
                  <a:moveTo>
                    <a:pt x="20320" y="13970"/>
                  </a:moveTo>
                  <a:lnTo>
                    <a:pt x="21590" y="13970"/>
                  </a:lnTo>
                  <a:lnTo>
                    <a:pt x="20320" y="13970"/>
                  </a:lnTo>
                  <a:close/>
                  <a:moveTo>
                    <a:pt x="22860" y="12700"/>
                  </a:moveTo>
                  <a:cubicBezTo>
                    <a:pt x="22860" y="13970"/>
                    <a:pt x="24130" y="13970"/>
                    <a:pt x="24130" y="15240"/>
                  </a:cubicBezTo>
                  <a:lnTo>
                    <a:pt x="21590" y="16510"/>
                  </a:lnTo>
                  <a:cubicBezTo>
                    <a:pt x="20320" y="15240"/>
                    <a:pt x="20320" y="15240"/>
                    <a:pt x="20320" y="13970"/>
                  </a:cubicBezTo>
                  <a:lnTo>
                    <a:pt x="22860" y="12700"/>
                  </a:lnTo>
                  <a:close/>
                  <a:moveTo>
                    <a:pt x="24130" y="15240"/>
                  </a:moveTo>
                  <a:cubicBezTo>
                    <a:pt x="24130" y="15240"/>
                    <a:pt x="24130" y="16510"/>
                    <a:pt x="25400" y="16510"/>
                  </a:cubicBezTo>
                  <a:lnTo>
                    <a:pt x="21590" y="17780"/>
                  </a:lnTo>
                  <a:cubicBezTo>
                    <a:pt x="21590" y="17780"/>
                    <a:pt x="21590" y="16510"/>
                    <a:pt x="21590" y="16510"/>
                  </a:cubicBezTo>
                  <a:lnTo>
                    <a:pt x="24130" y="15240"/>
                  </a:lnTo>
                  <a:close/>
                  <a:moveTo>
                    <a:pt x="21590" y="17780"/>
                  </a:moveTo>
                  <a:lnTo>
                    <a:pt x="22860" y="17780"/>
                  </a:lnTo>
                  <a:lnTo>
                    <a:pt x="21590" y="17780"/>
                  </a:lnTo>
                  <a:close/>
                  <a:moveTo>
                    <a:pt x="25400" y="16510"/>
                  </a:moveTo>
                  <a:cubicBezTo>
                    <a:pt x="26670" y="20320"/>
                    <a:pt x="26670" y="22860"/>
                    <a:pt x="25400" y="24130"/>
                  </a:cubicBezTo>
                  <a:lnTo>
                    <a:pt x="22860" y="21590"/>
                  </a:lnTo>
                  <a:cubicBezTo>
                    <a:pt x="24130" y="20320"/>
                    <a:pt x="22860" y="20320"/>
                    <a:pt x="21590" y="17780"/>
                  </a:cubicBezTo>
                  <a:lnTo>
                    <a:pt x="25400" y="16510"/>
                  </a:lnTo>
                  <a:close/>
                  <a:moveTo>
                    <a:pt x="25400" y="24130"/>
                  </a:moveTo>
                  <a:lnTo>
                    <a:pt x="24130" y="22860"/>
                  </a:lnTo>
                  <a:lnTo>
                    <a:pt x="25400" y="24130"/>
                  </a:lnTo>
                  <a:close/>
                  <a:moveTo>
                    <a:pt x="25400" y="24130"/>
                  </a:moveTo>
                  <a:lnTo>
                    <a:pt x="22860" y="21590"/>
                  </a:lnTo>
                  <a:lnTo>
                    <a:pt x="25400" y="24130"/>
                  </a:lnTo>
                  <a:close/>
                  <a:moveTo>
                    <a:pt x="25400" y="24130"/>
                  </a:moveTo>
                  <a:cubicBezTo>
                    <a:pt x="24130" y="24130"/>
                    <a:pt x="22860" y="24130"/>
                    <a:pt x="21590" y="24130"/>
                  </a:cubicBezTo>
                  <a:lnTo>
                    <a:pt x="24130" y="20320"/>
                  </a:lnTo>
                  <a:cubicBezTo>
                    <a:pt x="24130" y="20320"/>
                    <a:pt x="22860" y="21590"/>
                    <a:pt x="22860" y="21590"/>
                  </a:cubicBezTo>
                  <a:lnTo>
                    <a:pt x="25400" y="24130"/>
                  </a:lnTo>
                  <a:close/>
                  <a:moveTo>
                    <a:pt x="21590" y="24130"/>
                  </a:moveTo>
                  <a:cubicBezTo>
                    <a:pt x="21590" y="22860"/>
                    <a:pt x="20320" y="22860"/>
                    <a:pt x="19050" y="21590"/>
                  </a:cubicBezTo>
                  <a:lnTo>
                    <a:pt x="21590" y="19050"/>
                  </a:lnTo>
                  <a:cubicBezTo>
                    <a:pt x="22860" y="20320"/>
                    <a:pt x="22860" y="20320"/>
                    <a:pt x="24130" y="20320"/>
                  </a:cubicBezTo>
                  <a:lnTo>
                    <a:pt x="21590" y="24130"/>
                  </a:lnTo>
                  <a:close/>
                  <a:moveTo>
                    <a:pt x="19050" y="21590"/>
                  </a:moveTo>
                  <a:cubicBezTo>
                    <a:pt x="15240" y="19050"/>
                    <a:pt x="6350" y="10160"/>
                    <a:pt x="0" y="2540"/>
                  </a:cubicBezTo>
                  <a:lnTo>
                    <a:pt x="2540" y="0"/>
                  </a:lnTo>
                  <a:cubicBezTo>
                    <a:pt x="8890" y="7620"/>
                    <a:pt x="16510" y="16510"/>
                    <a:pt x="21590" y="19050"/>
                  </a:cubicBezTo>
                  <a:lnTo>
                    <a:pt x="19050" y="2159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9" name="Freeform 1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QAAigYAADkhAADwBgAAAAAAACYAAAAIAAAA//////////8="/>
                </a:ext>
              </a:extLst>
            </p:cNvSpPr>
            <p:nvPr/>
          </p:nvSpPr>
          <p:spPr>
            <a:xfrm>
              <a:off x="5384800" y="1062990"/>
              <a:ext cx="15875" cy="64770"/>
            </a:xfrm>
            <a:custGeom>
              <a:avLst/>
              <a:gdLst/>
              <a:ahLst/>
              <a:cxnLst/>
              <a:rect l="0" t="0" r="15875" b="64770"/>
              <a:pathLst>
                <a:path w="15875" h="64770">
                  <a:moveTo>
                    <a:pt x="2645" y="0"/>
                  </a:moveTo>
                  <a:lnTo>
                    <a:pt x="15875" y="64770"/>
                  </a:lnTo>
                  <a:lnTo>
                    <a:pt x="11906" y="64770"/>
                  </a:lnTo>
                  <a:lnTo>
                    <a:pt x="0" y="1270"/>
                  </a:lnTo>
                  <a:lnTo>
                    <a:pt x="2645"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8" name="Freeform 1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BiIQAA0gYAAIQhAAD6BgAAAAAAACYAAAAIAAAA//////////8="/>
                </a:ext>
              </a:extLst>
            </p:cNvSpPr>
            <p:nvPr/>
          </p:nvSpPr>
          <p:spPr>
            <a:xfrm>
              <a:off x="5426710" y="1108710"/>
              <a:ext cx="21590" cy="25400"/>
            </a:xfrm>
            <a:custGeom>
              <a:avLst/>
              <a:gdLst/>
              <a:ahLst/>
              <a:cxnLst/>
              <a:rect l="0" t="0" r="21590" b="25400"/>
              <a:pathLst>
                <a:path w="21590" h="25400">
                  <a:moveTo>
                    <a:pt x="3810" y="20320"/>
                  </a:moveTo>
                  <a:cubicBezTo>
                    <a:pt x="0" y="13970"/>
                    <a:pt x="16510" y="2540"/>
                    <a:pt x="21590" y="0"/>
                  </a:cubicBezTo>
                  <a:cubicBezTo>
                    <a:pt x="19050" y="7620"/>
                    <a:pt x="10160" y="25400"/>
                    <a:pt x="3810" y="20320"/>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184" name="Freeform 1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HAAAawYAAJAcAACkBgAAEAAAACYAAAAIAAAA//////////8="/>
              </a:ext>
            </a:extLst>
          </p:cNvSpPr>
          <p:nvPr/>
        </p:nvSpPr>
        <p:spPr>
          <a:xfrm>
            <a:off x="4598035" y="10433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5" name="Line 19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HgAAiAYAAAIgAACKBgAAEAAAACYAAAAIAAAA//////////8="/>
              </a:ext>
            </a:extLst>
          </p:cNvSpPr>
          <p:nvPr/>
        </p:nvSpPr>
        <p:spPr>
          <a:xfrm>
            <a:off x="4898390" y="1061720"/>
            <a:ext cx="30480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6" name="Freeform 1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KIAAAawYAAFIgAACkBgAAEAAAACYAAAAIAAAA//////////8="/>
              </a:ext>
            </a:extLst>
          </p:cNvSpPr>
          <p:nvPr/>
        </p:nvSpPr>
        <p:spPr>
          <a:xfrm>
            <a:off x="5208270" y="104330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7" name="Line 19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uFgAAjQgAAJwYAACOCAAAEAAAACYAAAAIAAAA//////////8="/>
              </a:ext>
            </a:extLst>
          </p:cNvSpPr>
          <p:nvPr/>
        </p:nvSpPr>
        <p:spPr>
          <a:xfrm>
            <a:off x="3646170" y="1390015"/>
            <a:ext cx="35433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8" name="Freeform 1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6GAAAcAgAAMMYAACpCAAAEAAAACYAAAAIAAAA//////////8="/>
              </a:ext>
            </a:extLst>
          </p:cNvSpPr>
          <p:nvPr/>
        </p:nvSpPr>
        <p:spPr>
          <a:xfrm>
            <a:off x="3978910" y="137160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9" name="Freeform 1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pGgAAjQgAAKYbAAClDAAAEAAAACYAAAAIAAAA//////////8="/>
              </a:ext>
            </a:extLst>
          </p:cNvSpPr>
          <p:nvPr/>
        </p:nvSpPr>
        <p:spPr>
          <a:xfrm>
            <a:off x="4252595" y="1390015"/>
            <a:ext cx="241935" cy="665480"/>
          </a:xfrm>
          <a:custGeom>
            <a:avLst/>
            <a:gdLst/>
            <a:ahLst/>
            <a:cxnLst/>
            <a:rect l="0" t="0" r="241935" b="665480"/>
            <a:pathLst>
              <a:path w="241935" h="665480">
                <a:moveTo>
                  <a:pt x="0" y="0"/>
                </a:moveTo>
                <a:cubicBezTo>
                  <a:pt x="119842" y="0"/>
                  <a:pt x="119842" y="665480"/>
                  <a:pt x="241935" y="66548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0" name="Freeform 1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uHQAApQwAALYdAADfDAAAEAAAACYAAAAIAAAA//////////8="/>
              </a:ext>
            </a:extLst>
          </p:cNvSpPr>
          <p:nvPr/>
        </p:nvSpPr>
        <p:spPr>
          <a:xfrm>
            <a:off x="478409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1" name="Rectangle 1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VFwAAJQQAAHMYAACFBQAAEAAAACYAAAAIAAAA//////////8="/>
              </a:ext>
            </a:extLst>
          </p:cNvSpPr>
          <p:nvPr/>
        </p:nvSpPr>
        <p:spPr>
          <a:xfrm>
            <a:off x="3752215" y="67373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192" name="Freeform 1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dFgAAFgQAADEXAAAMCAAAEAAAACYAAAAIAAAA//////////8="/>
              </a:ext>
            </a:extLst>
          </p:cNvSpPr>
          <p:nvPr/>
        </p:nvSpPr>
        <p:spPr>
          <a:xfrm>
            <a:off x="3635375" y="664210"/>
            <a:ext cx="134620" cy="643890"/>
          </a:xfrm>
          <a:custGeom>
            <a:avLst/>
            <a:gdLst/>
            <a:ahLst/>
            <a:cxnLst/>
            <a:rect l="0" t="0" r="134620" b="643890"/>
            <a:pathLst>
              <a:path w="134620" h="643890">
                <a:moveTo>
                  <a:pt x="0" y="643890"/>
                </a:moveTo>
                <a:cubicBezTo>
                  <a:pt x="67310" y="643890"/>
                  <a:pt x="67310" y="0"/>
                  <a:pt x="13462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3" name="Freeform 1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rFwAA9wMAAHQXAAAwBAAAEAAAACYAAAAIAAAA//////////8="/>
              </a:ext>
            </a:extLst>
          </p:cNvSpPr>
          <p:nvPr/>
        </p:nvSpPr>
        <p:spPr>
          <a:xfrm>
            <a:off x="3766185" y="644525"/>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4" name="Line 20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EQAAjQgAAJ4UAACOCAAAEAAAACYAAAAIAAAA//////////8="/>
              </a:ext>
            </a:extLst>
          </p:cNvSpPr>
          <p:nvPr/>
        </p:nvSpPr>
        <p:spPr>
          <a:xfrm>
            <a:off x="2887345" y="1390015"/>
            <a:ext cx="46418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5" name="Freeform 2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7FAAAcAgAAMQUAACpCAAAEAAAACYAAAAIAAAA//////////8="/>
              </a:ext>
            </a:extLst>
          </p:cNvSpPr>
          <p:nvPr/>
        </p:nvSpPr>
        <p:spPr>
          <a:xfrm>
            <a:off x="3329305" y="137160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6" name="Freeform 2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EQAAjQgAANUbAAC8DAAAEAAAACYAAAAIAAAA//////////8="/>
              </a:ext>
            </a:extLst>
          </p:cNvSpPr>
          <p:nvPr/>
        </p:nvSpPr>
        <p:spPr>
          <a:xfrm>
            <a:off x="2887345" y="1390015"/>
            <a:ext cx="1637030" cy="680085"/>
          </a:xfrm>
          <a:custGeom>
            <a:avLst/>
            <a:gdLst/>
            <a:ahLst/>
            <a:cxnLst/>
            <a:rect l="0" t="0" r="1637030" b="680085"/>
            <a:pathLst>
              <a:path w="1637030" h="680085">
                <a:moveTo>
                  <a:pt x="0" y="0"/>
                </a:moveTo>
                <a:cubicBezTo>
                  <a:pt x="816647" y="0"/>
                  <a:pt x="816647" y="680085"/>
                  <a:pt x="1637030" y="68008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7" name="Freeform 2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uHQAApQwAALYdAADfDAAAEAAAACYAAAAIAAAA//////////8="/>
              </a:ext>
            </a:extLst>
          </p:cNvSpPr>
          <p:nvPr/>
        </p:nvSpPr>
        <p:spPr>
          <a:xfrm>
            <a:off x="478409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8" name="Line 20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REQAAwgwAAOkbAADDDAAAEAAAACYAAAAIAAAA//////////8="/>
              </a:ext>
            </a:extLst>
          </p:cNvSpPr>
          <p:nvPr/>
        </p:nvSpPr>
        <p:spPr>
          <a:xfrm>
            <a:off x="2896235" y="2073910"/>
            <a:ext cx="164084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9" name="Freeform 2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yHgAAZwoAAAIgAAC8DAAAEAAAACYAAAAIAAAA//////////8="/>
              </a:ext>
            </a:extLst>
          </p:cNvSpPr>
          <p:nvPr/>
        </p:nvSpPr>
        <p:spPr>
          <a:xfrm>
            <a:off x="4989830" y="1691005"/>
            <a:ext cx="213360" cy="379095"/>
          </a:xfrm>
          <a:custGeom>
            <a:avLst/>
            <a:gdLst/>
            <a:ahLst/>
            <a:cxnLst/>
            <a:rect l="0" t="0" r="213360" b="379095"/>
            <a:pathLst>
              <a:path w="213360" h="379095">
                <a:moveTo>
                  <a:pt x="0" y="379095"/>
                </a:moveTo>
                <a:cubicBezTo>
                  <a:pt x="107134" y="379095"/>
                  <a:pt x="107134" y="0"/>
                  <a:pt x="21336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0" name="Freeform 2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SgoAAEkgAACDCgAAEAAAACYAAAAIAAAA//////////8="/>
              </a:ext>
            </a:extLst>
          </p:cNvSpPr>
          <p:nvPr/>
        </p:nvSpPr>
        <p:spPr>
          <a:xfrm>
            <a:off x="5203190" y="1672590"/>
            <a:ext cx="45085" cy="36195"/>
          </a:xfrm>
          <a:custGeom>
            <a:avLst/>
            <a:gdLst/>
            <a:ahLst/>
            <a:cxnLst/>
            <a:rect l="0" t="0" r="45085" b="36195"/>
            <a:pathLst>
              <a:path w="45085" h="36195">
                <a:moveTo>
                  <a:pt x="45085" y="17790"/>
                </a:moveTo>
                <a:lnTo>
                  <a:pt x="0" y="0"/>
                </a:lnTo>
                <a:lnTo>
                  <a:pt x="0" y="36195"/>
                </a:lnTo>
                <a:lnTo>
                  <a:pt x="4508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1" name="Line 20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HgAAvAwAAAIgAADDDAAAEAAAACYAAAAIAAAA//////////8="/>
              </a:ext>
            </a:extLst>
          </p:cNvSpPr>
          <p:nvPr/>
        </p:nvSpPr>
        <p:spPr>
          <a:xfrm>
            <a:off x="4898390" y="2070100"/>
            <a:ext cx="304800" cy="444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2" name="Freeform 2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pQwAAEkgAADfDAAAEAAAACYAAAAIAAAA//////////8="/>
              </a:ext>
            </a:extLst>
          </p:cNvSpPr>
          <p:nvPr/>
        </p:nvSpPr>
        <p:spPr>
          <a:xfrm>
            <a:off x="5203190"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3" name="Rectangle 20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GAAA2QcAACEaAAA5CQAAEAAAACYAAAAIAAAA//////////8="/>
              </a:ext>
            </a:extLst>
          </p:cNvSpPr>
          <p:nvPr/>
        </p:nvSpPr>
        <p:spPr>
          <a:xfrm>
            <a:off x="4025265" y="12757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04" name="Line 21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s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5GgAA1BUAAFIhAADVFQAAEAAAACYAAAAIAAAA//////////8="/>
              </a:ext>
            </a:extLst>
          </p:cNvSpPr>
          <p:nvPr/>
        </p:nvSpPr>
        <p:spPr>
          <a:xfrm>
            <a:off x="4384675" y="3548380"/>
            <a:ext cx="103187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5" name="Freeform 2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WIQAAuBUAAJ4hAADxFQAAEAAAACYAAAAIAAAA//////////8="/>
              </a:ext>
            </a:extLst>
          </p:cNvSpPr>
          <p:nvPr/>
        </p:nvSpPr>
        <p:spPr>
          <a:xfrm>
            <a:off x="5419090" y="353060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6" name="Rectangle 21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HwAARRYAAKcgAAClFwAAEAAAACYAAAAIAAAA//////////8="/>
              </a:ext>
            </a:extLst>
          </p:cNvSpPr>
          <p:nvPr/>
        </p:nvSpPr>
        <p:spPr>
          <a:xfrm>
            <a:off x="5085080" y="3620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07" name="Line 213"/>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IAAATRgAAIskAABRGAAAEAAAACYAAAAIAAAA//////////8="/>
              </a:ext>
            </a:extLst>
          </p:cNvSpPr>
          <p:nvPr/>
        </p:nvSpPr>
        <p:spPr>
          <a:xfrm flipV="1">
            <a:off x="5337175" y="3950335"/>
            <a:ext cx="603250" cy="2540"/>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208" name="Freeform 2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4JAAALBgAAMAkAABlGAAAEAAAACYAAAAIAAAA//////////8="/>
              </a:ext>
            </a:extLst>
          </p:cNvSpPr>
          <p:nvPr/>
        </p:nvSpPr>
        <p:spPr>
          <a:xfrm>
            <a:off x="5928360" y="392938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9" name="Freeform 215"/>
          <p:cNvSpPr>
            <a:extLst>
              <a:ext uri="smNativeData">
                <pr:smNativeData xmlns:pr="smNativeData" xmlns:p14="http://schemas.microsoft.com/office/powerpoint/2010/main" xmlns="" val="SMDATA_13_6L0uXhMAAAAlAAAACw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GwAARRgAAJsfAADfGQAAEAAAACYAAAAIAAAA//////////8="/>
              </a:ext>
            </a:extLst>
          </p:cNvSpPr>
          <p:nvPr/>
        </p:nvSpPr>
        <p:spPr>
          <a:xfrm flipV="1">
            <a:off x="4524375" y="3945255"/>
            <a:ext cx="613410" cy="260350"/>
          </a:xfrm>
          <a:custGeom>
            <a:avLst/>
            <a:gdLst/>
            <a:ahLst/>
            <a:cxnLst/>
            <a:rect l="0" t="0" r="613410" b="260350"/>
            <a:pathLst>
              <a:path w="613410" h="260350">
                <a:moveTo>
                  <a:pt x="0" y="0"/>
                </a:moveTo>
                <a:cubicBezTo>
                  <a:pt x="306995" y="0"/>
                  <a:pt x="306995" y="260350"/>
                  <a:pt x="613410" y="260350"/>
                </a:cubicBezTo>
              </a:path>
            </a:pathLst>
          </a:cu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210" name="Freeform 2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KHwAALBgAANMfAABlGAAAEAAAACYAAAAIAAAA//////////8="/>
              </a:ext>
            </a:extLst>
          </p:cNvSpPr>
          <p:nvPr/>
        </p:nvSpPr>
        <p:spPr>
          <a:xfrm>
            <a:off x="5126990" y="3929380"/>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1" name="Freeform 2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hIAAF0bAACvFQAAEAAAACYAAAAIAAAA//////////8="/>
              </a:ext>
            </a:extLst>
          </p:cNvSpPr>
          <p:nvPr/>
        </p:nvSpPr>
        <p:spPr>
          <a:xfrm>
            <a:off x="3724275" y="3087370"/>
            <a:ext cx="723900" cy="437515"/>
          </a:xfrm>
          <a:custGeom>
            <a:avLst/>
            <a:gdLst/>
            <a:ahLst/>
            <a:cxnLst/>
            <a:rect l="0" t="0" r="723900" b="437515"/>
            <a:pathLst>
              <a:path w="723900" h="437515">
                <a:moveTo>
                  <a:pt x="0" y="437515"/>
                </a:moveTo>
                <a:cubicBezTo>
                  <a:pt x="359274" y="437515"/>
                  <a:pt x="359274" y="0"/>
                  <a:pt x="72390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2" name="Freeform 2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EsZAAD2FQAAEAAAACYAAAAIAAAA//////////8="/>
              </a:ext>
            </a:extLst>
          </p:cNvSpPr>
          <p:nvPr/>
        </p:nvSpPr>
        <p:spPr>
          <a:xfrm>
            <a:off x="3724275" y="3524885"/>
            <a:ext cx="387350" cy="45085"/>
          </a:xfrm>
          <a:custGeom>
            <a:avLst/>
            <a:gdLst/>
            <a:ahLst/>
            <a:cxnLst/>
            <a:rect l="0" t="0" r="387350" b="45085"/>
            <a:pathLst>
              <a:path w="387350" h="45085">
                <a:moveTo>
                  <a:pt x="0" y="0"/>
                </a:moveTo>
                <a:cubicBezTo>
                  <a:pt x="191200" y="0"/>
                  <a:pt x="191200" y="45085"/>
                  <a:pt x="387350" y="4508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3" name="Freeform 2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AAA2RUAAEUZAAATFgAAEAAAACYAAAAIAAAA//////////8="/>
              </a:ext>
            </a:extLst>
          </p:cNvSpPr>
          <p:nvPr/>
        </p:nvSpPr>
        <p:spPr>
          <a:xfrm>
            <a:off x="4063365" y="3551555"/>
            <a:ext cx="44450" cy="36830"/>
          </a:xfrm>
          <a:custGeom>
            <a:avLst/>
            <a:gdLst/>
            <a:ahLst/>
            <a:cxnLst/>
            <a:rect l="0" t="0" r="44450" b="36830"/>
            <a:pathLst>
              <a:path w="44450" h="36830">
                <a:moveTo>
                  <a:pt x="44450" y="18727"/>
                </a:moveTo>
                <a:lnTo>
                  <a:pt x="0" y="0"/>
                </a:lnTo>
                <a:lnTo>
                  <a:pt x="0" y="36830"/>
                </a:lnTo>
                <a:lnTo>
                  <a:pt x="4445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4" name="Freeform 2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DEXAAAsGgAAEAAAACYAAAAIAAAA//////////8="/>
              </a:ext>
            </a:extLst>
          </p:cNvSpPr>
          <p:nvPr/>
        </p:nvSpPr>
        <p:spPr>
          <a:xfrm>
            <a:off x="3724275" y="3524885"/>
            <a:ext cx="45720" cy="729615"/>
          </a:xfrm>
          <a:custGeom>
            <a:avLst/>
            <a:gdLst/>
            <a:ahLst/>
            <a:cxnLst/>
            <a:rect l="0" t="0" r="45720" b="729615"/>
            <a:pathLst>
              <a:path w="45720" h="729615">
                <a:moveTo>
                  <a:pt x="0" y="0"/>
                </a:moveTo>
                <a:cubicBezTo>
                  <a:pt x="22860" y="0"/>
                  <a:pt x="22860" y="729615"/>
                  <a:pt x="45720" y="7296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5" name="Freeform 2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xFwAADhoAAHkXAABIGgAAEAAAACYAAAAIAAAA//////////8="/>
              </a:ext>
            </a:extLst>
          </p:cNvSpPr>
          <p:nvPr/>
        </p:nvSpPr>
        <p:spPr>
          <a:xfrm>
            <a:off x="3769995" y="4235450"/>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6" name="Line 22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YGQAALBoAAL4ZAAAsGgAAEAAAACYAAAAIAAAA//////////8="/>
              </a:ext>
            </a:extLst>
          </p:cNvSpPr>
          <p:nvPr/>
        </p:nvSpPr>
        <p:spPr>
          <a:xfrm>
            <a:off x="4079240" y="4254500"/>
            <a:ext cx="105410"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7" name="Freeform 2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GQAADhoAAA0aAABIGgAAEAAAACYAAAAIAAAA//////////8="/>
              </a:ext>
            </a:extLst>
          </p:cNvSpPr>
          <p:nvPr/>
        </p:nvSpPr>
        <p:spPr>
          <a:xfrm>
            <a:off x="418973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8" name="Rectangle 2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1CEAAM8MAAA0IwAAEAAAACYAAAAIAAAA//////////8="/>
              </a:ext>
            </a:extLst>
          </p:cNvSpPr>
          <p:nvPr/>
        </p:nvSpPr>
        <p:spPr>
          <a:xfrm>
            <a:off x="1859280" y="549910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19" name="Freeform 2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jQgAAPELAAD9EgAAEAAAACYAAAAIAAAA//////////8="/>
              </a:ext>
            </a:extLst>
          </p:cNvSpPr>
          <p:nvPr/>
        </p:nvSpPr>
        <p:spPr>
          <a:xfrm>
            <a:off x="953770" y="1390015"/>
            <a:ext cx="987425" cy="1696720"/>
          </a:xfrm>
          <a:custGeom>
            <a:avLst/>
            <a:gdLst/>
            <a:ahLst/>
            <a:cxnLst/>
            <a:rect l="0" t="0" r="987425" b="1696720"/>
            <a:pathLst>
              <a:path w="987425" h="1696720">
                <a:moveTo>
                  <a:pt x="0" y="1696720"/>
                </a:moveTo>
                <a:cubicBezTo>
                  <a:pt x="495876" y="1696720"/>
                  <a:pt x="495876" y="0"/>
                  <a:pt x="9874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0" name="Freeform 2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cAgAADgMAACpCAAAEAAAACYAAAAIAAAA//////////8="/>
              </a:ext>
            </a:extLst>
          </p:cNvSpPr>
          <p:nvPr/>
        </p:nvSpPr>
        <p:spPr>
          <a:xfrm>
            <a:off x="1941195" y="137160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1" name="Freeform 2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pQwAADgMAADfDAAAEAAAACYAAAAIAAAA//////////8="/>
              </a:ext>
            </a:extLst>
          </p:cNvSpPr>
          <p:nvPr/>
        </p:nvSpPr>
        <p:spPr>
          <a:xfrm>
            <a:off x="1941195"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2" name="Line 22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AMKAAD+EgAAEAAAACYAAAAIAAAA//////////8="/>
              </a:ext>
            </a:extLst>
          </p:cNvSpPr>
          <p:nvPr/>
        </p:nvSpPr>
        <p:spPr>
          <a:xfrm>
            <a:off x="953770" y="3086735"/>
            <a:ext cx="67373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3" name="Freeform 2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CQAA4BIAACMKAAAZEwAAEAAAACYAAAAIAAAA//////////8="/>
              </a:ext>
            </a:extLst>
          </p:cNvSpPr>
          <p:nvPr/>
        </p:nvSpPr>
        <p:spPr>
          <a:xfrm>
            <a:off x="1602740" y="30683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4" name="Freeform 2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BQAAAxMAAOYJAAAcFwAAEAAAACYAAAAIAAAA//////////8="/>
              </a:ext>
            </a:extLst>
          </p:cNvSpPr>
          <p:nvPr/>
        </p:nvSpPr>
        <p:spPr>
          <a:xfrm>
            <a:off x="935990" y="3090545"/>
            <a:ext cx="673100" cy="666115"/>
          </a:xfrm>
          <a:custGeom>
            <a:avLst/>
            <a:gdLst/>
            <a:ahLst/>
            <a:cxnLst/>
            <a:rect l="0" t="0" r="673100" b="666115"/>
            <a:pathLst>
              <a:path w="673100" h="666115">
                <a:moveTo>
                  <a:pt x="0" y="0"/>
                </a:moveTo>
                <a:cubicBezTo>
                  <a:pt x="336859" y="0"/>
                  <a:pt x="336859" y="666115"/>
                  <a:pt x="673100" y="6661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5" name="Freeform 2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DCgAA+RYAAEkKAAAyFwAAEAAAACYAAAAIAAAA//////////8="/>
              </a:ext>
            </a:extLst>
          </p:cNvSpPr>
          <p:nvPr/>
        </p:nvSpPr>
        <p:spPr>
          <a:xfrm>
            <a:off x="1627505" y="373443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6" name="Freeform 2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cAgAADgMAACpCAAAEAAAACYAAAAIAAAA//////////8="/>
              </a:ext>
            </a:extLst>
          </p:cNvSpPr>
          <p:nvPr/>
        </p:nvSpPr>
        <p:spPr>
          <a:xfrm>
            <a:off x="1941195" y="137160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7" name="Freeform 2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FRcAAAMKAADMGwAAEAAAACYAAAAIAAAA//////////8="/>
              </a:ext>
            </a:extLst>
          </p:cNvSpPr>
          <p:nvPr/>
        </p:nvSpPr>
        <p:spPr>
          <a:xfrm>
            <a:off x="963295" y="3752215"/>
            <a:ext cx="664210" cy="766445"/>
          </a:xfrm>
          <a:custGeom>
            <a:avLst/>
            <a:gdLst/>
            <a:ahLst/>
            <a:cxnLst/>
            <a:rect l="0" t="0" r="664210" b="766445"/>
            <a:pathLst>
              <a:path w="664210" h="766445">
                <a:moveTo>
                  <a:pt x="0" y="766445"/>
                </a:moveTo>
                <a:cubicBezTo>
                  <a:pt x="332105" y="766445"/>
                  <a:pt x="332105" y="0"/>
                  <a:pt x="66421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8" name="Freeform 2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DCgAA+RYAAEkKAAAyFwAAEAAAACYAAAAIAAAA//////////8="/>
              </a:ext>
            </a:extLst>
          </p:cNvSpPr>
          <p:nvPr/>
        </p:nvSpPr>
        <p:spPr>
          <a:xfrm>
            <a:off x="1627505" y="373443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9" name="Freeform 2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zBsAACkLAACHIgAAEAAAACYAAAAIAAAA//////////8="/>
              </a:ext>
            </a:extLst>
          </p:cNvSpPr>
          <p:nvPr/>
        </p:nvSpPr>
        <p:spPr>
          <a:xfrm>
            <a:off x="963295" y="4518660"/>
            <a:ext cx="850900" cy="1094105"/>
          </a:xfrm>
          <a:custGeom>
            <a:avLst/>
            <a:gdLst/>
            <a:ahLst/>
            <a:cxnLst/>
            <a:rect l="0" t="0" r="850900" b="1094105"/>
            <a:pathLst>
              <a:path w="850900" h="1094105">
                <a:moveTo>
                  <a:pt x="0" y="0"/>
                </a:moveTo>
                <a:cubicBezTo>
                  <a:pt x="427305" y="0"/>
                  <a:pt x="427305" y="1094105"/>
                  <a:pt x="850900" y="109410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0" name="Freeform 2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ayIAAHALAAClIgAAEAAAACYAAAAIAAAA//////////8="/>
              </a:ext>
            </a:extLst>
          </p:cNvSpPr>
          <p:nvPr/>
        </p:nvSpPr>
        <p:spPr>
          <a:xfrm>
            <a:off x="1814195" y="559498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1" name="Freeform 2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CkLAADWHwAAEAAAACYAAAAIAAAA//////////8="/>
              </a:ext>
            </a:extLst>
          </p:cNvSpPr>
          <p:nvPr/>
        </p:nvSpPr>
        <p:spPr>
          <a:xfrm>
            <a:off x="953770" y="3086735"/>
            <a:ext cx="860425" cy="2088515"/>
          </a:xfrm>
          <a:custGeom>
            <a:avLst/>
            <a:gdLst/>
            <a:ahLst/>
            <a:cxnLst/>
            <a:rect l="0" t="0" r="860425" b="2088515"/>
            <a:pathLst>
              <a:path w="860425" h="2088515">
                <a:moveTo>
                  <a:pt x="0" y="0"/>
                </a:moveTo>
                <a:cubicBezTo>
                  <a:pt x="432377" y="0"/>
                  <a:pt x="432377" y="2088515"/>
                  <a:pt x="860425" y="20885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2" name="Freeform 2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uR8AAHALAADzHwAAEAAAACYAAAAIAAAA//////////8="/>
              </a:ext>
            </a:extLst>
          </p:cNvSpPr>
          <p:nvPr/>
        </p:nvSpPr>
        <p:spPr>
          <a:xfrm>
            <a:off x="1814195" y="515683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3" name="Freeform 2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zBsAAC8LAADmJQAAEAAAACYAAAAIAAAA//////////8="/>
              </a:ext>
            </a:extLst>
          </p:cNvSpPr>
          <p:nvPr/>
        </p:nvSpPr>
        <p:spPr>
          <a:xfrm>
            <a:off x="963295" y="4518660"/>
            <a:ext cx="854710" cy="1642110"/>
          </a:xfrm>
          <a:custGeom>
            <a:avLst/>
            <a:gdLst/>
            <a:ahLst/>
            <a:cxnLst/>
            <a:rect l="0" t="0" r="854710" b="1642110"/>
            <a:pathLst>
              <a:path w="854710" h="1642110">
                <a:moveTo>
                  <a:pt x="0" y="0"/>
                </a:moveTo>
                <a:cubicBezTo>
                  <a:pt x="429218" y="0"/>
                  <a:pt x="429218" y="1642110"/>
                  <a:pt x="854710" y="164211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4" name="Freeform 2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yCUAAHALAAACJgAAEAAAACYAAAAIAAAA//////////8="/>
              </a:ext>
            </a:extLst>
          </p:cNvSpPr>
          <p:nvPr/>
        </p:nvSpPr>
        <p:spPr>
          <a:xfrm>
            <a:off x="1814195" y="614172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5" name="Freeform 2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CkLAACHIgAAEAAAACYAAAAIAAAA//////////8="/>
              </a:ext>
            </a:extLst>
          </p:cNvSpPr>
          <p:nvPr/>
        </p:nvSpPr>
        <p:spPr>
          <a:xfrm>
            <a:off x="953770" y="3086735"/>
            <a:ext cx="860425" cy="2526030"/>
          </a:xfrm>
          <a:custGeom>
            <a:avLst/>
            <a:gdLst/>
            <a:ahLst/>
            <a:cxnLst/>
            <a:rect l="0" t="0" r="860425" b="2526030"/>
            <a:pathLst>
              <a:path w="860425" h="2526030">
                <a:moveTo>
                  <a:pt x="0" y="0"/>
                </a:moveTo>
                <a:cubicBezTo>
                  <a:pt x="432377" y="0"/>
                  <a:pt x="432377" y="2526030"/>
                  <a:pt x="860425" y="252603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6" name="Freeform 2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ayIAAHALAAClIgAAEAAAACYAAAAIAAAA//////////8="/>
              </a:ext>
            </a:extLst>
          </p:cNvSpPr>
          <p:nvPr/>
        </p:nvSpPr>
        <p:spPr>
          <a:xfrm>
            <a:off x="1814195" y="559498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7" name="Line 24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6CwAA/RIAANQNAAD+EgAAEAAAACYAAAAIAAAA//////////8="/>
              </a:ext>
            </a:extLst>
          </p:cNvSpPr>
          <p:nvPr/>
        </p:nvSpPr>
        <p:spPr>
          <a:xfrm>
            <a:off x="1946910" y="3086735"/>
            <a:ext cx="30099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8" name="Freeform 2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DQAA4BIAAPYNAAAZEwAAEAAAACYAAAAIAAAA//////////8="/>
              </a:ext>
            </a:extLst>
          </p:cNvSpPr>
          <p:nvPr/>
        </p:nvSpPr>
        <p:spPr>
          <a:xfrm>
            <a:off x="2225040" y="3068320"/>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9" name="Line 24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tDAAASRcAAJ0NAABKFwAAEAAAACYAAAAIAAAA//////////8="/>
              </a:ext>
            </a:extLst>
          </p:cNvSpPr>
          <p:nvPr/>
        </p:nvSpPr>
        <p:spPr>
          <a:xfrm>
            <a:off x="1979295" y="3785235"/>
            <a:ext cx="2336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0" name="Freeform 2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mDQAALBcAAO4NAABmFwAAEAAAACYAAAAIAAAA//////////8="/>
              </a:ext>
            </a:extLst>
          </p:cNvSpPr>
          <p:nvPr/>
        </p:nvSpPr>
        <p:spPr>
          <a:xfrm>
            <a:off x="2218690" y="3766820"/>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1" name="Freeform 2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3DwAA/RIAAHQRAACvFQAAEAAAACYAAAAIAAAA//////////8="/>
              </a:ext>
            </a:extLst>
          </p:cNvSpPr>
          <p:nvPr/>
        </p:nvSpPr>
        <p:spPr>
          <a:xfrm>
            <a:off x="2473325" y="3086735"/>
            <a:ext cx="363855" cy="438150"/>
          </a:xfrm>
          <a:custGeom>
            <a:avLst/>
            <a:gdLst/>
            <a:ahLst/>
            <a:cxnLst/>
            <a:rect l="0" t="0" r="363855" b="438150"/>
            <a:pathLst>
              <a:path w="363855" h="438150">
                <a:moveTo>
                  <a:pt x="0" y="0"/>
                </a:moveTo>
                <a:cubicBezTo>
                  <a:pt x="182236" y="0"/>
                  <a:pt x="182236" y="438150"/>
                  <a:pt x="363855" y="43815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2" name="Freeform 2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3" name="Freeform 2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4" name="Line 25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jQgAABUQAACOCAAAEAAAACYAAAAIAAAA//////////8="/>
              </a:ext>
            </a:extLst>
          </p:cNvSpPr>
          <p:nvPr/>
        </p:nvSpPr>
        <p:spPr>
          <a:xfrm>
            <a:off x="2213610" y="1390015"/>
            <a:ext cx="40068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5" name="Freeform 2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VEAAAcAgAAF0QAACpCAAAEAAAACYAAAAIAAAA//////////8="/>
              </a:ext>
            </a:extLst>
          </p:cNvSpPr>
          <p:nvPr/>
        </p:nvSpPr>
        <p:spPr>
          <a:xfrm>
            <a:off x="2614295" y="137160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6" name="Line 25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wgwAAD8RAADFDAAAEAAAACYAAAAIAAAA//////////8="/>
              </a:ext>
            </a:extLst>
          </p:cNvSpPr>
          <p:nvPr/>
        </p:nvSpPr>
        <p:spPr>
          <a:xfrm>
            <a:off x="2213610" y="2073910"/>
            <a:ext cx="589915" cy="190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7" name="Freeform 2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uEQAApQwAAHYRAADfDAAAEAAAACYAAAAIAAAA//////////8="/>
              </a:ext>
            </a:extLst>
          </p:cNvSpPr>
          <p:nvPr/>
        </p:nvSpPr>
        <p:spPr>
          <a:xfrm>
            <a:off x="279273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8" name="Freeform 2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lEwAAkRUAAKsTAADLFQAAEAAAACYAAAAIAAAA//////////8="/>
              </a:ext>
            </a:extLst>
          </p:cNvSpPr>
          <p:nvPr/>
        </p:nvSpPr>
        <p:spPr>
          <a:xfrm>
            <a:off x="3152775" y="3505835"/>
            <a:ext cx="44450" cy="36830"/>
          </a:xfrm>
          <a:custGeom>
            <a:avLst/>
            <a:gdLst/>
            <a:ahLst/>
            <a:cxnLst/>
            <a:rect l="0" t="0" r="44450" b="36830"/>
            <a:pathLst>
              <a:path w="44450" h="36830">
                <a:moveTo>
                  <a:pt x="44450" y="18103"/>
                </a:moveTo>
                <a:lnTo>
                  <a:pt x="0" y="0"/>
                </a:lnTo>
                <a:lnTo>
                  <a:pt x="0" y="36830"/>
                </a:lnTo>
                <a:lnTo>
                  <a:pt x="44450"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9" name="Freeform 2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iFQAAkRUAAGoVAADKFQAAEAAAACYAAAAIAAAA//////////8="/>
              </a:ext>
            </a:extLst>
          </p:cNvSpPr>
          <p:nvPr/>
        </p:nvSpPr>
        <p:spPr>
          <a:xfrm>
            <a:off x="343535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0" name="Freeform 2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BYJAAAtGwAAEAAAACYAAAAIAAAA//////////8="/>
              </a:ext>
            </a:extLst>
          </p:cNvSpPr>
          <p:nvPr/>
        </p:nvSpPr>
        <p:spPr>
          <a:xfrm>
            <a:off x="953770" y="3086735"/>
            <a:ext cx="523240" cy="1330960"/>
          </a:xfrm>
          <a:custGeom>
            <a:avLst/>
            <a:gdLst/>
            <a:ahLst/>
            <a:cxnLst/>
            <a:rect l="0" t="0" r="523240" b="1330960"/>
            <a:pathLst>
              <a:path w="523240" h="1330960">
                <a:moveTo>
                  <a:pt x="0" y="0"/>
                </a:moveTo>
                <a:cubicBezTo>
                  <a:pt x="264094" y="0"/>
                  <a:pt x="264094" y="1330960"/>
                  <a:pt x="523240" y="133096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1" name="Freeform 2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CQAAEhsAAF4JAABLGwAAEAAAACYAAAAIAAAA//////////8="/>
              </a:ext>
            </a:extLst>
          </p:cNvSpPr>
          <p:nvPr/>
        </p:nvSpPr>
        <p:spPr>
          <a:xfrm>
            <a:off x="1477010" y="440055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2" name="Rectangle 25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EGQAA0xsAAOMaAAAyHQAAEAAAACYAAAAIAAAA//////////8="/>
              </a:ext>
            </a:extLst>
          </p:cNvSpPr>
          <p:nvPr/>
        </p:nvSpPr>
        <p:spPr>
          <a:xfrm>
            <a:off x="4147820" y="452310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3" name="Freeform 2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4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EUZAAAyHQAAEAAAACYAAAAIAAAA//////////8="/>
              </a:ext>
            </a:extLst>
          </p:cNvSpPr>
          <p:nvPr/>
        </p:nvSpPr>
        <p:spPr>
          <a:xfrm>
            <a:off x="3724275" y="3524885"/>
            <a:ext cx="383540" cy="1221105"/>
          </a:xfrm>
          <a:custGeom>
            <a:avLst/>
            <a:gdLst/>
            <a:ahLst/>
            <a:cxnLst/>
            <a:rect l="0" t="0" r="383540" b="1221105"/>
            <a:pathLst>
              <a:path w="383540" h="1221105">
                <a:moveTo>
                  <a:pt x="0" y="0"/>
                </a:moveTo>
                <a:cubicBezTo>
                  <a:pt x="189573" y="0"/>
                  <a:pt x="189573" y="1221105"/>
                  <a:pt x="383540" y="122110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4" name="Freeform 2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U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8GQAAahwAAIQZAACjHAAAEAAAACYAAAAIAAAA//////////8="/>
              </a:ext>
            </a:extLst>
          </p:cNvSpPr>
          <p:nvPr/>
        </p:nvSpPr>
        <p:spPr>
          <a:xfrm>
            <a:off x="4102100" y="461899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5" name="Rectangle 26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SGQAAQhUAAPEaAACjFgAAEAAAACYAAAAIAAAA//////////8="/>
              </a:ext>
            </a:extLst>
          </p:cNvSpPr>
          <p:nvPr/>
        </p:nvSpPr>
        <p:spPr>
          <a:xfrm>
            <a:off x="4156710" y="345567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6" name="Rectangle 26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IgAAQhUAAGwjAACjFgAAEAAAACYAAAAIAAAA//////////8="/>
              </a:ext>
            </a:extLst>
          </p:cNvSpPr>
          <p:nvPr/>
        </p:nvSpPr>
        <p:spPr>
          <a:xfrm>
            <a:off x="5535295" y="345567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7" name="Freeform 2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IHwAADhoAAI8fAABIGgAAEAAAACYAAAAIAAAA//////////8="/>
              </a:ext>
            </a:extLst>
          </p:cNvSpPr>
          <p:nvPr/>
        </p:nvSpPr>
        <p:spPr>
          <a:xfrm>
            <a:off x="508508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8" name="Rectangle 26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IAAAwBkAANggAACQGgAAEAAAACYAAAAIAAAA//////////8="/>
              </a:ext>
            </a:extLst>
          </p:cNvSpPr>
          <p:nvPr/>
        </p:nvSpPr>
        <p:spPr>
          <a:xfrm>
            <a:off x="5207635" y="4185920"/>
            <a:ext cx="131445" cy="13208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59" name="Group 26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ogAADBGQAA4CAAAJUaAAAQAAAAJgAAAAgAAAD/////AAAAAA=="/>
              </a:ext>
            </a:extLst>
          </p:cNvGrpSpPr>
          <p:nvPr/>
        </p:nvGrpSpPr>
        <p:grpSpPr>
          <a:xfrm>
            <a:off x="5208270" y="4186555"/>
            <a:ext cx="135890" cy="134620"/>
            <a:chOff x="5208270" y="4186555"/>
            <a:chExt cx="135890" cy="134620"/>
          </a:xfrm>
        </p:grpSpPr>
        <p:sp>
          <p:nvSpPr>
            <p:cNvPr id="271" name="Freeform 2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RIAAAyBkAANkgAACOGgAAAAAAACYAAAAIAAAA//////////8="/>
                </a:ext>
              </a:extLst>
            </p:cNvSpPr>
            <p:nvPr/>
          </p:nvSpPr>
          <p:spPr>
            <a:xfrm>
              <a:off x="5212715" y="4191000"/>
              <a:ext cx="127000" cy="125730"/>
            </a:xfrm>
            <a:custGeom>
              <a:avLst/>
              <a:gdLst/>
              <a:ahLst/>
              <a:cxnLst/>
              <a:rect l="0" t="0" r="127000" b="125730"/>
              <a:pathLst>
                <a:path w="127000" h="125730">
                  <a:moveTo>
                    <a:pt x="26962" y="0"/>
                  </a:moveTo>
                  <a:cubicBezTo>
                    <a:pt x="100038" y="0"/>
                    <a:pt x="100038" y="0"/>
                    <a:pt x="100038" y="0"/>
                  </a:cubicBezTo>
                  <a:cubicBezTo>
                    <a:pt x="114905" y="0"/>
                    <a:pt x="127000" y="12224"/>
                    <a:pt x="127000" y="26942"/>
                  </a:cubicBezTo>
                  <a:cubicBezTo>
                    <a:pt x="127000" y="99037"/>
                    <a:pt x="127000" y="99037"/>
                    <a:pt x="127000" y="99037"/>
                  </a:cubicBezTo>
                  <a:cubicBezTo>
                    <a:pt x="127000" y="113756"/>
                    <a:pt x="114905" y="125730"/>
                    <a:pt x="100038" y="125730"/>
                  </a:cubicBezTo>
                  <a:cubicBezTo>
                    <a:pt x="26962" y="125730"/>
                    <a:pt x="26962" y="125730"/>
                    <a:pt x="26962" y="125730"/>
                  </a:cubicBezTo>
                  <a:cubicBezTo>
                    <a:pt x="12347" y="125730"/>
                    <a:pt x="0" y="113756"/>
                    <a:pt x="0" y="99037"/>
                  </a:cubicBezTo>
                  <a:cubicBezTo>
                    <a:pt x="0" y="26942"/>
                    <a:pt x="0" y="26942"/>
                    <a:pt x="0" y="26942"/>
                  </a:cubicBezTo>
                  <a:cubicBezTo>
                    <a:pt x="0" y="12224"/>
                    <a:pt x="12347" y="0"/>
                    <a:pt x="2696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270" name="Freeform 2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KIAAAwRkAAOAgAACVGgAAAAAAACYAAAAIAAAA//////////8="/>
                </a:ext>
              </a:extLst>
            </p:cNvSpPr>
            <p:nvPr/>
          </p:nvSpPr>
          <p:spPr>
            <a:xfrm>
              <a:off x="5208270" y="4186555"/>
              <a:ext cx="135890" cy="134620"/>
            </a:xfrm>
            <a:custGeom>
              <a:avLst/>
              <a:gdLst/>
              <a:ahLst/>
              <a:cxnLst/>
              <a:rect l="0" t="0" r="135890" b="134620"/>
              <a:pathLst>
                <a:path w="135890" h="134620">
                  <a:moveTo>
                    <a:pt x="104570" y="0"/>
                  </a:moveTo>
                  <a:cubicBezTo>
                    <a:pt x="31320" y="0"/>
                    <a:pt x="31320" y="0"/>
                    <a:pt x="31320" y="0"/>
                  </a:cubicBezTo>
                  <a:cubicBezTo>
                    <a:pt x="14145" y="0"/>
                    <a:pt x="0" y="13986"/>
                    <a:pt x="0" y="31220"/>
                  </a:cubicBezTo>
                  <a:cubicBezTo>
                    <a:pt x="0" y="103400"/>
                    <a:pt x="0" y="103400"/>
                    <a:pt x="0" y="103400"/>
                  </a:cubicBezTo>
                  <a:cubicBezTo>
                    <a:pt x="0" y="120384"/>
                    <a:pt x="14145" y="134370"/>
                    <a:pt x="31320" y="134620"/>
                  </a:cubicBezTo>
                  <a:cubicBezTo>
                    <a:pt x="104570" y="134620"/>
                    <a:pt x="104570" y="134620"/>
                    <a:pt x="104570" y="134620"/>
                  </a:cubicBezTo>
                  <a:cubicBezTo>
                    <a:pt x="121745" y="134370"/>
                    <a:pt x="135890" y="120384"/>
                    <a:pt x="135890" y="103400"/>
                  </a:cubicBezTo>
                  <a:cubicBezTo>
                    <a:pt x="135890" y="31220"/>
                    <a:pt x="135890" y="31220"/>
                    <a:pt x="135890" y="31220"/>
                  </a:cubicBezTo>
                  <a:cubicBezTo>
                    <a:pt x="135890" y="13986"/>
                    <a:pt x="121745" y="0"/>
                    <a:pt x="104570" y="0"/>
                  </a:cubicBezTo>
                  <a:close/>
                  <a:moveTo>
                    <a:pt x="31320" y="8742"/>
                  </a:moveTo>
                  <a:cubicBezTo>
                    <a:pt x="104570" y="8742"/>
                    <a:pt x="104570" y="8742"/>
                    <a:pt x="104570" y="8742"/>
                  </a:cubicBezTo>
                  <a:cubicBezTo>
                    <a:pt x="116946" y="8742"/>
                    <a:pt x="127050" y="18732"/>
                    <a:pt x="127302" y="31220"/>
                  </a:cubicBezTo>
                  <a:cubicBezTo>
                    <a:pt x="127302" y="103400"/>
                    <a:pt x="127302" y="103400"/>
                    <a:pt x="127302" y="103400"/>
                  </a:cubicBezTo>
                  <a:cubicBezTo>
                    <a:pt x="127050" y="115638"/>
                    <a:pt x="116946" y="125878"/>
                    <a:pt x="104570" y="125878"/>
                  </a:cubicBezTo>
                  <a:cubicBezTo>
                    <a:pt x="31320" y="125878"/>
                    <a:pt x="31320" y="125878"/>
                    <a:pt x="31320" y="125878"/>
                  </a:cubicBezTo>
                  <a:cubicBezTo>
                    <a:pt x="18944" y="125878"/>
                    <a:pt x="8840" y="115638"/>
                    <a:pt x="8840" y="103400"/>
                  </a:cubicBezTo>
                  <a:cubicBezTo>
                    <a:pt x="8840" y="31220"/>
                    <a:pt x="8840" y="31220"/>
                    <a:pt x="8840" y="31220"/>
                  </a:cubicBezTo>
                  <a:cubicBezTo>
                    <a:pt x="8840" y="18732"/>
                    <a:pt x="18944" y="8742"/>
                    <a:pt x="31320" y="8742"/>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9" name="Freeform 2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Y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IAAA9xkAAMsgAABWGgAAAAAAACYAAAAIAAAA//////////8="/>
                </a:ext>
              </a:extLst>
            </p:cNvSpPr>
            <p:nvPr/>
          </p:nvSpPr>
          <p:spPr>
            <a:xfrm>
              <a:off x="5220970" y="4220845"/>
              <a:ext cx="109855" cy="60325"/>
            </a:xfrm>
            <a:custGeom>
              <a:avLst/>
              <a:gdLst/>
              <a:ahLst/>
              <a:cxnLst/>
              <a:rect l="0" t="0" r="109855" b="60325"/>
              <a:pathLst>
                <a:path w="109855" h="60325">
                  <a:moveTo>
                    <a:pt x="103066" y="16620"/>
                  </a:moveTo>
                  <a:lnTo>
                    <a:pt x="80848" y="16620"/>
                  </a:lnTo>
                  <a:lnTo>
                    <a:pt x="80848" y="5540"/>
                  </a:lnTo>
                  <a:lnTo>
                    <a:pt x="70356" y="0"/>
                  </a:lnTo>
                  <a:lnTo>
                    <a:pt x="3085" y="0"/>
                  </a:lnTo>
                  <a:lnTo>
                    <a:pt x="0" y="3693"/>
                  </a:lnTo>
                  <a:lnTo>
                    <a:pt x="0" y="54784"/>
                  </a:lnTo>
                  <a:lnTo>
                    <a:pt x="27155" y="54784"/>
                  </a:lnTo>
                  <a:lnTo>
                    <a:pt x="27155" y="57862"/>
                  </a:lnTo>
                  <a:lnTo>
                    <a:pt x="27155" y="58478"/>
                  </a:lnTo>
                  <a:lnTo>
                    <a:pt x="27772" y="58478"/>
                  </a:lnTo>
                  <a:lnTo>
                    <a:pt x="27772" y="59093"/>
                  </a:lnTo>
                  <a:lnTo>
                    <a:pt x="28389" y="59093"/>
                  </a:lnTo>
                  <a:lnTo>
                    <a:pt x="29006" y="59093"/>
                  </a:lnTo>
                  <a:lnTo>
                    <a:pt x="29006" y="59709"/>
                  </a:lnTo>
                  <a:lnTo>
                    <a:pt x="29623" y="59709"/>
                  </a:lnTo>
                  <a:lnTo>
                    <a:pt x="30240" y="59709"/>
                  </a:lnTo>
                  <a:lnTo>
                    <a:pt x="30240" y="60325"/>
                  </a:lnTo>
                  <a:lnTo>
                    <a:pt x="30858" y="60325"/>
                  </a:lnTo>
                  <a:lnTo>
                    <a:pt x="31475" y="60325"/>
                  </a:lnTo>
                  <a:lnTo>
                    <a:pt x="32092" y="60325"/>
                  </a:lnTo>
                  <a:lnTo>
                    <a:pt x="32709" y="60325"/>
                  </a:lnTo>
                  <a:lnTo>
                    <a:pt x="33326" y="60325"/>
                  </a:lnTo>
                  <a:lnTo>
                    <a:pt x="99363" y="60325"/>
                  </a:lnTo>
                  <a:lnTo>
                    <a:pt x="99980" y="60325"/>
                  </a:lnTo>
                  <a:lnTo>
                    <a:pt x="100597" y="60325"/>
                  </a:lnTo>
                  <a:lnTo>
                    <a:pt x="101214" y="60325"/>
                  </a:lnTo>
                  <a:lnTo>
                    <a:pt x="101831" y="60325"/>
                  </a:lnTo>
                  <a:lnTo>
                    <a:pt x="102449" y="59707"/>
                  </a:lnTo>
                  <a:lnTo>
                    <a:pt x="103066" y="59707"/>
                  </a:lnTo>
                  <a:lnTo>
                    <a:pt x="103683" y="59707"/>
                  </a:lnTo>
                  <a:lnTo>
                    <a:pt x="103683" y="59093"/>
                  </a:lnTo>
                  <a:lnTo>
                    <a:pt x="104300" y="59093"/>
                  </a:lnTo>
                  <a:lnTo>
                    <a:pt x="104917" y="58476"/>
                  </a:lnTo>
                  <a:lnTo>
                    <a:pt x="104917" y="57862"/>
                  </a:lnTo>
                  <a:lnTo>
                    <a:pt x="104917" y="54784"/>
                  </a:lnTo>
                  <a:lnTo>
                    <a:pt x="108620" y="54784"/>
                  </a:lnTo>
                  <a:lnTo>
                    <a:pt x="109237" y="54784"/>
                  </a:lnTo>
                  <a:lnTo>
                    <a:pt x="109855" y="54784"/>
                  </a:lnTo>
                  <a:lnTo>
                    <a:pt x="109855" y="54169"/>
                  </a:lnTo>
                  <a:lnTo>
                    <a:pt x="109855" y="53553"/>
                  </a:lnTo>
                  <a:lnTo>
                    <a:pt x="109855" y="36933"/>
                  </a:lnTo>
                  <a:lnTo>
                    <a:pt x="104300" y="18466"/>
                  </a:lnTo>
                  <a:lnTo>
                    <a:pt x="104300" y="17851"/>
                  </a:lnTo>
                  <a:lnTo>
                    <a:pt x="103683" y="17851"/>
                  </a:lnTo>
                  <a:lnTo>
                    <a:pt x="103683" y="17235"/>
                  </a:lnTo>
                  <a:lnTo>
                    <a:pt x="103683" y="16620"/>
                  </a:lnTo>
                  <a:lnTo>
                    <a:pt x="103066" y="16620"/>
                  </a:lnTo>
                  <a:close/>
                  <a:moveTo>
                    <a:pt x="99980" y="20313"/>
                  </a:moveTo>
                  <a:lnTo>
                    <a:pt x="100597" y="20313"/>
                  </a:lnTo>
                  <a:lnTo>
                    <a:pt x="100597" y="20929"/>
                  </a:lnTo>
                  <a:lnTo>
                    <a:pt x="101214" y="20929"/>
                  </a:lnTo>
                  <a:lnTo>
                    <a:pt x="104300" y="32009"/>
                  </a:lnTo>
                  <a:lnTo>
                    <a:pt x="103683" y="32009"/>
                  </a:lnTo>
                  <a:lnTo>
                    <a:pt x="87019" y="32009"/>
                  </a:lnTo>
                  <a:lnTo>
                    <a:pt x="86402" y="32009"/>
                  </a:lnTo>
                  <a:lnTo>
                    <a:pt x="85785" y="32009"/>
                  </a:lnTo>
                  <a:lnTo>
                    <a:pt x="85785" y="20929"/>
                  </a:lnTo>
                  <a:lnTo>
                    <a:pt x="86402" y="20929"/>
                  </a:lnTo>
                  <a:lnTo>
                    <a:pt x="86402" y="20313"/>
                  </a:lnTo>
                  <a:lnTo>
                    <a:pt x="87019" y="20313"/>
                  </a:lnTo>
                  <a:lnTo>
                    <a:pt x="99980" y="20313"/>
                  </a:ln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68" name="Oval 2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TA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fIAAAQRoAAD4gAABhGgAAAAAAACYAAAAIAAAA//////////8="/>
                </a:ext>
              </a:extLst>
            </p:cNvSpPr>
            <p:nvPr/>
          </p:nvSpPr>
          <p:spPr>
            <a:xfrm>
              <a:off x="5221605" y="4267835"/>
              <a:ext cx="19685" cy="203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7" name="Oval 2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IAAASBoAADggAABaGgAAAAAAACYAAAAIAAAA//////////8="/>
                </a:ext>
              </a:extLst>
            </p:cNvSpPr>
            <p:nvPr/>
          </p:nvSpPr>
          <p:spPr>
            <a:xfrm>
              <a:off x="5225415" y="4272280"/>
              <a:ext cx="12065"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6" name="Oval 2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IAAASRoAADYgAABYGgAAAAAAACYAAAAIAAAA//////////8="/>
                </a:ext>
              </a:extLst>
            </p:cNvSpPr>
            <p:nvPr/>
          </p:nvSpPr>
          <p:spPr>
            <a:xfrm>
              <a:off x="5226685" y="4272915"/>
              <a:ext cx="9525" cy="95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5" name="Oval 2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BIAAAQRoAAF8gAABhGgAAAAAAACYAAAAIAAAA//////////8="/>
                </a:ext>
              </a:extLst>
            </p:cNvSpPr>
            <p:nvPr/>
          </p:nvSpPr>
          <p:spPr>
            <a:xfrm>
              <a:off x="5243195" y="4267835"/>
              <a:ext cx="19050" cy="203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4" name="Oval 2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hj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HIAAASBoAAFkgAABaGgAAAAAAACYAAAAIAAAA//////////8="/>
                </a:ext>
              </a:extLst>
            </p:cNvSpPr>
            <p:nvPr/>
          </p:nvSpPr>
          <p:spPr>
            <a:xfrm>
              <a:off x="5247005" y="4272280"/>
              <a:ext cx="11430"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3" name="Oval 2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IAAASRoAAFcgAABYGgAAAAAAACYAAAAIAAAA//////////8="/>
                </a:ext>
              </a:extLst>
            </p:cNvSpPr>
            <p:nvPr/>
          </p:nvSpPr>
          <p:spPr>
            <a:xfrm>
              <a:off x="5248275" y="4272915"/>
              <a:ext cx="8890" cy="95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2" name="Oval 2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IAAARhoAALsgAABhGgAAAAAAACYAAAAIAAAA//////////8="/>
                </a:ext>
              </a:extLst>
            </p:cNvSpPr>
            <p:nvPr/>
          </p:nvSpPr>
          <p:spPr>
            <a:xfrm>
              <a:off x="5303520" y="4271010"/>
              <a:ext cx="17145" cy="171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1" name="Oval 2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mIAAASxoAALUgAABbGgAAAAAAACYAAAAIAAAA//////////8="/>
                </a:ext>
              </a:extLst>
            </p:cNvSpPr>
            <p:nvPr/>
          </p:nvSpPr>
          <p:spPr>
            <a:xfrm>
              <a:off x="5307330" y="4274185"/>
              <a:ext cx="9525" cy="1016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0" name="Oval 2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IAAATRoAALQgAABaGgAAAAAAACYAAAAIAAAA//////////8="/>
                </a:ext>
              </a:extLst>
            </p:cNvSpPr>
            <p:nvPr/>
          </p:nvSpPr>
          <p:spPr>
            <a:xfrm>
              <a:off x="5307965" y="4275455"/>
              <a:ext cx="8255" cy="82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272" name="Rectangle 27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8AAAAW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wAAAH9/fwAAAAADzMzMAMDA/wB/f38AAAAAAAAAAAAAAAAAAAAAAAAAAAAhAAAAGAAAABQAAAAUIAAAyhkAAM4gAACFGgAAEAAAACYAAAAIAAAA//////////8="/>
              </a:ext>
            </a:extLst>
          </p:cNvSpPr>
          <p:nvPr/>
        </p:nvSpPr>
        <p:spPr>
          <a:xfrm>
            <a:off x="5214620" y="4192270"/>
            <a:ext cx="118110" cy="118745"/>
          </a:xfrm>
          <a:prstGeom prst="rect">
            <a:avLst/>
          </a:prstGeom>
          <a:noFill/>
          <a:ln w="13970" cap="flat" cmpd="sng" algn="ctr">
            <a:solidFill>
              <a:srgbClr val="FF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3" name="Rectangle 27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7HwAAphoAABEgAAA+HAAAECAAACYAAAAIAAAA//////////8="/>
              </a:ext>
            </a:extLst>
          </p:cNvSpPr>
          <p:nvPr/>
        </p:nvSpPr>
        <p:spPr>
          <a:xfrm>
            <a:off x="5198745" y="4331970"/>
            <a:ext cx="13970" cy="25908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274" name="Line 28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FHAAALBoAAMIfAAAsGgAAEAAAACYAAAAIAAAA//////////8="/>
              </a:ext>
            </a:extLst>
          </p:cNvSpPr>
          <p:nvPr/>
        </p:nvSpPr>
        <p:spPr>
          <a:xfrm>
            <a:off x="4595495" y="4254500"/>
            <a:ext cx="56705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5" name="Freeform 2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HwAADhoAAAkgAABIGgAAEAAAACYAAAAIAAAA//////////8="/>
              </a:ext>
            </a:extLst>
          </p:cNvSpPr>
          <p:nvPr/>
        </p:nvSpPr>
        <p:spPr>
          <a:xfrm>
            <a:off x="51625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6" name="Line 28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IAAALBoAAKIhAAAsGgAAEAAAACYAAAAIAAAA//////////8="/>
              </a:ext>
            </a:extLst>
          </p:cNvSpPr>
          <p:nvPr/>
        </p:nvSpPr>
        <p:spPr>
          <a:xfrm>
            <a:off x="5344160" y="4254500"/>
            <a:ext cx="123190"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7" name="Freeform 2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IQAADhoAAOkhAABIGgAAEAAAACYAAAAIAAAA//////////8="/>
              </a:ext>
            </a:extLst>
          </p:cNvSpPr>
          <p:nvPr/>
        </p:nvSpPr>
        <p:spPr>
          <a:xfrm>
            <a:off x="54673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8" name="Line 28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AAALBoAAKIhAAAsGgAAEAAAACYAAAAIAAAA//////////8="/>
              </a:ext>
            </a:extLst>
          </p:cNvSpPr>
          <p:nvPr/>
        </p:nvSpPr>
        <p:spPr>
          <a:xfrm>
            <a:off x="5357495" y="4254500"/>
            <a:ext cx="10985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9" name="Freeform 2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IQAADhoAAOkhAABIGgAAEAAAACYAAAAIAAAA//////////8="/>
              </a:ext>
            </a:extLst>
          </p:cNvSpPr>
          <p:nvPr/>
        </p:nvSpPr>
        <p:spPr>
          <a:xfrm>
            <a:off x="54673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0" name="Freeform 2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HHgAAxQwAAPsfAAAqDwAAEAAAACYAAAAIAAAA//////////8="/>
              </a:ext>
            </a:extLst>
          </p:cNvSpPr>
          <p:nvPr/>
        </p:nvSpPr>
        <p:spPr>
          <a:xfrm>
            <a:off x="5003165" y="2075815"/>
            <a:ext cx="195580" cy="389255"/>
          </a:xfrm>
          <a:custGeom>
            <a:avLst/>
            <a:gdLst/>
            <a:ahLst/>
            <a:cxnLst/>
            <a:rect l="0" t="0" r="195580" b="389255"/>
            <a:pathLst>
              <a:path w="195580" h="389255">
                <a:moveTo>
                  <a:pt x="0" y="0"/>
                </a:moveTo>
                <a:cubicBezTo>
                  <a:pt x="98206" y="0"/>
                  <a:pt x="98206" y="389255"/>
                  <a:pt x="195580" y="38925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1" name="Freeform 2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AQ8AAEkgAAA7DwAAEAAAACYAAAAIAAAA//////////8="/>
              </a:ext>
            </a:extLst>
          </p:cNvSpPr>
          <p:nvPr/>
        </p:nvSpPr>
        <p:spPr>
          <a:xfrm>
            <a:off x="5203190" y="243903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2" name="Line 28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KIQAAHQ8AAIsiAAAeDwAAEAAAACYAAAAIAAAA//////////8="/>
              </a:ext>
            </a:extLst>
          </p:cNvSpPr>
          <p:nvPr/>
        </p:nvSpPr>
        <p:spPr>
          <a:xfrm>
            <a:off x="5492750" y="2456815"/>
            <a:ext cx="12255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3" name="Freeform 2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QIgAAAQ8AANkiAAA7DwAAEAAAACYAAAAIAAAA//////////8="/>
              </a:ext>
            </a:extLst>
          </p:cNvSpPr>
          <p:nvPr/>
        </p:nvSpPr>
        <p:spPr>
          <a:xfrm>
            <a:off x="5618480" y="2439035"/>
            <a:ext cx="46355" cy="36830"/>
          </a:xfrm>
          <a:custGeom>
            <a:avLst/>
            <a:gdLst/>
            <a:ahLst/>
            <a:cxnLst/>
            <a:rect l="0" t="0" r="46355" b="36830"/>
            <a:pathLst>
              <a:path w="46355" h="36830">
                <a:moveTo>
                  <a:pt x="46355" y="18103"/>
                </a:moveTo>
                <a:lnTo>
                  <a:pt x="0" y="0"/>
                </a:lnTo>
                <a:lnTo>
                  <a:pt x="0" y="36830"/>
                </a:lnTo>
                <a:lnTo>
                  <a:pt x="4635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4" name="Rectangle 29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swkAAKkhAAATCwAAEAAAACYAAAAIAAAA//////////8="/>
              </a:ext>
            </a:extLst>
          </p:cNvSpPr>
          <p:nvPr/>
        </p:nvSpPr>
        <p:spPr>
          <a:xfrm>
            <a:off x="5248275" y="157670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85" name="Group 29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YgAABNCQAA2SEAALEKAAAQAAAAJgAAAAgAAAD/////AAAAAA=="/>
              </a:ext>
            </a:extLst>
          </p:cNvGrpSpPr>
          <p:nvPr/>
        </p:nvGrpSpPr>
        <p:grpSpPr>
          <a:xfrm>
            <a:off x="5276850" y="1511935"/>
            <a:ext cx="225425" cy="226060"/>
            <a:chOff x="5276850" y="1511935"/>
            <a:chExt cx="225425" cy="226060"/>
          </a:xfrm>
        </p:grpSpPr>
        <p:sp>
          <p:nvSpPr>
            <p:cNvPr id="297" name="Freeform 2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BIAAAWAkAAM4hAAClCgAAAAAAACYAAAAIAAAA//////////8="/>
                </a:ext>
              </a:extLst>
            </p:cNvSpPr>
            <p:nvPr/>
          </p:nvSpPr>
          <p:spPr>
            <a:xfrm>
              <a:off x="5283835" y="1518920"/>
              <a:ext cx="211455" cy="211455"/>
            </a:xfrm>
            <a:custGeom>
              <a:avLst/>
              <a:gdLst/>
              <a:ahLst/>
              <a:cxnLst/>
              <a:rect l="0" t="0" r="211455" b="211455"/>
              <a:pathLst>
                <a:path w="211455" h="211455">
                  <a:moveTo>
                    <a:pt x="44892" y="0"/>
                  </a:moveTo>
                  <a:cubicBezTo>
                    <a:pt x="166562" y="0"/>
                    <a:pt x="166562" y="0"/>
                    <a:pt x="166562" y="0"/>
                  </a:cubicBezTo>
                  <a:cubicBezTo>
                    <a:pt x="191316" y="0"/>
                    <a:pt x="211455" y="20558"/>
                    <a:pt x="211455" y="45311"/>
                  </a:cubicBezTo>
                  <a:cubicBezTo>
                    <a:pt x="211455" y="166562"/>
                    <a:pt x="211455" y="166562"/>
                    <a:pt x="211455" y="166562"/>
                  </a:cubicBezTo>
                  <a:cubicBezTo>
                    <a:pt x="211455" y="191316"/>
                    <a:pt x="191316" y="211455"/>
                    <a:pt x="166562" y="211455"/>
                  </a:cubicBezTo>
                  <a:cubicBezTo>
                    <a:pt x="44892" y="211455"/>
                    <a:pt x="44892" y="211455"/>
                    <a:pt x="44892" y="211455"/>
                  </a:cubicBezTo>
                  <a:cubicBezTo>
                    <a:pt x="20558" y="211455"/>
                    <a:pt x="0" y="191316"/>
                    <a:pt x="0" y="166562"/>
                  </a:cubicBezTo>
                  <a:cubicBezTo>
                    <a:pt x="0" y="45311"/>
                    <a:pt x="0" y="45311"/>
                    <a:pt x="0" y="45311"/>
                  </a:cubicBezTo>
                  <a:cubicBezTo>
                    <a:pt x="0" y="20558"/>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296" name="Freeform 2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2IAAATQkAANkhAACxCgAAAAAAACYAAAAIAAAA//////////8="/>
                </a:ext>
              </a:extLst>
            </p:cNvSpPr>
            <p:nvPr/>
          </p:nvSpPr>
          <p:spPr>
            <a:xfrm>
              <a:off x="5276850" y="151193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5" name="Freeform 2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WIAAAqAkAALghAABHCgAAAAAAACYAAAAIAAAA//////////8="/>
                </a:ext>
              </a:extLst>
            </p:cNvSpPr>
            <p:nvPr/>
          </p:nvSpPr>
          <p:spPr>
            <a:xfrm>
              <a:off x="5297170" y="156972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2293"/>
                  </a:lnTo>
                  <a:lnTo>
                    <a:pt x="46503" y="92293"/>
                  </a:lnTo>
                  <a:lnTo>
                    <a:pt x="46503" y="96629"/>
                  </a:lnTo>
                  <a:lnTo>
                    <a:pt x="46503" y="97248"/>
                  </a:lnTo>
                  <a:lnTo>
                    <a:pt x="46503" y="97867"/>
                  </a:lnTo>
                  <a:lnTo>
                    <a:pt x="46503" y="98487"/>
                  </a:lnTo>
                  <a:lnTo>
                    <a:pt x="47123" y="98487"/>
                  </a:lnTo>
                  <a:lnTo>
                    <a:pt x="47743" y="99107"/>
                  </a:lnTo>
                  <a:lnTo>
                    <a:pt x="48363" y="99107"/>
                  </a:lnTo>
                  <a:lnTo>
                    <a:pt x="48983" y="99727"/>
                  </a:lnTo>
                  <a:lnTo>
                    <a:pt x="49603" y="100347"/>
                  </a:lnTo>
                  <a:lnTo>
                    <a:pt x="50223" y="100347"/>
                  </a:lnTo>
                  <a:lnTo>
                    <a:pt x="50843" y="100347"/>
                  </a:lnTo>
                  <a:lnTo>
                    <a:pt x="51463" y="100347"/>
                  </a:lnTo>
                  <a:lnTo>
                    <a:pt x="52083" y="100347"/>
                  </a:lnTo>
                  <a:lnTo>
                    <a:pt x="52703" y="100347"/>
                  </a:lnTo>
                  <a:lnTo>
                    <a:pt x="53323" y="100967"/>
                  </a:lnTo>
                  <a:lnTo>
                    <a:pt x="53943" y="100967"/>
                  </a:lnTo>
                  <a:lnTo>
                    <a:pt x="54563" y="100967"/>
                  </a:lnTo>
                  <a:lnTo>
                    <a:pt x="55183" y="100967"/>
                  </a:lnTo>
                  <a:lnTo>
                    <a:pt x="55803" y="100967"/>
                  </a:lnTo>
                  <a:lnTo>
                    <a:pt x="166169" y="100967"/>
                  </a:lnTo>
                  <a:lnTo>
                    <a:pt x="166789" y="100967"/>
                  </a:lnTo>
                  <a:lnTo>
                    <a:pt x="167409" y="100967"/>
                  </a:lnTo>
                  <a:lnTo>
                    <a:pt x="168029" y="100967"/>
                  </a:lnTo>
                  <a:lnTo>
                    <a:pt x="168649" y="100967"/>
                  </a:lnTo>
                  <a:lnTo>
                    <a:pt x="169269" y="100347"/>
                  </a:lnTo>
                  <a:lnTo>
                    <a:pt x="169889" y="100347"/>
                  </a:lnTo>
                  <a:lnTo>
                    <a:pt x="170509" y="100347"/>
                  </a:lnTo>
                  <a:lnTo>
                    <a:pt x="171129" y="100347"/>
                  </a:lnTo>
                  <a:lnTo>
                    <a:pt x="171749" y="100347"/>
                  </a:lnTo>
                  <a:lnTo>
                    <a:pt x="172369" y="100347"/>
                  </a:lnTo>
                  <a:lnTo>
                    <a:pt x="172369" y="99726"/>
                  </a:lnTo>
                  <a:lnTo>
                    <a:pt x="172989" y="99726"/>
                  </a:lnTo>
                  <a:lnTo>
                    <a:pt x="173609" y="99726"/>
                  </a:lnTo>
                  <a:lnTo>
                    <a:pt x="174229" y="99106"/>
                  </a:lnTo>
                  <a:lnTo>
                    <a:pt x="174849" y="99106"/>
                  </a:lnTo>
                  <a:lnTo>
                    <a:pt x="175470" y="98485"/>
                  </a:lnTo>
                  <a:lnTo>
                    <a:pt x="175470" y="97867"/>
                  </a:lnTo>
                  <a:lnTo>
                    <a:pt x="176090" y="97867"/>
                  </a:lnTo>
                  <a:lnTo>
                    <a:pt x="176090" y="97248"/>
                  </a:lnTo>
                  <a:lnTo>
                    <a:pt x="176090" y="96629"/>
                  </a:lnTo>
                  <a:lnTo>
                    <a:pt x="176090" y="92293"/>
                  </a:lnTo>
                  <a:lnTo>
                    <a:pt x="182290" y="92293"/>
                  </a:lnTo>
                  <a:lnTo>
                    <a:pt x="182910" y="92293"/>
                  </a:lnTo>
                  <a:lnTo>
                    <a:pt x="182910" y="91673"/>
                  </a:lnTo>
                  <a:lnTo>
                    <a:pt x="183530" y="91673"/>
                  </a:lnTo>
                  <a:lnTo>
                    <a:pt x="184150" y="91673"/>
                  </a:lnTo>
                  <a:lnTo>
                    <a:pt x="184150" y="91054"/>
                  </a:lnTo>
                  <a:lnTo>
                    <a:pt x="184150" y="90434"/>
                  </a:lnTo>
                  <a:lnTo>
                    <a:pt x="184150" y="89815"/>
                  </a:lnTo>
                  <a:lnTo>
                    <a:pt x="184150" y="89196"/>
                  </a:lnTo>
                  <a:lnTo>
                    <a:pt x="184150" y="61941"/>
                  </a:lnTo>
                  <a:lnTo>
                    <a:pt x="174849" y="30351"/>
                  </a:lnTo>
                  <a:lnTo>
                    <a:pt x="174849" y="29732"/>
                  </a:lnTo>
                  <a:lnTo>
                    <a:pt x="174229" y="29732"/>
                  </a:lnTo>
                  <a:lnTo>
                    <a:pt x="174229" y="28493"/>
                  </a:lnTo>
                  <a:lnTo>
                    <a:pt x="173609" y="28493"/>
                  </a:lnTo>
                  <a:lnTo>
                    <a:pt x="173609" y="27873"/>
                  </a:lnTo>
                  <a:lnTo>
                    <a:pt x="172989" y="27873"/>
                  </a:lnTo>
                  <a:lnTo>
                    <a:pt x="172989" y="27254"/>
                  </a:lnTo>
                  <a:lnTo>
                    <a:pt x="172369" y="27254"/>
                  </a:lnTo>
                  <a:close/>
                  <a:moveTo>
                    <a:pt x="168029" y="34067"/>
                  </a:moveTo>
                  <a:lnTo>
                    <a:pt x="168649" y="34067"/>
                  </a:lnTo>
                  <a:lnTo>
                    <a:pt x="168649" y="34687"/>
                  </a:lnTo>
                  <a:lnTo>
                    <a:pt x="169269" y="34687"/>
                  </a:lnTo>
                  <a:lnTo>
                    <a:pt x="169269" y="35306"/>
                  </a:lnTo>
                  <a:lnTo>
                    <a:pt x="169889" y="35306"/>
                  </a:lnTo>
                  <a:lnTo>
                    <a:pt x="174849" y="53269"/>
                  </a:lnTo>
                  <a:lnTo>
                    <a:pt x="174229" y="53269"/>
                  </a:lnTo>
                  <a:lnTo>
                    <a:pt x="174229" y="53889"/>
                  </a:lnTo>
                  <a:lnTo>
                    <a:pt x="173609" y="53889"/>
                  </a:lnTo>
                  <a:lnTo>
                    <a:pt x="145708" y="53889"/>
                  </a:lnTo>
                  <a:lnTo>
                    <a:pt x="145088" y="53889"/>
                  </a:lnTo>
                  <a:lnTo>
                    <a:pt x="144468" y="53889"/>
                  </a:lnTo>
                  <a:lnTo>
                    <a:pt x="144468" y="53269"/>
                  </a:lnTo>
                  <a:lnTo>
                    <a:pt x="143848" y="53269"/>
                  </a:lnTo>
                  <a:lnTo>
                    <a:pt x="143848" y="35306"/>
                  </a:lnTo>
                  <a:lnTo>
                    <a:pt x="144468" y="35306"/>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94" name="Oval 2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JAoAAM0gAABYCgAAAAAAACYAAAAIAAAA//////////8="/>
                </a:ext>
              </a:extLst>
            </p:cNvSpPr>
            <p:nvPr/>
          </p:nvSpPr>
          <p:spPr>
            <a:xfrm>
              <a:off x="5299075" y="16484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3" name="Oval 2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kIAAALwoAAMIgAABOCgAAAAAAACYAAAAIAAAA//////////8="/>
                </a:ext>
              </a:extLst>
            </p:cNvSpPr>
            <p:nvPr/>
          </p:nvSpPr>
          <p:spPr>
            <a:xfrm>
              <a:off x="5306060" y="16554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92" name="Oval 2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IAAAMgoAAL4gAABLCgAAAAAAACYAAAAIAAAA//////////8="/>
                </a:ext>
              </a:extLst>
            </p:cNvSpPr>
            <p:nvPr/>
          </p:nvSpPr>
          <p:spPr>
            <a:xfrm>
              <a:off x="5307965" y="165735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1" name="Oval 2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IAAAJAoAAAQhAABYCgAAAAAAACYAAAAIAAAA//////////8="/>
                </a:ext>
              </a:extLst>
            </p:cNvSpPr>
            <p:nvPr/>
          </p:nvSpPr>
          <p:spPr>
            <a:xfrm>
              <a:off x="5334635" y="164846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0" name="Oval 2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IAAALwoAAPogAABOCgAAAAAAACYAAAAIAAAA//////////8="/>
                </a:ext>
              </a:extLst>
            </p:cNvSpPr>
            <p:nvPr/>
          </p:nvSpPr>
          <p:spPr>
            <a:xfrm>
              <a:off x="5340985" y="165544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89" name="Oval 3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IAAAMgoAAPcgAABLCgAAAAAAACYAAAAIAAAA//////////8="/>
                </a:ext>
              </a:extLst>
            </p:cNvSpPr>
            <p:nvPr/>
          </p:nvSpPr>
          <p:spPr>
            <a:xfrm>
              <a:off x="5342890" y="165735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88" name="Oval 3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IQAALAoAAJwhAABYCgAAAAAAACYAAAAIAAAA//////////8="/>
                </a:ext>
              </a:extLst>
            </p:cNvSpPr>
            <p:nvPr/>
          </p:nvSpPr>
          <p:spPr>
            <a:xfrm>
              <a:off x="5436235" y="16535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87" name="Oval 3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QAANQoAAJQhAABQCgAAAAAAACYAAAAIAAAA//////////8="/>
                </a:ext>
              </a:extLst>
            </p:cNvSpPr>
            <p:nvPr/>
          </p:nvSpPr>
          <p:spPr>
            <a:xfrm>
              <a:off x="5441315" y="165925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86" name="Oval 3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QAAOAoAAJEhAABNCgAAAAAAACYAAAAIAAAA//////////8="/>
                </a:ext>
              </a:extLst>
            </p:cNvSpPr>
            <p:nvPr/>
          </p:nvSpPr>
          <p:spPr>
            <a:xfrm>
              <a:off x="5443220" y="166116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298" name="Rectangle 30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vE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DAAA2QcAAJgNAAA5CQAAEAAAACYAAAAIAAAA//////////8="/>
              </a:ext>
            </a:extLst>
          </p:cNvSpPr>
          <p:nvPr/>
        </p:nvSpPr>
        <p:spPr>
          <a:xfrm>
            <a:off x="1986280" y="127571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99" name="Group 30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DgMAADZBwAAng0AAEAJAAAQAAAAJgAAAAgAAAD/////AAAAAA=="/>
              </a:ext>
            </a:extLst>
          </p:cNvGrpSpPr>
          <p:nvPr/>
        </p:nvGrpSpPr>
        <p:grpSpPr>
          <a:xfrm>
            <a:off x="1986280" y="1275715"/>
            <a:ext cx="227330" cy="227965"/>
            <a:chOff x="1986280" y="1275715"/>
            <a:chExt cx="227330" cy="227965"/>
          </a:xfrm>
        </p:grpSpPr>
        <p:sp>
          <p:nvSpPr>
            <p:cNvPr id="312" name="Freeform 3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4DAAA2QcAAJ4NAABACQAAAAAAACYAAAAIAAAA//////////8="/>
                </a:ext>
              </a:extLst>
            </p:cNvSpPr>
            <p:nvPr/>
          </p:nvSpPr>
          <p:spPr>
            <a:xfrm>
              <a:off x="1986280" y="1275715"/>
              <a:ext cx="227330" cy="227965"/>
            </a:xfrm>
            <a:custGeom>
              <a:avLst/>
              <a:gdLst/>
              <a:ahLst/>
              <a:cxnLst/>
              <a:rect l="0" t="0" r="227330" b="227965"/>
              <a:pathLst>
                <a:path w="227330" h="227965">
                  <a:moveTo>
                    <a:pt x="174286" y="0"/>
                  </a:moveTo>
                  <a:lnTo>
                    <a:pt x="53044" y="0"/>
                  </a:lnTo>
                  <a:cubicBezTo>
                    <a:pt x="23996" y="0"/>
                    <a:pt x="0" y="22923"/>
                    <a:pt x="0" y="52215"/>
                  </a:cubicBezTo>
                  <a:lnTo>
                    <a:pt x="0" y="175749"/>
                  </a:lnTo>
                  <a:cubicBezTo>
                    <a:pt x="0" y="203767"/>
                    <a:pt x="23996" y="227965"/>
                    <a:pt x="53044" y="227965"/>
                  </a:cubicBezTo>
                  <a:lnTo>
                    <a:pt x="174286" y="227965"/>
                  </a:lnTo>
                  <a:cubicBezTo>
                    <a:pt x="203334" y="227965"/>
                    <a:pt x="227330" y="203767"/>
                    <a:pt x="227330" y="175749"/>
                  </a:cubicBezTo>
                  <a:lnTo>
                    <a:pt x="227330" y="52215"/>
                  </a:lnTo>
                  <a:cubicBezTo>
                    <a:pt x="227330" y="22923"/>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11" name="Freeform 3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QDAAA7wcAAIYNAAAoCQAAAAAAACYAAAAIAAAA//////////8="/>
                </a:ext>
              </a:extLst>
            </p:cNvSpPr>
            <p:nvPr/>
          </p:nvSpPr>
          <p:spPr>
            <a:xfrm>
              <a:off x="2001520" y="1289685"/>
              <a:ext cx="196850" cy="198755"/>
            </a:xfrm>
            <a:custGeom>
              <a:avLst/>
              <a:gdLst/>
              <a:ahLst/>
              <a:cxnLst/>
              <a:rect l="0" t="0" r="196850" b="198755"/>
              <a:pathLst>
                <a:path w="196850" h="198755">
                  <a:moveTo>
                    <a:pt x="37856" y="0"/>
                  </a:moveTo>
                  <a:lnTo>
                    <a:pt x="158994" y="0"/>
                  </a:lnTo>
                  <a:cubicBezTo>
                    <a:pt x="180446" y="0"/>
                    <a:pt x="196850" y="17836"/>
                    <a:pt x="196850" y="38222"/>
                  </a:cubicBezTo>
                  <a:lnTo>
                    <a:pt x="196850" y="161806"/>
                  </a:lnTo>
                  <a:cubicBezTo>
                    <a:pt x="196850" y="182192"/>
                    <a:pt x="180446" y="198755"/>
                    <a:pt x="158994" y="198755"/>
                  </a:cubicBezTo>
                  <a:lnTo>
                    <a:pt x="37856" y="198755"/>
                  </a:lnTo>
                  <a:cubicBezTo>
                    <a:pt x="16404" y="198755"/>
                    <a:pt x="0" y="182192"/>
                    <a:pt x="0" y="161806"/>
                  </a:cubicBezTo>
                  <a:lnTo>
                    <a:pt x="0" y="38222"/>
                  </a:lnTo>
                  <a:cubicBezTo>
                    <a:pt x="0" y="17836"/>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310" name="Freeform 3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sDAAA8wcAAG4NAAD8CAAAAAAAACYAAAAIAAAA//////////8="/>
                </a:ext>
              </a:extLst>
            </p:cNvSpPr>
            <p:nvPr/>
          </p:nvSpPr>
          <p:spPr>
            <a:xfrm>
              <a:off x="2019300" y="1292225"/>
              <a:ext cx="163830" cy="168275"/>
            </a:xfrm>
            <a:custGeom>
              <a:avLst/>
              <a:gdLst/>
              <a:ahLst/>
              <a:cxnLst/>
              <a:rect l="0" t="0" r="163830" b="168275"/>
              <a:pathLst>
                <a:path w="163830" h="168275">
                  <a:moveTo>
                    <a:pt x="98298" y="15297"/>
                  </a:moveTo>
                  <a:cubicBezTo>
                    <a:pt x="63012" y="43343"/>
                    <a:pt x="139886" y="82862"/>
                    <a:pt x="148707" y="104534"/>
                  </a:cubicBezTo>
                  <a:cubicBezTo>
                    <a:pt x="156269" y="123656"/>
                    <a:pt x="160049" y="137679"/>
                    <a:pt x="157529" y="147878"/>
                  </a:cubicBezTo>
                  <a:cubicBezTo>
                    <a:pt x="157529" y="151702"/>
                    <a:pt x="163830" y="163175"/>
                    <a:pt x="162570" y="163175"/>
                  </a:cubicBezTo>
                  <a:cubicBezTo>
                    <a:pt x="161310" y="164450"/>
                    <a:pt x="149967" y="164450"/>
                    <a:pt x="146187" y="165725"/>
                  </a:cubicBezTo>
                  <a:cubicBezTo>
                    <a:pt x="138625" y="168275"/>
                    <a:pt x="127283" y="167000"/>
                    <a:pt x="110900" y="167000"/>
                  </a:cubicBezTo>
                  <a:cubicBezTo>
                    <a:pt x="108380" y="167000"/>
                    <a:pt x="73093" y="168275"/>
                    <a:pt x="45368" y="167000"/>
                  </a:cubicBezTo>
                  <a:cubicBezTo>
                    <a:pt x="32766" y="167000"/>
                    <a:pt x="22684" y="168275"/>
                    <a:pt x="16383" y="165725"/>
                  </a:cubicBezTo>
                  <a:cubicBezTo>
                    <a:pt x="12602" y="164450"/>
                    <a:pt x="1260" y="168275"/>
                    <a:pt x="1260" y="167000"/>
                  </a:cubicBezTo>
                  <a:cubicBezTo>
                    <a:pt x="0" y="165725"/>
                    <a:pt x="6301" y="159351"/>
                    <a:pt x="8822" y="158076"/>
                  </a:cubicBezTo>
                  <a:cubicBezTo>
                    <a:pt x="13863" y="144053"/>
                    <a:pt x="16383" y="131305"/>
                    <a:pt x="15123" y="117282"/>
                  </a:cubicBezTo>
                  <a:cubicBezTo>
                    <a:pt x="15123" y="108358"/>
                    <a:pt x="15123" y="99435"/>
                    <a:pt x="23944" y="89236"/>
                  </a:cubicBezTo>
                  <a:cubicBezTo>
                    <a:pt x="50409" y="57366"/>
                    <a:pt x="113421" y="39519"/>
                    <a:pt x="56710" y="39519"/>
                  </a:cubicBezTo>
                  <a:cubicBezTo>
                    <a:pt x="49149" y="39519"/>
                    <a:pt x="76874" y="0"/>
                    <a:pt x="98298" y="15297"/>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09" name="Freeform 3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gAQ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qDAAA/QcAAHANAAD+CAAAAAAAACYAAAAIAAAA//////////8="/>
                </a:ext>
              </a:extLst>
            </p:cNvSpPr>
            <p:nvPr/>
          </p:nvSpPr>
          <p:spPr>
            <a:xfrm>
              <a:off x="2018030" y="1298575"/>
              <a:ext cx="166370" cy="163195"/>
            </a:xfrm>
            <a:custGeom>
              <a:avLst/>
              <a:gdLst/>
              <a:ahLst/>
              <a:cxnLst/>
              <a:rect l="0" t="0" r="166370" b="163195"/>
              <a:pathLst>
                <a:path w="166370" h="163195">
                  <a:moveTo>
                    <a:pt x="100830" y="10199"/>
                  </a:moveTo>
                  <a:cubicBezTo>
                    <a:pt x="88227" y="20399"/>
                    <a:pt x="90747" y="31874"/>
                    <a:pt x="99570" y="44623"/>
                  </a:cubicBezTo>
                  <a:lnTo>
                    <a:pt x="97049" y="45898"/>
                  </a:lnTo>
                  <a:cubicBezTo>
                    <a:pt x="86966" y="33148"/>
                    <a:pt x="84445" y="19124"/>
                    <a:pt x="99570" y="7649"/>
                  </a:cubicBezTo>
                  <a:lnTo>
                    <a:pt x="100830" y="10199"/>
                  </a:lnTo>
                  <a:close/>
                  <a:moveTo>
                    <a:pt x="99570" y="44623"/>
                  </a:moveTo>
                  <a:cubicBezTo>
                    <a:pt x="107132" y="53548"/>
                    <a:pt x="117215" y="62473"/>
                    <a:pt x="127298" y="71397"/>
                  </a:cubicBezTo>
                  <a:lnTo>
                    <a:pt x="124778" y="73947"/>
                  </a:lnTo>
                  <a:cubicBezTo>
                    <a:pt x="114694" y="65023"/>
                    <a:pt x="104611" y="56098"/>
                    <a:pt x="97049" y="45898"/>
                  </a:cubicBezTo>
                  <a:lnTo>
                    <a:pt x="99570" y="44623"/>
                  </a:lnTo>
                  <a:close/>
                  <a:moveTo>
                    <a:pt x="127298" y="71397"/>
                  </a:moveTo>
                  <a:cubicBezTo>
                    <a:pt x="138642" y="81597"/>
                    <a:pt x="148725" y="89247"/>
                    <a:pt x="151245" y="96897"/>
                  </a:cubicBezTo>
                  <a:lnTo>
                    <a:pt x="148725" y="98171"/>
                  </a:lnTo>
                  <a:cubicBezTo>
                    <a:pt x="144944" y="91797"/>
                    <a:pt x="136121" y="82872"/>
                    <a:pt x="124778" y="73947"/>
                  </a:cubicBezTo>
                  <a:lnTo>
                    <a:pt x="127298" y="71397"/>
                  </a:lnTo>
                  <a:close/>
                  <a:moveTo>
                    <a:pt x="151245" y="96897"/>
                  </a:moveTo>
                  <a:cubicBezTo>
                    <a:pt x="155027" y="107096"/>
                    <a:pt x="158808" y="116021"/>
                    <a:pt x="160068" y="122396"/>
                  </a:cubicBezTo>
                  <a:lnTo>
                    <a:pt x="156287" y="123671"/>
                  </a:lnTo>
                  <a:cubicBezTo>
                    <a:pt x="155027" y="116021"/>
                    <a:pt x="152506" y="108371"/>
                    <a:pt x="148725" y="98171"/>
                  </a:cubicBezTo>
                  <a:lnTo>
                    <a:pt x="151245" y="96897"/>
                  </a:lnTo>
                  <a:close/>
                  <a:moveTo>
                    <a:pt x="160068" y="122396"/>
                  </a:moveTo>
                  <a:cubicBezTo>
                    <a:pt x="161328" y="130046"/>
                    <a:pt x="161328" y="136420"/>
                    <a:pt x="160068" y="141520"/>
                  </a:cubicBezTo>
                  <a:lnTo>
                    <a:pt x="157547" y="141520"/>
                  </a:lnTo>
                  <a:cubicBezTo>
                    <a:pt x="158808" y="136420"/>
                    <a:pt x="157547" y="131320"/>
                    <a:pt x="156287" y="123671"/>
                  </a:cubicBezTo>
                  <a:lnTo>
                    <a:pt x="160068" y="122396"/>
                  </a:lnTo>
                  <a:close/>
                  <a:moveTo>
                    <a:pt x="157547" y="141520"/>
                  </a:moveTo>
                  <a:lnTo>
                    <a:pt x="158808" y="141520"/>
                  </a:lnTo>
                  <a:lnTo>
                    <a:pt x="157547" y="141520"/>
                  </a:lnTo>
                  <a:close/>
                  <a:moveTo>
                    <a:pt x="161328" y="141520"/>
                  </a:moveTo>
                  <a:cubicBezTo>
                    <a:pt x="161328" y="141520"/>
                    <a:pt x="161328" y="141520"/>
                    <a:pt x="161328" y="141520"/>
                  </a:cubicBezTo>
                  <a:lnTo>
                    <a:pt x="157547" y="141520"/>
                  </a:lnTo>
                  <a:cubicBezTo>
                    <a:pt x="157547" y="141520"/>
                    <a:pt x="157547" y="141520"/>
                    <a:pt x="157547" y="141520"/>
                  </a:cubicBezTo>
                  <a:lnTo>
                    <a:pt x="161328" y="141520"/>
                  </a:lnTo>
                  <a:close/>
                  <a:moveTo>
                    <a:pt x="157547" y="141520"/>
                  </a:moveTo>
                  <a:lnTo>
                    <a:pt x="158808" y="141520"/>
                  </a:lnTo>
                  <a:lnTo>
                    <a:pt x="157547" y="141520"/>
                  </a:lnTo>
                  <a:close/>
                  <a:moveTo>
                    <a:pt x="161328" y="141520"/>
                  </a:moveTo>
                  <a:cubicBezTo>
                    <a:pt x="160068" y="144070"/>
                    <a:pt x="162589" y="146620"/>
                    <a:pt x="163849" y="150445"/>
                  </a:cubicBezTo>
                  <a:lnTo>
                    <a:pt x="160068" y="151720"/>
                  </a:lnTo>
                  <a:cubicBezTo>
                    <a:pt x="158808" y="147895"/>
                    <a:pt x="157547" y="144070"/>
                    <a:pt x="157547" y="141520"/>
                  </a:cubicBezTo>
                  <a:lnTo>
                    <a:pt x="161328" y="141520"/>
                  </a:lnTo>
                  <a:close/>
                  <a:moveTo>
                    <a:pt x="163849" y="150445"/>
                  </a:moveTo>
                  <a:cubicBezTo>
                    <a:pt x="165110" y="154270"/>
                    <a:pt x="166370" y="158095"/>
                    <a:pt x="165110" y="158095"/>
                  </a:cubicBezTo>
                  <a:lnTo>
                    <a:pt x="162589" y="155545"/>
                  </a:lnTo>
                  <a:cubicBezTo>
                    <a:pt x="163849" y="155545"/>
                    <a:pt x="161328" y="154270"/>
                    <a:pt x="160068" y="151720"/>
                  </a:cubicBezTo>
                  <a:lnTo>
                    <a:pt x="163849" y="150445"/>
                  </a:lnTo>
                  <a:close/>
                  <a:moveTo>
                    <a:pt x="162589" y="155545"/>
                  </a:moveTo>
                  <a:lnTo>
                    <a:pt x="163849" y="156820"/>
                  </a:lnTo>
                  <a:lnTo>
                    <a:pt x="162589" y="155545"/>
                  </a:lnTo>
                  <a:close/>
                  <a:moveTo>
                    <a:pt x="165110" y="158095"/>
                  </a:moveTo>
                  <a:cubicBezTo>
                    <a:pt x="165110" y="158095"/>
                    <a:pt x="165110" y="158095"/>
                    <a:pt x="165110" y="158095"/>
                  </a:cubicBezTo>
                  <a:lnTo>
                    <a:pt x="162589" y="156820"/>
                  </a:lnTo>
                  <a:cubicBezTo>
                    <a:pt x="162589" y="156820"/>
                    <a:pt x="162589" y="156820"/>
                    <a:pt x="162589" y="155545"/>
                  </a:cubicBezTo>
                  <a:lnTo>
                    <a:pt x="165110" y="158095"/>
                  </a:lnTo>
                  <a:close/>
                  <a:moveTo>
                    <a:pt x="165110" y="158095"/>
                  </a:moveTo>
                  <a:lnTo>
                    <a:pt x="163849" y="156820"/>
                  </a:lnTo>
                  <a:lnTo>
                    <a:pt x="165110" y="158095"/>
                  </a:lnTo>
                  <a:close/>
                  <a:moveTo>
                    <a:pt x="165110" y="158095"/>
                  </a:moveTo>
                  <a:cubicBezTo>
                    <a:pt x="163849" y="159370"/>
                    <a:pt x="161328" y="159370"/>
                    <a:pt x="156287" y="159370"/>
                  </a:cubicBezTo>
                  <a:lnTo>
                    <a:pt x="156287" y="156820"/>
                  </a:lnTo>
                  <a:cubicBezTo>
                    <a:pt x="160068" y="156820"/>
                    <a:pt x="162589" y="156820"/>
                    <a:pt x="162589" y="156820"/>
                  </a:cubicBezTo>
                  <a:lnTo>
                    <a:pt x="165110" y="158095"/>
                  </a:lnTo>
                  <a:close/>
                  <a:moveTo>
                    <a:pt x="156287" y="159370"/>
                  </a:moveTo>
                  <a:cubicBezTo>
                    <a:pt x="152506" y="159370"/>
                    <a:pt x="148725" y="160645"/>
                    <a:pt x="147464" y="160645"/>
                  </a:cubicBezTo>
                  <a:lnTo>
                    <a:pt x="146204" y="156820"/>
                  </a:lnTo>
                  <a:cubicBezTo>
                    <a:pt x="148725" y="156820"/>
                    <a:pt x="152506" y="156820"/>
                    <a:pt x="156287" y="156820"/>
                  </a:cubicBezTo>
                  <a:lnTo>
                    <a:pt x="156287" y="159370"/>
                  </a:lnTo>
                  <a:close/>
                  <a:moveTo>
                    <a:pt x="147464" y="160645"/>
                  </a:moveTo>
                  <a:cubicBezTo>
                    <a:pt x="142423" y="161920"/>
                    <a:pt x="134861" y="161920"/>
                    <a:pt x="124778" y="161920"/>
                  </a:cubicBezTo>
                  <a:lnTo>
                    <a:pt x="124778" y="158095"/>
                  </a:lnTo>
                  <a:cubicBezTo>
                    <a:pt x="134861" y="159370"/>
                    <a:pt x="141162" y="159370"/>
                    <a:pt x="146204" y="156820"/>
                  </a:cubicBezTo>
                  <a:lnTo>
                    <a:pt x="147464" y="160645"/>
                  </a:lnTo>
                  <a:close/>
                  <a:moveTo>
                    <a:pt x="124778" y="161920"/>
                  </a:moveTo>
                  <a:cubicBezTo>
                    <a:pt x="120996" y="161920"/>
                    <a:pt x="117215" y="161920"/>
                    <a:pt x="112174" y="161920"/>
                  </a:cubicBezTo>
                  <a:lnTo>
                    <a:pt x="112174" y="158095"/>
                  </a:lnTo>
                  <a:cubicBezTo>
                    <a:pt x="117215" y="158095"/>
                    <a:pt x="120996" y="158095"/>
                    <a:pt x="124778" y="158095"/>
                  </a:cubicBezTo>
                  <a:lnTo>
                    <a:pt x="124778" y="161920"/>
                  </a:lnTo>
                  <a:close/>
                  <a:moveTo>
                    <a:pt x="112174" y="161920"/>
                  </a:moveTo>
                  <a:lnTo>
                    <a:pt x="112174" y="158095"/>
                  </a:lnTo>
                  <a:lnTo>
                    <a:pt x="112174" y="161920"/>
                  </a:lnTo>
                  <a:close/>
                  <a:moveTo>
                    <a:pt x="112174" y="161920"/>
                  </a:moveTo>
                  <a:cubicBezTo>
                    <a:pt x="112174" y="161920"/>
                    <a:pt x="109653" y="161920"/>
                    <a:pt x="105872" y="161920"/>
                  </a:cubicBezTo>
                  <a:lnTo>
                    <a:pt x="105872" y="158095"/>
                  </a:lnTo>
                  <a:cubicBezTo>
                    <a:pt x="109653" y="158095"/>
                    <a:pt x="112174" y="158095"/>
                    <a:pt x="112174" y="158095"/>
                  </a:cubicBezTo>
                  <a:lnTo>
                    <a:pt x="112174" y="161920"/>
                  </a:lnTo>
                  <a:close/>
                  <a:moveTo>
                    <a:pt x="105872" y="161920"/>
                  </a:moveTo>
                  <a:cubicBezTo>
                    <a:pt x="94528" y="161920"/>
                    <a:pt x="68060" y="163195"/>
                    <a:pt x="46634" y="161920"/>
                  </a:cubicBezTo>
                  <a:lnTo>
                    <a:pt x="46634" y="159370"/>
                  </a:lnTo>
                  <a:cubicBezTo>
                    <a:pt x="68060" y="159370"/>
                    <a:pt x="94528" y="159370"/>
                    <a:pt x="105872" y="158095"/>
                  </a:cubicBezTo>
                  <a:lnTo>
                    <a:pt x="105872" y="161920"/>
                  </a:lnTo>
                  <a:close/>
                  <a:moveTo>
                    <a:pt x="46634" y="161920"/>
                  </a:moveTo>
                  <a:lnTo>
                    <a:pt x="46634" y="159370"/>
                  </a:lnTo>
                  <a:lnTo>
                    <a:pt x="46634" y="161920"/>
                  </a:lnTo>
                  <a:close/>
                  <a:moveTo>
                    <a:pt x="46634" y="159370"/>
                  </a:moveTo>
                  <a:lnTo>
                    <a:pt x="46634" y="160645"/>
                  </a:lnTo>
                  <a:lnTo>
                    <a:pt x="46634" y="159370"/>
                  </a:lnTo>
                  <a:close/>
                  <a:moveTo>
                    <a:pt x="46634" y="161920"/>
                  </a:moveTo>
                  <a:cubicBezTo>
                    <a:pt x="42853" y="161920"/>
                    <a:pt x="39072" y="161920"/>
                    <a:pt x="36551" y="161920"/>
                  </a:cubicBezTo>
                  <a:lnTo>
                    <a:pt x="36551" y="159370"/>
                  </a:lnTo>
                  <a:cubicBezTo>
                    <a:pt x="39072" y="159370"/>
                    <a:pt x="42853" y="159370"/>
                    <a:pt x="46634" y="159370"/>
                  </a:cubicBezTo>
                  <a:lnTo>
                    <a:pt x="46634" y="161920"/>
                  </a:lnTo>
                  <a:close/>
                  <a:moveTo>
                    <a:pt x="36551" y="161920"/>
                  </a:moveTo>
                  <a:cubicBezTo>
                    <a:pt x="27728" y="161920"/>
                    <a:pt x="21426" y="163195"/>
                    <a:pt x="16385" y="160645"/>
                  </a:cubicBezTo>
                  <a:lnTo>
                    <a:pt x="17645" y="158095"/>
                  </a:lnTo>
                  <a:cubicBezTo>
                    <a:pt x="21426" y="159370"/>
                    <a:pt x="28989" y="159370"/>
                    <a:pt x="36551" y="159370"/>
                  </a:cubicBezTo>
                  <a:lnTo>
                    <a:pt x="36551" y="161920"/>
                  </a:lnTo>
                  <a:close/>
                  <a:moveTo>
                    <a:pt x="16385" y="160645"/>
                  </a:moveTo>
                  <a:lnTo>
                    <a:pt x="17645" y="158095"/>
                  </a:lnTo>
                  <a:lnTo>
                    <a:pt x="16385" y="160645"/>
                  </a:lnTo>
                  <a:close/>
                  <a:moveTo>
                    <a:pt x="17645" y="158095"/>
                  </a:moveTo>
                  <a:lnTo>
                    <a:pt x="17645" y="159370"/>
                  </a:lnTo>
                  <a:lnTo>
                    <a:pt x="17645" y="158095"/>
                  </a:lnTo>
                  <a:close/>
                  <a:moveTo>
                    <a:pt x="16385" y="160645"/>
                  </a:moveTo>
                  <a:cubicBezTo>
                    <a:pt x="15125" y="160645"/>
                    <a:pt x="12604" y="161920"/>
                    <a:pt x="8823" y="161920"/>
                  </a:cubicBezTo>
                  <a:lnTo>
                    <a:pt x="8823" y="158095"/>
                  </a:lnTo>
                  <a:cubicBezTo>
                    <a:pt x="12604" y="158095"/>
                    <a:pt x="15125" y="156820"/>
                    <a:pt x="17645" y="158095"/>
                  </a:cubicBezTo>
                  <a:lnTo>
                    <a:pt x="16385" y="160645"/>
                  </a:lnTo>
                  <a:close/>
                  <a:moveTo>
                    <a:pt x="8823" y="158095"/>
                  </a:moveTo>
                  <a:lnTo>
                    <a:pt x="3781" y="159370"/>
                  </a:lnTo>
                  <a:lnTo>
                    <a:pt x="8823" y="158095"/>
                  </a:lnTo>
                  <a:lnTo>
                    <a:pt x="8823" y="160645"/>
                  </a:lnTo>
                  <a:lnTo>
                    <a:pt x="8823" y="158095"/>
                  </a:lnTo>
                  <a:close/>
                  <a:moveTo>
                    <a:pt x="8823" y="161920"/>
                  </a:moveTo>
                  <a:cubicBezTo>
                    <a:pt x="5042" y="163195"/>
                    <a:pt x="1260" y="163195"/>
                    <a:pt x="1260" y="160645"/>
                  </a:cubicBezTo>
                  <a:lnTo>
                    <a:pt x="3781" y="160645"/>
                  </a:lnTo>
                  <a:cubicBezTo>
                    <a:pt x="3781" y="160645"/>
                    <a:pt x="6302" y="159370"/>
                    <a:pt x="8823" y="158095"/>
                  </a:cubicBezTo>
                  <a:lnTo>
                    <a:pt x="8823" y="161920"/>
                  </a:lnTo>
                  <a:close/>
                  <a:moveTo>
                    <a:pt x="1260" y="160645"/>
                  </a:moveTo>
                  <a:lnTo>
                    <a:pt x="1260" y="161920"/>
                  </a:lnTo>
                  <a:lnTo>
                    <a:pt x="1260" y="160645"/>
                  </a:lnTo>
                  <a:lnTo>
                    <a:pt x="2521" y="160645"/>
                  </a:lnTo>
                  <a:lnTo>
                    <a:pt x="1260" y="160645"/>
                  </a:lnTo>
                  <a:close/>
                  <a:moveTo>
                    <a:pt x="1260" y="160645"/>
                  </a:moveTo>
                  <a:lnTo>
                    <a:pt x="3781" y="160645"/>
                  </a:lnTo>
                  <a:lnTo>
                    <a:pt x="1260" y="160645"/>
                  </a:lnTo>
                  <a:close/>
                  <a:moveTo>
                    <a:pt x="1260" y="160645"/>
                  </a:moveTo>
                  <a:lnTo>
                    <a:pt x="0" y="160645"/>
                  </a:lnTo>
                  <a:lnTo>
                    <a:pt x="1260" y="160645"/>
                  </a:lnTo>
                  <a:lnTo>
                    <a:pt x="2521" y="160645"/>
                  </a:lnTo>
                  <a:lnTo>
                    <a:pt x="1260" y="160645"/>
                  </a:lnTo>
                  <a:close/>
                  <a:moveTo>
                    <a:pt x="1260" y="160645"/>
                  </a:moveTo>
                  <a:cubicBezTo>
                    <a:pt x="0" y="159370"/>
                    <a:pt x="3781" y="154270"/>
                    <a:pt x="7562" y="151720"/>
                  </a:cubicBezTo>
                  <a:lnTo>
                    <a:pt x="10083" y="154270"/>
                  </a:lnTo>
                  <a:cubicBezTo>
                    <a:pt x="7562" y="156820"/>
                    <a:pt x="3781" y="159370"/>
                    <a:pt x="3781" y="160645"/>
                  </a:cubicBezTo>
                  <a:lnTo>
                    <a:pt x="1260" y="160645"/>
                  </a:lnTo>
                  <a:close/>
                  <a:moveTo>
                    <a:pt x="7562" y="151720"/>
                  </a:moveTo>
                  <a:cubicBezTo>
                    <a:pt x="7562" y="150445"/>
                    <a:pt x="8823" y="150445"/>
                    <a:pt x="8823" y="150445"/>
                  </a:cubicBezTo>
                  <a:lnTo>
                    <a:pt x="11343" y="151720"/>
                  </a:lnTo>
                  <a:cubicBezTo>
                    <a:pt x="11343" y="152995"/>
                    <a:pt x="10083" y="152995"/>
                    <a:pt x="10083" y="154270"/>
                  </a:cubicBezTo>
                  <a:lnTo>
                    <a:pt x="7562" y="151720"/>
                  </a:lnTo>
                  <a:close/>
                  <a:moveTo>
                    <a:pt x="11343" y="151720"/>
                  </a:moveTo>
                  <a:lnTo>
                    <a:pt x="10083" y="151720"/>
                  </a:lnTo>
                  <a:lnTo>
                    <a:pt x="11343" y="151720"/>
                  </a:lnTo>
                  <a:close/>
                  <a:moveTo>
                    <a:pt x="8823" y="150445"/>
                  </a:moveTo>
                  <a:cubicBezTo>
                    <a:pt x="11343" y="144070"/>
                    <a:pt x="12604" y="137695"/>
                    <a:pt x="13864" y="131320"/>
                  </a:cubicBezTo>
                  <a:lnTo>
                    <a:pt x="17645" y="131320"/>
                  </a:lnTo>
                  <a:cubicBezTo>
                    <a:pt x="16385" y="138970"/>
                    <a:pt x="13864" y="145345"/>
                    <a:pt x="11343" y="151720"/>
                  </a:cubicBezTo>
                  <a:lnTo>
                    <a:pt x="8823" y="150445"/>
                  </a:lnTo>
                  <a:close/>
                  <a:moveTo>
                    <a:pt x="13864" y="131320"/>
                  </a:moveTo>
                  <a:cubicBezTo>
                    <a:pt x="15125" y="124946"/>
                    <a:pt x="15125" y="118571"/>
                    <a:pt x="15125" y="112196"/>
                  </a:cubicBezTo>
                  <a:lnTo>
                    <a:pt x="17645" y="110921"/>
                  </a:lnTo>
                  <a:cubicBezTo>
                    <a:pt x="18906" y="118571"/>
                    <a:pt x="18906" y="124946"/>
                    <a:pt x="17645" y="131320"/>
                  </a:cubicBezTo>
                  <a:lnTo>
                    <a:pt x="13864" y="131320"/>
                  </a:lnTo>
                  <a:close/>
                  <a:moveTo>
                    <a:pt x="15125" y="112196"/>
                  </a:moveTo>
                  <a:cubicBezTo>
                    <a:pt x="13864" y="107096"/>
                    <a:pt x="15125" y="101996"/>
                    <a:pt x="15125" y="96897"/>
                  </a:cubicBezTo>
                  <a:lnTo>
                    <a:pt x="18906" y="98171"/>
                  </a:lnTo>
                  <a:cubicBezTo>
                    <a:pt x="17645" y="103271"/>
                    <a:pt x="17645" y="107096"/>
                    <a:pt x="17645" y="110921"/>
                  </a:cubicBezTo>
                  <a:lnTo>
                    <a:pt x="15125" y="112196"/>
                  </a:lnTo>
                  <a:close/>
                  <a:moveTo>
                    <a:pt x="15125" y="96897"/>
                  </a:moveTo>
                  <a:cubicBezTo>
                    <a:pt x="16385" y="93072"/>
                    <a:pt x="18906" y="87972"/>
                    <a:pt x="23947" y="82872"/>
                  </a:cubicBezTo>
                  <a:lnTo>
                    <a:pt x="26468" y="84147"/>
                  </a:lnTo>
                  <a:cubicBezTo>
                    <a:pt x="22687" y="89247"/>
                    <a:pt x="20166" y="94347"/>
                    <a:pt x="18906" y="98171"/>
                  </a:cubicBezTo>
                  <a:lnTo>
                    <a:pt x="15125" y="96897"/>
                  </a:lnTo>
                  <a:close/>
                  <a:moveTo>
                    <a:pt x="26468" y="84147"/>
                  </a:moveTo>
                  <a:lnTo>
                    <a:pt x="25208" y="82872"/>
                  </a:lnTo>
                  <a:lnTo>
                    <a:pt x="26468" y="84147"/>
                  </a:lnTo>
                  <a:close/>
                  <a:moveTo>
                    <a:pt x="23947" y="82872"/>
                  </a:moveTo>
                  <a:lnTo>
                    <a:pt x="26468" y="84147"/>
                  </a:lnTo>
                  <a:lnTo>
                    <a:pt x="23947" y="82872"/>
                  </a:lnTo>
                  <a:close/>
                  <a:moveTo>
                    <a:pt x="23947" y="82872"/>
                  </a:moveTo>
                  <a:lnTo>
                    <a:pt x="25208" y="82872"/>
                  </a:lnTo>
                  <a:lnTo>
                    <a:pt x="23947" y="82872"/>
                  </a:lnTo>
                  <a:close/>
                  <a:moveTo>
                    <a:pt x="23947" y="82872"/>
                  </a:moveTo>
                  <a:cubicBezTo>
                    <a:pt x="34030" y="70122"/>
                    <a:pt x="50415" y="59923"/>
                    <a:pt x="61759" y="50998"/>
                  </a:cubicBezTo>
                  <a:lnTo>
                    <a:pt x="64279" y="54823"/>
                  </a:lnTo>
                  <a:cubicBezTo>
                    <a:pt x="51676" y="62473"/>
                    <a:pt x="36551" y="72672"/>
                    <a:pt x="26468" y="84147"/>
                  </a:cubicBezTo>
                  <a:lnTo>
                    <a:pt x="23947" y="82872"/>
                  </a:lnTo>
                  <a:close/>
                  <a:moveTo>
                    <a:pt x="61759" y="50998"/>
                  </a:moveTo>
                  <a:cubicBezTo>
                    <a:pt x="71842" y="45898"/>
                    <a:pt x="79404" y="40798"/>
                    <a:pt x="79404" y="38248"/>
                  </a:cubicBezTo>
                  <a:lnTo>
                    <a:pt x="83185" y="38248"/>
                  </a:lnTo>
                  <a:cubicBezTo>
                    <a:pt x="83185" y="42073"/>
                    <a:pt x="74362" y="47173"/>
                    <a:pt x="64279" y="54823"/>
                  </a:cubicBezTo>
                  <a:lnTo>
                    <a:pt x="61759" y="50998"/>
                  </a:lnTo>
                  <a:close/>
                  <a:moveTo>
                    <a:pt x="79404" y="38248"/>
                  </a:moveTo>
                  <a:cubicBezTo>
                    <a:pt x="79404" y="36973"/>
                    <a:pt x="73102" y="35698"/>
                    <a:pt x="57977" y="35698"/>
                  </a:cubicBezTo>
                  <a:lnTo>
                    <a:pt x="57977" y="31874"/>
                  </a:lnTo>
                  <a:cubicBezTo>
                    <a:pt x="75623" y="31874"/>
                    <a:pt x="83185" y="34423"/>
                    <a:pt x="83185" y="38248"/>
                  </a:cubicBezTo>
                  <a:lnTo>
                    <a:pt x="79404" y="38248"/>
                  </a:lnTo>
                  <a:close/>
                  <a:moveTo>
                    <a:pt x="57977" y="35698"/>
                  </a:moveTo>
                  <a:cubicBezTo>
                    <a:pt x="56717" y="35698"/>
                    <a:pt x="55457" y="34423"/>
                    <a:pt x="55457" y="33148"/>
                  </a:cubicBezTo>
                  <a:lnTo>
                    <a:pt x="59238" y="31874"/>
                  </a:lnTo>
                  <a:cubicBezTo>
                    <a:pt x="59238" y="33148"/>
                    <a:pt x="57977" y="31874"/>
                    <a:pt x="57977" y="31874"/>
                  </a:cubicBezTo>
                  <a:lnTo>
                    <a:pt x="57977" y="35698"/>
                  </a:lnTo>
                  <a:close/>
                  <a:moveTo>
                    <a:pt x="55457" y="33148"/>
                  </a:moveTo>
                  <a:cubicBezTo>
                    <a:pt x="55457" y="31874"/>
                    <a:pt x="55457" y="28049"/>
                    <a:pt x="57977" y="24224"/>
                  </a:cubicBezTo>
                  <a:lnTo>
                    <a:pt x="61759" y="26774"/>
                  </a:lnTo>
                  <a:cubicBezTo>
                    <a:pt x="59238" y="29324"/>
                    <a:pt x="57977" y="31874"/>
                    <a:pt x="59238" y="31874"/>
                  </a:cubicBezTo>
                  <a:lnTo>
                    <a:pt x="55457" y="33148"/>
                  </a:lnTo>
                  <a:close/>
                  <a:moveTo>
                    <a:pt x="57977" y="24224"/>
                  </a:moveTo>
                  <a:cubicBezTo>
                    <a:pt x="60498" y="21674"/>
                    <a:pt x="63019" y="17849"/>
                    <a:pt x="68060" y="14024"/>
                  </a:cubicBezTo>
                  <a:lnTo>
                    <a:pt x="69321" y="16574"/>
                  </a:lnTo>
                  <a:cubicBezTo>
                    <a:pt x="65540" y="19124"/>
                    <a:pt x="63019" y="22949"/>
                    <a:pt x="61759" y="26774"/>
                  </a:cubicBezTo>
                  <a:lnTo>
                    <a:pt x="57977" y="24224"/>
                  </a:lnTo>
                  <a:close/>
                  <a:moveTo>
                    <a:pt x="68060" y="14024"/>
                  </a:moveTo>
                  <a:cubicBezTo>
                    <a:pt x="76883" y="5099"/>
                    <a:pt x="89487" y="0"/>
                    <a:pt x="100830" y="7649"/>
                  </a:cubicBezTo>
                  <a:lnTo>
                    <a:pt x="99570" y="10199"/>
                  </a:lnTo>
                  <a:cubicBezTo>
                    <a:pt x="89487" y="3824"/>
                    <a:pt x="78143" y="8924"/>
                    <a:pt x="69321" y="16574"/>
                  </a:cubicBezTo>
                  <a:lnTo>
                    <a:pt x="68060" y="14024"/>
                  </a:lnTo>
                  <a:close/>
                  <a:moveTo>
                    <a:pt x="100830" y="7649"/>
                  </a:moveTo>
                  <a:lnTo>
                    <a:pt x="103351" y="8924"/>
                  </a:lnTo>
                  <a:lnTo>
                    <a:pt x="100830" y="10199"/>
                  </a:lnTo>
                  <a:lnTo>
                    <a:pt x="99570" y="8924"/>
                  </a:lnTo>
                  <a:lnTo>
                    <a:pt x="100830" y="7649"/>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8" name="Freeform 3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TDAAADggAAP4MAAAsCAAAAAAAACYAAAAIAAAA//////////8="/>
                </a:ext>
              </a:extLst>
            </p:cNvSpPr>
            <p:nvPr/>
          </p:nvSpPr>
          <p:spPr>
            <a:xfrm>
              <a:off x="2084705" y="1309370"/>
              <a:ext cx="27305" cy="19050"/>
            </a:xfrm>
            <a:custGeom>
              <a:avLst/>
              <a:gdLst/>
              <a:ahLst/>
              <a:cxnLst/>
              <a:rect l="0" t="0" r="27305" b="19050"/>
              <a:pathLst>
                <a:path w="27305" h="19050">
                  <a:moveTo>
                    <a:pt x="0" y="15240"/>
                  </a:moveTo>
                  <a:cubicBezTo>
                    <a:pt x="1241" y="15240"/>
                    <a:pt x="2482" y="13970"/>
                    <a:pt x="3723" y="12700"/>
                  </a:cubicBezTo>
                  <a:lnTo>
                    <a:pt x="6205" y="15240"/>
                  </a:lnTo>
                  <a:cubicBezTo>
                    <a:pt x="4964" y="16510"/>
                    <a:pt x="3723" y="17780"/>
                    <a:pt x="1241" y="19050"/>
                  </a:cubicBezTo>
                  <a:lnTo>
                    <a:pt x="0" y="15240"/>
                  </a:lnTo>
                  <a:close/>
                  <a:moveTo>
                    <a:pt x="3723" y="12700"/>
                  </a:moveTo>
                  <a:cubicBezTo>
                    <a:pt x="6205" y="10160"/>
                    <a:pt x="8687" y="8890"/>
                    <a:pt x="12411" y="7620"/>
                  </a:cubicBezTo>
                  <a:lnTo>
                    <a:pt x="13652" y="11430"/>
                  </a:lnTo>
                  <a:cubicBezTo>
                    <a:pt x="9929" y="11430"/>
                    <a:pt x="7446" y="12700"/>
                    <a:pt x="6205" y="15240"/>
                  </a:cubicBezTo>
                  <a:lnTo>
                    <a:pt x="3723" y="12700"/>
                  </a:lnTo>
                  <a:close/>
                  <a:moveTo>
                    <a:pt x="12411" y="7620"/>
                  </a:moveTo>
                  <a:cubicBezTo>
                    <a:pt x="16134" y="7620"/>
                    <a:pt x="17375" y="5080"/>
                    <a:pt x="19858" y="3810"/>
                  </a:cubicBezTo>
                  <a:lnTo>
                    <a:pt x="22340" y="6350"/>
                  </a:lnTo>
                  <a:cubicBezTo>
                    <a:pt x="19858" y="8890"/>
                    <a:pt x="17375" y="10160"/>
                    <a:pt x="13652" y="11430"/>
                  </a:cubicBezTo>
                  <a:lnTo>
                    <a:pt x="12411" y="7620"/>
                  </a:lnTo>
                  <a:close/>
                  <a:moveTo>
                    <a:pt x="22340" y="6350"/>
                  </a:moveTo>
                  <a:lnTo>
                    <a:pt x="27305" y="1270"/>
                  </a:lnTo>
                  <a:lnTo>
                    <a:pt x="22340" y="6350"/>
                  </a:lnTo>
                  <a:lnTo>
                    <a:pt x="21099" y="5080"/>
                  </a:lnTo>
                  <a:lnTo>
                    <a:pt x="22340" y="6350"/>
                  </a:lnTo>
                  <a:close/>
                  <a:moveTo>
                    <a:pt x="19858" y="3810"/>
                  </a:moveTo>
                  <a:cubicBezTo>
                    <a:pt x="19858" y="2540"/>
                    <a:pt x="19858" y="3810"/>
                    <a:pt x="21099" y="2540"/>
                  </a:cubicBezTo>
                  <a:lnTo>
                    <a:pt x="23581" y="5080"/>
                  </a:lnTo>
                  <a:cubicBezTo>
                    <a:pt x="22340" y="6350"/>
                    <a:pt x="23581" y="5080"/>
                    <a:pt x="22340" y="6350"/>
                  </a:cubicBezTo>
                  <a:lnTo>
                    <a:pt x="19858" y="3810"/>
                  </a:lnTo>
                  <a:close/>
                  <a:moveTo>
                    <a:pt x="23581" y="5080"/>
                  </a:moveTo>
                  <a:lnTo>
                    <a:pt x="22340" y="3810"/>
                  </a:lnTo>
                  <a:lnTo>
                    <a:pt x="23581" y="5080"/>
                  </a:lnTo>
                  <a:close/>
                  <a:moveTo>
                    <a:pt x="19858" y="2540"/>
                  </a:moveTo>
                  <a:cubicBezTo>
                    <a:pt x="21099" y="2540"/>
                    <a:pt x="21099" y="1270"/>
                    <a:pt x="21099" y="0"/>
                  </a:cubicBezTo>
                  <a:lnTo>
                    <a:pt x="24822" y="1270"/>
                  </a:lnTo>
                  <a:cubicBezTo>
                    <a:pt x="24822" y="2540"/>
                    <a:pt x="24822" y="3810"/>
                    <a:pt x="23581" y="5080"/>
                  </a:cubicBezTo>
                  <a:lnTo>
                    <a:pt x="19858" y="2540"/>
                  </a:lnTo>
                  <a:close/>
                  <a:moveTo>
                    <a:pt x="21099" y="0"/>
                  </a:moveTo>
                  <a:cubicBezTo>
                    <a:pt x="21099" y="0"/>
                    <a:pt x="21099" y="1270"/>
                    <a:pt x="21099" y="0"/>
                  </a:cubicBezTo>
                  <a:lnTo>
                    <a:pt x="24822" y="1270"/>
                  </a:lnTo>
                  <a:cubicBezTo>
                    <a:pt x="24822" y="1270"/>
                    <a:pt x="24822" y="1270"/>
                    <a:pt x="24822" y="1270"/>
                  </a:cubicBezTo>
                  <a:lnTo>
                    <a:pt x="21099"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7" name="Freeform 3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ME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TDAAAPwgAAPMMAABwCAAAAAAAACYAAAAIAAAA//////////8="/>
                </a:ext>
              </a:extLst>
            </p:cNvSpPr>
            <p:nvPr/>
          </p:nvSpPr>
          <p:spPr>
            <a:xfrm>
              <a:off x="2084705" y="1340485"/>
              <a:ext cx="20320" cy="31115"/>
            </a:xfrm>
            <a:custGeom>
              <a:avLst/>
              <a:gdLst/>
              <a:ahLst/>
              <a:cxnLst/>
              <a:rect l="0" t="0" r="20320" b="31115"/>
              <a:pathLst>
                <a:path w="20320" h="31115">
                  <a:moveTo>
                    <a:pt x="0" y="28522"/>
                  </a:moveTo>
                  <a:lnTo>
                    <a:pt x="17780" y="0"/>
                  </a:lnTo>
                  <a:lnTo>
                    <a:pt x="20320" y="2592"/>
                  </a:lnTo>
                  <a:lnTo>
                    <a:pt x="2540" y="31115"/>
                  </a:lnTo>
                  <a:lnTo>
                    <a:pt x="0" y="28522"/>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6" name="Freeform 3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3DAAASggAAAsNAAByCAAAAAAAACYAAAAIAAAA//////////8="/>
                </a:ext>
              </a:extLst>
            </p:cNvSpPr>
            <p:nvPr/>
          </p:nvSpPr>
          <p:spPr>
            <a:xfrm>
              <a:off x="2107565" y="1347470"/>
              <a:ext cx="12700" cy="25400"/>
            </a:xfrm>
            <a:custGeom>
              <a:avLst/>
              <a:gdLst/>
              <a:ahLst/>
              <a:cxnLst/>
              <a:rect l="0" t="0" r="12700" b="25400"/>
              <a:pathLst>
                <a:path w="12700" h="25400">
                  <a:moveTo>
                    <a:pt x="10160" y="25400"/>
                  </a:moveTo>
                  <a:lnTo>
                    <a:pt x="0" y="1270"/>
                  </a:lnTo>
                  <a:lnTo>
                    <a:pt x="2540" y="0"/>
                  </a:lnTo>
                  <a:lnTo>
                    <a:pt x="12700" y="24130"/>
                  </a:lnTo>
                  <a:lnTo>
                    <a:pt x="10160" y="2540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5" name="Freeform 3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hDAAAPwgAAPMMAABZCAAAAAAAACYAAAAIAAAA//////////8="/>
                </a:ext>
              </a:extLst>
            </p:cNvSpPr>
            <p:nvPr/>
          </p:nvSpPr>
          <p:spPr>
            <a:xfrm>
              <a:off x="2093595" y="1340485"/>
              <a:ext cx="11430" cy="16510"/>
            </a:xfrm>
            <a:custGeom>
              <a:avLst/>
              <a:gdLst/>
              <a:ahLst/>
              <a:cxnLst/>
              <a:rect l="0" t="0" r="11430" b="16510"/>
              <a:pathLst>
                <a:path w="11430" h="16510">
                  <a:moveTo>
                    <a:pt x="0" y="13970"/>
                  </a:moveTo>
                  <a:lnTo>
                    <a:pt x="8890" y="0"/>
                  </a:lnTo>
                  <a:lnTo>
                    <a:pt x="11430" y="2540"/>
                  </a:lnTo>
                  <a:lnTo>
                    <a:pt x="2540" y="16510"/>
                  </a:lnTo>
                  <a:lnTo>
                    <a:pt x="0" y="1397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4" name="Freeform 3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lDAAAJAgAAPUMAAA5CAAAAAAAACYAAAAIAAAA//////////8="/>
                </a:ext>
              </a:extLst>
            </p:cNvSpPr>
            <p:nvPr/>
          </p:nvSpPr>
          <p:spPr>
            <a:xfrm>
              <a:off x="2096135" y="1323340"/>
              <a:ext cx="10160" cy="13335"/>
            </a:xfrm>
            <a:custGeom>
              <a:avLst/>
              <a:gdLst/>
              <a:ahLst/>
              <a:cxnLst/>
              <a:rect l="0" t="0" r="10160" b="13335"/>
              <a:pathLst>
                <a:path w="10160" h="13335">
                  <a:moveTo>
                    <a:pt x="3810" y="0"/>
                  </a:moveTo>
                  <a:lnTo>
                    <a:pt x="10160" y="12122"/>
                  </a:lnTo>
                  <a:lnTo>
                    <a:pt x="7620" y="13335"/>
                  </a:lnTo>
                  <a:lnTo>
                    <a:pt x="0" y="2424"/>
                  </a:lnTo>
                  <a:lnTo>
                    <a:pt x="381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3" name="Freeform 3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QDAAAsAgAALUMAADsCAAAAAAAACYAAAAIAAAA//////////8="/>
                </a:ext>
              </a:extLst>
            </p:cNvSpPr>
            <p:nvPr/>
          </p:nvSpPr>
          <p:spPr>
            <a:xfrm>
              <a:off x="2042160" y="1412240"/>
              <a:ext cx="23495" cy="38100"/>
            </a:xfrm>
            <a:custGeom>
              <a:avLst/>
              <a:gdLst/>
              <a:ahLst/>
              <a:cxnLst/>
              <a:rect l="0" t="0" r="23495" b="38100"/>
              <a:pathLst>
                <a:path w="23495" h="38100">
                  <a:moveTo>
                    <a:pt x="2473" y="0"/>
                  </a:moveTo>
                  <a:lnTo>
                    <a:pt x="23495" y="35560"/>
                  </a:lnTo>
                  <a:lnTo>
                    <a:pt x="21021" y="38100"/>
                  </a:lnTo>
                  <a:lnTo>
                    <a:pt x="0" y="1270"/>
                  </a:lnTo>
                  <a:lnTo>
                    <a:pt x="2473"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2" name="Freeform 3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SDAAAgQgAALcMAACfCAAAAAAAACYAAAAIAAAA//////////8="/>
                </a:ext>
              </a:extLst>
            </p:cNvSpPr>
            <p:nvPr/>
          </p:nvSpPr>
          <p:spPr>
            <a:xfrm>
              <a:off x="2043430" y="1382395"/>
              <a:ext cx="23495" cy="19050"/>
            </a:xfrm>
            <a:custGeom>
              <a:avLst/>
              <a:gdLst/>
              <a:ahLst/>
              <a:cxnLst/>
              <a:rect l="0" t="0" r="23495" b="19050"/>
              <a:pathLst>
                <a:path w="23495" h="19050">
                  <a:moveTo>
                    <a:pt x="0" y="16510"/>
                  </a:moveTo>
                  <a:lnTo>
                    <a:pt x="21021" y="0"/>
                  </a:lnTo>
                  <a:lnTo>
                    <a:pt x="23495" y="2540"/>
                  </a:lnTo>
                  <a:lnTo>
                    <a:pt x="2473" y="19050"/>
                  </a:lnTo>
                  <a:lnTo>
                    <a:pt x="0" y="165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1" name="Freeform 3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TDQAAyggAAFQNAADkCAAAAAAAACYAAAAIAAAA//////////8="/>
                </a:ext>
              </a:extLst>
            </p:cNvSpPr>
            <p:nvPr/>
          </p:nvSpPr>
          <p:spPr>
            <a:xfrm>
              <a:off x="2125345" y="1428750"/>
              <a:ext cx="41275" cy="16510"/>
            </a:xfrm>
            <a:custGeom>
              <a:avLst/>
              <a:gdLst/>
              <a:ahLst/>
              <a:cxnLst/>
              <a:rect l="0" t="0" r="41275" b="16510"/>
              <a:pathLst>
                <a:path w="41275" h="16510">
                  <a:moveTo>
                    <a:pt x="41275" y="2540"/>
                  </a:moveTo>
                  <a:lnTo>
                    <a:pt x="1250" y="16510"/>
                  </a:lnTo>
                  <a:lnTo>
                    <a:pt x="0" y="13970"/>
                  </a:lnTo>
                  <a:lnTo>
                    <a:pt x="41275" y="0"/>
                  </a:lnTo>
                  <a:lnTo>
                    <a:pt x="41275" y="25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0" name="Freeform 3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hDQAAgwgAAEwNAACjCAAAAAAAACYAAAAIAAAA//////////8="/>
                </a:ext>
              </a:extLst>
            </p:cNvSpPr>
            <p:nvPr/>
          </p:nvSpPr>
          <p:spPr>
            <a:xfrm>
              <a:off x="2134235" y="1383665"/>
              <a:ext cx="27305" cy="20320"/>
            </a:xfrm>
            <a:custGeom>
              <a:avLst/>
              <a:gdLst/>
              <a:ahLst/>
              <a:cxnLst/>
              <a:rect l="0" t="0" r="27305" b="20320"/>
              <a:pathLst>
                <a:path w="27305" h="20320">
                  <a:moveTo>
                    <a:pt x="24822" y="20320"/>
                  </a:moveTo>
                  <a:lnTo>
                    <a:pt x="0" y="2540"/>
                  </a:lnTo>
                  <a:lnTo>
                    <a:pt x="2482" y="0"/>
                  </a:lnTo>
                  <a:lnTo>
                    <a:pt x="27305" y="16510"/>
                  </a:lnTo>
                  <a:lnTo>
                    <a:pt x="24822" y="2032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313" name="Rectangle 31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cEwAA+xQAAPsUAAAaFgAAEAAAACYAAAAIAAAA//////////8="/>
              </a:ext>
            </a:extLst>
          </p:cNvSpPr>
          <p:nvPr/>
        </p:nvSpPr>
        <p:spPr>
          <a:xfrm>
            <a:off x="3228340" y="3410585"/>
            <a:ext cx="182245" cy="18224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14" name="Group 32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QTAAAhFQAA5xQAAEUWAAAQAAAAJgAAAAgAAAD/////AAAAAA=="/>
              </a:ext>
            </a:extLst>
          </p:cNvGrpSpPr>
          <p:nvPr/>
        </p:nvGrpSpPr>
        <p:grpSpPr>
          <a:xfrm>
            <a:off x="3213100" y="3434715"/>
            <a:ext cx="184785" cy="185420"/>
            <a:chOff x="3213100" y="3434715"/>
            <a:chExt cx="184785" cy="185420"/>
          </a:xfrm>
        </p:grpSpPr>
        <p:sp>
          <p:nvSpPr>
            <p:cNvPr id="326" name="Freeform 3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OEwAAKxUAAN4UAAA7FgAAAAAAACYAAAAIAAAA//////////8="/>
                </a:ext>
              </a:extLst>
            </p:cNvSpPr>
            <p:nvPr/>
          </p:nvSpPr>
          <p:spPr>
            <a:xfrm>
              <a:off x="3219450" y="3441065"/>
              <a:ext cx="172720" cy="172720"/>
            </a:xfrm>
            <a:custGeom>
              <a:avLst/>
              <a:gdLst/>
              <a:ahLst/>
              <a:cxnLst/>
              <a:rect l="0" t="0" r="172720" b="172720"/>
              <a:pathLst>
                <a:path w="172720" h="172720">
                  <a:moveTo>
                    <a:pt x="36669" y="0"/>
                  </a:moveTo>
                  <a:cubicBezTo>
                    <a:pt x="136051" y="0"/>
                    <a:pt x="136051" y="0"/>
                    <a:pt x="136051" y="0"/>
                  </a:cubicBezTo>
                  <a:cubicBezTo>
                    <a:pt x="156270" y="0"/>
                    <a:pt x="172720" y="16792"/>
                    <a:pt x="172720" y="37011"/>
                  </a:cubicBezTo>
                  <a:cubicBezTo>
                    <a:pt x="172720" y="136051"/>
                    <a:pt x="172720" y="136051"/>
                    <a:pt x="172720" y="136051"/>
                  </a:cubicBezTo>
                  <a:cubicBezTo>
                    <a:pt x="172720" y="156270"/>
                    <a:pt x="156270" y="172720"/>
                    <a:pt x="136051" y="172720"/>
                  </a:cubicBezTo>
                  <a:cubicBezTo>
                    <a:pt x="36669" y="172720"/>
                    <a:pt x="36669" y="172720"/>
                    <a:pt x="36669" y="172720"/>
                  </a:cubicBezTo>
                  <a:cubicBezTo>
                    <a:pt x="16792" y="172720"/>
                    <a:pt x="0" y="156270"/>
                    <a:pt x="0" y="136051"/>
                  </a:cubicBezTo>
                  <a:cubicBezTo>
                    <a:pt x="0" y="37011"/>
                    <a:pt x="0" y="37011"/>
                    <a:pt x="0" y="37011"/>
                  </a:cubicBezTo>
                  <a:cubicBezTo>
                    <a:pt x="0" y="16792"/>
                    <a:pt x="16792" y="0"/>
                    <a:pt x="3666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325" name="Freeform 3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EwAAIRUAAOcUAABFFgAAAAAAACYAAAAIAAAA//////////8="/>
                </a:ext>
              </a:extLst>
            </p:cNvSpPr>
            <p:nvPr/>
          </p:nvSpPr>
          <p:spPr>
            <a:xfrm>
              <a:off x="3213100" y="3434715"/>
              <a:ext cx="184785" cy="185420"/>
            </a:xfrm>
            <a:custGeom>
              <a:avLst/>
              <a:gdLst/>
              <a:ahLst/>
              <a:cxnLst/>
              <a:rect l="0" t="0" r="184785" b="185420"/>
              <a:pathLst>
                <a:path w="184785" h="185420">
                  <a:moveTo>
                    <a:pt x="142195" y="0"/>
                  </a:moveTo>
                  <a:cubicBezTo>
                    <a:pt x="42589" y="0"/>
                    <a:pt x="42589" y="0"/>
                    <a:pt x="42589" y="0"/>
                  </a:cubicBezTo>
                  <a:cubicBezTo>
                    <a:pt x="19234" y="0"/>
                    <a:pt x="0" y="19264"/>
                    <a:pt x="0" y="43001"/>
                  </a:cubicBezTo>
                  <a:cubicBezTo>
                    <a:pt x="0" y="142419"/>
                    <a:pt x="0" y="142419"/>
                    <a:pt x="0" y="142419"/>
                  </a:cubicBezTo>
                  <a:cubicBezTo>
                    <a:pt x="0" y="165812"/>
                    <a:pt x="19234" y="185076"/>
                    <a:pt x="42589" y="185420"/>
                  </a:cubicBezTo>
                  <a:cubicBezTo>
                    <a:pt x="142195" y="185420"/>
                    <a:pt x="142195" y="185420"/>
                    <a:pt x="142195" y="185420"/>
                  </a:cubicBezTo>
                  <a:cubicBezTo>
                    <a:pt x="165550" y="185076"/>
                    <a:pt x="184785" y="165812"/>
                    <a:pt x="184785" y="142419"/>
                  </a:cubicBezTo>
                  <a:cubicBezTo>
                    <a:pt x="184785" y="43001"/>
                    <a:pt x="184785" y="43001"/>
                    <a:pt x="184785" y="43001"/>
                  </a:cubicBezTo>
                  <a:cubicBezTo>
                    <a:pt x="184785" y="19264"/>
                    <a:pt x="165550" y="0"/>
                    <a:pt x="142195" y="0"/>
                  </a:cubicBezTo>
                  <a:close/>
                  <a:moveTo>
                    <a:pt x="42589" y="12040"/>
                  </a:moveTo>
                  <a:cubicBezTo>
                    <a:pt x="142195" y="12040"/>
                    <a:pt x="142195" y="12040"/>
                    <a:pt x="142195" y="12040"/>
                  </a:cubicBezTo>
                  <a:cubicBezTo>
                    <a:pt x="159025" y="12040"/>
                    <a:pt x="172763" y="25801"/>
                    <a:pt x="173107" y="43001"/>
                  </a:cubicBezTo>
                  <a:cubicBezTo>
                    <a:pt x="173107" y="142419"/>
                    <a:pt x="173107" y="142419"/>
                    <a:pt x="173107" y="142419"/>
                  </a:cubicBezTo>
                  <a:cubicBezTo>
                    <a:pt x="172763" y="159275"/>
                    <a:pt x="159025" y="173380"/>
                    <a:pt x="142195" y="173380"/>
                  </a:cubicBezTo>
                  <a:cubicBezTo>
                    <a:pt x="42589" y="173380"/>
                    <a:pt x="42589" y="173380"/>
                    <a:pt x="42589" y="173380"/>
                  </a:cubicBezTo>
                  <a:cubicBezTo>
                    <a:pt x="25759" y="173380"/>
                    <a:pt x="12021" y="159275"/>
                    <a:pt x="12021" y="142419"/>
                  </a:cubicBezTo>
                  <a:cubicBezTo>
                    <a:pt x="12021" y="43001"/>
                    <a:pt x="12021" y="43001"/>
                    <a:pt x="12021" y="43001"/>
                  </a:cubicBezTo>
                  <a:cubicBezTo>
                    <a:pt x="12021" y="25801"/>
                    <a:pt x="25759" y="12040"/>
                    <a:pt x="42589" y="120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4" name="Freeform 3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8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eEwAAbRUAAMwUAADuFQAAAAAAACYAAAAIAAAA//////////8="/>
                </a:ext>
              </a:extLst>
            </p:cNvSpPr>
            <p:nvPr/>
          </p:nvSpPr>
          <p:spPr>
            <a:xfrm>
              <a:off x="3229610" y="3482975"/>
              <a:ext cx="151130" cy="81915"/>
            </a:xfrm>
            <a:custGeom>
              <a:avLst/>
              <a:gdLst/>
              <a:ahLst/>
              <a:cxnLst/>
              <a:rect l="0" t="0" r="151130" b="81915"/>
              <a:pathLst>
                <a:path w="151130" h="81915">
                  <a:moveTo>
                    <a:pt x="141839" y="22172"/>
                  </a:moveTo>
                  <a:lnTo>
                    <a:pt x="110870" y="22172"/>
                  </a:lnTo>
                  <a:lnTo>
                    <a:pt x="110870" y="7390"/>
                  </a:lnTo>
                  <a:lnTo>
                    <a:pt x="96624" y="0"/>
                  </a:lnTo>
                  <a:lnTo>
                    <a:pt x="4336" y="0"/>
                  </a:lnTo>
                  <a:lnTo>
                    <a:pt x="0" y="4927"/>
                  </a:lnTo>
                  <a:lnTo>
                    <a:pt x="0" y="74524"/>
                  </a:lnTo>
                  <a:lnTo>
                    <a:pt x="37783" y="74524"/>
                  </a:lnTo>
                  <a:lnTo>
                    <a:pt x="37783" y="78835"/>
                  </a:lnTo>
                  <a:lnTo>
                    <a:pt x="37783" y="79451"/>
                  </a:lnTo>
                  <a:lnTo>
                    <a:pt x="38402" y="79451"/>
                  </a:lnTo>
                  <a:lnTo>
                    <a:pt x="38402" y="80067"/>
                  </a:lnTo>
                  <a:lnTo>
                    <a:pt x="39021" y="80067"/>
                  </a:lnTo>
                  <a:lnTo>
                    <a:pt x="39641" y="80687"/>
                  </a:lnTo>
                  <a:lnTo>
                    <a:pt x="40260" y="80687"/>
                  </a:lnTo>
                  <a:lnTo>
                    <a:pt x="40879" y="81299"/>
                  </a:lnTo>
                  <a:lnTo>
                    <a:pt x="41499" y="81299"/>
                  </a:lnTo>
                  <a:lnTo>
                    <a:pt x="42118" y="81299"/>
                  </a:lnTo>
                  <a:lnTo>
                    <a:pt x="42118" y="81915"/>
                  </a:lnTo>
                  <a:lnTo>
                    <a:pt x="42738" y="81915"/>
                  </a:lnTo>
                  <a:lnTo>
                    <a:pt x="43357" y="81915"/>
                  </a:lnTo>
                  <a:lnTo>
                    <a:pt x="43976" y="81915"/>
                  </a:lnTo>
                  <a:lnTo>
                    <a:pt x="44596" y="81915"/>
                  </a:lnTo>
                  <a:lnTo>
                    <a:pt x="45215" y="81915"/>
                  </a:lnTo>
                  <a:lnTo>
                    <a:pt x="45835" y="81915"/>
                  </a:lnTo>
                  <a:lnTo>
                    <a:pt x="136265" y="81915"/>
                  </a:lnTo>
                  <a:lnTo>
                    <a:pt x="136884" y="81915"/>
                  </a:lnTo>
                  <a:lnTo>
                    <a:pt x="137504" y="81915"/>
                  </a:lnTo>
                  <a:lnTo>
                    <a:pt x="138123" y="81915"/>
                  </a:lnTo>
                  <a:lnTo>
                    <a:pt x="138742" y="81915"/>
                  </a:lnTo>
                  <a:lnTo>
                    <a:pt x="139362" y="81915"/>
                  </a:lnTo>
                  <a:lnTo>
                    <a:pt x="139981" y="81915"/>
                  </a:lnTo>
                  <a:lnTo>
                    <a:pt x="140600" y="81296"/>
                  </a:lnTo>
                  <a:lnTo>
                    <a:pt x="141220" y="81296"/>
                  </a:lnTo>
                  <a:lnTo>
                    <a:pt x="141839" y="81296"/>
                  </a:lnTo>
                  <a:lnTo>
                    <a:pt x="141839" y="80683"/>
                  </a:lnTo>
                  <a:lnTo>
                    <a:pt x="142459" y="80683"/>
                  </a:lnTo>
                  <a:lnTo>
                    <a:pt x="143078" y="80683"/>
                  </a:lnTo>
                  <a:lnTo>
                    <a:pt x="143078" y="80067"/>
                  </a:lnTo>
                  <a:lnTo>
                    <a:pt x="143697" y="80067"/>
                  </a:lnTo>
                  <a:lnTo>
                    <a:pt x="144317" y="79447"/>
                  </a:lnTo>
                  <a:lnTo>
                    <a:pt x="144317" y="78835"/>
                  </a:lnTo>
                  <a:lnTo>
                    <a:pt x="144317" y="74524"/>
                  </a:lnTo>
                  <a:lnTo>
                    <a:pt x="149272" y="74524"/>
                  </a:lnTo>
                  <a:lnTo>
                    <a:pt x="149891" y="74524"/>
                  </a:lnTo>
                  <a:lnTo>
                    <a:pt x="150511" y="74524"/>
                  </a:lnTo>
                  <a:lnTo>
                    <a:pt x="150511" y="73908"/>
                  </a:lnTo>
                  <a:lnTo>
                    <a:pt x="151130" y="73908"/>
                  </a:lnTo>
                  <a:lnTo>
                    <a:pt x="151130" y="73292"/>
                  </a:lnTo>
                  <a:lnTo>
                    <a:pt x="151130" y="72676"/>
                  </a:lnTo>
                  <a:lnTo>
                    <a:pt x="151130" y="49888"/>
                  </a:lnTo>
                  <a:lnTo>
                    <a:pt x="143078" y="24636"/>
                  </a:lnTo>
                  <a:lnTo>
                    <a:pt x="143078" y="24020"/>
                  </a:lnTo>
                  <a:lnTo>
                    <a:pt x="143078" y="22788"/>
                  </a:lnTo>
                  <a:lnTo>
                    <a:pt x="142459" y="22788"/>
                  </a:lnTo>
                  <a:lnTo>
                    <a:pt x="142459" y="22172"/>
                  </a:lnTo>
                  <a:lnTo>
                    <a:pt x="141839" y="22172"/>
                  </a:lnTo>
                  <a:close/>
                  <a:moveTo>
                    <a:pt x="138123" y="27715"/>
                  </a:moveTo>
                  <a:lnTo>
                    <a:pt x="138742" y="27715"/>
                  </a:lnTo>
                  <a:lnTo>
                    <a:pt x="138742" y="28331"/>
                  </a:lnTo>
                  <a:lnTo>
                    <a:pt x="139362" y="28331"/>
                  </a:lnTo>
                  <a:lnTo>
                    <a:pt x="143078" y="43113"/>
                  </a:lnTo>
                  <a:lnTo>
                    <a:pt x="143078" y="43729"/>
                  </a:lnTo>
                  <a:lnTo>
                    <a:pt x="142459" y="43729"/>
                  </a:lnTo>
                  <a:lnTo>
                    <a:pt x="119541" y="43729"/>
                  </a:lnTo>
                  <a:lnTo>
                    <a:pt x="118922" y="43729"/>
                  </a:lnTo>
                  <a:lnTo>
                    <a:pt x="118303" y="43729"/>
                  </a:lnTo>
                  <a:lnTo>
                    <a:pt x="118303" y="43113"/>
                  </a:lnTo>
                  <a:lnTo>
                    <a:pt x="118303" y="28331"/>
                  </a:lnTo>
                  <a:lnTo>
                    <a:pt x="118303" y="27715"/>
                  </a:lnTo>
                  <a:lnTo>
                    <a:pt x="118922" y="27715"/>
                  </a:lnTo>
                  <a:lnTo>
                    <a:pt x="119541" y="27715"/>
                  </a:lnTo>
                  <a:lnTo>
                    <a:pt x="138123" y="27715"/>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23" name="Oval 3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EwAA0hUAAAsUAAD9FQAAAAAAACYAAAAIAAAA//////////8="/>
                </a:ext>
              </a:extLst>
            </p:cNvSpPr>
            <p:nvPr/>
          </p:nvSpPr>
          <p:spPr>
            <a:xfrm>
              <a:off x="3231515" y="3547110"/>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2" name="Oval 3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EwAA2xUAAAIUAAD0FQAAAAAAACYAAAAIAAAA//////////8="/>
                </a:ext>
              </a:extLst>
            </p:cNvSpPr>
            <p:nvPr/>
          </p:nvSpPr>
          <p:spPr>
            <a:xfrm>
              <a:off x="3237230" y="3552825"/>
              <a:ext cx="15240"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21" name="Oval 3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EwAA3RUAAP8TAADxFQAAAAAAACYAAAAIAAAA//////////8="/>
                </a:ext>
              </a:extLst>
            </p:cNvSpPr>
            <p:nvPr/>
          </p:nvSpPr>
          <p:spPr>
            <a:xfrm>
              <a:off x="3238500" y="3554095"/>
              <a:ext cx="12065"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0" name="Oval 3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OFAAA0hUAADkUAAD9FQAAAAAAACYAAAAIAAAA//////////8="/>
                </a:ext>
              </a:extLst>
            </p:cNvSpPr>
            <p:nvPr/>
          </p:nvSpPr>
          <p:spPr>
            <a:xfrm>
              <a:off x="3260090" y="354711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9" name="Oval 3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FAAA2xUAADAUAAD0FQAAAAAAACYAAAAIAAAA//////////8="/>
                </a:ext>
              </a:extLst>
            </p:cNvSpPr>
            <p:nvPr/>
          </p:nvSpPr>
          <p:spPr>
            <a:xfrm>
              <a:off x="3265805" y="3552825"/>
              <a:ext cx="15875"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18" name="Oval 3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FAAA3RUAAC0UAADxFQAAAAAAACYAAAAIAAAA//////////8="/>
                </a:ext>
              </a:extLst>
            </p:cNvSpPr>
            <p:nvPr/>
          </p:nvSpPr>
          <p:spPr>
            <a:xfrm>
              <a:off x="3267710" y="3554095"/>
              <a:ext cx="12065"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7" name="Oval 3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FAAA2BUAALQUAAD9FQAAAAAAACYAAAAIAAAA//////////8="/>
                </a:ext>
              </a:extLst>
            </p:cNvSpPr>
            <p:nvPr/>
          </p:nvSpPr>
          <p:spPr>
            <a:xfrm>
              <a:off x="3343275" y="3550920"/>
              <a:ext cx="22225" cy="2349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6" name="Oval 3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FAAA4BUAAK4UAAD1FQAAAAAAACYAAAAIAAAA//////////8="/>
                </a:ext>
              </a:extLst>
            </p:cNvSpPr>
            <p:nvPr/>
          </p:nvSpPr>
          <p:spPr>
            <a:xfrm>
              <a:off x="3347720" y="3556000"/>
              <a:ext cx="13970"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15" name="Oval 3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bFAAA4hUAAKwUAADzFQAAAAAAACYAAAAIAAAA//////////8="/>
                </a:ext>
              </a:extLst>
            </p:cNvSpPr>
            <p:nvPr/>
          </p:nvSpPr>
          <p:spPr>
            <a:xfrm>
              <a:off x="3349625" y="3557270"/>
              <a:ext cx="10795" cy="1079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327" name="Rectangle 33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FAAAKBYAAFcUAADBFwAAEAAAACYAAAAIAAAA//////////8="/>
              </a:ext>
            </a:extLst>
          </p:cNvSpPr>
          <p:nvPr/>
        </p:nvSpPr>
        <p:spPr>
          <a:xfrm>
            <a:off x="3291840" y="3601720"/>
            <a:ext cx="14605"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328" name="Rectangle 33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FQAA+xQAAOMWAABaFgAAEAAAACYAAAAIAAAA//////////8="/>
              </a:ext>
            </a:extLst>
          </p:cNvSpPr>
          <p:nvPr/>
        </p:nvSpPr>
        <p:spPr>
          <a:xfrm>
            <a:off x="3496945" y="3410585"/>
            <a:ext cx="223520"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29" name="Group 335"/>
          <p:cNvGrpSpPr>
            <a:extLst>
              <a:ext uri="smNativeData">
                <pr:smNativeData xmlns:pr="smNativeData" xmlns:p14="http://schemas.microsoft.com/office/powerpoint/2010/main" xmlns="" val="SMDATA_7_6L0uXhMAAAAlAAAAAQAAAA8BAAAAkAAAAEgAAACQAAAASAAAAAAAAAAAAAAAAAAAABcAAAAUAAAAAAAAAAAAAAD/fwAA/38AAAAAAAAJAAAABAAAAJvEFAEMAAAAEAAAAAAAAAAAAAAAAAAAAAAAAAAfAAAAVAAAAAAAAAAAAAAAAAAAAAAAAAAAAAAAAAAAAAAAAAAAAAAAAAAAAAAAAAAAAAAAAAAAAAAAAAAAAAAAAAAAAAAAAAAAAAAAAAAAAAAAAAAAAAAAAAAAACEAAAAYAAAAFAAAAIMVAAD6FAAA6RYAAGEWAAAQAAAAJgAAAAgAAAD/////AAAAAA=="/>
              </a:ext>
            </a:extLst>
          </p:cNvGrpSpPr>
          <p:nvPr/>
        </p:nvGrpSpPr>
        <p:grpSpPr>
          <a:xfrm>
            <a:off x="3496945" y="3409950"/>
            <a:ext cx="227330" cy="227965"/>
            <a:chOff x="3496945" y="3409950"/>
            <a:chExt cx="227330" cy="227965"/>
          </a:xfrm>
        </p:grpSpPr>
        <p:sp>
          <p:nvSpPr>
            <p:cNvPr id="348" name="Freeform 3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FQAA+hQAAOkWAABhFgAAAAAAACYAAAAIAAAA//////////8="/>
                </a:ext>
              </a:extLst>
            </p:cNvSpPr>
            <p:nvPr/>
          </p:nvSpPr>
          <p:spPr>
            <a:xfrm>
              <a:off x="3496945" y="340995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7965"/>
                    <a:pt x="53044" y="227965"/>
                  </a:cubicBezTo>
                  <a:lnTo>
                    <a:pt x="174286" y="227965"/>
                  </a:lnTo>
                  <a:cubicBezTo>
                    <a:pt x="203334" y="227965"/>
                    <a:pt x="227330" y="203902"/>
                    <a:pt x="227330" y="174773"/>
                  </a:cubicBezTo>
                  <a:lnTo>
                    <a:pt x="227330" y="53191"/>
                  </a:lnTo>
                  <a:cubicBezTo>
                    <a:pt x="227330" y="24062"/>
                    <a:pt x="203334" y="0"/>
                    <a:pt x="174286"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7" name="Freeform 3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CaFQAAEhUAANIWAABKFgAAAAAAACYAAAAIAAAA//////////8="/>
                </a:ext>
              </a:extLst>
            </p:cNvSpPr>
            <p:nvPr/>
          </p:nvSpPr>
          <p:spPr>
            <a:xfrm>
              <a:off x="3511550" y="3425190"/>
              <a:ext cx="198120" cy="198120"/>
            </a:xfrm>
            <a:custGeom>
              <a:avLst/>
              <a:gdLst/>
              <a:ahLst/>
              <a:cxnLst/>
              <a:rect l="0" t="0" r="198120" b="198120"/>
              <a:pathLst>
                <a:path w="198120" h="198120">
                  <a:moveTo>
                    <a:pt x="38100" y="0"/>
                  </a:moveTo>
                  <a:lnTo>
                    <a:pt x="160020" y="0"/>
                  </a:lnTo>
                  <a:cubicBezTo>
                    <a:pt x="181610" y="0"/>
                    <a:pt x="198120" y="16510"/>
                    <a:pt x="198120" y="38100"/>
                  </a:cubicBezTo>
                  <a:lnTo>
                    <a:pt x="198120" y="160020"/>
                  </a:lnTo>
                  <a:cubicBezTo>
                    <a:pt x="198120" y="181610"/>
                    <a:pt x="181610" y="198120"/>
                    <a:pt x="160020" y="198120"/>
                  </a:cubicBezTo>
                  <a:lnTo>
                    <a:pt x="38100" y="198120"/>
                  </a:lnTo>
                  <a:cubicBezTo>
                    <a:pt x="16510" y="198120"/>
                    <a:pt x="0" y="181610"/>
                    <a:pt x="0" y="160020"/>
                  </a:cubicBezTo>
                  <a:lnTo>
                    <a:pt x="0" y="38100"/>
                  </a:lnTo>
                  <a:cubicBezTo>
                    <a:pt x="0" y="16510"/>
                    <a:pt x="16510" y="0"/>
                    <a:pt x="38100" y="0"/>
                  </a:cubicBezTo>
                  <a:close/>
                </a:path>
              </a:pathLst>
            </a:custGeom>
            <a:solidFill>
              <a:srgbClr val="3DB0A9"/>
            </a:solidFill>
            <a:ln>
              <a:noFill/>
            </a:ln>
            <a:effectLst/>
          </p:spPr>
          <p:txBody>
            <a:bodyPr vert="horz" wrap="square" lIns="91440" tIns="45720" rIns="91440" bIns="45720" numCol="1" spcCol="215900" anchor="t"/>
            <a:lstStyle/>
            <a:p>
              <a:pPr>
                <a:defRPr lang="en-us"/>
              </a:pPr>
              <a:endParaRPr lang="it-it"/>
            </a:p>
          </p:txBody>
        </p:sp>
        <p:sp>
          <p:nvSpPr>
            <p:cNvPr id="346" name="Oval 3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4FgAARBUAAKQWAABwFQAAAAAAACYAAAAIAAAA//////////8="/>
                </a:ext>
              </a:extLst>
            </p:cNvSpPr>
            <p:nvPr/>
          </p:nvSpPr>
          <p:spPr>
            <a:xfrm>
              <a:off x="3652520" y="3456940"/>
              <a:ext cx="2794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5" name="Freeform 3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FgAAehUAAMEWAAC/FQAAAAAAACYAAAAIAAAA//////////8="/>
                </a:ext>
              </a:extLst>
            </p:cNvSpPr>
            <p:nvPr/>
          </p:nvSpPr>
          <p:spPr>
            <a:xfrm>
              <a:off x="3623310" y="3491230"/>
              <a:ext cx="75565" cy="43815"/>
            </a:xfrm>
            <a:custGeom>
              <a:avLst/>
              <a:gdLst/>
              <a:ahLst/>
              <a:cxnLst/>
              <a:rect l="0" t="0" r="75565" b="43815"/>
              <a:pathLst>
                <a:path w="75565" h="43815">
                  <a:moveTo>
                    <a:pt x="75565" y="42563"/>
                  </a:moveTo>
                  <a:lnTo>
                    <a:pt x="66749" y="0"/>
                  </a:lnTo>
                  <a:lnTo>
                    <a:pt x="0" y="13770"/>
                  </a:lnTo>
                  <a:lnTo>
                    <a:pt x="2518" y="20029"/>
                  </a:lnTo>
                  <a:lnTo>
                    <a:pt x="32744" y="23785"/>
                  </a:lnTo>
                  <a:lnTo>
                    <a:pt x="37782" y="43815"/>
                  </a:lnTo>
                  <a:lnTo>
                    <a:pt x="75565" y="425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4" name="Freeform 3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XFQAA8hUAANUWAAAeFgAAAAAAACYAAAAIAAAA//////////8="/>
                </a:ext>
              </a:extLst>
            </p:cNvSpPr>
            <p:nvPr/>
          </p:nvSpPr>
          <p:spPr>
            <a:xfrm>
              <a:off x="3509645" y="3567430"/>
              <a:ext cx="201930" cy="27940"/>
            </a:xfrm>
            <a:custGeom>
              <a:avLst/>
              <a:gdLst/>
              <a:ahLst/>
              <a:cxnLst/>
              <a:rect l="0" t="0" r="201930" b="27940"/>
              <a:pathLst>
                <a:path w="201930" h="27940">
                  <a:moveTo>
                    <a:pt x="188047" y="0"/>
                  </a:moveTo>
                  <a:lnTo>
                    <a:pt x="13883" y="0"/>
                  </a:lnTo>
                  <a:cubicBezTo>
                    <a:pt x="6310" y="0"/>
                    <a:pt x="0" y="6350"/>
                    <a:pt x="0" y="13970"/>
                  </a:cubicBezTo>
                  <a:cubicBezTo>
                    <a:pt x="0" y="21590"/>
                    <a:pt x="6310" y="27940"/>
                    <a:pt x="13883" y="27940"/>
                  </a:cubicBezTo>
                  <a:lnTo>
                    <a:pt x="188047" y="27940"/>
                  </a:lnTo>
                  <a:cubicBezTo>
                    <a:pt x="195620" y="27940"/>
                    <a:pt x="201930" y="21590"/>
                    <a:pt x="201930" y="13970"/>
                  </a:cubicBezTo>
                  <a:cubicBezTo>
                    <a:pt x="201930" y="6350"/>
                    <a:pt x="195620" y="0"/>
                    <a:pt x="188047"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43" name="Freeform 3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TFQAA7xUAANkWAAAgFgAAAAAAACYAAAAIAAAA//////////8="/>
                </a:ext>
              </a:extLst>
            </p:cNvSpPr>
            <p:nvPr/>
          </p:nvSpPr>
          <p:spPr>
            <a:xfrm>
              <a:off x="3507105" y="3565525"/>
              <a:ext cx="207010" cy="31115"/>
            </a:xfrm>
            <a:custGeom>
              <a:avLst/>
              <a:gdLst/>
              <a:ahLst/>
              <a:cxnLst/>
              <a:rect l="0" t="0" r="207010" b="31115"/>
              <a:pathLst>
                <a:path w="207010" h="31115">
                  <a:moveTo>
                    <a:pt x="190601" y="2592"/>
                  </a:moveTo>
                  <a:lnTo>
                    <a:pt x="16409" y="2592"/>
                  </a:lnTo>
                  <a:lnTo>
                    <a:pt x="16409" y="0"/>
                  </a:lnTo>
                  <a:lnTo>
                    <a:pt x="190601" y="0"/>
                  </a:lnTo>
                  <a:lnTo>
                    <a:pt x="190601" y="2592"/>
                  </a:lnTo>
                  <a:close/>
                  <a:moveTo>
                    <a:pt x="16409" y="2592"/>
                  </a:moveTo>
                  <a:lnTo>
                    <a:pt x="16409" y="0"/>
                  </a:lnTo>
                  <a:lnTo>
                    <a:pt x="16409" y="2592"/>
                  </a:lnTo>
                  <a:close/>
                  <a:moveTo>
                    <a:pt x="16409" y="2592"/>
                  </a:moveTo>
                  <a:cubicBezTo>
                    <a:pt x="12623" y="2592"/>
                    <a:pt x="10098" y="3889"/>
                    <a:pt x="7574" y="6482"/>
                  </a:cubicBezTo>
                  <a:lnTo>
                    <a:pt x="5049" y="3889"/>
                  </a:lnTo>
                  <a:cubicBezTo>
                    <a:pt x="7574" y="1296"/>
                    <a:pt x="11360" y="0"/>
                    <a:pt x="16409" y="0"/>
                  </a:cubicBezTo>
                  <a:lnTo>
                    <a:pt x="16409" y="2592"/>
                  </a:lnTo>
                  <a:close/>
                  <a:moveTo>
                    <a:pt x="7574" y="6482"/>
                  </a:moveTo>
                  <a:cubicBezTo>
                    <a:pt x="5049" y="9075"/>
                    <a:pt x="3787" y="11668"/>
                    <a:pt x="3787" y="15557"/>
                  </a:cubicBezTo>
                  <a:lnTo>
                    <a:pt x="0" y="15557"/>
                  </a:lnTo>
                  <a:cubicBezTo>
                    <a:pt x="0" y="10371"/>
                    <a:pt x="2525" y="6482"/>
                    <a:pt x="5049" y="3889"/>
                  </a:cubicBezTo>
                  <a:lnTo>
                    <a:pt x="7574" y="6482"/>
                  </a:lnTo>
                  <a:close/>
                  <a:moveTo>
                    <a:pt x="3787" y="15557"/>
                  </a:moveTo>
                  <a:lnTo>
                    <a:pt x="0" y="15557"/>
                  </a:lnTo>
                  <a:lnTo>
                    <a:pt x="3787" y="15557"/>
                  </a:lnTo>
                  <a:close/>
                  <a:moveTo>
                    <a:pt x="3787" y="15557"/>
                  </a:moveTo>
                  <a:lnTo>
                    <a:pt x="0" y="15557"/>
                  </a:lnTo>
                  <a:lnTo>
                    <a:pt x="3787" y="15557"/>
                  </a:lnTo>
                  <a:close/>
                  <a:moveTo>
                    <a:pt x="3787" y="15557"/>
                  </a:moveTo>
                  <a:lnTo>
                    <a:pt x="0" y="15557"/>
                  </a:lnTo>
                  <a:lnTo>
                    <a:pt x="3787" y="15557"/>
                  </a:lnTo>
                  <a:close/>
                  <a:moveTo>
                    <a:pt x="3787" y="15557"/>
                  </a:moveTo>
                  <a:cubicBezTo>
                    <a:pt x="3787" y="18150"/>
                    <a:pt x="5049" y="22039"/>
                    <a:pt x="7574" y="24632"/>
                  </a:cubicBezTo>
                  <a:lnTo>
                    <a:pt x="5049" y="25929"/>
                  </a:lnTo>
                  <a:cubicBezTo>
                    <a:pt x="2525" y="23336"/>
                    <a:pt x="0" y="19446"/>
                    <a:pt x="0" y="15557"/>
                  </a:cubicBezTo>
                  <a:lnTo>
                    <a:pt x="3787" y="15557"/>
                  </a:lnTo>
                  <a:close/>
                  <a:moveTo>
                    <a:pt x="7574" y="24632"/>
                  </a:moveTo>
                  <a:cubicBezTo>
                    <a:pt x="10098" y="25929"/>
                    <a:pt x="12623" y="27225"/>
                    <a:pt x="16409" y="27225"/>
                  </a:cubicBezTo>
                  <a:lnTo>
                    <a:pt x="16409" y="31115"/>
                  </a:lnTo>
                  <a:cubicBezTo>
                    <a:pt x="11360" y="31115"/>
                    <a:pt x="7574" y="29818"/>
                    <a:pt x="5049" y="25929"/>
                  </a:cubicBezTo>
                  <a:lnTo>
                    <a:pt x="7574" y="24632"/>
                  </a:lnTo>
                  <a:close/>
                  <a:moveTo>
                    <a:pt x="16409" y="27225"/>
                  </a:moveTo>
                  <a:lnTo>
                    <a:pt x="16409" y="31115"/>
                  </a:lnTo>
                  <a:lnTo>
                    <a:pt x="16409" y="27225"/>
                  </a:lnTo>
                  <a:close/>
                  <a:moveTo>
                    <a:pt x="16409" y="27225"/>
                  </a:moveTo>
                  <a:lnTo>
                    <a:pt x="190601" y="27225"/>
                  </a:lnTo>
                  <a:lnTo>
                    <a:pt x="190601" y="31115"/>
                  </a:lnTo>
                  <a:lnTo>
                    <a:pt x="16409" y="31115"/>
                  </a:lnTo>
                  <a:lnTo>
                    <a:pt x="16409" y="27225"/>
                  </a:lnTo>
                  <a:close/>
                  <a:moveTo>
                    <a:pt x="190601" y="27225"/>
                  </a:moveTo>
                  <a:lnTo>
                    <a:pt x="190601" y="31115"/>
                  </a:lnTo>
                  <a:lnTo>
                    <a:pt x="190601" y="27225"/>
                  </a:lnTo>
                  <a:close/>
                  <a:moveTo>
                    <a:pt x="190601" y="27225"/>
                  </a:moveTo>
                  <a:cubicBezTo>
                    <a:pt x="194387" y="27225"/>
                    <a:pt x="196912" y="25929"/>
                    <a:pt x="199436" y="24632"/>
                  </a:cubicBezTo>
                  <a:lnTo>
                    <a:pt x="201961" y="25929"/>
                  </a:lnTo>
                  <a:cubicBezTo>
                    <a:pt x="199436" y="29818"/>
                    <a:pt x="195650" y="31115"/>
                    <a:pt x="190601" y="31115"/>
                  </a:cubicBezTo>
                  <a:lnTo>
                    <a:pt x="190601" y="27225"/>
                  </a:lnTo>
                  <a:close/>
                  <a:moveTo>
                    <a:pt x="199436" y="24632"/>
                  </a:moveTo>
                  <a:cubicBezTo>
                    <a:pt x="201961" y="22039"/>
                    <a:pt x="203223" y="18150"/>
                    <a:pt x="203223" y="15557"/>
                  </a:cubicBezTo>
                  <a:lnTo>
                    <a:pt x="207010" y="15557"/>
                  </a:lnTo>
                  <a:cubicBezTo>
                    <a:pt x="207010" y="19446"/>
                    <a:pt x="204485" y="23336"/>
                    <a:pt x="201961" y="25929"/>
                  </a:cubicBezTo>
                  <a:lnTo>
                    <a:pt x="199436" y="24632"/>
                  </a:lnTo>
                  <a:close/>
                  <a:moveTo>
                    <a:pt x="203223" y="15557"/>
                  </a:moveTo>
                  <a:lnTo>
                    <a:pt x="207010" y="15557"/>
                  </a:lnTo>
                  <a:lnTo>
                    <a:pt x="203223" y="15557"/>
                  </a:lnTo>
                  <a:close/>
                  <a:moveTo>
                    <a:pt x="203223" y="15557"/>
                  </a:moveTo>
                  <a:lnTo>
                    <a:pt x="207010" y="15557"/>
                  </a:lnTo>
                  <a:lnTo>
                    <a:pt x="203223" y="15557"/>
                  </a:lnTo>
                  <a:close/>
                  <a:moveTo>
                    <a:pt x="203223" y="15557"/>
                  </a:moveTo>
                  <a:lnTo>
                    <a:pt x="207010" y="15557"/>
                  </a:lnTo>
                  <a:lnTo>
                    <a:pt x="203223" y="15557"/>
                  </a:lnTo>
                  <a:close/>
                  <a:moveTo>
                    <a:pt x="203223" y="15557"/>
                  </a:moveTo>
                  <a:cubicBezTo>
                    <a:pt x="203223" y="11668"/>
                    <a:pt x="201961" y="9075"/>
                    <a:pt x="199436" y="6482"/>
                  </a:cubicBezTo>
                  <a:lnTo>
                    <a:pt x="201961" y="3889"/>
                  </a:lnTo>
                  <a:cubicBezTo>
                    <a:pt x="204485" y="6482"/>
                    <a:pt x="207010" y="10371"/>
                    <a:pt x="207010" y="15557"/>
                  </a:cubicBezTo>
                  <a:lnTo>
                    <a:pt x="203223" y="15557"/>
                  </a:lnTo>
                  <a:close/>
                  <a:moveTo>
                    <a:pt x="199436" y="6482"/>
                  </a:moveTo>
                  <a:cubicBezTo>
                    <a:pt x="196912" y="3889"/>
                    <a:pt x="194387" y="2592"/>
                    <a:pt x="190601" y="2592"/>
                  </a:cubicBezTo>
                  <a:lnTo>
                    <a:pt x="190601" y="0"/>
                  </a:lnTo>
                  <a:cubicBezTo>
                    <a:pt x="195650" y="0"/>
                    <a:pt x="199436" y="1296"/>
                    <a:pt x="201961" y="3889"/>
                  </a:cubicBezTo>
                  <a:lnTo>
                    <a:pt x="199436" y="6482"/>
                  </a:lnTo>
                  <a:close/>
                  <a:moveTo>
                    <a:pt x="190601" y="2592"/>
                  </a:moveTo>
                  <a:lnTo>
                    <a:pt x="190601" y="0"/>
                  </a:lnTo>
                  <a:lnTo>
                    <a:pt x="190601" y="25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2" name="Oval 3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vFgAA+BUAAM4WAAAXFgAAAAAAACYAAAAIAAAA//////////8="/>
                </a:ext>
              </a:extLst>
            </p:cNvSpPr>
            <p:nvPr/>
          </p:nvSpPr>
          <p:spPr>
            <a:xfrm>
              <a:off x="3687445" y="3571240"/>
              <a:ext cx="1968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1" name="Oval 3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UFgAA+BUAAHIWAAAXFgAAAAAAACYAAAAIAAAA//////////8="/>
                </a:ext>
              </a:extLst>
            </p:cNvSpPr>
            <p:nvPr/>
          </p:nvSpPr>
          <p:spPr>
            <a:xfrm>
              <a:off x="362966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0" name="Oval 3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mFgAA+BUAAEQWAAAXFgAAAAAAACYAAAAIAAAA//////////8="/>
                </a:ext>
              </a:extLst>
            </p:cNvSpPr>
            <p:nvPr/>
          </p:nvSpPr>
          <p:spPr>
            <a:xfrm>
              <a:off x="360045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9" name="Oval 3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4FQAA+BUAABYWAAAXFgAAAAAAACYAAAAIAAAA//////////8="/>
                </a:ext>
              </a:extLst>
            </p:cNvSpPr>
            <p:nvPr/>
          </p:nvSpPr>
          <p:spPr>
            <a:xfrm>
              <a:off x="357124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8" name="Oval 3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KFQAA+BUAAOgVAAAXFgAAAAAAACYAAAAIAAAA//////////8="/>
                </a:ext>
              </a:extLst>
            </p:cNvSpPr>
            <p:nvPr/>
          </p:nvSpPr>
          <p:spPr>
            <a:xfrm>
              <a:off x="354203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7" name="Oval 3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cFQAA+BUAALsVAAAXFgAAAAAAACYAAAAIAAAA//////////8="/>
                </a:ext>
              </a:extLst>
            </p:cNvSpPr>
            <p:nvPr/>
          </p:nvSpPr>
          <p:spPr>
            <a:xfrm>
              <a:off x="3512820" y="3571240"/>
              <a:ext cx="1968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6" name="Oval 3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CFgAA+BUAAKAWAAAXFgAAAAAAACYAAAAIAAAA//////////8="/>
                </a:ext>
              </a:extLst>
            </p:cNvSpPr>
            <p:nvPr/>
          </p:nvSpPr>
          <p:spPr>
            <a:xfrm>
              <a:off x="365887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5" name="Rectangle 3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mFgAAiBUAAFQWAAC2FQAAAAAAACYAAAAIAAAA//////////8="/>
                </a:ext>
              </a:extLst>
            </p:cNvSpPr>
            <p:nvPr/>
          </p:nvSpPr>
          <p:spPr>
            <a:xfrm>
              <a:off x="3600450" y="3500120"/>
              <a:ext cx="29210"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4" name="Freeform 3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FgAAxRUAAL8WAADgFQAAAAAAACYAAAAIAAAA//////////8="/>
                </a:ext>
              </a:extLst>
            </p:cNvSpPr>
            <p:nvPr/>
          </p:nvSpPr>
          <p:spPr>
            <a:xfrm>
              <a:off x="3660140" y="3538855"/>
              <a:ext cx="37465" cy="17145"/>
            </a:xfrm>
            <a:custGeom>
              <a:avLst/>
              <a:gdLst/>
              <a:ahLst/>
              <a:cxnLst/>
              <a:rect l="0" t="0" r="37465" b="17145"/>
              <a:pathLst>
                <a:path w="37465" h="17145">
                  <a:moveTo>
                    <a:pt x="2497" y="0"/>
                  </a:moveTo>
                  <a:lnTo>
                    <a:pt x="37465" y="0"/>
                  </a:lnTo>
                  <a:lnTo>
                    <a:pt x="37465" y="17145"/>
                  </a:lnTo>
                  <a:lnTo>
                    <a:pt x="0" y="17145"/>
                  </a:lnTo>
                  <a:lnTo>
                    <a:pt x="249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3" name="Rectangle 35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FQAA2BUAANQWAADtFQAAAAAAACYAAAAIAAAA//////////8="/>
                </a:ext>
              </a:extLst>
            </p:cNvSpPr>
            <p:nvPr/>
          </p:nvSpPr>
          <p:spPr>
            <a:xfrm>
              <a:off x="3510280" y="3550920"/>
              <a:ext cx="200660" cy="13335"/>
            </a:xfrm>
            <a:prstGeom prst="rect">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32" name="Freeform 3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YFQAA1hUAANUWAADvFQAAAAAAACYAAAAIAAAA//////////8="/>
                </a:ext>
              </a:extLst>
            </p:cNvSpPr>
            <p:nvPr/>
          </p:nvSpPr>
          <p:spPr>
            <a:xfrm>
              <a:off x="3510280" y="3549650"/>
              <a:ext cx="201295" cy="15875"/>
            </a:xfrm>
            <a:custGeom>
              <a:avLst/>
              <a:gdLst/>
              <a:ahLst/>
              <a:cxnLst/>
              <a:rect l="0" t="0" r="201295" b="15875"/>
              <a:pathLst>
                <a:path w="201295" h="15875">
                  <a:moveTo>
                    <a:pt x="0" y="14653"/>
                  </a:moveTo>
                  <a:lnTo>
                    <a:pt x="200028" y="14653"/>
                  </a:lnTo>
                  <a:lnTo>
                    <a:pt x="200028" y="15875"/>
                  </a:lnTo>
                  <a:lnTo>
                    <a:pt x="0" y="15875"/>
                  </a:lnTo>
                  <a:lnTo>
                    <a:pt x="0" y="14653"/>
                  </a:lnTo>
                  <a:close/>
                  <a:moveTo>
                    <a:pt x="201295" y="14653"/>
                  </a:moveTo>
                  <a:lnTo>
                    <a:pt x="201295" y="15875"/>
                  </a:lnTo>
                  <a:lnTo>
                    <a:pt x="200028" y="15875"/>
                  </a:lnTo>
                  <a:lnTo>
                    <a:pt x="200028" y="14653"/>
                  </a:lnTo>
                  <a:lnTo>
                    <a:pt x="201295" y="14653"/>
                  </a:lnTo>
                  <a:close/>
                  <a:moveTo>
                    <a:pt x="198762" y="14653"/>
                  </a:moveTo>
                  <a:lnTo>
                    <a:pt x="198762" y="1221"/>
                  </a:lnTo>
                  <a:lnTo>
                    <a:pt x="201295" y="1221"/>
                  </a:lnTo>
                  <a:lnTo>
                    <a:pt x="201295" y="14653"/>
                  </a:lnTo>
                  <a:lnTo>
                    <a:pt x="198762" y="14653"/>
                  </a:lnTo>
                  <a:close/>
                  <a:moveTo>
                    <a:pt x="200028" y="0"/>
                  </a:moveTo>
                  <a:lnTo>
                    <a:pt x="201295" y="0"/>
                  </a:lnTo>
                  <a:lnTo>
                    <a:pt x="201295" y="1221"/>
                  </a:lnTo>
                  <a:lnTo>
                    <a:pt x="200028" y="1221"/>
                  </a:lnTo>
                  <a:lnTo>
                    <a:pt x="200028" y="0"/>
                  </a:lnTo>
                  <a:close/>
                  <a:moveTo>
                    <a:pt x="200028" y="2442"/>
                  </a:moveTo>
                  <a:lnTo>
                    <a:pt x="0" y="2442"/>
                  </a:lnTo>
                  <a:lnTo>
                    <a:pt x="0" y="0"/>
                  </a:lnTo>
                  <a:lnTo>
                    <a:pt x="200028" y="0"/>
                  </a:lnTo>
                  <a:lnTo>
                    <a:pt x="200028" y="2442"/>
                  </a:lnTo>
                  <a:close/>
                  <a:moveTo>
                    <a:pt x="0" y="1221"/>
                  </a:moveTo>
                  <a:lnTo>
                    <a:pt x="0" y="0"/>
                  </a:lnTo>
                  <a:lnTo>
                    <a:pt x="0" y="1221"/>
                  </a:lnTo>
                  <a:close/>
                  <a:moveTo>
                    <a:pt x="1266" y="1221"/>
                  </a:moveTo>
                  <a:lnTo>
                    <a:pt x="1266" y="14653"/>
                  </a:lnTo>
                  <a:lnTo>
                    <a:pt x="0" y="14653"/>
                  </a:lnTo>
                  <a:lnTo>
                    <a:pt x="0" y="1221"/>
                  </a:lnTo>
                  <a:lnTo>
                    <a:pt x="1266" y="1221"/>
                  </a:lnTo>
                  <a:close/>
                  <a:moveTo>
                    <a:pt x="0" y="15875"/>
                  </a:moveTo>
                  <a:lnTo>
                    <a:pt x="0" y="14653"/>
                  </a:lnTo>
                  <a:lnTo>
                    <a:pt x="0" y="1587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1" name="Rectangle 35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uFQAAtBUAABwWAADjFQAAAAAAACYAAAAIAAAA//////////8="/>
                </a:ext>
              </a:extLst>
            </p:cNvSpPr>
            <p:nvPr/>
          </p:nvSpPr>
          <p:spPr>
            <a:xfrm>
              <a:off x="3564890" y="3528060"/>
              <a:ext cx="29210" cy="2984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0" name="Rectangle 35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sFQAAtBUAANoVAADjFQAAAAAAACYAAAAIAAAA//////////8="/>
                </a:ext>
              </a:extLst>
            </p:cNvSpPr>
            <p:nvPr/>
          </p:nvSpPr>
          <p:spPr>
            <a:xfrm>
              <a:off x="3522980" y="3528060"/>
              <a:ext cx="29210" cy="2984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349" name="Freeform 3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ODwAAqx8AAFYPAADkHwAAEAAAACYAAAAIAAAA//////////8="/>
              </a:ext>
            </a:extLst>
          </p:cNvSpPr>
          <p:nvPr/>
        </p:nvSpPr>
        <p:spPr>
          <a:xfrm>
            <a:off x="2447290" y="514794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0" name="Freeform 3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mEQAAyB8AAIUWAAAhIQAAEAAAACYAAAAIAAAA//////////8="/>
              </a:ext>
            </a:extLst>
          </p:cNvSpPr>
          <p:nvPr/>
        </p:nvSpPr>
        <p:spPr>
          <a:xfrm>
            <a:off x="2787650" y="5166360"/>
            <a:ext cx="873125" cy="219075"/>
          </a:xfrm>
          <a:custGeom>
            <a:avLst/>
            <a:gdLst/>
            <a:ahLst/>
            <a:cxnLst/>
            <a:rect l="0" t="0" r="873125" b="219075"/>
            <a:pathLst>
              <a:path w="873125" h="219075">
                <a:moveTo>
                  <a:pt x="0" y="0"/>
                </a:moveTo>
                <a:cubicBezTo>
                  <a:pt x="436562" y="0"/>
                  <a:pt x="436562" y="219075"/>
                  <a:pt x="873125" y="21907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1" name="Freeform 3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2" name="Freeform 3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mEQAAyB8AAFoWAAAoJAAAEAAAACYAAAAIAAAA//////////8="/>
              </a:ext>
            </a:extLst>
          </p:cNvSpPr>
          <p:nvPr/>
        </p:nvSpPr>
        <p:spPr>
          <a:xfrm>
            <a:off x="2787650" y="5166360"/>
            <a:ext cx="845820" cy="711200"/>
          </a:xfrm>
          <a:custGeom>
            <a:avLst/>
            <a:gdLst/>
            <a:ahLst/>
            <a:cxnLst/>
            <a:rect l="0" t="0" r="845820" b="711200"/>
            <a:pathLst>
              <a:path w="845820" h="711200">
                <a:moveTo>
                  <a:pt x="0" y="0"/>
                </a:moveTo>
                <a:cubicBezTo>
                  <a:pt x="422910" y="0"/>
                  <a:pt x="422910" y="711200"/>
                  <a:pt x="845820" y="71120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3" name="Freeform 3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FgAADCQAAIUWAABGJAAAEAAAACYAAAAIAAAA//////////8="/>
              </a:ext>
            </a:extLst>
          </p:cNvSpPr>
          <p:nvPr/>
        </p:nvSpPr>
        <p:spPr>
          <a:xfrm>
            <a:off x="3615690" y="585978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4" name="Freeform 3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A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uEQAAISEAAIUWAAB7IwAAEAAAACYAAAAIAAAA//////////8="/>
              </a:ext>
            </a:extLst>
          </p:cNvSpPr>
          <p:nvPr/>
        </p:nvSpPr>
        <p:spPr>
          <a:xfrm>
            <a:off x="2792730" y="5385435"/>
            <a:ext cx="868045" cy="382270"/>
          </a:xfrm>
          <a:custGeom>
            <a:avLst/>
            <a:gdLst/>
            <a:ahLst/>
            <a:cxnLst/>
            <a:rect l="0" t="0" r="868045" b="382270"/>
            <a:pathLst>
              <a:path w="868045" h="382270">
                <a:moveTo>
                  <a:pt x="0" y="382270"/>
                </a:moveTo>
                <a:cubicBezTo>
                  <a:pt x="434022" y="382270"/>
                  <a:pt x="434022" y="0"/>
                  <a:pt x="86804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5" name="Freeform 3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Y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6" name="Freeform 3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ODwAAZyMAAFYPAACiIwAAEAAAACYAAAAIAAAA//////////8="/>
              </a:ext>
            </a:extLst>
          </p:cNvSpPr>
          <p:nvPr/>
        </p:nvSpPr>
        <p:spPr>
          <a:xfrm>
            <a:off x="2447290" y="5755005"/>
            <a:ext cx="45720" cy="37465"/>
          </a:xfrm>
          <a:custGeom>
            <a:avLst/>
            <a:gdLst/>
            <a:ahLst/>
            <a:cxnLst/>
            <a:rect l="0" t="0" r="45720" b="37465"/>
            <a:pathLst>
              <a:path w="45720" h="37465">
                <a:moveTo>
                  <a:pt x="45720" y="19050"/>
                </a:moveTo>
                <a:lnTo>
                  <a:pt x="0" y="0"/>
                </a:lnTo>
                <a:lnTo>
                  <a:pt x="0" y="37465"/>
                </a:lnTo>
                <a:lnTo>
                  <a:pt x="45720" y="1905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7" name="Rectangle 36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GwAAbSAAAAMdAADNIQAAEAAAACYAAAAIAAAA//////////8="/>
              </a:ext>
            </a:extLst>
          </p:cNvSpPr>
          <p:nvPr/>
        </p:nvSpPr>
        <p:spPr>
          <a:xfrm>
            <a:off x="4493260" y="5271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358" name="Rectangle 36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QAA0xsAAF4jAAAyHQAAEAAAACYAAAAIAAAA//////////8="/>
              </a:ext>
            </a:extLst>
          </p:cNvSpPr>
          <p:nvPr/>
        </p:nvSpPr>
        <p:spPr>
          <a:xfrm>
            <a:off x="5526405" y="452310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59" name="Group 36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8hAABUHAAAZCMAALwdAAAQAAAAJgAAAAgAAAD/////AAAAAA=="/>
              </a:ext>
            </a:extLst>
          </p:cNvGrpSpPr>
          <p:nvPr/>
        </p:nvGrpSpPr>
        <p:grpSpPr>
          <a:xfrm>
            <a:off x="5526405" y="4605020"/>
            <a:ext cx="226695" cy="228600"/>
            <a:chOff x="5526405" y="4605020"/>
            <a:chExt cx="226695" cy="228600"/>
          </a:xfrm>
        </p:grpSpPr>
        <p:sp>
          <p:nvSpPr>
            <p:cNvPr id="367" name="Freeform 3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LIgAAaRwAAFgjAACwHQAAAAAAACYAAAAIAAAA//////////8="/>
                </a:ext>
              </a:extLst>
            </p:cNvSpPr>
            <p:nvPr/>
          </p:nvSpPr>
          <p:spPr>
            <a:xfrm>
              <a:off x="5534025" y="4618355"/>
              <a:ext cx="211455" cy="207645"/>
            </a:xfrm>
            <a:custGeom>
              <a:avLst/>
              <a:gdLst/>
              <a:ahLst/>
              <a:cxnLst/>
              <a:rect l="0" t="0" r="211455" b="207645"/>
              <a:pathLst>
                <a:path w="211455" h="207645">
                  <a:moveTo>
                    <a:pt x="45311" y="0"/>
                  </a:moveTo>
                  <a:lnTo>
                    <a:pt x="166143" y="0"/>
                  </a:lnTo>
                  <a:cubicBezTo>
                    <a:pt x="191316" y="0"/>
                    <a:pt x="211455" y="19775"/>
                    <a:pt x="211455" y="44495"/>
                  </a:cubicBezTo>
                  <a:lnTo>
                    <a:pt x="211455" y="163149"/>
                  </a:lnTo>
                  <a:cubicBezTo>
                    <a:pt x="211455" y="187869"/>
                    <a:pt x="191316" y="207645"/>
                    <a:pt x="166143" y="207645"/>
                  </a:cubicBezTo>
                  <a:lnTo>
                    <a:pt x="45311" y="207645"/>
                  </a:lnTo>
                  <a:cubicBezTo>
                    <a:pt x="20138" y="207645"/>
                    <a:pt x="0" y="187869"/>
                    <a:pt x="0" y="163149"/>
                  </a:cubicBezTo>
                  <a:lnTo>
                    <a:pt x="0" y="44495"/>
                  </a:lnTo>
                  <a:cubicBezTo>
                    <a:pt x="0" y="19775"/>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366" name="Freeform 3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QAAXhwAAGQjAAC8HQAAAAAAACYAAAAIAAAA//////////8="/>
                </a:ext>
              </a:extLst>
            </p:cNvSpPr>
            <p:nvPr/>
          </p:nvSpPr>
          <p:spPr>
            <a:xfrm>
              <a:off x="5526405" y="4611370"/>
              <a:ext cx="226695" cy="222250"/>
            </a:xfrm>
            <a:custGeom>
              <a:avLst/>
              <a:gdLst/>
              <a:ahLst/>
              <a:cxnLst/>
              <a:rect l="0" t="0" r="226695" b="222250"/>
              <a:pathLst>
                <a:path w="226695" h="222250">
                  <a:moveTo>
                    <a:pt x="173799" y="0"/>
                  </a:moveTo>
                  <a:lnTo>
                    <a:pt x="52895" y="0"/>
                  </a:lnTo>
                  <a:cubicBezTo>
                    <a:pt x="23928" y="0"/>
                    <a:pt x="0" y="23460"/>
                    <a:pt x="0" y="51858"/>
                  </a:cubicBezTo>
                  <a:lnTo>
                    <a:pt x="0" y="170392"/>
                  </a:lnTo>
                  <a:cubicBezTo>
                    <a:pt x="0" y="198790"/>
                    <a:pt x="23928" y="221015"/>
                    <a:pt x="52895" y="222250"/>
                  </a:cubicBezTo>
                  <a:lnTo>
                    <a:pt x="173799" y="222250"/>
                  </a:lnTo>
                  <a:cubicBezTo>
                    <a:pt x="202766" y="221015"/>
                    <a:pt x="225435" y="198790"/>
                    <a:pt x="226695" y="170392"/>
                  </a:cubicBezTo>
                  <a:lnTo>
                    <a:pt x="226695" y="51858"/>
                  </a:lnTo>
                  <a:cubicBezTo>
                    <a:pt x="225435" y="23460"/>
                    <a:pt x="202766" y="0"/>
                    <a:pt x="173799" y="0"/>
                  </a:cubicBezTo>
                  <a:close/>
                  <a:moveTo>
                    <a:pt x="52895" y="14817"/>
                  </a:moveTo>
                  <a:lnTo>
                    <a:pt x="173799" y="14817"/>
                  </a:lnTo>
                  <a:cubicBezTo>
                    <a:pt x="193950" y="14817"/>
                    <a:pt x="211582" y="30868"/>
                    <a:pt x="211582" y="51858"/>
                  </a:cubicBezTo>
                  <a:lnTo>
                    <a:pt x="211582" y="170392"/>
                  </a:lnTo>
                  <a:cubicBezTo>
                    <a:pt x="211582" y="190147"/>
                    <a:pt x="193950" y="207433"/>
                    <a:pt x="173799" y="207433"/>
                  </a:cubicBezTo>
                  <a:lnTo>
                    <a:pt x="52895" y="207433"/>
                  </a:lnTo>
                  <a:cubicBezTo>
                    <a:pt x="31485" y="207433"/>
                    <a:pt x="15113" y="190147"/>
                    <a:pt x="15113" y="170392"/>
                  </a:cubicBezTo>
                  <a:lnTo>
                    <a:pt x="15113" y="51858"/>
                  </a:lnTo>
                  <a:cubicBezTo>
                    <a:pt x="15113" y="30868"/>
                    <a:pt x="31485" y="14817"/>
                    <a:pt x="52895" y="1481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5" name="Freeform 3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IgAAjRwAAK0iAACFHQAAAAAAACYAAAAIAAAA//////////8="/>
                </a:ext>
              </a:extLst>
            </p:cNvSpPr>
            <p:nvPr/>
          </p:nvSpPr>
          <p:spPr>
            <a:xfrm>
              <a:off x="5585460" y="4641215"/>
              <a:ext cx="51435" cy="157480"/>
            </a:xfrm>
            <a:custGeom>
              <a:avLst/>
              <a:gdLst/>
              <a:ahLst/>
              <a:cxnLst/>
              <a:rect l="0" t="0" r="51435" b="157480"/>
              <a:pathLst>
                <a:path w="51435" h="157480">
                  <a:moveTo>
                    <a:pt x="32617" y="35679"/>
                  </a:moveTo>
                  <a:cubicBezTo>
                    <a:pt x="35126" y="47982"/>
                    <a:pt x="41398" y="60285"/>
                    <a:pt x="41398" y="60285"/>
                  </a:cubicBezTo>
                  <a:cubicBezTo>
                    <a:pt x="47671" y="66437"/>
                    <a:pt x="50180" y="82431"/>
                    <a:pt x="50180" y="82431"/>
                  </a:cubicBezTo>
                  <a:lnTo>
                    <a:pt x="51435" y="150098"/>
                  </a:lnTo>
                  <a:cubicBezTo>
                    <a:pt x="51435" y="150098"/>
                    <a:pt x="51435" y="156250"/>
                    <a:pt x="45162" y="157480"/>
                  </a:cubicBezTo>
                  <a:cubicBezTo>
                    <a:pt x="38889" y="157480"/>
                    <a:pt x="7527" y="157480"/>
                    <a:pt x="7527" y="157480"/>
                  </a:cubicBezTo>
                  <a:cubicBezTo>
                    <a:pt x="7527" y="157480"/>
                    <a:pt x="1254" y="157480"/>
                    <a:pt x="0" y="151328"/>
                  </a:cubicBezTo>
                  <a:lnTo>
                    <a:pt x="0" y="82431"/>
                  </a:lnTo>
                  <a:cubicBezTo>
                    <a:pt x="0" y="82431"/>
                    <a:pt x="1254" y="67667"/>
                    <a:pt x="7527" y="60285"/>
                  </a:cubicBezTo>
                  <a:cubicBezTo>
                    <a:pt x="7527" y="60285"/>
                    <a:pt x="11290" y="52903"/>
                    <a:pt x="13799" y="43061"/>
                  </a:cubicBezTo>
                  <a:cubicBezTo>
                    <a:pt x="16308" y="36909"/>
                    <a:pt x="17563" y="27067"/>
                    <a:pt x="17563" y="19685"/>
                  </a:cubicBezTo>
                  <a:cubicBezTo>
                    <a:pt x="17563" y="17224"/>
                    <a:pt x="17563" y="15994"/>
                    <a:pt x="16308" y="14764"/>
                  </a:cubicBezTo>
                  <a:cubicBezTo>
                    <a:pt x="15054" y="13533"/>
                    <a:pt x="15054" y="11073"/>
                    <a:pt x="15054" y="11073"/>
                  </a:cubicBezTo>
                  <a:cubicBezTo>
                    <a:pt x="15054" y="9843"/>
                    <a:pt x="16308" y="7382"/>
                    <a:pt x="16308" y="3691"/>
                  </a:cubicBezTo>
                  <a:cubicBezTo>
                    <a:pt x="16308" y="3691"/>
                    <a:pt x="16308" y="2461"/>
                    <a:pt x="16308" y="2461"/>
                  </a:cubicBezTo>
                  <a:cubicBezTo>
                    <a:pt x="23835" y="0"/>
                    <a:pt x="27599" y="1230"/>
                    <a:pt x="30108" y="2461"/>
                  </a:cubicBezTo>
                  <a:cubicBezTo>
                    <a:pt x="31362" y="2461"/>
                    <a:pt x="31362" y="4921"/>
                    <a:pt x="31362" y="7382"/>
                  </a:cubicBezTo>
                  <a:cubicBezTo>
                    <a:pt x="32617" y="9843"/>
                    <a:pt x="32617" y="12303"/>
                    <a:pt x="31362" y="14764"/>
                  </a:cubicBezTo>
                  <a:cubicBezTo>
                    <a:pt x="30108" y="18455"/>
                    <a:pt x="31362" y="23376"/>
                    <a:pt x="32617" y="35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4" name="Freeform 3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IgAAVBwAAK8iAACHHQAAAAAAACYAAAAIAAAA//////////8="/>
                </a:ext>
              </a:extLst>
            </p:cNvSpPr>
            <p:nvPr/>
          </p:nvSpPr>
          <p:spPr>
            <a:xfrm>
              <a:off x="5582920" y="4605020"/>
              <a:ext cx="55245" cy="194945"/>
            </a:xfrm>
            <a:custGeom>
              <a:avLst/>
              <a:gdLst/>
              <a:ahLst/>
              <a:cxnLst/>
              <a:rect l="0" t="0" r="55245" b="194945"/>
              <a:pathLst>
                <a:path w="55245" h="194945">
                  <a:moveTo>
                    <a:pt x="36411" y="71562"/>
                  </a:moveTo>
                  <a:cubicBezTo>
                    <a:pt x="38922" y="83900"/>
                    <a:pt x="46456" y="95004"/>
                    <a:pt x="46456" y="95004"/>
                  </a:cubicBezTo>
                  <a:lnTo>
                    <a:pt x="42689" y="97472"/>
                  </a:lnTo>
                  <a:cubicBezTo>
                    <a:pt x="42689" y="96238"/>
                    <a:pt x="36411" y="85134"/>
                    <a:pt x="32644" y="72795"/>
                  </a:cubicBezTo>
                  <a:lnTo>
                    <a:pt x="36411" y="71562"/>
                  </a:lnTo>
                  <a:close/>
                  <a:moveTo>
                    <a:pt x="42689" y="97472"/>
                  </a:moveTo>
                  <a:lnTo>
                    <a:pt x="43944" y="96238"/>
                  </a:lnTo>
                  <a:lnTo>
                    <a:pt x="42689" y="97472"/>
                  </a:lnTo>
                  <a:close/>
                  <a:moveTo>
                    <a:pt x="45200" y="95004"/>
                  </a:moveTo>
                  <a:cubicBezTo>
                    <a:pt x="52733" y="102407"/>
                    <a:pt x="53989" y="118447"/>
                    <a:pt x="53989" y="118447"/>
                  </a:cubicBezTo>
                  <a:lnTo>
                    <a:pt x="51478" y="118447"/>
                  </a:lnTo>
                  <a:cubicBezTo>
                    <a:pt x="51478" y="118447"/>
                    <a:pt x="48967" y="103641"/>
                    <a:pt x="42689" y="97472"/>
                  </a:cubicBezTo>
                  <a:lnTo>
                    <a:pt x="45200" y="95004"/>
                  </a:lnTo>
                  <a:close/>
                  <a:moveTo>
                    <a:pt x="53989" y="118447"/>
                  </a:moveTo>
                  <a:lnTo>
                    <a:pt x="52733" y="118447"/>
                  </a:lnTo>
                  <a:lnTo>
                    <a:pt x="53989" y="118447"/>
                  </a:lnTo>
                  <a:close/>
                  <a:moveTo>
                    <a:pt x="53989" y="118447"/>
                  </a:moveTo>
                  <a:lnTo>
                    <a:pt x="55245" y="186308"/>
                  </a:lnTo>
                  <a:lnTo>
                    <a:pt x="51478" y="186308"/>
                  </a:lnTo>
                  <a:lnTo>
                    <a:pt x="51478" y="118447"/>
                  </a:lnTo>
                  <a:lnTo>
                    <a:pt x="53989" y="118447"/>
                  </a:lnTo>
                  <a:close/>
                  <a:moveTo>
                    <a:pt x="55245" y="186308"/>
                  </a:moveTo>
                  <a:lnTo>
                    <a:pt x="53989" y="186308"/>
                  </a:lnTo>
                  <a:lnTo>
                    <a:pt x="55245" y="186308"/>
                  </a:lnTo>
                  <a:close/>
                  <a:moveTo>
                    <a:pt x="55245" y="186308"/>
                  </a:moveTo>
                  <a:cubicBezTo>
                    <a:pt x="55245" y="186308"/>
                    <a:pt x="55245" y="193711"/>
                    <a:pt x="47711" y="194945"/>
                  </a:cubicBezTo>
                  <a:lnTo>
                    <a:pt x="47711" y="191243"/>
                  </a:lnTo>
                  <a:cubicBezTo>
                    <a:pt x="51478" y="191243"/>
                    <a:pt x="51478" y="186308"/>
                    <a:pt x="51478" y="186308"/>
                  </a:cubicBezTo>
                  <a:lnTo>
                    <a:pt x="55245" y="186308"/>
                  </a:lnTo>
                  <a:close/>
                  <a:moveTo>
                    <a:pt x="47711" y="194945"/>
                  </a:moveTo>
                  <a:cubicBezTo>
                    <a:pt x="42689" y="194945"/>
                    <a:pt x="10044" y="194945"/>
                    <a:pt x="10044" y="194945"/>
                  </a:cubicBezTo>
                  <a:lnTo>
                    <a:pt x="10044" y="192477"/>
                  </a:lnTo>
                  <a:cubicBezTo>
                    <a:pt x="10044" y="192477"/>
                    <a:pt x="41433" y="192477"/>
                    <a:pt x="47711" y="191243"/>
                  </a:cubicBezTo>
                  <a:lnTo>
                    <a:pt x="47711" y="194945"/>
                  </a:lnTo>
                  <a:close/>
                  <a:moveTo>
                    <a:pt x="10044" y="194945"/>
                  </a:moveTo>
                  <a:lnTo>
                    <a:pt x="10044" y="193711"/>
                  </a:lnTo>
                  <a:lnTo>
                    <a:pt x="10044" y="194945"/>
                  </a:lnTo>
                  <a:close/>
                  <a:moveTo>
                    <a:pt x="10044" y="194945"/>
                  </a:moveTo>
                  <a:cubicBezTo>
                    <a:pt x="10044" y="194945"/>
                    <a:pt x="1255" y="194945"/>
                    <a:pt x="1255" y="187542"/>
                  </a:cubicBezTo>
                  <a:lnTo>
                    <a:pt x="3766" y="187542"/>
                  </a:lnTo>
                  <a:cubicBezTo>
                    <a:pt x="5022" y="191243"/>
                    <a:pt x="10044" y="192477"/>
                    <a:pt x="10044" y="192477"/>
                  </a:cubicBezTo>
                  <a:lnTo>
                    <a:pt x="10044" y="194945"/>
                  </a:lnTo>
                  <a:close/>
                  <a:moveTo>
                    <a:pt x="1255" y="187542"/>
                  </a:moveTo>
                  <a:lnTo>
                    <a:pt x="2511" y="187542"/>
                  </a:lnTo>
                  <a:lnTo>
                    <a:pt x="1255" y="187542"/>
                  </a:lnTo>
                  <a:close/>
                  <a:moveTo>
                    <a:pt x="1255" y="187542"/>
                  </a:moveTo>
                  <a:lnTo>
                    <a:pt x="0" y="118447"/>
                  </a:lnTo>
                  <a:lnTo>
                    <a:pt x="3766" y="118447"/>
                  </a:lnTo>
                  <a:lnTo>
                    <a:pt x="3766" y="187542"/>
                  </a:lnTo>
                  <a:lnTo>
                    <a:pt x="1255" y="187542"/>
                  </a:lnTo>
                  <a:close/>
                  <a:moveTo>
                    <a:pt x="0" y="118447"/>
                  </a:moveTo>
                  <a:lnTo>
                    <a:pt x="2511" y="118447"/>
                  </a:lnTo>
                  <a:lnTo>
                    <a:pt x="0" y="118447"/>
                  </a:lnTo>
                  <a:close/>
                  <a:moveTo>
                    <a:pt x="0" y="118447"/>
                  </a:moveTo>
                  <a:cubicBezTo>
                    <a:pt x="0" y="118447"/>
                    <a:pt x="1255" y="102407"/>
                    <a:pt x="8788" y="95004"/>
                  </a:cubicBezTo>
                  <a:lnTo>
                    <a:pt x="11300" y="97472"/>
                  </a:lnTo>
                  <a:cubicBezTo>
                    <a:pt x="5022" y="103641"/>
                    <a:pt x="3766" y="118447"/>
                    <a:pt x="3766" y="118447"/>
                  </a:cubicBezTo>
                  <a:lnTo>
                    <a:pt x="0" y="118447"/>
                  </a:lnTo>
                  <a:close/>
                  <a:moveTo>
                    <a:pt x="11300" y="97472"/>
                  </a:moveTo>
                  <a:lnTo>
                    <a:pt x="10044" y="96238"/>
                  </a:lnTo>
                  <a:lnTo>
                    <a:pt x="11300" y="97472"/>
                  </a:lnTo>
                  <a:close/>
                  <a:moveTo>
                    <a:pt x="7533" y="95004"/>
                  </a:moveTo>
                  <a:cubicBezTo>
                    <a:pt x="7533" y="95004"/>
                    <a:pt x="12555" y="88835"/>
                    <a:pt x="15066" y="78965"/>
                  </a:cubicBezTo>
                  <a:lnTo>
                    <a:pt x="18833" y="80198"/>
                  </a:lnTo>
                  <a:cubicBezTo>
                    <a:pt x="15066" y="90069"/>
                    <a:pt x="11300" y="97472"/>
                    <a:pt x="11300" y="97472"/>
                  </a:cubicBezTo>
                  <a:lnTo>
                    <a:pt x="7533" y="95004"/>
                  </a:lnTo>
                  <a:close/>
                  <a:moveTo>
                    <a:pt x="15066" y="78965"/>
                  </a:moveTo>
                  <a:cubicBezTo>
                    <a:pt x="16322" y="75263"/>
                    <a:pt x="17577" y="71562"/>
                    <a:pt x="17577" y="67860"/>
                  </a:cubicBezTo>
                  <a:lnTo>
                    <a:pt x="21344" y="67860"/>
                  </a:lnTo>
                  <a:cubicBezTo>
                    <a:pt x="20089" y="71562"/>
                    <a:pt x="20089" y="76497"/>
                    <a:pt x="18833" y="80198"/>
                  </a:cubicBezTo>
                  <a:lnTo>
                    <a:pt x="15066" y="78965"/>
                  </a:lnTo>
                  <a:close/>
                  <a:moveTo>
                    <a:pt x="17577" y="67860"/>
                  </a:moveTo>
                  <a:cubicBezTo>
                    <a:pt x="17577" y="62925"/>
                    <a:pt x="17577" y="59223"/>
                    <a:pt x="17577" y="55522"/>
                  </a:cubicBezTo>
                  <a:lnTo>
                    <a:pt x="21344" y="55522"/>
                  </a:lnTo>
                  <a:cubicBezTo>
                    <a:pt x="21344" y="59223"/>
                    <a:pt x="21344" y="62925"/>
                    <a:pt x="21344" y="67860"/>
                  </a:cubicBezTo>
                  <a:lnTo>
                    <a:pt x="17577" y="67860"/>
                  </a:lnTo>
                  <a:close/>
                  <a:moveTo>
                    <a:pt x="17577" y="55522"/>
                  </a:moveTo>
                  <a:cubicBezTo>
                    <a:pt x="17577" y="54288"/>
                    <a:pt x="17577" y="53054"/>
                    <a:pt x="17577" y="53054"/>
                  </a:cubicBezTo>
                  <a:lnTo>
                    <a:pt x="21344" y="53054"/>
                  </a:lnTo>
                  <a:cubicBezTo>
                    <a:pt x="21344" y="53054"/>
                    <a:pt x="21344" y="54288"/>
                    <a:pt x="21344" y="55522"/>
                  </a:cubicBezTo>
                  <a:lnTo>
                    <a:pt x="17577" y="55522"/>
                  </a:lnTo>
                  <a:close/>
                  <a:moveTo>
                    <a:pt x="17577" y="53054"/>
                  </a:moveTo>
                  <a:cubicBezTo>
                    <a:pt x="17577" y="51820"/>
                    <a:pt x="17577" y="51820"/>
                    <a:pt x="17577" y="50586"/>
                  </a:cubicBezTo>
                  <a:lnTo>
                    <a:pt x="20089" y="49353"/>
                  </a:lnTo>
                  <a:cubicBezTo>
                    <a:pt x="21344" y="50586"/>
                    <a:pt x="21344" y="51820"/>
                    <a:pt x="21344" y="53054"/>
                  </a:cubicBezTo>
                  <a:lnTo>
                    <a:pt x="17577" y="53054"/>
                  </a:lnTo>
                  <a:close/>
                  <a:moveTo>
                    <a:pt x="17577" y="50586"/>
                  </a:moveTo>
                  <a:lnTo>
                    <a:pt x="16322" y="50586"/>
                  </a:lnTo>
                  <a:lnTo>
                    <a:pt x="17577" y="50586"/>
                  </a:lnTo>
                  <a:lnTo>
                    <a:pt x="18833" y="50586"/>
                  </a:lnTo>
                  <a:lnTo>
                    <a:pt x="17577" y="50586"/>
                  </a:lnTo>
                  <a:close/>
                  <a:moveTo>
                    <a:pt x="17577" y="50586"/>
                  </a:moveTo>
                  <a:lnTo>
                    <a:pt x="20089" y="49353"/>
                  </a:lnTo>
                  <a:lnTo>
                    <a:pt x="17577" y="50586"/>
                  </a:lnTo>
                  <a:close/>
                  <a:moveTo>
                    <a:pt x="17577" y="50586"/>
                  </a:moveTo>
                  <a:lnTo>
                    <a:pt x="18833" y="50586"/>
                  </a:lnTo>
                  <a:lnTo>
                    <a:pt x="17577" y="50586"/>
                  </a:lnTo>
                  <a:close/>
                  <a:moveTo>
                    <a:pt x="17577" y="50586"/>
                  </a:moveTo>
                  <a:cubicBezTo>
                    <a:pt x="16322" y="49353"/>
                    <a:pt x="16322" y="48119"/>
                    <a:pt x="16322" y="46885"/>
                  </a:cubicBezTo>
                  <a:lnTo>
                    <a:pt x="20089" y="46885"/>
                  </a:lnTo>
                  <a:cubicBezTo>
                    <a:pt x="20089" y="48119"/>
                    <a:pt x="20089" y="48119"/>
                    <a:pt x="20089" y="49353"/>
                  </a:cubicBezTo>
                  <a:lnTo>
                    <a:pt x="17577" y="50586"/>
                  </a:lnTo>
                  <a:close/>
                  <a:moveTo>
                    <a:pt x="16322" y="46885"/>
                  </a:moveTo>
                  <a:cubicBezTo>
                    <a:pt x="16322" y="46885"/>
                    <a:pt x="16322" y="46885"/>
                    <a:pt x="16322" y="46885"/>
                  </a:cubicBezTo>
                  <a:lnTo>
                    <a:pt x="20089" y="46885"/>
                  </a:lnTo>
                  <a:cubicBezTo>
                    <a:pt x="20089" y="46885"/>
                    <a:pt x="20089" y="46885"/>
                    <a:pt x="20089" y="46885"/>
                  </a:cubicBezTo>
                  <a:lnTo>
                    <a:pt x="16322" y="46885"/>
                  </a:lnTo>
                  <a:close/>
                  <a:moveTo>
                    <a:pt x="16322" y="46885"/>
                  </a:moveTo>
                  <a:lnTo>
                    <a:pt x="17577" y="46885"/>
                  </a:lnTo>
                  <a:lnTo>
                    <a:pt x="16322" y="46885"/>
                  </a:lnTo>
                  <a:close/>
                  <a:moveTo>
                    <a:pt x="16322" y="46885"/>
                  </a:moveTo>
                  <a:cubicBezTo>
                    <a:pt x="16322" y="46885"/>
                    <a:pt x="16322" y="45651"/>
                    <a:pt x="16322" y="45651"/>
                  </a:cubicBezTo>
                  <a:lnTo>
                    <a:pt x="20089" y="45651"/>
                  </a:lnTo>
                  <a:cubicBezTo>
                    <a:pt x="20089" y="45651"/>
                    <a:pt x="20089" y="46885"/>
                    <a:pt x="20089" y="46885"/>
                  </a:cubicBezTo>
                  <a:lnTo>
                    <a:pt x="16322" y="46885"/>
                  </a:lnTo>
                  <a:close/>
                  <a:moveTo>
                    <a:pt x="16322" y="45651"/>
                  </a:moveTo>
                  <a:cubicBezTo>
                    <a:pt x="16322" y="44417"/>
                    <a:pt x="16322" y="44417"/>
                    <a:pt x="16322" y="44417"/>
                  </a:cubicBezTo>
                  <a:lnTo>
                    <a:pt x="20089" y="44417"/>
                  </a:lnTo>
                  <a:cubicBezTo>
                    <a:pt x="20089" y="45651"/>
                    <a:pt x="20089" y="45651"/>
                    <a:pt x="20089" y="45651"/>
                  </a:cubicBezTo>
                  <a:lnTo>
                    <a:pt x="16322" y="45651"/>
                  </a:lnTo>
                  <a:close/>
                  <a:moveTo>
                    <a:pt x="20089" y="44417"/>
                  </a:moveTo>
                  <a:lnTo>
                    <a:pt x="18833" y="44417"/>
                  </a:lnTo>
                  <a:lnTo>
                    <a:pt x="20089" y="44417"/>
                  </a:lnTo>
                  <a:close/>
                  <a:moveTo>
                    <a:pt x="16322" y="44417"/>
                  </a:moveTo>
                  <a:cubicBezTo>
                    <a:pt x="16322" y="43184"/>
                    <a:pt x="16322" y="40716"/>
                    <a:pt x="16322" y="39482"/>
                  </a:cubicBezTo>
                  <a:lnTo>
                    <a:pt x="20089" y="40716"/>
                  </a:lnTo>
                  <a:cubicBezTo>
                    <a:pt x="20089" y="41950"/>
                    <a:pt x="20089" y="43184"/>
                    <a:pt x="20089" y="44417"/>
                  </a:cubicBezTo>
                  <a:lnTo>
                    <a:pt x="16322" y="44417"/>
                  </a:lnTo>
                  <a:close/>
                  <a:moveTo>
                    <a:pt x="16322" y="39482"/>
                  </a:moveTo>
                  <a:lnTo>
                    <a:pt x="18833" y="39482"/>
                  </a:lnTo>
                  <a:lnTo>
                    <a:pt x="16322" y="39482"/>
                  </a:lnTo>
                  <a:close/>
                  <a:moveTo>
                    <a:pt x="16322" y="39482"/>
                  </a:moveTo>
                  <a:cubicBezTo>
                    <a:pt x="16322" y="39482"/>
                    <a:pt x="17577" y="39482"/>
                    <a:pt x="17577" y="38248"/>
                  </a:cubicBezTo>
                  <a:lnTo>
                    <a:pt x="20089" y="39482"/>
                  </a:lnTo>
                  <a:cubicBezTo>
                    <a:pt x="20089" y="39482"/>
                    <a:pt x="20089" y="39482"/>
                    <a:pt x="20089" y="40716"/>
                  </a:cubicBezTo>
                  <a:lnTo>
                    <a:pt x="16322" y="39482"/>
                  </a:lnTo>
                  <a:close/>
                  <a:moveTo>
                    <a:pt x="17577" y="38248"/>
                  </a:moveTo>
                  <a:cubicBezTo>
                    <a:pt x="17577" y="37014"/>
                    <a:pt x="17577" y="37014"/>
                    <a:pt x="18833" y="37014"/>
                  </a:cubicBezTo>
                  <a:lnTo>
                    <a:pt x="20089" y="39482"/>
                  </a:lnTo>
                  <a:cubicBezTo>
                    <a:pt x="20089" y="39482"/>
                    <a:pt x="20089" y="39482"/>
                    <a:pt x="20089" y="39482"/>
                  </a:cubicBezTo>
                  <a:lnTo>
                    <a:pt x="17577" y="38248"/>
                  </a:lnTo>
                  <a:close/>
                  <a:moveTo>
                    <a:pt x="18833" y="37014"/>
                  </a:moveTo>
                  <a:cubicBezTo>
                    <a:pt x="22600" y="35781"/>
                    <a:pt x="25111" y="35781"/>
                    <a:pt x="27622" y="35781"/>
                  </a:cubicBezTo>
                  <a:lnTo>
                    <a:pt x="27622" y="38248"/>
                  </a:lnTo>
                  <a:cubicBezTo>
                    <a:pt x="25111" y="38248"/>
                    <a:pt x="22600" y="38248"/>
                    <a:pt x="20089" y="39482"/>
                  </a:cubicBezTo>
                  <a:lnTo>
                    <a:pt x="18833" y="37014"/>
                  </a:lnTo>
                  <a:close/>
                  <a:moveTo>
                    <a:pt x="27622" y="35781"/>
                  </a:moveTo>
                  <a:cubicBezTo>
                    <a:pt x="30133" y="35781"/>
                    <a:pt x="31389" y="35781"/>
                    <a:pt x="32644" y="35781"/>
                  </a:cubicBezTo>
                  <a:lnTo>
                    <a:pt x="32644" y="39482"/>
                  </a:lnTo>
                  <a:cubicBezTo>
                    <a:pt x="31389" y="39482"/>
                    <a:pt x="28878" y="38248"/>
                    <a:pt x="27622" y="38248"/>
                  </a:cubicBezTo>
                  <a:lnTo>
                    <a:pt x="27622" y="35781"/>
                  </a:lnTo>
                  <a:close/>
                  <a:moveTo>
                    <a:pt x="32644" y="35781"/>
                  </a:moveTo>
                  <a:cubicBezTo>
                    <a:pt x="35155" y="37014"/>
                    <a:pt x="35155" y="39482"/>
                    <a:pt x="35155" y="41950"/>
                  </a:cubicBezTo>
                  <a:lnTo>
                    <a:pt x="32644" y="41950"/>
                  </a:lnTo>
                  <a:cubicBezTo>
                    <a:pt x="32644" y="40716"/>
                    <a:pt x="32644" y="39482"/>
                    <a:pt x="32644" y="39482"/>
                  </a:cubicBezTo>
                  <a:lnTo>
                    <a:pt x="32644" y="35781"/>
                  </a:lnTo>
                  <a:close/>
                  <a:moveTo>
                    <a:pt x="35155" y="41950"/>
                  </a:moveTo>
                  <a:cubicBezTo>
                    <a:pt x="35155" y="41950"/>
                    <a:pt x="36411" y="43184"/>
                    <a:pt x="36411" y="43184"/>
                  </a:cubicBezTo>
                  <a:lnTo>
                    <a:pt x="32644" y="43184"/>
                  </a:lnTo>
                  <a:cubicBezTo>
                    <a:pt x="32644" y="43184"/>
                    <a:pt x="32644" y="43184"/>
                    <a:pt x="32644" y="41950"/>
                  </a:cubicBezTo>
                  <a:lnTo>
                    <a:pt x="35155" y="41950"/>
                  </a:lnTo>
                  <a:close/>
                  <a:moveTo>
                    <a:pt x="36411" y="43184"/>
                  </a:moveTo>
                  <a:lnTo>
                    <a:pt x="33900" y="43184"/>
                  </a:lnTo>
                  <a:lnTo>
                    <a:pt x="36411" y="43184"/>
                  </a:lnTo>
                  <a:close/>
                  <a:moveTo>
                    <a:pt x="36411" y="43184"/>
                  </a:moveTo>
                  <a:cubicBezTo>
                    <a:pt x="36411" y="44417"/>
                    <a:pt x="36411" y="45651"/>
                    <a:pt x="36411" y="46885"/>
                  </a:cubicBezTo>
                  <a:lnTo>
                    <a:pt x="32644" y="46885"/>
                  </a:lnTo>
                  <a:cubicBezTo>
                    <a:pt x="32644" y="45651"/>
                    <a:pt x="32644" y="44417"/>
                    <a:pt x="32644" y="43184"/>
                  </a:cubicBezTo>
                  <a:lnTo>
                    <a:pt x="36411" y="43184"/>
                  </a:lnTo>
                  <a:close/>
                  <a:moveTo>
                    <a:pt x="36411" y="46885"/>
                  </a:moveTo>
                  <a:cubicBezTo>
                    <a:pt x="36411" y="48119"/>
                    <a:pt x="36411" y="49353"/>
                    <a:pt x="35155" y="51820"/>
                  </a:cubicBezTo>
                  <a:lnTo>
                    <a:pt x="32644" y="49353"/>
                  </a:lnTo>
                  <a:cubicBezTo>
                    <a:pt x="32644" y="49353"/>
                    <a:pt x="32644" y="48119"/>
                    <a:pt x="32644" y="46885"/>
                  </a:cubicBezTo>
                  <a:lnTo>
                    <a:pt x="36411" y="46885"/>
                  </a:lnTo>
                  <a:close/>
                  <a:moveTo>
                    <a:pt x="32644" y="49353"/>
                  </a:moveTo>
                  <a:lnTo>
                    <a:pt x="53989" y="0"/>
                  </a:lnTo>
                  <a:lnTo>
                    <a:pt x="32644" y="49353"/>
                  </a:lnTo>
                  <a:lnTo>
                    <a:pt x="33900" y="50586"/>
                  </a:lnTo>
                  <a:lnTo>
                    <a:pt x="32644" y="49353"/>
                  </a:lnTo>
                  <a:close/>
                  <a:moveTo>
                    <a:pt x="35155" y="50586"/>
                  </a:moveTo>
                  <a:cubicBezTo>
                    <a:pt x="33900" y="54288"/>
                    <a:pt x="35155" y="57989"/>
                    <a:pt x="35155" y="65392"/>
                  </a:cubicBezTo>
                  <a:lnTo>
                    <a:pt x="32644" y="65392"/>
                  </a:lnTo>
                  <a:cubicBezTo>
                    <a:pt x="31389" y="57989"/>
                    <a:pt x="30133" y="53054"/>
                    <a:pt x="32644" y="49353"/>
                  </a:cubicBezTo>
                  <a:lnTo>
                    <a:pt x="35155" y="50586"/>
                  </a:lnTo>
                  <a:close/>
                  <a:moveTo>
                    <a:pt x="35155" y="65392"/>
                  </a:moveTo>
                  <a:cubicBezTo>
                    <a:pt x="36411" y="67860"/>
                    <a:pt x="36411" y="70328"/>
                    <a:pt x="36411" y="71562"/>
                  </a:cubicBezTo>
                  <a:lnTo>
                    <a:pt x="32644" y="71562"/>
                  </a:lnTo>
                  <a:cubicBezTo>
                    <a:pt x="32644" y="69094"/>
                    <a:pt x="32644" y="67860"/>
                    <a:pt x="32644" y="65392"/>
                  </a:cubicBezTo>
                  <a:lnTo>
                    <a:pt x="35155" y="65392"/>
                  </a:lnTo>
                  <a:close/>
                  <a:moveTo>
                    <a:pt x="32644" y="72795"/>
                  </a:moveTo>
                  <a:lnTo>
                    <a:pt x="32644" y="71562"/>
                  </a:lnTo>
                  <a:lnTo>
                    <a:pt x="35155" y="71562"/>
                  </a:lnTo>
                  <a:lnTo>
                    <a:pt x="32644" y="7279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3" name="Freeform 3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6IgAAjRwAAAsjAACFHQAAAAAAACYAAAAIAAAA//////////8="/>
                </a:ext>
              </a:extLst>
            </p:cNvSpPr>
            <p:nvPr/>
          </p:nvSpPr>
          <p:spPr>
            <a:xfrm>
              <a:off x="5645150" y="4641215"/>
              <a:ext cx="51435" cy="157480"/>
            </a:xfrm>
            <a:custGeom>
              <a:avLst/>
              <a:gdLst/>
              <a:ahLst/>
              <a:cxnLst/>
              <a:rect l="0" t="0" r="51435" b="157480"/>
              <a:pathLst>
                <a:path w="51435" h="157480">
                  <a:moveTo>
                    <a:pt x="17563" y="121801"/>
                  </a:moveTo>
                  <a:cubicBezTo>
                    <a:pt x="15054" y="109498"/>
                    <a:pt x="8781" y="97195"/>
                    <a:pt x="8781" y="97195"/>
                  </a:cubicBezTo>
                  <a:cubicBezTo>
                    <a:pt x="2509" y="91043"/>
                    <a:pt x="0" y="75049"/>
                    <a:pt x="0" y="75049"/>
                  </a:cubicBezTo>
                  <a:lnTo>
                    <a:pt x="0" y="7382"/>
                  </a:lnTo>
                  <a:cubicBezTo>
                    <a:pt x="0" y="7382"/>
                    <a:pt x="0" y="1230"/>
                    <a:pt x="5018" y="1230"/>
                  </a:cubicBezTo>
                  <a:cubicBezTo>
                    <a:pt x="11290" y="0"/>
                    <a:pt x="42653" y="0"/>
                    <a:pt x="42653" y="0"/>
                  </a:cubicBezTo>
                  <a:cubicBezTo>
                    <a:pt x="42653" y="0"/>
                    <a:pt x="50180" y="0"/>
                    <a:pt x="50180" y="6152"/>
                  </a:cubicBezTo>
                  <a:lnTo>
                    <a:pt x="51435" y="75049"/>
                  </a:lnTo>
                  <a:cubicBezTo>
                    <a:pt x="51435" y="75049"/>
                    <a:pt x="48925" y="89813"/>
                    <a:pt x="43907" y="97195"/>
                  </a:cubicBezTo>
                  <a:cubicBezTo>
                    <a:pt x="43907" y="97195"/>
                    <a:pt x="38889" y="104577"/>
                    <a:pt x="36380" y="114419"/>
                  </a:cubicBezTo>
                  <a:cubicBezTo>
                    <a:pt x="33871" y="120571"/>
                    <a:pt x="33871" y="130413"/>
                    <a:pt x="33871" y="137795"/>
                  </a:cubicBezTo>
                  <a:cubicBezTo>
                    <a:pt x="33871" y="140256"/>
                    <a:pt x="33871" y="141486"/>
                    <a:pt x="33871" y="142716"/>
                  </a:cubicBezTo>
                  <a:cubicBezTo>
                    <a:pt x="35126" y="145177"/>
                    <a:pt x="35126" y="146407"/>
                    <a:pt x="35126" y="146407"/>
                  </a:cubicBezTo>
                  <a:cubicBezTo>
                    <a:pt x="35126" y="147638"/>
                    <a:pt x="35126" y="150098"/>
                    <a:pt x="33871" y="153789"/>
                  </a:cubicBezTo>
                  <a:cubicBezTo>
                    <a:pt x="33871" y="153789"/>
                    <a:pt x="33871" y="155019"/>
                    <a:pt x="33871" y="155019"/>
                  </a:cubicBezTo>
                  <a:cubicBezTo>
                    <a:pt x="27599" y="157480"/>
                    <a:pt x="22581" y="156250"/>
                    <a:pt x="20072" y="156250"/>
                  </a:cubicBezTo>
                  <a:cubicBezTo>
                    <a:pt x="18817" y="155019"/>
                    <a:pt x="18817" y="152559"/>
                    <a:pt x="18817" y="150098"/>
                  </a:cubicBezTo>
                  <a:cubicBezTo>
                    <a:pt x="18817" y="147638"/>
                    <a:pt x="17563" y="145177"/>
                    <a:pt x="18817" y="142716"/>
                  </a:cubicBezTo>
                  <a:cubicBezTo>
                    <a:pt x="21326" y="139025"/>
                    <a:pt x="20072" y="134104"/>
                    <a:pt x="17563" y="121801"/>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62" name="Freeform 3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G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2IgAAixwAAA0jAACHHQAAAAAAACYAAAAIAAAA//////////8="/>
                </a:ext>
              </a:extLst>
            </p:cNvSpPr>
            <p:nvPr/>
          </p:nvSpPr>
          <p:spPr>
            <a:xfrm>
              <a:off x="5642610" y="4639945"/>
              <a:ext cx="55245" cy="160020"/>
            </a:xfrm>
            <a:custGeom>
              <a:avLst/>
              <a:gdLst/>
              <a:ahLst/>
              <a:cxnLst/>
              <a:rect l="0" t="0" r="55245" b="160020"/>
              <a:pathLst>
                <a:path w="55245" h="160020">
                  <a:moveTo>
                    <a:pt x="18833" y="123092"/>
                  </a:moveTo>
                  <a:cubicBezTo>
                    <a:pt x="16322" y="110783"/>
                    <a:pt x="10044" y="99705"/>
                    <a:pt x="10044" y="99705"/>
                  </a:cubicBezTo>
                  <a:lnTo>
                    <a:pt x="12555" y="98474"/>
                  </a:lnTo>
                  <a:cubicBezTo>
                    <a:pt x="12555" y="98474"/>
                    <a:pt x="20089" y="109552"/>
                    <a:pt x="22600" y="123092"/>
                  </a:cubicBezTo>
                  <a:lnTo>
                    <a:pt x="18833" y="123092"/>
                  </a:lnTo>
                  <a:close/>
                  <a:moveTo>
                    <a:pt x="12555" y="97243"/>
                  </a:moveTo>
                  <a:lnTo>
                    <a:pt x="12555" y="98474"/>
                  </a:lnTo>
                  <a:lnTo>
                    <a:pt x="11300" y="98474"/>
                  </a:lnTo>
                  <a:lnTo>
                    <a:pt x="12555" y="97243"/>
                  </a:lnTo>
                  <a:close/>
                  <a:moveTo>
                    <a:pt x="10044" y="99705"/>
                  </a:moveTo>
                  <a:cubicBezTo>
                    <a:pt x="3766" y="92319"/>
                    <a:pt x="1255" y="77548"/>
                    <a:pt x="1255" y="77548"/>
                  </a:cubicBezTo>
                  <a:lnTo>
                    <a:pt x="5022" y="76317"/>
                  </a:lnTo>
                  <a:cubicBezTo>
                    <a:pt x="5022" y="76317"/>
                    <a:pt x="6277" y="91088"/>
                    <a:pt x="12555" y="97243"/>
                  </a:cubicBezTo>
                  <a:lnTo>
                    <a:pt x="10044" y="99705"/>
                  </a:lnTo>
                  <a:close/>
                  <a:moveTo>
                    <a:pt x="1255" y="77548"/>
                  </a:moveTo>
                  <a:lnTo>
                    <a:pt x="1255" y="76317"/>
                  </a:lnTo>
                  <a:lnTo>
                    <a:pt x="2511" y="76317"/>
                  </a:lnTo>
                  <a:lnTo>
                    <a:pt x="1255" y="77548"/>
                  </a:lnTo>
                  <a:close/>
                  <a:moveTo>
                    <a:pt x="1255" y="76317"/>
                  </a:moveTo>
                  <a:lnTo>
                    <a:pt x="0" y="8616"/>
                  </a:lnTo>
                  <a:lnTo>
                    <a:pt x="3766" y="8616"/>
                  </a:lnTo>
                  <a:lnTo>
                    <a:pt x="5022" y="76317"/>
                  </a:lnTo>
                  <a:lnTo>
                    <a:pt x="1255" y="76317"/>
                  </a:lnTo>
                  <a:close/>
                  <a:moveTo>
                    <a:pt x="0" y="8616"/>
                  </a:moveTo>
                  <a:lnTo>
                    <a:pt x="2511" y="8616"/>
                  </a:lnTo>
                  <a:lnTo>
                    <a:pt x="0" y="8616"/>
                  </a:lnTo>
                  <a:close/>
                  <a:moveTo>
                    <a:pt x="0" y="8616"/>
                  </a:moveTo>
                  <a:cubicBezTo>
                    <a:pt x="0" y="8616"/>
                    <a:pt x="0" y="1231"/>
                    <a:pt x="7533" y="0"/>
                  </a:cubicBezTo>
                  <a:lnTo>
                    <a:pt x="7533" y="3693"/>
                  </a:lnTo>
                  <a:cubicBezTo>
                    <a:pt x="3766" y="3693"/>
                    <a:pt x="3766" y="8616"/>
                    <a:pt x="3766" y="8616"/>
                  </a:cubicBezTo>
                  <a:lnTo>
                    <a:pt x="0" y="8616"/>
                  </a:lnTo>
                  <a:close/>
                  <a:moveTo>
                    <a:pt x="7533" y="0"/>
                  </a:moveTo>
                  <a:cubicBezTo>
                    <a:pt x="13811" y="0"/>
                    <a:pt x="45200" y="0"/>
                    <a:pt x="45200" y="0"/>
                  </a:cubicBezTo>
                  <a:lnTo>
                    <a:pt x="45200" y="3693"/>
                  </a:lnTo>
                  <a:cubicBezTo>
                    <a:pt x="45200" y="3693"/>
                    <a:pt x="13811" y="2462"/>
                    <a:pt x="7533" y="3693"/>
                  </a:cubicBezTo>
                  <a:lnTo>
                    <a:pt x="7533" y="0"/>
                  </a:lnTo>
                  <a:close/>
                  <a:moveTo>
                    <a:pt x="45200" y="0"/>
                  </a:moveTo>
                  <a:lnTo>
                    <a:pt x="45200" y="1231"/>
                  </a:lnTo>
                  <a:lnTo>
                    <a:pt x="45200" y="0"/>
                  </a:lnTo>
                  <a:close/>
                  <a:moveTo>
                    <a:pt x="45200" y="0"/>
                  </a:moveTo>
                  <a:cubicBezTo>
                    <a:pt x="45200" y="0"/>
                    <a:pt x="53989" y="0"/>
                    <a:pt x="53989" y="7386"/>
                  </a:cubicBezTo>
                  <a:lnTo>
                    <a:pt x="51478" y="8616"/>
                  </a:lnTo>
                  <a:cubicBezTo>
                    <a:pt x="50222" y="3693"/>
                    <a:pt x="45200" y="3693"/>
                    <a:pt x="45200" y="3693"/>
                  </a:cubicBezTo>
                  <a:lnTo>
                    <a:pt x="45200" y="0"/>
                  </a:lnTo>
                  <a:close/>
                  <a:moveTo>
                    <a:pt x="53989" y="7386"/>
                  </a:moveTo>
                  <a:lnTo>
                    <a:pt x="52733" y="7386"/>
                  </a:lnTo>
                  <a:lnTo>
                    <a:pt x="53989" y="7386"/>
                  </a:lnTo>
                  <a:close/>
                  <a:moveTo>
                    <a:pt x="53989" y="7386"/>
                  </a:moveTo>
                  <a:lnTo>
                    <a:pt x="55245" y="76317"/>
                  </a:lnTo>
                  <a:lnTo>
                    <a:pt x="51478" y="76317"/>
                  </a:lnTo>
                  <a:lnTo>
                    <a:pt x="51478" y="8616"/>
                  </a:lnTo>
                  <a:lnTo>
                    <a:pt x="53989" y="7386"/>
                  </a:lnTo>
                  <a:close/>
                  <a:moveTo>
                    <a:pt x="55245" y="76317"/>
                  </a:moveTo>
                  <a:lnTo>
                    <a:pt x="53989" y="76317"/>
                  </a:lnTo>
                  <a:lnTo>
                    <a:pt x="55245" y="76317"/>
                  </a:lnTo>
                  <a:close/>
                  <a:moveTo>
                    <a:pt x="55245" y="76317"/>
                  </a:moveTo>
                  <a:cubicBezTo>
                    <a:pt x="55245" y="76317"/>
                    <a:pt x="53989" y="92319"/>
                    <a:pt x="47711" y="99705"/>
                  </a:cubicBezTo>
                  <a:lnTo>
                    <a:pt x="45200" y="97243"/>
                  </a:lnTo>
                  <a:cubicBezTo>
                    <a:pt x="50222" y="91088"/>
                    <a:pt x="51478" y="76317"/>
                    <a:pt x="51478" y="76317"/>
                  </a:cubicBezTo>
                  <a:lnTo>
                    <a:pt x="55245" y="76317"/>
                  </a:lnTo>
                  <a:close/>
                  <a:moveTo>
                    <a:pt x="43944" y="97243"/>
                  </a:moveTo>
                  <a:lnTo>
                    <a:pt x="45200" y="97243"/>
                  </a:lnTo>
                  <a:lnTo>
                    <a:pt x="46456" y="98474"/>
                  </a:lnTo>
                  <a:lnTo>
                    <a:pt x="43944" y="97243"/>
                  </a:lnTo>
                  <a:close/>
                  <a:moveTo>
                    <a:pt x="47711" y="99705"/>
                  </a:moveTo>
                  <a:cubicBezTo>
                    <a:pt x="47711" y="99705"/>
                    <a:pt x="42689" y="107090"/>
                    <a:pt x="40178" y="115707"/>
                  </a:cubicBezTo>
                  <a:lnTo>
                    <a:pt x="37667" y="114476"/>
                  </a:lnTo>
                  <a:cubicBezTo>
                    <a:pt x="40178" y="105859"/>
                    <a:pt x="43944" y="97243"/>
                    <a:pt x="43944" y="97243"/>
                  </a:cubicBezTo>
                  <a:lnTo>
                    <a:pt x="47711" y="99705"/>
                  </a:lnTo>
                  <a:close/>
                  <a:moveTo>
                    <a:pt x="40178" y="115707"/>
                  </a:moveTo>
                  <a:cubicBezTo>
                    <a:pt x="38922" y="119400"/>
                    <a:pt x="38922" y="123092"/>
                    <a:pt x="37667" y="126785"/>
                  </a:cubicBezTo>
                  <a:lnTo>
                    <a:pt x="35155" y="126785"/>
                  </a:lnTo>
                  <a:cubicBezTo>
                    <a:pt x="35155" y="123092"/>
                    <a:pt x="36411" y="118169"/>
                    <a:pt x="37667" y="114476"/>
                  </a:cubicBezTo>
                  <a:lnTo>
                    <a:pt x="40178" y="115707"/>
                  </a:lnTo>
                  <a:close/>
                  <a:moveTo>
                    <a:pt x="37667" y="126785"/>
                  </a:moveTo>
                  <a:cubicBezTo>
                    <a:pt x="37667" y="131709"/>
                    <a:pt x="37667" y="135402"/>
                    <a:pt x="37667" y="139094"/>
                  </a:cubicBezTo>
                  <a:lnTo>
                    <a:pt x="33900" y="139094"/>
                  </a:lnTo>
                  <a:cubicBezTo>
                    <a:pt x="33900" y="135402"/>
                    <a:pt x="33900" y="131709"/>
                    <a:pt x="35155" y="126785"/>
                  </a:cubicBezTo>
                  <a:lnTo>
                    <a:pt x="37667" y="126785"/>
                  </a:lnTo>
                  <a:close/>
                  <a:moveTo>
                    <a:pt x="37667" y="139094"/>
                  </a:moveTo>
                  <a:cubicBezTo>
                    <a:pt x="37667" y="140325"/>
                    <a:pt x="37667" y="141556"/>
                    <a:pt x="37667" y="141556"/>
                  </a:cubicBezTo>
                  <a:lnTo>
                    <a:pt x="33900" y="142787"/>
                  </a:lnTo>
                  <a:cubicBezTo>
                    <a:pt x="33900" y="141556"/>
                    <a:pt x="33900" y="140325"/>
                    <a:pt x="33900" y="139094"/>
                  </a:cubicBezTo>
                  <a:lnTo>
                    <a:pt x="37667" y="139094"/>
                  </a:lnTo>
                  <a:close/>
                  <a:moveTo>
                    <a:pt x="37667" y="141556"/>
                  </a:moveTo>
                  <a:cubicBezTo>
                    <a:pt x="37667" y="142787"/>
                    <a:pt x="37667" y="142787"/>
                    <a:pt x="38922" y="144018"/>
                  </a:cubicBezTo>
                  <a:lnTo>
                    <a:pt x="35155" y="145249"/>
                  </a:lnTo>
                  <a:cubicBezTo>
                    <a:pt x="35155" y="144018"/>
                    <a:pt x="35155" y="142787"/>
                    <a:pt x="33900" y="142787"/>
                  </a:cubicBezTo>
                  <a:lnTo>
                    <a:pt x="37667" y="141556"/>
                  </a:lnTo>
                  <a:close/>
                  <a:moveTo>
                    <a:pt x="38922" y="144018"/>
                  </a:moveTo>
                  <a:lnTo>
                    <a:pt x="40178" y="147711"/>
                  </a:lnTo>
                  <a:lnTo>
                    <a:pt x="38922" y="144018"/>
                  </a:lnTo>
                  <a:lnTo>
                    <a:pt x="36411" y="144018"/>
                  </a:lnTo>
                  <a:lnTo>
                    <a:pt x="38922" y="144018"/>
                  </a:lnTo>
                  <a:close/>
                  <a:moveTo>
                    <a:pt x="38922" y="144018"/>
                  </a:moveTo>
                  <a:cubicBezTo>
                    <a:pt x="38922" y="144018"/>
                    <a:pt x="37667" y="144018"/>
                    <a:pt x="38922" y="144018"/>
                  </a:cubicBezTo>
                  <a:lnTo>
                    <a:pt x="35155" y="145249"/>
                  </a:lnTo>
                  <a:cubicBezTo>
                    <a:pt x="35155" y="145249"/>
                    <a:pt x="35155" y="145249"/>
                    <a:pt x="35155" y="145249"/>
                  </a:cubicBezTo>
                  <a:lnTo>
                    <a:pt x="38922" y="144018"/>
                  </a:lnTo>
                  <a:close/>
                  <a:moveTo>
                    <a:pt x="35155" y="145249"/>
                  </a:moveTo>
                  <a:lnTo>
                    <a:pt x="36411" y="144018"/>
                  </a:lnTo>
                  <a:lnTo>
                    <a:pt x="35155" y="145249"/>
                  </a:lnTo>
                  <a:close/>
                  <a:moveTo>
                    <a:pt x="38922" y="144018"/>
                  </a:moveTo>
                  <a:cubicBezTo>
                    <a:pt x="38922" y="145249"/>
                    <a:pt x="38922" y="146480"/>
                    <a:pt x="38922" y="147711"/>
                  </a:cubicBezTo>
                  <a:lnTo>
                    <a:pt x="35155" y="147711"/>
                  </a:lnTo>
                  <a:cubicBezTo>
                    <a:pt x="35155" y="146480"/>
                    <a:pt x="35155" y="146480"/>
                    <a:pt x="35155" y="145249"/>
                  </a:cubicBezTo>
                  <a:lnTo>
                    <a:pt x="38922" y="144018"/>
                  </a:lnTo>
                  <a:close/>
                  <a:moveTo>
                    <a:pt x="38922" y="147711"/>
                  </a:moveTo>
                  <a:lnTo>
                    <a:pt x="37667" y="147711"/>
                  </a:lnTo>
                  <a:lnTo>
                    <a:pt x="38922" y="147711"/>
                  </a:lnTo>
                  <a:close/>
                  <a:moveTo>
                    <a:pt x="38922" y="147711"/>
                  </a:moveTo>
                  <a:cubicBezTo>
                    <a:pt x="38922" y="147711"/>
                    <a:pt x="38922" y="147711"/>
                    <a:pt x="38922" y="147711"/>
                  </a:cubicBezTo>
                  <a:lnTo>
                    <a:pt x="36411" y="147711"/>
                  </a:lnTo>
                  <a:cubicBezTo>
                    <a:pt x="35155" y="147711"/>
                    <a:pt x="35155" y="147711"/>
                    <a:pt x="35155" y="147711"/>
                  </a:cubicBezTo>
                  <a:lnTo>
                    <a:pt x="38922" y="147711"/>
                  </a:lnTo>
                  <a:close/>
                  <a:moveTo>
                    <a:pt x="38922" y="147711"/>
                  </a:moveTo>
                  <a:lnTo>
                    <a:pt x="37667" y="147711"/>
                  </a:lnTo>
                  <a:lnTo>
                    <a:pt x="38922" y="147711"/>
                  </a:lnTo>
                  <a:close/>
                  <a:moveTo>
                    <a:pt x="38922" y="147711"/>
                  </a:moveTo>
                  <a:lnTo>
                    <a:pt x="35155" y="147711"/>
                  </a:lnTo>
                  <a:lnTo>
                    <a:pt x="38922" y="147711"/>
                  </a:lnTo>
                  <a:close/>
                  <a:moveTo>
                    <a:pt x="38922" y="147711"/>
                  </a:moveTo>
                  <a:lnTo>
                    <a:pt x="37667" y="147711"/>
                  </a:lnTo>
                  <a:lnTo>
                    <a:pt x="38922" y="147711"/>
                  </a:lnTo>
                  <a:close/>
                  <a:moveTo>
                    <a:pt x="38922" y="147711"/>
                  </a:moveTo>
                  <a:cubicBezTo>
                    <a:pt x="38922" y="148942"/>
                    <a:pt x="38922" y="148942"/>
                    <a:pt x="38922" y="150173"/>
                  </a:cubicBezTo>
                  <a:lnTo>
                    <a:pt x="35155" y="150173"/>
                  </a:lnTo>
                  <a:cubicBezTo>
                    <a:pt x="35155" y="148942"/>
                    <a:pt x="35155" y="147711"/>
                    <a:pt x="35155" y="147711"/>
                  </a:cubicBezTo>
                  <a:lnTo>
                    <a:pt x="38922" y="147711"/>
                  </a:lnTo>
                  <a:close/>
                  <a:moveTo>
                    <a:pt x="38922" y="150173"/>
                  </a:moveTo>
                  <a:cubicBezTo>
                    <a:pt x="38922" y="151404"/>
                    <a:pt x="38922" y="153865"/>
                    <a:pt x="38922" y="155096"/>
                  </a:cubicBezTo>
                  <a:lnTo>
                    <a:pt x="35155" y="155096"/>
                  </a:lnTo>
                  <a:cubicBezTo>
                    <a:pt x="35155" y="152634"/>
                    <a:pt x="35155" y="151404"/>
                    <a:pt x="35155" y="150173"/>
                  </a:cubicBezTo>
                  <a:lnTo>
                    <a:pt x="38922" y="150173"/>
                  </a:lnTo>
                  <a:close/>
                  <a:moveTo>
                    <a:pt x="38922" y="155096"/>
                  </a:moveTo>
                  <a:lnTo>
                    <a:pt x="36411" y="155096"/>
                  </a:lnTo>
                  <a:lnTo>
                    <a:pt x="38922" y="155096"/>
                  </a:lnTo>
                  <a:close/>
                  <a:moveTo>
                    <a:pt x="38922" y="155096"/>
                  </a:moveTo>
                  <a:cubicBezTo>
                    <a:pt x="38922" y="155096"/>
                    <a:pt x="38922" y="156327"/>
                    <a:pt x="38922" y="156327"/>
                  </a:cubicBezTo>
                  <a:lnTo>
                    <a:pt x="35155" y="155096"/>
                  </a:lnTo>
                  <a:cubicBezTo>
                    <a:pt x="35155" y="155096"/>
                    <a:pt x="35155" y="155096"/>
                    <a:pt x="35155" y="155096"/>
                  </a:cubicBezTo>
                  <a:lnTo>
                    <a:pt x="38922" y="155096"/>
                  </a:lnTo>
                  <a:close/>
                  <a:moveTo>
                    <a:pt x="38922" y="156327"/>
                  </a:moveTo>
                  <a:cubicBezTo>
                    <a:pt x="37667" y="157558"/>
                    <a:pt x="37667" y="157558"/>
                    <a:pt x="36411" y="157558"/>
                  </a:cubicBezTo>
                  <a:lnTo>
                    <a:pt x="35155" y="155096"/>
                  </a:lnTo>
                  <a:cubicBezTo>
                    <a:pt x="36411" y="155096"/>
                    <a:pt x="35155" y="155096"/>
                    <a:pt x="35155" y="155096"/>
                  </a:cubicBezTo>
                  <a:lnTo>
                    <a:pt x="38922" y="156327"/>
                  </a:lnTo>
                  <a:close/>
                  <a:moveTo>
                    <a:pt x="36411" y="157558"/>
                  </a:moveTo>
                  <a:cubicBezTo>
                    <a:pt x="33900" y="158789"/>
                    <a:pt x="30133" y="160020"/>
                    <a:pt x="27622" y="160020"/>
                  </a:cubicBezTo>
                  <a:lnTo>
                    <a:pt x="27622" y="156327"/>
                  </a:lnTo>
                  <a:cubicBezTo>
                    <a:pt x="30133" y="156327"/>
                    <a:pt x="32644" y="156327"/>
                    <a:pt x="35155" y="155096"/>
                  </a:cubicBezTo>
                  <a:lnTo>
                    <a:pt x="36411" y="157558"/>
                  </a:lnTo>
                  <a:close/>
                  <a:moveTo>
                    <a:pt x="27622" y="160020"/>
                  </a:moveTo>
                  <a:cubicBezTo>
                    <a:pt x="25111" y="158789"/>
                    <a:pt x="23855" y="158789"/>
                    <a:pt x="22600" y="158789"/>
                  </a:cubicBezTo>
                  <a:lnTo>
                    <a:pt x="23855" y="155096"/>
                  </a:lnTo>
                  <a:cubicBezTo>
                    <a:pt x="25111" y="155096"/>
                    <a:pt x="26366" y="156327"/>
                    <a:pt x="27622" y="156327"/>
                  </a:cubicBezTo>
                  <a:lnTo>
                    <a:pt x="27622" y="160020"/>
                  </a:lnTo>
                  <a:close/>
                  <a:moveTo>
                    <a:pt x="22600" y="158789"/>
                  </a:moveTo>
                  <a:cubicBezTo>
                    <a:pt x="20089" y="157558"/>
                    <a:pt x="20089" y="155096"/>
                    <a:pt x="20089" y="152634"/>
                  </a:cubicBezTo>
                  <a:lnTo>
                    <a:pt x="22600" y="152634"/>
                  </a:lnTo>
                  <a:cubicBezTo>
                    <a:pt x="23855" y="153865"/>
                    <a:pt x="23855" y="155096"/>
                    <a:pt x="23855" y="155096"/>
                  </a:cubicBezTo>
                  <a:lnTo>
                    <a:pt x="22600" y="158789"/>
                  </a:lnTo>
                  <a:close/>
                  <a:moveTo>
                    <a:pt x="20089" y="152634"/>
                  </a:moveTo>
                  <a:cubicBezTo>
                    <a:pt x="20089" y="152634"/>
                    <a:pt x="20089" y="151404"/>
                    <a:pt x="20089" y="151404"/>
                  </a:cubicBezTo>
                  <a:lnTo>
                    <a:pt x="22600" y="151404"/>
                  </a:lnTo>
                  <a:cubicBezTo>
                    <a:pt x="22600" y="151404"/>
                    <a:pt x="22600" y="152634"/>
                    <a:pt x="22600" y="152634"/>
                  </a:cubicBezTo>
                  <a:lnTo>
                    <a:pt x="20089" y="152634"/>
                  </a:lnTo>
                  <a:close/>
                  <a:moveTo>
                    <a:pt x="20089" y="151404"/>
                  </a:moveTo>
                  <a:lnTo>
                    <a:pt x="21344" y="151404"/>
                  </a:lnTo>
                  <a:lnTo>
                    <a:pt x="20089" y="151404"/>
                  </a:lnTo>
                  <a:close/>
                  <a:moveTo>
                    <a:pt x="20089" y="151404"/>
                  </a:moveTo>
                  <a:cubicBezTo>
                    <a:pt x="18833" y="150173"/>
                    <a:pt x="18833" y="148942"/>
                    <a:pt x="18833" y="147711"/>
                  </a:cubicBezTo>
                  <a:lnTo>
                    <a:pt x="22600" y="147711"/>
                  </a:lnTo>
                  <a:cubicBezTo>
                    <a:pt x="22600" y="148942"/>
                    <a:pt x="22600" y="150173"/>
                    <a:pt x="22600" y="151404"/>
                  </a:cubicBezTo>
                  <a:lnTo>
                    <a:pt x="20089" y="151404"/>
                  </a:lnTo>
                  <a:close/>
                  <a:moveTo>
                    <a:pt x="18833" y="147711"/>
                  </a:moveTo>
                  <a:cubicBezTo>
                    <a:pt x="18833" y="146480"/>
                    <a:pt x="20089" y="145249"/>
                    <a:pt x="20089" y="144018"/>
                  </a:cubicBezTo>
                  <a:lnTo>
                    <a:pt x="23855" y="145249"/>
                  </a:lnTo>
                  <a:cubicBezTo>
                    <a:pt x="22600" y="145249"/>
                    <a:pt x="22600" y="146480"/>
                    <a:pt x="22600" y="147711"/>
                  </a:cubicBezTo>
                  <a:lnTo>
                    <a:pt x="18833" y="147711"/>
                  </a:lnTo>
                  <a:close/>
                  <a:moveTo>
                    <a:pt x="23855" y="145249"/>
                  </a:moveTo>
                  <a:lnTo>
                    <a:pt x="17577" y="157558"/>
                  </a:lnTo>
                  <a:lnTo>
                    <a:pt x="23855" y="145249"/>
                  </a:lnTo>
                  <a:lnTo>
                    <a:pt x="21344" y="144018"/>
                  </a:lnTo>
                  <a:lnTo>
                    <a:pt x="23855" y="145249"/>
                  </a:lnTo>
                  <a:close/>
                  <a:moveTo>
                    <a:pt x="20089" y="144018"/>
                  </a:moveTo>
                  <a:cubicBezTo>
                    <a:pt x="21344" y="140325"/>
                    <a:pt x="21344" y="136632"/>
                    <a:pt x="20089" y="129247"/>
                  </a:cubicBezTo>
                  <a:lnTo>
                    <a:pt x="22600" y="129247"/>
                  </a:lnTo>
                  <a:cubicBezTo>
                    <a:pt x="23855" y="137863"/>
                    <a:pt x="25111" y="141556"/>
                    <a:pt x="23855" y="145249"/>
                  </a:cubicBezTo>
                  <a:lnTo>
                    <a:pt x="20089" y="144018"/>
                  </a:lnTo>
                  <a:close/>
                  <a:moveTo>
                    <a:pt x="20089" y="129247"/>
                  </a:moveTo>
                  <a:cubicBezTo>
                    <a:pt x="20089" y="126785"/>
                    <a:pt x="18833" y="124323"/>
                    <a:pt x="18833" y="123092"/>
                  </a:cubicBezTo>
                  <a:lnTo>
                    <a:pt x="22600" y="123092"/>
                  </a:lnTo>
                  <a:cubicBezTo>
                    <a:pt x="22600" y="125554"/>
                    <a:pt x="22600" y="126785"/>
                    <a:pt x="22600" y="129247"/>
                  </a:cubicBezTo>
                  <a:lnTo>
                    <a:pt x="20089" y="129247"/>
                  </a:lnTo>
                  <a:close/>
                  <a:moveTo>
                    <a:pt x="22600" y="123092"/>
                  </a:moveTo>
                  <a:lnTo>
                    <a:pt x="20089" y="123092"/>
                  </a:lnTo>
                  <a:lnTo>
                    <a:pt x="22600" y="1230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1" name="Freeform 3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CIgAAlhwAAP8iAACcHAAAAAAAACYAAAAIAAAA//////////8="/>
                </a:ext>
              </a:extLst>
            </p:cNvSpPr>
            <p:nvPr/>
          </p:nvSpPr>
          <p:spPr>
            <a:xfrm>
              <a:off x="5650230" y="4646930"/>
              <a:ext cx="38735" cy="3810"/>
            </a:xfrm>
            <a:custGeom>
              <a:avLst/>
              <a:gdLst/>
              <a:ahLst/>
              <a:cxnLst/>
              <a:rect l="0" t="0" r="38735" b="3810"/>
              <a:pathLst>
                <a:path w="38735" h="3810">
                  <a:moveTo>
                    <a:pt x="0" y="0"/>
                  </a:moveTo>
                  <a:cubicBezTo>
                    <a:pt x="14994" y="3810"/>
                    <a:pt x="24990" y="3810"/>
                    <a:pt x="38735"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0" name="Freeform 3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w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FAAAAAQAAAAAAAAAAAAAAAAAAAAAAAAAAAAAAAAAAAAAAAAAA////AH9/fwAAAAADzMzMAMDA/wB/f38AAAAAAAAAAAAAAAAAAAAAAAAAAAAhAAAAGAAAABQAAABmIgAAdh0AAKEiAAB8HQAAAAAAACYAAAAIAAAA//////////8="/>
                </a:ext>
              </a:extLst>
            </p:cNvSpPr>
            <p:nvPr/>
          </p:nvSpPr>
          <p:spPr>
            <a:xfrm>
              <a:off x="5591810" y="4789170"/>
              <a:ext cx="37465" cy="3810"/>
            </a:xfrm>
            <a:custGeom>
              <a:avLst/>
              <a:gdLst/>
              <a:ahLst/>
              <a:cxnLst/>
              <a:rect l="0" t="0" r="37465" b="3810"/>
              <a:pathLst>
                <a:path w="37465" h="3810">
                  <a:moveTo>
                    <a:pt x="0" y="3810"/>
                  </a:moveTo>
                  <a:cubicBezTo>
                    <a:pt x="14986" y="0"/>
                    <a:pt x="23727" y="0"/>
                    <a:pt x="37465" y="3810"/>
                  </a:cubicBezTo>
                </a:path>
              </a:pathLst>
            </a:custGeom>
            <a:noFill/>
            <a:ln w="381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368" name="Line 37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GgAAIR0AALchAAAiHQAAEAAAACYAAAAIAAAA//////////8="/>
              </a:ext>
            </a:extLst>
          </p:cNvSpPr>
          <p:nvPr/>
        </p:nvSpPr>
        <p:spPr>
          <a:xfrm>
            <a:off x="4374515" y="4735195"/>
            <a:ext cx="110617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9" name="Freeform 3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3IQAA/BwAAP8hAAA1HQAAEAAAACYAAAAIAAAA//////////8="/>
              </a:ext>
            </a:extLst>
          </p:cNvSpPr>
          <p:nvPr/>
        </p:nvSpPr>
        <p:spPr>
          <a:xfrm>
            <a:off x="5480685" y="471170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0" name="Freeform 3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UDgAA6iUAAB0PAAAjJgAAEAAAACYAAAAIAAAA//////////8="/>
              </a:ext>
            </a:extLst>
          </p:cNvSpPr>
          <p:nvPr/>
        </p:nvSpPr>
        <p:spPr>
          <a:xfrm>
            <a:off x="2410460" y="616331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1" name="Freeform 3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DQAADhsAAN4NAABHGwAAEAAAACYAAAAIAAAA//////////8="/>
              </a:ext>
            </a:extLst>
          </p:cNvSpPr>
          <p:nvPr/>
        </p:nvSpPr>
        <p:spPr>
          <a:xfrm>
            <a:off x="2208530" y="439801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2" name="Freeform 3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EQAAISEAAIUWAAAJJgAAEAAAACYAAAAIAAAA//////////8="/>
              </a:ext>
            </a:extLst>
          </p:cNvSpPr>
          <p:nvPr/>
        </p:nvSpPr>
        <p:spPr>
          <a:xfrm>
            <a:off x="2844800" y="5385435"/>
            <a:ext cx="815975" cy="797560"/>
          </a:xfrm>
          <a:custGeom>
            <a:avLst/>
            <a:gdLst/>
            <a:ahLst/>
            <a:cxnLst/>
            <a:rect l="0" t="0" r="815975" b="797560"/>
            <a:pathLst>
              <a:path w="815975" h="797560">
                <a:moveTo>
                  <a:pt x="0" y="797560"/>
                </a:moveTo>
                <a:cubicBezTo>
                  <a:pt x="407987" y="797560"/>
                  <a:pt x="407987" y="0"/>
                  <a:pt x="81597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3" name="Freeform 3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4" name="Freeform 3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EQAAKCQAAFoWAAAJJgAAEAAAACYAAAAIAAAA//////////8="/>
              </a:ext>
            </a:extLst>
          </p:cNvSpPr>
          <p:nvPr/>
        </p:nvSpPr>
        <p:spPr>
          <a:xfrm>
            <a:off x="2803525" y="5877560"/>
            <a:ext cx="829945" cy="305435"/>
          </a:xfrm>
          <a:custGeom>
            <a:avLst/>
            <a:gdLst/>
            <a:ahLst/>
            <a:cxnLst/>
            <a:rect l="0" t="0" r="829945" b="305435"/>
            <a:pathLst>
              <a:path w="829945" h="305435">
                <a:moveTo>
                  <a:pt x="0" y="305435"/>
                </a:moveTo>
                <a:cubicBezTo>
                  <a:pt x="414972" y="305435"/>
                  <a:pt x="414972" y="0"/>
                  <a:pt x="82994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5" name="Freeform 3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FgAADCQAAIUWAABGJAAAEAAAACYAAAAIAAAA//////////8="/>
              </a:ext>
            </a:extLst>
          </p:cNvSpPr>
          <p:nvPr/>
        </p:nvSpPr>
        <p:spPr>
          <a:xfrm>
            <a:off x="3615690" y="585978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6" name="Line 38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GAAAISEAAF0bAAAiIQAAEAAAACYAAAAIAAAA//////////8="/>
              </a:ext>
            </a:extLst>
          </p:cNvSpPr>
          <p:nvPr/>
        </p:nvSpPr>
        <p:spPr>
          <a:xfrm>
            <a:off x="3934460" y="5385435"/>
            <a:ext cx="51371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7" name="Freeform 3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dGwAABCEAAKQbAAA9IQAAEAAAACYAAAAIAAAA//////////8="/>
              </a:ext>
            </a:extLst>
          </p:cNvSpPr>
          <p:nvPr/>
        </p:nvSpPr>
        <p:spPr>
          <a:xfrm>
            <a:off x="4448175" y="53670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8" name="Rectangle 38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GwAAdSMAAAodAADVJAAAEAAAACYAAAAIAAAA//////////8="/>
              </a:ext>
            </a:extLst>
          </p:cNvSpPr>
          <p:nvPr/>
        </p:nvSpPr>
        <p:spPr>
          <a:xfrm>
            <a:off x="4497705" y="576389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79" name="Group 38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sbAADBIwAAER0AACglAAAQAAAAJgAAAAgAAAD/////AAAAAA=="/>
              </a:ext>
            </a:extLst>
          </p:cNvGrpSpPr>
          <p:nvPr/>
        </p:nvGrpSpPr>
        <p:grpSpPr>
          <a:xfrm>
            <a:off x="4497705" y="5812155"/>
            <a:ext cx="227330" cy="227965"/>
            <a:chOff x="4497705" y="5812155"/>
            <a:chExt cx="227330" cy="227965"/>
          </a:xfrm>
        </p:grpSpPr>
        <p:sp>
          <p:nvSpPr>
            <p:cNvPr id="400" name="Freeform 3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GwAAwSMAABEdAAAoJQAAAAAAACYAAAAIAAAA//////////8="/>
                </a:ext>
              </a:extLst>
            </p:cNvSpPr>
            <p:nvPr/>
          </p:nvSpPr>
          <p:spPr>
            <a:xfrm>
              <a:off x="4497705" y="5812155"/>
              <a:ext cx="227330" cy="227965"/>
            </a:xfrm>
            <a:custGeom>
              <a:avLst/>
              <a:gdLst/>
              <a:ahLst/>
              <a:cxnLst/>
              <a:rect l="0" t="0" r="227330" b="227965"/>
              <a:pathLst>
                <a:path w="227330" h="227965">
                  <a:moveTo>
                    <a:pt x="174610" y="0"/>
                  </a:moveTo>
                  <a:cubicBezTo>
                    <a:pt x="52720" y="0"/>
                    <a:pt x="52720" y="0"/>
                    <a:pt x="52720" y="0"/>
                  </a:cubicBezTo>
                  <a:cubicBezTo>
                    <a:pt x="23619" y="422"/>
                    <a:pt x="0" y="24107"/>
                    <a:pt x="0" y="52867"/>
                  </a:cubicBezTo>
                  <a:cubicBezTo>
                    <a:pt x="0" y="175520"/>
                    <a:pt x="0" y="175520"/>
                    <a:pt x="0" y="175520"/>
                  </a:cubicBezTo>
                  <a:cubicBezTo>
                    <a:pt x="0" y="204280"/>
                    <a:pt x="23619" y="227965"/>
                    <a:pt x="52720" y="227965"/>
                  </a:cubicBezTo>
                  <a:cubicBezTo>
                    <a:pt x="174610" y="227965"/>
                    <a:pt x="174610" y="227965"/>
                    <a:pt x="174610" y="227965"/>
                  </a:cubicBezTo>
                  <a:cubicBezTo>
                    <a:pt x="203290" y="227965"/>
                    <a:pt x="226908" y="204280"/>
                    <a:pt x="227330" y="175520"/>
                  </a:cubicBezTo>
                  <a:cubicBezTo>
                    <a:pt x="227330" y="52867"/>
                    <a:pt x="227330" y="52867"/>
                    <a:pt x="227330" y="52867"/>
                  </a:cubicBezTo>
                  <a:cubicBezTo>
                    <a:pt x="226908" y="24107"/>
                    <a:pt x="203290" y="422"/>
                    <a:pt x="17461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99" name="Freeform 3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DCGwAA2CMAAPocAAARJQAAAAAAACYAAAAIAAAA//////////8="/>
                </a:ext>
              </a:extLst>
            </p:cNvSpPr>
            <p:nvPr/>
          </p:nvSpPr>
          <p:spPr>
            <a:xfrm>
              <a:off x="4512310" y="5826760"/>
              <a:ext cx="198120" cy="198755"/>
            </a:xfrm>
            <a:custGeom>
              <a:avLst/>
              <a:gdLst/>
              <a:ahLst/>
              <a:cxnLst/>
              <a:rect l="0" t="0" r="198120" b="198755"/>
              <a:pathLst>
                <a:path w="198120" h="198755">
                  <a:moveTo>
                    <a:pt x="38019" y="0"/>
                  </a:moveTo>
                  <a:cubicBezTo>
                    <a:pt x="160101" y="0"/>
                    <a:pt x="160101" y="0"/>
                    <a:pt x="160101" y="0"/>
                  </a:cubicBezTo>
                  <a:cubicBezTo>
                    <a:pt x="180800" y="423"/>
                    <a:pt x="198120" y="17375"/>
                    <a:pt x="198120" y="38140"/>
                  </a:cubicBezTo>
                  <a:cubicBezTo>
                    <a:pt x="198120" y="161038"/>
                    <a:pt x="198120" y="161038"/>
                    <a:pt x="198120" y="161038"/>
                  </a:cubicBezTo>
                  <a:cubicBezTo>
                    <a:pt x="198120" y="181803"/>
                    <a:pt x="180800" y="198755"/>
                    <a:pt x="160101" y="198755"/>
                  </a:cubicBezTo>
                  <a:cubicBezTo>
                    <a:pt x="38019" y="198755"/>
                    <a:pt x="38019" y="198755"/>
                    <a:pt x="38019" y="198755"/>
                  </a:cubicBezTo>
                  <a:cubicBezTo>
                    <a:pt x="16897" y="198755"/>
                    <a:pt x="0" y="181803"/>
                    <a:pt x="0" y="161038"/>
                  </a:cubicBezTo>
                  <a:cubicBezTo>
                    <a:pt x="0" y="38140"/>
                    <a:pt x="0" y="38140"/>
                    <a:pt x="0" y="38140"/>
                  </a:cubicBezTo>
                  <a:cubicBezTo>
                    <a:pt x="0" y="17375"/>
                    <a:pt x="16897" y="423"/>
                    <a:pt x="38019" y="0"/>
                  </a:cubicBezTo>
                  <a:close/>
                </a:path>
              </a:pathLst>
            </a:custGeom>
            <a:solidFill>
              <a:srgbClr val="FFF200"/>
            </a:solidFill>
            <a:ln>
              <a:noFill/>
            </a:ln>
            <a:effectLst/>
          </p:spPr>
          <p:txBody>
            <a:bodyPr vert="horz" wrap="square" lIns="91440" tIns="45720" rIns="91440" bIns="45720" numCol="1" spcCol="215900" anchor="t"/>
            <a:lstStyle/>
            <a:p>
              <a:pPr>
                <a:defRPr lang="en-us"/>
              </a:pPr>
              <a:endParaRPr lang="it-it"/>
            </a:p>
          </p:txBody>
        </p:sp>
        <p:sp>
          <p:nvSpPr>
            <p:cNvPr id="398" name="Freeform 3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GwAAgSQAAPocAAD8JAAAAAAAACYAAAAIAAAA//////////8="/>
                </a:ext>
              </a:extLst>
            </p:cNvSpPr>
            <p:nvPr/>
          </p:nvSpPr>
          <p:spPr>
            <a:xfrm>
              <a:off x="4512945" y="5934075"/>
              <a:ext cx="197485" cy="78105"/>
            </a:xfrm>
            <a:custGeom>
              <a:avLst/>
              <a:gdLst/>
              <a:ahLst/>
              <a:cxnLst/>
              <a:rect l="0" t="0" r="197485" b="78105"/>
              <a:pathLst>
                <a:path w="197485" h="78105">
                  <a:moveTo>
                    <a:pt x="13137" y="30819"/>
                  </a:moveTo>
                  <a:cubicBezTo>
                    <a:pt x="108913" y="0"/>
                    <a:pt x="108913" y="0"/>
                    <a:pt x="108913" y="0"/>
                  </a:cubicBezTo>
                  <a:cubicBezTo>
                    <a:pt x="133069" y="1266"/>
                    <a:pt x="158072" y="2533"/>
                    <a:pt x="181804" y="4221"/>
                  </a:cubicBezTo>
                  <a:cubicBezTo>
                    <a:pt x="196213" y="9288"/>
                    <a:pt x="197485" y="19420"/>
                    <a:pt x="191128" y="27864"/>
                  </a:cubicBezTo>
                  <a:cubicBezTo>
                    <a:pt x="165700" y="43907"/>
                    <a:pt x="140273" y="59950"/>
                    <a:pt x="114846" y="75994"/>
                  </a:cubicBezTo>
                  <a:cubicBezTo>
                    <a:pt x="110184" y="78105"/>
                    <a:pt x="105523" y="77682"/>
                    <a:pt x="100013" y="75994"/>
                  </a:cubicBezTo>
                  <a:cubicBezTo>
                    <a:pt x="69077" y="70083"/>
                    <a:pt x="38140" y="64172"/>
                    <a:pt x="7204" y="58262"/>
                  </a:cubicBezTo>
                  <a:cubicBezTo>
                    <a:pt x="0" y="51929"/>
                    <a:pt x="423" y="35041"/>
                    <a:pt x="13137" y="3081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7" name="Freeform 3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q9FAE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ZHAAALiQAAHwcAACvJAAAAAAAACYAAAAIAAAA//////////8="/>
                </a:ext>
              </a:extLst>
            </p:cNvSpPr>
            <p:nvPr/>
          </p:nvSpPr>
          <p:spPr>
            <a:xfrm>
              <a:off x="4608195" y="5881370"/>
              <a:ext cx="22225" cy="81915"/>
            </a:xfrm>
            <a:custGeom>
              <a:avLst/>
              <a:gdLst/>
              <a:ahLst/>
              <a:cxnLst/>
              <a:rect l="0" t="0" r="22225" b="81915"/>
              <a:pathLst>
                <a:path w="22225" h="81915">
                  <a:moveTo>
                    <a:pt x="0" y="0"/>
                  </a:moveTo>
                  <a:cubicBezTo>
                    <a:pt x="0" y="0"/>
                    <a:pt x="22225" y="37157"/>
                    <a:pt x="3354" y="78537"/>
                  </a:cubicBezTo>
                  <a:cubicBezTo>
                    <a:pt x="3354" y="78959"/>
                    <a:pt x="2516" y="81070"/>
                    <a:pt x="2096" y="81915"/>
                  </a:cubicBezTo>
                  <a:cubicBezTo>
                    <a:pt x="2096" y="81915"/>
                    <a:pt x="2096" y="81915"/>
                    <a:pt x="2096" y="81915"/>
                  </a:cubicBezTo>
                  <a:cubicBezTo>
                    <a:pt x="2096" y="81915"/>
                    <a:pt x="20128" y="41379"/>
                    <a:pt x="0" y="0"/>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6" name="Freeform 3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QHAAAjyQAAMEcAAC6JAAAAAAAACYAAAAIAAAA//////////8="/>
                </a:ext>
              </a:extLst>
            </p:cNvSpPr>
            <p:nvPr/>
          </p:nvSpPr>
          <p:spPr>
            <a:xfrm>
              <a:off x="4561840" y="5942965"/>
              <a:ext cx="112395" cy="27305"/>
            </a:xfrm>
            <a:custGeom>
              <a:avLst/>
              <a:gdLst/>
              <a:ahLst/>
              <a:cxnLst/>
              <a:rect l="0" t="0" r="112395" b="27305"/>
              <a:pathLst>
                <a:path w="112395" h="27305">
                  <a:moveTo>
                    <a:pt x="112395" y="4343"/>
                  </a:moveTo>
                  <a:lnTo>
                    <a:pt x="58991" y="0"/>
                  </a:lnTo>
                  <a:lnTo>
                    <a:pt x="0" y="18617"/>
                  </a:lnTo>
                  <a:lnTo>
                    <a:pt x="65822" y="27305"/>
                  </a:lnTo>
                  <a:lnTo>
                    <a:pt x="112395" y="4343"/>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5" name="Freeform 3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HAAA5yQAAIAcAAD1JAAAAAAAACYAAAAIAAAA//////////8="/>
                </a:ext>
              </a:extLst>
            </p:cNvSpPr>
            <p:nvPr/>
          </p:nvSpPr>
          <p:spPr>
            <a:xfrm>
              <a:off x="4611370" y="5998845"/>
              <a:ext cx="21590" cy="8890"/>
            </a:xfrm>
            <a:custGeom>
              <a:avLst/>
              <a:gdLst/>
              <a:ahLst/>
              <a:cxnLst/>
              <a:rect l="0" t="0" r="21590" b="8890"/>
              <a:pathLst>
                <a:path w="21590" h="8890">
                  <a:moveTo>
                    <a:pt x="0" y="2963"/>
                  </a:moveTo>
                  <a:lnTo>
                    <a:pt x="11430" y="8890"/>
                  </a:lnTo>
                  <a:lnTo>
                    <a:pt x="21590" y="0"/>
                  </a:ln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4" name="Freeform 3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EHAAAnSQAAO8cAADnJAAAAAAAACYAAAAIAAAA//////////8="/>
                </a:ext>
              </a:extLst>
            </p:cNvSpPr>
            <p:nvPr/>
          </p:nvSpPr>
          <p:spPr>
            <a:xfrm>
              <a:off x="4635500" y="5951855"/>
              <a:ext cx="67945" cy="46990"/>
            </a:xfrm>
            <a:custGeom>
              <a:avLst/>
              <a:gdLst/>
              <a:ahLst/>
              <a:cxnLst/>
              <a:rect l="0" t="0" r="67945" b="46990"/>
              <a:pathLst>
                <a:path w="67945" h="46990">
                  <a:moveTo>
                    <a:pt x="0" y="46990"/>
                  </a:moveTo>
                  <a:cubicBezTo>
                    <a:pt x="10904" y="38799"/>
                    <a:pt x="10904" y="38799"/>
                    <a:pt x="10904" y="38799"/>
                  </a:cubicBezTo>
                  <a:cubicBezTo>
                    <a:pt x="29778" y="28453"/>
                    <a:pt x="29778" y="28453"/>
                    <a:pt x="29778" y="28453"/>
                  </a:cubicBezTo>
                  <a:cubicBezTo>
                    <a:pt x="50329" y="15951"/>
                    <a:pt x="50329" y="15951"/>
                    <a:pt x="50329" y="15951"/>
                  </a:cubicBezTo>
                  <a:cubicBezTo>
                    <a:pt x="65847" y="5173"/>
                    <a:pt x="65847" y="5173"/>
                    <a:pt x="65847" y="5173"/>
                  </a:cubicBezTo>
                  <a:cubicBezTo>
                    <a:pt x="67945" y="0"/>
                    <a:pt x="67945" y="0"/>
                    <a:pt x="67945" y="0"/>
                  </a:cubicBezTo>
                  <a:cubicBezTo>
                    <a:pt x="57459" y="10778"/>
                    <a:pt x="46135" y="14657"/>
                    <a:pt x="31036" y="22848"/>
                  </a:cubicBezTo>
                  <a:cubicBezTo>
                    <a:pt x="24325" y="25866"/>
                    <a:pt x="12582" y="33195"/>
                    <a:pt x="419" y="43972"/>
                  </a:cubicBezTo>
                  <a:lnTo>
                    <a:pt x="0" y="4699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3" name="Freeform 3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PGwAAziQAAHAcAAD3JAAAAAAAACYAAAAIAAAA//////////8="/>
                </a:ext>
              </a:extLst>
            </p:cNvSpPr>
            <p:nvPr/>
          </p:nvSpPr>
          <p:spPr>
            <a:xfrm>
              <a:off x="4520565" y="5982970"/>
              <a:ext cx="102235" cy="26035"/>
            </a:xfrm>
            <a:custGeom>
              <a:avLst/>
              <a:gdLst/>
              <a:ahLst/>
              <a:cxnLst/>
              <a:rect l="0" t="0" r="102235" b="26035"/>
              <a:pathLst>
                <a:path w="102235" h="26035">
                  <a:moveTo>
                    <a:pt x="0" y="0"/>
                  </a:moveTo>
                  <a:lnTo>
                    <a:pt x="8674" y="3099"/>
                  </a:lnTo>
                  <a:lnTo>
                    <a:pt x="90462" y="17356"/>
                  </a:lnTo>
                  <a:lnTo>
                    <a:pt x="102235" y="26035"/>
                  </a:lnTo>
                  <a:lnTo>
                    <a:pt x="77450" y="21075"/>
                  </a:lnTo>
                  <a:lnTo>
                    <a:pt x="13631" y="9298"/>
                  </a:lnTo>
                  <a:lnTo>
                    <a:pt x="3098" y="6818"/>
                  </a:lnTo>
                  <a:lnTo>
                    <a:pt x="0" y="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2" name="Freeform 3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AAA3iMAAKscAABJJAAAAAAAACYAAAAIAAAA//////////8="/>
                </a:ext>
              </a:extLst>
            </p:cNvSpPr>
            <p:nvPr/>
          </p:nvSpPr>
          <p:spPr>
            <a:xfrm>
              <a:off x="4556760" y="5830570"/>
              <a:ext cx="103505" cy="67945"/>
            </a:xfrm>
            <a:custGeom>
              <a:avLst/>
              <a:gdLst/>
              <a:ahLst/>
              <a:cxnLst/>
              <a:rect l="0" t="0" r="103505" b="67945"/>
              <a:pathLst>
                <a:path w="103505" h="67945">
                  <a:moveTo>
                    <a:pt x="35947" y="623"/>
                  </a:moveTo>
                  <a:lnTo>
                    <a:pt x="36567" y="9350"/>
                  </a:lnTo>
                  <a:lnTo>
                    <a:pt x="33468" y="19947"/>
                  </a:lnTo>
                  <a:lnTo>
                    <a:pt x="26650" y="20570"/>
                  </a:lnTo>
                  <a:lnTo>
                    <a:pt x="16114" y="24310"/>
                  </a:lnTo>
                  <a:lnTo>
                    <a:pt x="7437" y="29920"/>
                  </a:lnTo>
                  <a:lnTo>
                    <a:pt x="0" y="33660"/>
                  </a:lnTo>
                  <a:lnTo>
                    <a:pt x="9296" y="34284"/>
                  </a:lnTo>
                  <a:lnTo>
                    <a:pt x="17973" y="46127"/>
                  </a:lnTo>
                  <a:lnTo>
                    <a:pt x="26031" y="49867"/>
                  </a:lnTo>
                  <a:lnTo>
                    <a:pt x="25411" y="53607"/>
                  </a:lnTo>
                  <a:lnTo>
                    <a:pt x="21692" y="61088"/>
                  </a:lnTo>
                  <a:lnTo>
                    <a:pt x="18593" y="64187"/>
                  </a:lnTo>
                  <a:lnTo>
                    <a:pt x="25411" y="64828"/>
                  </a:lnTo>
                  <a:lnTo>
                    <a:pt x="34088" y="64828"/>
                  </a:lnTo>
                  <a:lnTo>
                    <a:pt x="38427" y="64204"/>
                  </a:lnTo>
                  <a:lnTo>
                    <a:pt x="44005" y="59841"/>
                  </a:lnTo>
                  <a:lnTo>
                    <a:pt x="44005" y="64204"/>
                  </a:lnTo>
                  <a:lnTo>
                    <a:pt x="52062" y="67945"/>
                  </a:lnTo>
                  <a:lnTo>
                    <a:pt x="75614" y="64204"/>
                  </a:lnTo>
                  <a:lnTo>
                    <a:pt x="92348" y="57971"/>
                  </a:lnTo>
                  <a:lnTo>
                    <a:pt x="103505" y="52361"/>
                  </a:lnTo>
                  <a:lnTo>
                    <a:pt x="86770" y="44881"/>
                  </a:lnTo>
                  <a:lnTo>
                    <a:pt x="89869" y="40517"/>
                  </a:lnTo>
                  <a:lnTo>
                    <a:pt x="90489" y="31167"/>
                  </a:lnTo>
                  <a:lnTo>
                    <a:pt x="88630" y="25557"/>
                  </a:lnTo>
                  <a:lnTo>
                    <a:pt x="86770" y="21817"/>
                  </a:lnTo>
                  <a:lnTo>
                    <a:pt x="94827" y="17453"/>
                  </a:lnTo>
                  <a:lnTo>
                    <a:pt x="97926" y="14960"/>
                  </a:lnTo>
                  <a:lnTo>
                    <a:pt x="95447" y="12481"/>
                  </a:lnTo>
                  <a:lnTo>
                    <a:pt x="89869" y="10596"/>
                  </a:lnTo>
                  <a:lnTo>
                    <a:pt x="89869" y="7480"/>
                  </a:lnTo>
                  <a:lnTo>
                    <a:pt x="87390" y="7480"/>
                  </a:lnTo>
                  <a:lnTo>
                    <a:pt x="80572" y="8103"/>
                  </a:lnTo>
                  <a:lnTo>
                    <a:pt x="70036" y="9350"/>
                  </a:lnTo>
                  <a:lnTo>
                    <a:pt x="65697" y="8103"/>
                  </a:lnTo>
                  <a:lnTo>
                    <a:pt x="57020" y="3116"/>
                  </a:lnTo>
                  <a:lnTo>
                    <a:pt x="45864" y="0"/>
                  </a:lnTo>
                  <a:lnTo>
                    <a:pt x="40286" y="0"/>
                  </a:lnTo>
                  <a:lnTo>
                    <a:pt x="35947" y="62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1" name="Freeform 3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AAA3iMAAG4cAADqIwAAAAAAACYAAAAIAAAA//////////8="/>
                </a:ext>
              </a:extLst>
            </p:cNvSpPr>
            <p:nvPr/>
          </p:nvSpPr>
          <p:spPr>
            <a:xfrm>
              <a:off x="4591685" y="5830570"/>
              <a:ext cx="29845" cy="7620"/>
            </a:xfrm>
            <a:custGeom>
              <a:avLst/>
              <a:gdLst/>
              <a:ahLst/>
              <a:cxnLst/>
              <a:rect l="0" t="0" r="29845" b="7620"/>
              <a:pathLst>
                <a:path w="29845" h="7620">
                  <a:moveTo>
                    <a:pt x="0" y="847"/>
                  </a:moveTo>
                  <a:cubicBezTo>
                    <a:pt x="2942" y="423"/>
                    <a:pt x="5884" y="0"/>
                    <a:pt x="8407" y="0"/>
                  </a:cubicBezTo>
                  <a:cubicBezTo>
                    <a:pt x="13871" y="423"/>
                    <a:pt x="21017" y="2963"/>
                    <a:pt x="25641" y="5080"/>
                  </a:cubicBezTo>
                  <a:cubicBezTo>
                    <a:pt x="27322" y="5927"/>
                    <a:pt x="28163" y="6773"/>
                    <a:pt x="29845" y="762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0" name="Freeform 3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AAA3iMAAHocAAAAJAAAAAAAACYAAAAIAAAA//////////8="/>
                </a:ext>
              </a:extLst>
            </p:cNvSpPr>
            <p:nvPr/>
          </p:nvSpPr>
          <p:spPr>
            <a:xfrm>
              <a:off x="4591685" y="5830570"/>
              <a:ext cx="37465" cy="21590"/>
            </a:xfrm>
            <a:custGeom>
              <a:avLst/>
              <a:gdLst/>
              <a:ahLst/>
              <a:cxnLst/>
              <a:rect l="0" t="0" r="37465" b="21590"/>
              <a:pathLst>
                <a:path w="37465" h="21590">
                  <a:moveTo>
                    <a:pt x="0" y="0"/>
                  </a:moveTo>
                  <a:cubicBezTo>
                    <a:pt x="851" y="6909"/>
                    <a:pt x="1702" y="3023"/>
                    <a:pt x="5534" y="6477"/>
                  </a:cubicBezTo>
                  <a:cubicBezTo>
                    <a:pt x="6811" y="7772"/>
                    <a:pt x="7237" y="9500"/>
                    <a:pt x="7663" y="10795"/>
                  </a:cubicBezTo>
                  <a:cubicBezTo>
                    <a:pt x="8514" y="12522"/>
                    <a:pt x="8940" y="14249"/>
                    <a:pt x="9791" y="15545"/>
                  </a:cubicBezTo>
                  <a:cubicBezTo>
                    <a:pt x="10643" y="17272"/>
                    <a:pt x="11920" y="18136"/>
                    <a:pt x="13197" y="19431"/>
                  </a:cubicBezTo>
                  <a:cubicBezTo>
                    <a:pt x="14475" y="20295"/>
                    <a:pt x="15752" y="20726"/>
                    <a:pt x="17455" y="20726"/>
                  </a:cubicBezTo>
                  <a:cubicBezTo>
                    <a:pt x="19158" y="21158"/>
                    <a:pt x="21286" y="21590"/>
                    <a:pt x="22989" y="21158"/>
                  </a:cubicBezTo>
                  <a:cubicBezTo>
                    <a:pt x="28098" y="19431"/>
                    <a:pt x="33207" y="17704"/>
                    <a:pt x="37465" y="1727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9" name="Freeform 3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cHAAA6SMAAJccAAD0IwAAAAAAACYAAAAIAAAA//////////8="/>
                </a:ext>
              </a:extLst>
            </p:cNvSpPr>
            <p:nvPr/>
          </p:nvSpPr>
          <p:spPr>
            <a:xfrm>
              <a:off x="4610100" y="5837555"/>
              <a:ext cx="37465" cy="6985"/>
            </a:xfrm>
            <a:custGeom>
              <a:avLst/>
              <a:gdLst/>
              <a:ahLst/>
              <a:cxnLst/>
              <a:rect l="0" t="0" r="37465" b="6985"/>
              <a:pathLst>
                <a:path w="37465" h="6985">
                  <a:moveTo>
                    <a:pt x="0" y="6985"/>
                  </a:moveTo>
                  <a:cubicBezTo>
                    <a:pt x="4209" y="5238"/>
                    <a:pt x="7998" y="3929"/>
                    <a:pt x="11786" y="2619"/>
                  </a:cubicBezTo>
                  <a:cubicBezTo>
                    <a:pt x="18101" y="1746"/>
                    <a:pt x="24415" y="3492"/>
                    <a:pt x="30308" y="2182"/>
                  </a:cubicBezTo>
                  <a:cubicBezTo>
                    <a:pt x="32413" y="1746"/>
                    <a:pt x="34097" y="0"/>
                    <a:pt x="36202" y="873"/>
                  </a:cubicBezTo>
                  <a:cubicBezTo>
                    <a:pt x="37465" y="1309"/>
                    <a:pt x="36202" y="3492"/>
                    <a:pt x="36623" y="480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8" name="Freeform 3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wHAAA/iMAADwcAAAVJAAAAAAAACYAAAAIAAAA//////////8="/>
                </a:ext>
              </a:extLst>
            </p:cNvSpPr>
            <p:nvPr/>
          </p:nvSpPr>
          <p:spPr>
            <a:xfrm>
              <a:off x="4582160" y="5850890"/>
              <a:ext cx="7620" cy="14605"/>
            </a:xfrm>
            <a:custGeom>
              <a:avLst/>
              <a:gdLst/>
              <a:ahLst/>
              <a:cxnLst/>
              <a:rect l="0" t="0" r="7620" b="14605"/>
              <a:pathLst>
                <a:path w="7620" h="14605">
                  <a:moveTo>
                    <a:pt x="7620" y="0"/>
                  </a:moveTo>
                  <a:cubicBezTo>
                    <a:pt x="5715" y="2147"/>
                    <a:pt x="0" y="7732"/>
                    <a:pt x="1524" y="11598"/>
                  </a:cubicBezTo>
                  <a:cubicBezTo>
                    <a:pt x="2667" y="14605"/>
                    <a:pt x="2667" y="14605"/>
                    <a:pt x="2667" y="14605"/>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7" name="Freeform 3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HAAADyQAAFEcAAAwJAAAAAAAACYAAAAIAAAA//////////8="/>
                </a:ext>
              </a:extLst>
            </p:cNvSpPr>
            <p:nvPr/>
          </p:nvSpPr>
          <p:spPr>
            <a:xfrm>
              <a:off x="4572635" y="5861685"/>
              <a:ext cx="30480" cy="20955"/>
            </a:xfrm>
            <a:custGeom>
              <a:avLst/>
              <a:gdLst/>
              <a:ahLst/>
              <a:cxnLst/>
              <a:rect l="0" t="0" r="30480" b="20955"/>
              <a:pathLst>
                <a:path w="30480" h="20955">
                  <a:moveTo>
                    <a:pt x="0" y="0"/>
                  </a:moveTo>
                  <a:cubicBezTo>
                    <a:pt x="2923" y="419"/>
                    <a:pt x="6263" y="0"/>
                    <a:pt x="8768" y="1257"/>
                  </a:cubicBezTo>
                  <a:cubicBezTo>
                    <a:pt x="12108" y="2514"/>
                    <a:pt x="19624" y="9639"/>
                    <a:pt x="22129" y="12573"/>
                  </a:cubicBezTo>
                  <a:cubicBezTo>
                    <a:pt x="23382" y="13830"/>
                    <a:pt x="22964" y="16764"/>
                    <a:pt x="24635" y="17602"/>
                  </a:cubicBezTo>
                  <a:cubicBezTo>
                    <a:pt x="30480" y="20955"/>
                    <a:pt x="30480" y="20955"/>
                    <a:pt x="30480" y="20955"/>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6" name="Freeform 4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y+AQ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HAAAACQAAJccAAAtJAAAAAAAACYAAAAIAAAA//////////8="/>
                </a:ext>
              </a:extLst>
            </p:cNvSpPr>
            <p:nvPr/>
          </p:nvSpPr>
          <p:spPr>
            <a:xfrm>
              <a:off x="4622165" y="5852160"/>
              <a:ext cx="25400" cy="28575"/>
            </a:xfrm>
            <a:custGeom>
              <a:avLst/>
              <a:gdLst/>
              <a:ahLst/>
              <a:cxnLst/>
              <a:rect l="0" t="0" r="25400" b="28575"/>
              <a:pathLst>
                <a:path w="25400" h="28575">
                  <a:moveTo>
                    <a:pt x="20820" y="0"/>
                  </a:moveTo>
                  <a:cubicBezTo>
                    <a:pt x="23734" y="6823"/>
                    <a:pt x="25400" y="13647"/>
                    <a:pt x="21652" y="20898"/>
                  </a:cubicBezTo>
                  <a:cubicBezTo>
                    <a:pt x="17905" y="28148"/>
                    <a:pt x="6246" y="28575"/>
                    <a:pt x="0" y="25163"/>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5" name="Freeform 4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RHAAAGCQAAIEcAAAwJAAAAAAAACYAAAAIAAAA//////////8="/>
                </a:ext>
              </a:extLst>
            </p:cNvSpPr>
            <p:nvPr/>
          </p:nvSpPr>
          <p:spPr>
            <a:xfrm>
              <a:off x="4603115" y="5867400"/>
              <a:ext cx="30480" cy="15240"/>
            </a:xfrm>
            <a:custGeom>
              <a:avLst/>
              <a:gdLst/>
              <a:ahLst/>
              <a:cxnLst/>
              <a:rect l="0" t="0" r="30480" b="15240"/>
              <a:pathLst>
                <a:path w="30480" h="15240">
                  <a:moveTo>
                    <a:pt x="0" y="15240"/>
                  </a:moveTo>
                  <a:cubicBezTo>
                    <a:pt x="2088" y="14393"/>
                    <a:pt x="4175" y="13547"/>
                    <a:pt x="6681" y="12700"/>
                  </a:cubicBezTo>
                  <a:cubicBezTo>
                    <a:pt x="8768" y="11853"/>
                    <a:pt x="11273" y="11430"/>
                    <a:pt x="13779" y="11007"/>
                  </a:cubicBezTo>
                  <a:cubicBezTo>
                    <a:pt x="17954" y="10160"/>
                    <a:pt x="25052" y="10583"/>
                    <a:pt x="27140" y="6350"/>
                  </a:cubicBezTo>
                  <a:cubicBezTo>
                    <a:pt x="30480" y="0"/>
                    <a:pt x="30480" y="0"/>
                    <a:pt x="30480" y="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4" name="Freeform 4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KHAAA/iMAAE8cAAAuJAAAAAAAACYAAAAIAAAA//////////8="/>
                </a:ext>
              </a:extLst>
            </p:cNvSpPr>
            <p:nvPr/>
          </p:nvSpPr>
          <p:spPr>
            <a:xfrm>
              <a:off x="4558030" y="5850890"/>
              <a:ext cx="43815" cy="30480"/>
            </a:xfrm>
            <a:custGeom>
              <a:avLst/>
              <a:gdLst/>
              <a:ahLst/>
              <a:cxnLst/>
              <a:rect l="0" t="0" r="43815" b="30480"/>
              <a:pathLst>
                <a:path w="43815" h="30480">
                  <a:moveTo>
                    <a:pt x="30879" y="0"/>
                  </a:moveTo>
                  <a:cubicBezTo>
                    <a:pt x="25454" y="0"/>
                    <a:pt x="21698" y="835"/>
                    <a:pt x="16274" y="2923"/>
                  </a:cubicBezTo>
                  <a:cubicBezTo>
                    <a:pt x="12101" y="5010"/>
                    <a:pt x="8763" y="8768"/>
                    <a:pt x="4172" y="10856"/>
                  </a:cubicBezTo>
                  <a:cubicBezTo>
                    <a:pt x="0" y="12944"/>
                    <a:pt x="0" y="12944"/>
                    <a:pt x="0" y="12944"/>
                  </a:cubicBezTo>
                  <a:cubicBezTo>
                    <a:pt x="2503" y="13361"/>
                    <a:pt x="4590" y="12526"/>
                    <a:pt x="6676" y="13779"/>
                  </a:cubicBezTo>
                  <a:cubicBezTo>
                    <a:pt x="8763" y="14614"/>
                    <a:pt x="10014" y="17536"/>
                    <a:pt x="11684" y="19207"/>
                  </a:cubicBezTo>
                  <a:cubicBezTo>
                    <a:pt x="13770" y="21712"/>
                    <a:pt x="15439" y="24217"/>
                    <a:pt x="17943" y="25887"/>
                  </a:cubicBezTo>
                  <a:cubicBezTo>
                    <a:pt x="25037" y="30480"/>
                    <a:pt x="35886" y="30062"/>
                    <a:pt x="43815" y="3006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3" name="Freeform 4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HAAALCQAAFkcAABIJAAAAAAAACYAAAAIAAAA//////////8="/>
                </a:ext>
              </a:extLst>
            </p:cNvSpPr>
            <p:nvPr/>
          </p:nvSpPr>
          <p:spPr>
            <a:xfrm>
              <a:off x="4575175" y="5880100"/>
              <a:ext cx="33020" cy="17780"/>
            </a:xfrm>
            <a:custGeom>
              <a:avLst/>
              <a:gdLst/>
              <a:ahLst/>
              <a:cxnLst/>
              <a:rect l="0" t="0" r="33020" b="17780"/>
              <a:pathLst>
                <a:path w="33020" h="17780">
                  <a:moveTo>
                    <a:pt x="8148" y="0"/>
                  </a:moveTo>
                  <a:cubicBezTo>
                    <a:pt x="7290" y="2168"/>
                    <a:pt x="6432" y="4337"/>
                    <a:pt x="5575" y="6071"/>
                  </a:cubicBezTo>
                  <a:cubicBezTo>
                    <a:pt x="3859" y="9974"/>
                    <a:pt x="3002" y="11275"/>
                    <a:pt x="0" y="14311"/>
                  </a:cubicBezTo>
                  <a:cubicBezTo>
                    <a:pt x="7290" y="15178"/>
                    <a:pt x="15867" y="17780"/>
                    <a:pt x="21870" y="13010"/>
                  </a:cubicBezTo>
                  <a:cubicBezTo>
                    <a:pt x="26588" y="9974"/>
                    <a:pt x="29589" y="4770"/>
                    <a:pt x="33020" y="434"/>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2" name="Freeform 4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LHAAAJSQAAKocAABPJAAAAAAAACYAAAAIAAAA//////////8="/>
                </a:ext>
              </a:extLst>
            </p:cNvSpPr>
            <p:nvPr/>
          </p:nvSpPr>
          <p:spPr>
            <a:xfrm>
              <a:off x="4599305" y="5875655"/>
              <a:ext cx="60325" cy="26670"/>
            </a:xfrm>
            <a:custGeom>
              <a:avLst/>
              <a:gdLst/>
              <a:ahLst/>
              <a:cxnLst/>
              <a:rect l="0" t="0" r="60325" b="26670"/>
              <a:pathLst>
                <a:path w="60325" h="26670">
                  <a:moveTo>
                    <a:pt x="849" y="13123"/>
                  </a:moveTo>
                  <a:cubicBezTo>
                    <a:pt x="1274" y="14817"/>
                    <a:pt x="0" y="16933"/>
                    <a:pt x="1699" y="18203"/>
                  </a:cubicBezTo>
                  <a:cubicBezTo>
                    <a:pt x="10195" y="26670"/>
                    <a:pt x="42057" y="16087"/>
                    <a:pt x="51403" y="11853"/>
                  </a:cubicBezTo>
                  <a:cubicBezTo>
                    <a:pt x="54377" y="10160"/>
                    <a:pt x="57351" y="8890"/>
                    <a:pt x="60325" y="7197"/>
                  </a:cubicBezTo>
                  <a:cubicBezTo>
                    <a:pt x="55227" y="5080"/>
                    <a:pt x="50978" y="2963"/>
                    <a:pt x="45880" y="423"/>
                  </a:cubicBezTo>
                  <a:cubicBezTo>
                    <a:pt x="44606" y="0"/>
                    <a:pt x="44181" y="423"/>
                    <a:pt x="42907" y="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1" name="Freeform 4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qHAAAVCQAAKwcAABxJAAAAAAAACYAAAAIAAAA//////////8="/>
                </a:ext>
              </a:extLst>
            </p:cNvSpPr>
            <p:nvPr/>
          </p:nvSpPr>
          <p:spPr>
            <a:xfrm>
              <a:off x="4618990" y="5905500"/>
              <a:ext cx="41910" cy="18415"/>
            </a:xfrm>
            <a:custGeom>
              <a:avLst/>
              <a:gdLst/>
              <a:ahLst/>
              <a:cxnLst/>
              <a:rect l="0" t="0" r="41910" b="18415"/>
              <a:pathLst>
                <a:path w="41910" h="18415">
                  <a:moveTo>
                    <a:pt x="0" y="12419"/>
                  </a:moveTo>
                  <a:cubicBezTo>
                    <a:pt x="0" y="2569"/>
                    <a:pt x="22238" y="1713"/>
                    <a:pt x="29080" y="1713"/>
                  </a:cubicBezTo>
                  <a:cubicBezTo>
                    <a:pt x="30791" y="1713"/>
                    <a:pt x="34212" y="2997"/>
                    <a:pt x="36351" y="1284"/>
                  </a:cubicBezTo>
                  <a:cubicBezTo>
                    <a:pt x="36778" y="856"/>
                    <a:pt x="40627" y="0"/>
                    <a:pt x="41910" y="0"/>
                  </a:cubicBezTo>
                  <a:cubicBezTo>
                    <a:pt x="37206" y="4282"/>
                    <a:pt x="38489" y="9849"/>
                    <a:pt x="34212" y="14132"/>
                  </a:cubicBezTo>
                  <a:cubicBezTo>
                    <a:pt x="30363" y="18415"/>
                    <a:pt x="22238" y="17986"/>
                    <a:pt x="17106" y="16273"/>
                  </a:cubicBezTo>
                  <a:cubicBezTo>
                    <a:pt x="13685" y="15417"/>
                    <a:pt x="4277" y="8993"/>
                    <a:pt x="855" y="11991"/>
                  </a:cubicBezTo>
                  <a:cubicBezTo>
                    <a:pt x="855" y="11991"/>
                    <a:pt x="428" y="11991"/>
                    <a:pt x="0" y="12419"/>
                  </a:cubicBezTo>
                  <a:close/>
                </a:path>
              </a:pathLst>
            </a:custGeom>
            <a:solidFill>
              <a:srgbClr val="0000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0" name="Freeform 4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qHAAAXSQAAGYcAAB6JAAAAAAAACYAAAAIAAAA//////////8="/>
                </a:ext>
              </a:extLst>
            </p:cNvSpPr>
            <p:nvPr/>
          </p:nvSpPr>
          <p:spPr>
            <a:xfrm>
              <a:off x="4578350" y="5911215"/>
              <a:ext cx="38100" cy="18415"/>
            </a:xfrm>
            <a:custGeom>
              <a:avLst/>
              <a:gdLst/>
              <a:ahLst/>
              <a:cxnLst/>
              <a:rect l="0" t="0" r="38100" b="18415"/>
              <a:pathLst>
                <a:path w="38100" h="18415">
                  <a:moveTo>
                    <a:pt x="38100" y="12419"/>
                  </a:moveTo>
                  <a:cubicBezTo>
                    <a:pt x="38100" y="2997"/>
                    <a:pt x="18003" y="1713"/>
                    <a:pt x="11723" y="1713"/>
                  </a:cubicBezTo>
                  <a:cubicBezTo>
                    <a:pt x="10048" y="1713"/>
                    <a:pt x="6699" y="2997"/>
                    <a:pt x="5024" y="1284"/>
                  </a:cubicBezTo>
                  <a:cubicBezTo>
                    <a:pt x="4605" y="856"/>
                    <a:pt x="837" y="0"/>
                    <a:pt x="0" y="0"/>
                  </a:cubicBezTo>
                  <a:cubicBezTo>
                    <a:pt x="4187" y="4282"/>
                    <a:pt x="2931" y="9849"/>
                    <a:pt x="7118" y="14560"/>
                  </a:cubicBezTo>
                  <a:cubicBezTo>
                    <a:pt x="10467" y="18415"/>
                    <a:pt x="18003" y="17986"/>
                    <a:pt x="22609" y="16273"/>
                  </a:cubicBezTo>
                  <a:cubicBezTo>
                    <a:pt x="25540" y="15417"/>
                    <a:pt x="34332" y="8993"/>
                    <a:pt x="37263" y="11991"/>
                  </a:cubicBezTo>
                  <a:cubicBezTo>
                    <a:pt x="37681" y="11991"/>
                    <a:pt x="37681" y="12419"/>
                    <a:pt x="38100" y="12419"/>
                  </a:cubicBezTo>
                  <a:close/>
                </a:path>
              </a:pathLst>
            </a:custGeom>
            <a:solidFill>
              <a:srgbClr val="0000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401" name="Line 40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KCQAAGMbAAApJAAAEAAAACYAAAAIAAAA//////////8="/>
              </a:ext>
            </a:extLst>
          </p:cNvSpPr>
          <p:nvPr/>
        </p:nvSpPr>
        <p:spPr>
          <a:xfrm>
            <a:off x="3907155" y="5877560"/>
            <a:ext cx="54483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2" name="Freeform 4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GwAADCQAAKsbAABGJAAAEAAAACYAAAAIAAAA//////////8="/>
              </a:ext>
            </a:extLst>
          </p:cNvSpPr>
          <p:nvPr/>
        </p:nvSpPr>
        <p:spPr>
          <a:xfrm>
            <a:off x="4451985" y="5859780"/>
            <a:ext cx="45720" cy="36830"/>
          </a:xfrm>
          <a:custGeom>
            <a:avLst/>
            <a:gdLst/>
            <a:ahLst/>
            <a:cxnLst/>
            <a:rect l="0" t="0" r="45720" b="36830"/>
            <a:pathLst>
              <a:path w="45720" h="36830">
                <a:moveTo>
                  <a:pt x="45720" y="18103"/>
                </a:moveTo>
                <a:lnTo>
                  <a:pt x="0" y="0"/>
                </a:lnTo>
                <a:lnTo>
                  <a:pt x="0" y="36830"/>
                </a:lnTo>
                <a:lnTo>
                  <a:pt x="45720"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3" name="Rectangle 40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GwAAnxIAAPQbAABSEwAAEAAAACYAAAAIAAAA//////////8="/>
              </a:ext>
            </a:extLst>
          </p:cNvSpPr>
          <p:nvPr/>
        </p:nvSpPr>
        <p:spPr>
          <a:xfrm>
            <a:off x="4429760" y="3027045"/>
            <a:ext cx="114300" cy="11366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04" name="Rectangle 41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k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GwAAYRMAAKUbAAD6FAAAECAAACYAAAAIAAAA//////////8="/>
              </a:ext>
            </a:extLst>
          </p:cNvSpPr>
          <p:nvPr/>
        </p:nvSpPr>
        <p:spPr>
          <a:xfrm>
            <a:off x="4479925" y="3150235"/>
            <a:ext cx="13970" cy="25971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405" name="Freeform 4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M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iGwAA4BIAAKkbAAAZEwAAEAAAACYAAAAIAAAA//////////8="/>
              </a:ext>
            </a:extLst>
          </p:cNvSpPr>
          <p:nvPr/>
        </p:nvSpPr>
        <p:spPr>
          <a:xfrm>
            <a:off x="4451350" y="30683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6" name="Line 41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o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HQAA/hIAAAgjAAADEwAAEAAAACYAAAAIAAAA//////////8="/>
              </a:ext>
            </a:extLst>
          </p:cNvSpPr>
          <p:nvPr/>
        </p:nvSpPr>
        <p:spPr>
          <a:xfrm>
            <a:off x="4805680" y="3087370"/>
            <a:ext cx="889000" cy="317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7" name="Freeform 4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AF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AA4BIAAAYjAAAZEwAAEAAAACYAAAAIAAAA//////////8="/>
              </a:ext>
            </a:extLst>
          </p:cNvSpPr>
          <p:nvPr/>
        </p:nvSpPr>
        <p:spPr>
          <a:xfrm>
            <a:off x="5647690" y="30683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8" name="Freeform 4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tCwAAEhsAAHYLAABLGwAAEAAAACYAAAAIAAAA//////////8="/>
              </a:ext>
            </a:extLst>
          </p:cNvSpPr>
          <p:nvPr/>
        </p:nvSpPr>
        <p:spPr>
          <a:xfrm>
            <a:off x="1816735" y="4400550"/>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9" name="Freeform 4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DwAADhsAAA4QAABHGwAAEAAAACYAAAAIAAAA//////////8="/>
              </a:ext>
            </a:extLst>
          </p:cNvSpPr>
          <p:nvPr/>
        </p:nvSpPr>
        <p:spPr>
          <a:xfrm>
            <a:off x="2564130" y="439801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0" name="Freeform 4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EQAArxUAAHQRAAASGwAAEAAAACYAAAAIAAAA//////////8="/>
              </a:ext>
            </a:extLst>
          </p:cNvSpPr>
          <p:nvPr/>
        </p:nvSpPr>
        <p:spPr>
          <a:xfrm>
            <a:off x="2819400" y="3524885"/>
            <a:ext cx="17780" cy="875665"/>
          </a:xfrm>
          <a:custGeom>
            <a:avLst/>
            <a:gdLst/>
            <a:ahLst/>
            <a:cxnLst/>
            <a:rect l="0" t="0" r="17780" b="875665"/>
            <a:pathLst>
              <a:path w="17780" h="875665">
                <a:moveTo>
                  <a:pt x="0" y="875665"/>
                </a:moveTo>
                <a:cubicBezTo>
                  <a:pt x="8890" y="875665"/>
                  <a:pt x="8890" y="0"/>
                  <a:pt x="177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1" name="Freeform 4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2" name="Rectangle 41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DwwAAKkhAABvDQAAEAAAACYAAAAIAAAA//////////8="/>
              </a:ext>
            </a:extLst>
          </p:cNvSpPr>
          <p:nvPr/>
        </p:nvSpPr>
        <p:spPr>
          <a:xfrm>
            <a:off x="5248275"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13" name="Group 41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sgAAAPDAAAriEAAHMNAAAQAAAAJgAAAAgAAAD/////AAAAAA=="/>
              </a:ext>
            </a:extLst>
          </p:cNvGrpSpPr>
          <p:nvPr/>
        </p:nvGrpSpPr>
        <p:grpSpPr>
          <a:xfrm>
            <a:off x="5249545" y="1960245"/>
            <a:ext cx="225425" cy="226060"/>
            <a:chOff x="5249545" y="1960245"/>
            <a:chExt cx="225425" cy="226060"/>
          </a:xfrm>
        </p:grpSpPr>
        <p:sp>
          <p:nvSpPr>
            <p:cNvPr id="425" name="Freeform 4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IAAAGwwAAKMhAABnDQAAAAAAACYAAAAIAAAA//////////8="/>
                </a:ext>
              </a:extLst>
            </p:cNvSpPr>
            <p:nvPr/>
          </p:nvSpPr>
          <p:spPr>
            <a:xfrm>
              <a:off x="5256530" y="1967865"/>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24" name="Freeform 4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IAAADwwAAK4hAABzDQAAAAAAACYAAAAIAAAA//////////8="/>
                </a:ext>
              </a:extLst>
            </p:cNvSpPr>
            <p:nvPr/>
          </p:nvSpPr>
          <p:spPr>
            <a:xfrm>
              <a:off x="5249545" y="196024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23" name="Freeform 4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rIAAAawwAAI0hAAAKDQAAAAAAACYAAAAIAAAA//////////8="/>
                </a:ext>
              </a:extLst>
            </p:cNvSpPr>
            <p:nvPr/>
          </p:nvSpPr>
          <p:spPr>
            <a:xfrm>
              <a:off x="5269865" y="2018665"/>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1673"/>
                  </a:lnTo>
                  <a:lnTo>
                    <a:pt x="46503" y="91673"/>
                  </a:lnTo>
                  <a:lnTo>
                    <a:pt x="46503" y="96629"/>
                  </a:lnTo>
                  <a:lnTo>
                    <a:pt x="46503" y="97248"/>
                  </a:lnTo>
                  <a:lnTo>
                    <a:pt x="46503" y="97867"/>
                  </a:lnTo>
                  <a:lnTo>
                    <a:pt x="47123" y="97867"/>
                  </a:lnTo>
                  <a:lnTo>
                    <a:pt x="47743" y="98487"/>
                  </a:lnTo>
                  <a:lnTo>
                    <a:pt x="47743" y="99106"/>
                  </a:lnTo>
                  <a:lnTo>
                    <a:pt x="48363" y="99106"/>
                  </a:lnTo>
                  <a:lnTo>
                    <a:pt x="48983" y="99726"/>
                  </a:lnTo>
                  <a:lnTo>
                    <a:pt x="49603" y="99726"/>
                  </a:lnTo>
                  <a:lnTo>
                    <a:pt x="50223" y="99726"/>
                  </a:lnTo>
                  <a:lnTo>
                    <a:pt x="50843" y="99726"/>
                  </a:lnTo>
                  <a:lnTo>
                    <a:pt x="51463" y="100346"/>
                  </a:lnTo>
                  <a:lnTo>
                    <a:pt x="52083" y="100346"/>
                  </a:lnTo>
                  <a:lnTo>
                    <a:pt x="52703" y="100346"/>
                  </a:lnTo>
                  <a:lnTo>
                    <a:pt x="53323" y="100966"/>
                  </a:lnTo>
                  <a:lnTo>
                    <a:pt x="53943" y="100966"/>
                  </a:lnTo>
                  <a:lnTo>
                    <a:pt x="54563" y="100966"/>
                  </a:lnTo>
                  <a:lnTo>
                    <a:pt x="55183" y="100966"/>
                  </a:lnTo>
                  <a:lnTo>
                    <a:pt x="55803" y="100966"/>
                  </a:lnTo>
                  <a:lnTo>
                    <a:pt x="166169" y="100966"/>
                  </a:lnTo>
                  <a:lnTo>
                    <a:pt x="166789" y="100966"/>
                  </a:lnTo>
                  <a:lnTo>
                    <a:pt x="167409" y="100966"/>
                  </a:lnTo>
                  <a:lnTo>
                    <a:pt x="168029" y="100966"/>
                  </a:lnTo>
                  <a:lnTo>
                    <a:pt x="168649" y="100966"/>
                  </a:lnTo>
                  <a:lnTo>
                    <a:pt x="169269" y="100346"/>
                  </a:lnTo>
                  <a:lnTo>
                    <a:pt x="169889" y="100346"/>
                  </a:lnTo>
                  <a:lnTo>
                    <a:pt x="170509" y="100346"/>
                  </a:lnTo>
                  <a:lnTo>
                    <a:pt x="171129" y="100346"/>
                  </a:lnTo>
                  <a:lnTo>
                    <a:pt x="171129" y="99726"/>
                  </a:lnTo>
                  <a:lnTo>
                    <a:pt x="171749" y="99726"/>
                  </a:lnTo>
                  <a:lnTo>
                    <a:pt x="172369" y="99726"/>
                  </a:lnTo>
                  <a:lnTo>
                    <a:pt x="172989" y="99726"/>
                  </a:lnTo>
                  <a:lnTo>
                    <a:pt x="173609" y="99726"/>
                  </a:lnTo>
                  <a:lnTo>
                    <a:pt x="174229" y="99106"/>
                  </a:lnTo>
                  <a:lnTo>
                    <a:pt x="174849" y="98486"/>
                  </a:lnTo>
                  <a:lnTo>
                    <a:pt x="175470" y="97865"/>
                  </a:lnTo>
                  <a:lnTo>
                    <a:pt x="175470" y="97248"/>
                  </a:lnTo>
                  <a:lnTo>
                    <a:pt x="176090" y="97248"/>
                  </a:lnTo>
                  <a:lnTo>
                    <a:pt x="176090" y="96629"/>
                  </a:lnTo>
                  <a:lnTo>
                    <a:pt x="176090" y="91673"/>
                  </a:lnTo>
                  <a:lnTo>
                    <a:pt x="182290" y="91673"/>
                  </a:lnTo>
                  <a:lnTo>
                    <a:pt x="182910" y="91673"/>
                  </a:lnTo>
                  <a:lnTo>
                    <a:pt x="183530" y="91673"/>
                  </a:lnTo>
                  <a:lnTo>
                    <a:pt x="183530" y="91054"/>
                  </a:lnTo>
                  <a:lnTo>
                    <a:pt x="184150" y="91054"/>
                  </a:lnTo>
                  <a:lnTo>
                    <a:pt x="184150" y="90434"/>
                  </a:lnTo>
                  <a:lnTo>
                    <a:pt x="184150" y="89815"/>
                  </a:lnTo>
                  <a:lnTo>
                    <a:pt x="184150" y="89196"/>
                  </a:lnTo>
                  <a:lnTo>
                    <a:pt x="184150" y="61322"/>
                  </a:lnTo>
                  <a:lnTo>
                    <a:pt x="174849" y="29732"/>
                  </a:lnTo>
                  <a:lnTo>
                    <a:pt x="174229" y="29112"/>
                  </a:lnTo>
                  <a:lnTo>
                    <a:pt x="174229" y="28493"/>
                  </a:lnTo>
                  <a:lnTo>
                    <a:pt x="174229" y="27873"/>
                  </a:lnTo>
                  <a:lnTo>
                    <a:pt x="173609" y="27873"/>
                  </a:lnTo>
                  <a:lnTo>
                    <a:pt x="173609" y="27254"/>
                  </a:lnTo>
                  <a:lnTo>
                    <a:pt x="172989" y="27254"/>
                  </a:lnTo>
                  <a:lnTo>
                    <a:pt x="172369" y="27254"/>
                  </a:lnTo>
                  <a:close/>
                  <a:moveTo>
                    <a:pt x="168029" y="34067"/>
                  </a:moveTo>
                  <a:lnTo>
                    <a:pt x="168649" y="34067"/>
                  </a:lnTo>
                  <a:lnTo>
                    <a:pt x="169269" y="34067"/>
                  </a:lnTo>
                  <a:lnTo>
                    <a:pt x="169269" y="34687"/>
                  </a:lnTo>
                  <a:lnTo>
                    <a:pt x="169889" y="34687"/>
                  </a:lnTo>
                  <a:lnTo>
                    <a:pt x="169889" y="35306"/>
                  </a:lnTo>
                  <a:lnTo>
                    <a:pt x="174849" y="52650"/>
                  </a:lnTo>
                  <a:lnTo>
                    <a:pt x="174849" y="53269"/>
                  </a:lnTo>
                  <a:lnTo>
                    <a:pt x="174229" y="53269"/>
                  </a:lnTo>
                  <a:lnTo>
                    <a:pt x="174229" y="53889"/>
                  </a:lnTo>
                  <a:lnTo>
                    <a:pt x="173609" y="53889"/>
                  </a:lnTo>
                  <a:lnTo>
                    <a:pt x="145708" y="53889"/>
                  </a:lnTo>
                  <a:lnTo>
                    <a:pt x="145088" y="53889"/>
                  </a:lnTo>
                  <a:lnTo>
                    <a:pt x="144468" y="53889"/>
                  </a:lnTo>
                  <a:lnTo>
                    <a:pt x="144468" y="53269"/>
                  </a:lnTo>
                  <a:lnTo>
                    <a:pt x="143848" y="52649"/>
                  </a:lnTo>
                  <a:lnTo>
                    <a:pt x="143848" y="35306"/>
                  </a:lnTo>
                  <a:lnTo>
                    <a:pt x="143848" y="34687"/>
                  </a:lnTo>
                  <a:lnTo>
                    <a:pt x="144468" y="34687"/>
                  </a:lnTo>
                  <a:lnTo>
                    <a:pt x="144468" y="3406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22" name="Oval 4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uIAAA5wwAAKIgAAAbDQAAAAAAACYAAAAIAAAA//////////8="/>
                </a:ext>
              </a:extLst>
            </p:cNvSpPr>
            <p:nvPr/>
          </p:nvSpPr>
          <p:spPr>
            <a:xfrm>
              <a:off x="5271770" y="209740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21" name="Oval 4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AAA8QwAAJcgAAAQDQAAAAAAACYAAAAIAAAA//////////8="/>
                </a:ext>
              </a:extLst>
            </p:cNvSpPr>
            <p:nvPr/>
          </p:nvSpPr>
          <p:spPr>
            <a:xfrm>
              <a:off x="5278755" y="2103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20" name="Oval 4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AAA9QwAAJMgAAAODQAAAAAAACYAAAAIAAAA//////////8="/>
                </a:ext>
              </a:extLst>
            </p:cNvSpPr>
            <p:nvPr/>
          </p:nvSpPr>
          <p:spPr>
            <a:xfrm>
              <a:off x="5280660" y="210629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9" name="Oval 4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5wwAANkgAAAbDQAAAAAAACYAAAAIAAAA//////////8="/>
                </a:ext>
              </a:extLst>
            </p:cNvSpPr>
            <p:nvPr/>
          </p:nvSpPr>
          <p:spPr>
            <a:xfrm>
              <a:off x="5307330" y="209740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8" name="Oval 4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IAAA8QwAAM8gAAAQDQAAAAAAACYAAAAIAAAA//////////8="/>
                </a:ext>
              </a:extLst>
            </p:cNvSpPr>
            <p:nvPr/>
          </p:nvSpPr>
          <p:spPr>
            <a:xfrm>
              <a:off x="5313680" y="210375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17" name="Oval 4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9QwAAMwgAAAODQAAAAAAACYAAAAIAAAA//////////8="/>
                </a:ext>
              </a:extLst>
            </p:cNvSpPr>
            <p:nvPr/>
          </p:nvSpPr>
          <p:spPr>
            <a:xfrm>
              <a:off x="5315585" y="2106295"/>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6" name="Oval 4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QAA7wwAAHEhAAAaDQAAAAAAACYAAAAIAAAA//////////8="/>
                </a:ext>
              </a:extLst>
            </p:cNvSpPr>
            <p:nvPr/>
          </p:nvSpPr>
          <p:spPr>
            <a:xfrm>
              <a:off x="5408930" y="210248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5" name="Oval 4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OIQAA9wwAAGkhAAASDQAAAAAAACYAAAAIAAAA//////////8="/>
                </a:ext>
              </a:extLst>
            </p:cNvSpPr>
            <p:nvPr/>
          </p:nvSpPr>
          <p:spPr>
            <a:xfrm>
              <a:off x="5414010" y="210756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14" name="Oval 4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QAA+gwAAGYhAAAQDQAAAAAAACYAAAAIAAAA//////////8="/>
                </a:ext>
              </a:extLst>
            </p:cNvSpPr>
            <p:nvPr/>
          </p:nvSpPr>
          <p:spPr>
            <a:xfrm>
              <a:off x="5415915" y="2109470"/>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26" name="Rectangle 43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2HwAAdQ0AAHEiAABlDgAAEAAAACYAAAAIAAAA//////////8="/>
              </a:ext>
            </a:extLst>
          </p:cNvSpPr>
          <p:nvPr/>
        </p:nvSpPr>
        <p:spPr>
          <a:xfrm>
            <a:off x="5195570" y="2187575"/>
            <a:ext cx="403225" cy="152400"/>
          </a:xfrm>
          <a:prstGeom prst="rect">
            <a:avLst/>
          </a:prstGeom>
          <a:noFill/>
          <a:ln>
            <a:noFill/>
          </a:ln>
          <a:effectLst/>
        </p:spPr>
        <p:txBody>
          <a:bodyPr vert="horz" wrap="square" lIns="0" tIns="0" rIns="0" bIns="0" numCol="1" spcCol="215900" anchor="t"/>
          <a:lstStyle/>
          <a:p>
            <a:pPr marL="0" marR="0" indent="0" algn="l" defTabSz="914400">
              <a:lnSpc>
                <a:spcPct val="48000"/>
              </a:lnSpc>
              <a:spcBef>
                <a:spcPts val="0"/>
              </a:spcBef>
              <a:spcAft>
                <a:spcPts val="1000"/>
              </a:spcAft>
              <a:buNone/>
              <a:tabLst/>
              <a:defRPr lang="en-us"/>
            </a:pPr>
            <a:r>
              <a:rPr lang="en-us" sz="500">
                <a:solidFill>
                  <a:srgbClr val="000000"/>
                </a:solidFill>
              </a:rPr>
              <a:t>FLY ASHES to LANDFILL</a:t>
            </a:r>
            <a:endParaRPr lang="it-it">
              <a:latin typeface="Arial" pitchFamily="1" charset="0"/>
              <a:ea typeface="Calibri" pitchFamily="2" charset="0"/>
              <a:cs typeface="Arial" pitchFamily="1" charset="0"/>
            </a:endParaRPr>
          </a:p>
        </p:txBody>
      </p:sp>
      <p:sp>
        <p:nvSpPr>
          <p:cNvPr id="427" name="Rectangle 4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5IgAAag4AABgkAADKDwAAEAAAACYAAAAIAAAA//////////8="/>
              </a:ext>
            </a:extLst>
          </p:cNvSpPr>
          <p:nvPr/>
        </p:nvSpPr>
        <p:spPr>
          <a:xfrm>
            <a:off x="5644515" y="234315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28" name="Freeform 4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v8S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6/xIAAAAAAQAAAAAAAAAAAAAAAAAAAAAAAAAAAAAAAAAAAAAAAAAAAAAAAH9/fwAAAAADzMzMAMDA/wB/f38AAAAAAAAAAAAAAAAAAAAAAAAAAAAhAAAAGAAAABQAAAA1IwAAew4AAIEkAADHDwAAEAAAACYAAAAIAAAA//////////8="/>
              </a:ext>
            </a:extLst>
          </p:cNvSpPr>
          <p:nvPr/>
        </p:nvSpPr>
        <p:spPr>
          <a:xfrm>
            <a:off x="5723255" y="2353945"/>
            <a:ext cx="210820" cy="210820"/>
          </a:xfrm>
          <a:custGeom>
            <a:avLst/>
            <a:gdLst/>
            <a:ahLst/>
            <a:cxnLst/>
            <a:rect l="0" t="0" r="210820" b="210820"/>
            <a:pathLst>
              <a:path w="210820" h="210820">
                <a:moveTo>
                  <a:pt x="45178" y="0"/>
                </a:moveTo>
                <a:lnTo>
                  <a:pt x="165642" y="0"/>
                </a:lnTo>
                <a:cubicBezTo>
                  <a:pt x="190756" y="0"/>
                  <a:pt x="210820" y="20085"/>
                  <a:pt x="210820" y="45184"/>
                </a:cubicBezTo>
                <a:lnTo>
                  <a:pt x="210820" y="165636"/>
                </a:lnTo>
                <a:cubicBezTo>
                  <a:pt x="210820" y="190735"/>
                  <a:pt x="190756" y="210820"/>
                  <a:pt x="165642" y="210820"/>
                </a:cubicBezTo>
                <a:lnTo>
                  <a:pt x="45178" y="210820"/>
                </a:lnTo>
                <a:cubicBezTo>
                  <a:pt x="20091" y="210820"/>
                  <a:pt x="0" y="190735"/>
                  <a:pt x="0" y="165636"/>
                </a:cubicBezTo>
                <a:lnTo>
                  <a:pt x="0" y="45184"/>
                </a:lnTo>
                <a:cubicBezTo>
                  <a:pt x="0" y="20085"/>
                  <a:pt x="20091" y="0"/>
                  <a:pt x="45178" y="0"/>
                </a:cubicBezTo>
                <a:close/>
              </a:path>
            </a:pathLst>
          </a:custGeom>
          <a:solidFill>
            <a:srgbClr val="FAFF12"/>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29" name="Freeform 4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1IwAAZQ4AAJgkAADKDwAAEAAAACYAAAAIAAAA//////////8="/>
              </a:ext>
            </a:extLst>
          </p:cNvSpPr>
          <p:nvPr/>
        </p:nvSpPr>
        <p:spPr>
          <a:xfrm>
            <a:off x="5723255" y="2339975"/>
            <a:ext cx="225425" cy="226695"/>
          </a:xfrm>
          <a:custGeom>
            <a:avLst/>
            <a:gdLst/>
            <a:ahLst/>
            <a:cxnLst/>
            <a:rect l="0" t="0" r="225425" b="226695"/>
            <a:pathLst>
              <a:path w="225425" h="226695">
                <a:moveTo>
                  <a:pt x="172808" y="0"/>
                </a:moveTo>
                <a:lnTo>
                  <a:pt x="52590" y="0"/>
                </a:lnTo>
                <a:cubicBezTo>
                  <a:pt x="23788" y="0"/>
                  <a:pt x="0" y="23934"/>
                  <a:pt x="0" y="52900"/>
                </a:cubicBezTo>
                <a:lnTo>
                  <a:pt x="0" y="173794"/>
                </a:lnTo>
                <a:cubicBezTo>
                  <a:pt x="0" y="202760"/>
                  <a:pt x="23788" y="225444"/>
                  <a:pt x="52590" y="226695"/>
                </a:cubicBezTo>
                <a:lnTo>
                  <a:pt x="172808" y="226695"/>
                </a:lnTo>
                <a:cubicBezTo>
                  <a:pt x="201636" y="225444"/>
                  <a:pt x="224178" y="202760"/>
                  <a:pt x="225425" y="173794"/>
                </a:cubicBezTo>
                <a:lnTo>
                  <a:pt x="225425" y="52900"/>
                </a:lnTo>
                <a:cubicBezTo>
                  <a:pt x="224178" y="23934"/>
                  <a:pt x="201636" y="0"/>
                  <a:pt x="172808" y="0"/>
                </a:cubicBezTo>
                <a:close/>
                <a:moveTo>
                  <a:pt x="52590" y="15122"/>
                </a:moveTo>
                <a:lnTo>
                  <a:pt x="172808" y="15122"/>
                </a:lnTo>
                <a:cubicBezTo>
                  <a:pt x="192857" y="15122"/>
                  <a:pt x="210387" y="31495"/>
                  <a:pt x="210387" y="52900"/>
                </a:cubicBezTo>
                <a:lnTo>
                  <a:pt x="210387" y="173794"/>
                </a:lnTo>
                <a:cubicBezTo>
                  <a:pt x="210387" y="193948"/>
                  <a:pt x="192857" y="211572"/>
                  <a:pt x="172808" y="211572"/>
                </a:cubicBezTo>
                <a:lnTo>
                  <a:pt x="52590" y="211572"/>
                </a:lnTo>
                <a:cubicBezTo>
                  <a:pt x="31294" y="211572"/>
                  <a:pt x="15010" y="193948"/>
                  <a:pt x="15010" y="173794"/>
                </a:cubicBezTo>
                <a:lnTo>
                  <a:pt x="15010" y="52900"/>
                </a:lnTo>
                <a:cubicBezTo>
                  <a:pt x="15010" y="31495"/>
                  <a:pt x="31294" y="15122"/>
                  <a:pt x="52590" y="15122"/>
                </a:cubicBez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430" name="Group 43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IjAADiDgAAZCQAAFYQAAAQAAAAJgAAAAgAAAD/////AAAAAA=="/>
              </a:ext>
            </a:extLst>
          </p:cNvGrpSpPr>
          <p:nvPr/>
        </p:nvGrpSpPr>
        <p:grpSpPr>
          <a:xfrm>
            <a:off x="5772150" y="2419350"/>
            <a:ext cx="143510" cy="236220"/>
            <a:chOff x="5772150" y="2419350"/>
            <a:chExt cx="143510" cy="236220"/>
          </a:xfrm>
        </p:grpSpPr>
        <p:sp>
          <p:nvSpPr>
            <p:cNvPr id="443" name="Freeform 4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JAAADw8AAFEkAAA0DwAAAAAAACYAAAAIAAAA//////////8="/>
                </a:ext>
              </a:extLst>
            </p:cNvSpPr>
            <p:nvPr/>
          </p:nvSpPr>
          <p:spPr>
            <a:xfrm>
              <a:off x="5868035" y="2447925"/>
              <a:ext cx="35560" cy="23495"/>
            </a:xfrm>
            <a:custGeom>
              <a:avLst/>
              <a:gdLst/>
              <a:ahLst/>
              <a:cxnLst/>
              <a:rect l="0" t="0" r="35560" b="23495"/>
              <a:pathLst>
                <a:path w="35560" h="23495">
                  <a:moveTo>
                    <a:pt x="35560" y="10815"/>
                  </a:moveTo>
                  <a:lnTo>
                    <a:pt x="35560" y="12306"/>
                  </a:lnTo>
                  <a:lnTo>
                    <a:pt x="35560" y="13798"/>
                  </a:lnTo>
                  <a:lnTo>
                    <a:pt x="35560" y="14917"/>
                  </a:lnTo>
                  <a:lnTo>
                    <a:pt x="34947" y="16409"/>
                  </a:lnTo>
                  <a:lnTo>
                    <a:pt x="33721" y="17528"/>
                  </a:lnTo>
                  <a:lnTo>
                    <a:pt x="31881" y="19019"/>
                  </a:lnTo>
                  <a:lnTo>
                    <a:pt x="29429" y="20138"/>
                  </a:lnTo>
                  <a:lnTo>
                    <a:pt x="26977" y="21257"/>
                  </a:lnTo>
                  <a:lnTo>
                    <a:pt x="26363" y="21630"/>
                  </a:lnTo>
                  <a:lnTo>
                    <a:pt x="25750" y="21630"/>
                  </a:lnTo>
                  <a:lnTo>
                    <a:pt x="25137" y="22003"/>
                  </a:lnTo>
                  <a:lnTo>
                    <a:pt x="24524" y="22003"/>
                  </a:lnTo>
                  <a:lnTo>
                    <a:pt x="23911" y="22376"/>
                  </a:lnTo>
                  <a:lnTo>
                    <a:pt x="23298" y="22376"/>
                  </a:lnTo>
                  <a:lnTo>
                    <a:pt x="22685" y="22749"/>
                  </a:lnTo>
                  <a:lnTo>
                    <a:pt x="22072" y="22749"/>
                  </a:lnTo>
                  <a:lnTo>
                    <a:pt x="20232" y="23122"/>
                  </a:lnTo>
                  <a:lnTo>
                    <a:pt x="18393" y="23495"/>
                  </a:lnTo>
                  <a:lnTo>
                    <a:pt x="17167" y="23495"/>
                  </a:lnTo>
                  <a:lnTo>
                    <a:pt x="15941" y="23495"/>
                  </a:lnTo>
                  <a:lnTo>
                    <a:pt x="15328" y="23495"/>
                  </a:lnTo>
                  <a:lnTo>
                    <a:pt x="14101" y="23122"/>
                  </a:lnTo>
                  <a:lnTo>
                    <a:pt x="9197" y="18273"/>
                  </a:lnTo>
                  <a:lnTo>
                    <a:pt x="0" y="8950"/>
                  </a:lnTo>
                  <a:lnTo>
                    <a:pt x="24524" y="0"/>
                  </a:lnTo>
                  <a:lnTo>
                    <a:pt x="24524" y="372"/>
                  </a:lnTo>
                  <a:lnTo>
                    <a:pt x="25137" y="745"/>
                  </a:lnTo>
                  <a:lnTo>
                    <a:pt x="25750" y="1118"/>
                  </a:lnTo>
                  <a:lnTo>
                    <a:pt x="26977" y="1491"/>
                  </a:lnTo>
                  <a:lnTo>
                    <a:pt x="27590" y="2237"/>
                  </a:lnTo>
                  <a:lnTo>
                    <a:pt x="28816" y="2983"/>
                  </a:lnTo>
                  <a:lnTo>
                    <a:pt x="29429" y="3729"/>
                  </a:lnTo>
                  <a:lnTo>
                    <a:pt x="30655" y="4475"/>
                  </a:lnTo>
                  <a:lnTo>
                    <a:pt x="31881" y="5594"/>
                  </a:lnTo>
                  <a:lnTo>
                    <a:pt x="32494" y="6339"/>
                  </a:lnTo>
                  <a:lnTo>
                    <a:pt x="33721" y="7458"/>
                  </a:lnTo>
                  <a:lnTo>
                    <a:pt x="34334" y="8204"/>
                  </a:lnTo>
                  <a:lnTo>
                    <a:pt x="34947" y="9323"/>
                  </a:lnTo>
                  <a:lnTo>
                    <a:pt x="35560" y="10069"/>
                  </a:lnTo>
                  <a:lnTo>
                    <a:pt x="35560" y="1081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2" name="Freeform 4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IwAA4g4AAEIkAAARDwAAAAAAACYAAAAIAAAA//////////8="/>
                </a:ext>
              </a:extLst>
            </p:cNvSpPr>
            <p:nvPr/>
          </p:nvSpPr>
          <p:spPr>
            <a:xfrm>
              <a:off x="5824220" y="2419350"/>
              <a:ext cx="69850" cy="29845"/>
            </a:xfrm>
            <a:custGeom>
              <a:avLst/>
              <a:gdLst/>
              <a:ahLst/>
              <a:cxnLst/>
              <a:rect l="0" t="0" r="69850" b="29845"/>
              <a:pathLst>
                <a:path w="69850" h="29845">
                  <a:moveTo>
                    <a:pt x="16072" y="0"/>
                  </a:moveTo>
                  <a:lnTo>
                    <a:pt x="17308" y="0"/>
                  </a:lnTo>
                  <a:lnTo>
                    <a:pt x="18544" y="0"/>
                  </a:lnTo>
                  <a:lnTo>
                    <a:pt x="20399" y="0"/>
                  </a:lnTo>
                  <a:lnTo>
                    <a:pt x="21635" y="0"/>
                  </a:lnTo>
                  <a:lnTo>
                    <a:pt x="22871" y="0"/>
                  </a:lnTo>
                  <a:lnTo>
                    <a:pt x="24108" y="373"/>
                  </a:lnTo>
                  <a:lnTo>
                    <a:pt x="25344" y="373"/>
                  </a:lnTo>
                  <a:lnTo>
                    <a:pt x="26580" y="373"/>
                  </a:lnTo>
                  <a:lnTo>
                    <a:pt x="27816" y="373"/>
                  </a:lnTo>
                  <a:lnTo>
                    <a:pt x="28435" y="373"/>
                  </a:lnTo>
                  <a:lnTo>
                    <a:pt x="29053" y="746"/>
                  </a:lnTo>
                  <a:lnTo>
                    <a:pt x="30289" y="746"/>
                  </a:lnTo>
                  <a:lnTo>
                    <a:pt x="30907" y="746"/>
                  </a:lnTo>
                  <a:lnTo>
                    <a:pt x="32143" y="746"/>
                  </a:lnTo>
                  <a:lnTo>
                    <a:pt x="32762" y="1119"/>
                  </a:lnTo>
                  <a:lnTo>
                    <a:pt x="33380" y="1119"/>
                  </a:lnTo>
                  <a:lnTo>
                    <a:pt x="34616" y="1119"/>
                  </a:lnTo>
                  <a:lnTo>
                    <a:pt x="36470" y="1492"/>
                  </a:lnTo>
                  <a:lnTo>
                    <a:pt x="37707" y="1492"/>
                  </a:lnTo>
                  <a:lnTo>
                    <a:pt x="38943" y="1865"/>
                  </a:lnTo>
                  <a:lnTo>
                    <a:pt x="40179" y="2238"/>
                  </a:lnTo>
                  <a:lnTo>
                    <a:pt x="41415" y="2238"/>
                  </a:lnTo>
                  <a:lnTo>
                    <a:pt x="42652" y="2611"/>
                  </a:lnTo>
                  <a:lnTo>
                    <a:pt x="43888" y="2984"/>
                  </a:lnTo>
                  <a:lnTo>
                    <a:pt x="45124" y="3357"/>
                  </a:lnTo>
                  <a:lnTo>
                    <a:pt x="46979" y="4103"/>
                  </a:lnTo>
                  <a:lnTo>
                    <a:pt x="48215" y="4849"/>
                  </a:lnTo>
                  <a:lnTo>
                    <a:pt x="49451" y="5595"/>
                  </a:lnTo>
                  <a:lnTo>
                    <a:pt x="50688" y="6715"/>
                  </a:lnTo>
                  <a:lnTo>
                    <a:pt x="51924" y="7461"/>
                  </a:lnTo>
                  <a:lnTo>
                    <a:pt x="53160" y="8580"/>
                  </a:lnTo>
                  <a:lnTo>
                    <a:pt x="53778" y="9699"/>
                  </a:lnTo>
                  <a:lnTo>
                    <a:pt x="55015" y="10445"/>
                  </a:lnTo>
                  <a:lnTo>
                    <a:pt x="55633" y="11191"/>
                  </a:lnTo>
                  <a:lnTo>
                    <a:pt x="56251" y="12311"/>
                  </a:lnTo>
                  <a:lnTo>
                    <a:pt x="56869" y="13057"/>
                  </a:lnTo>
                  <a:lnTo>
                    <a:pt x="56869" y="13430"/>
                  </a:lnTo>
                  <a:lnTo>
                    <a:pt x="57487" y="13803"/>
                  </a:lnTo>
                  <a:lnTo>
                    <a:pt x="57487" y="14176"/>
                  </a:lnTo>
                  <a:lnTo>
                    <a:pt x="69850" y="10445"/>
                  </a:lnTo>
                  <a:lnTo>
                    <a:pt x="51924" y="29845"/>
                  </a:lnTo>
                  <a:lnTo>
                    <a:pt x="17926" y="27233"/>
                  </a:lnTo>
                  <a:lnTo>
                    <a:pt x="32143" y="22383"/>
                  </a:lnTo>
                  <a:lnTo>
                    <a:pt x="32143" y="21637"/>
                  </a:lnTo>
                  <a:lnTo>
                    <a:pt x="31525" y="20891"/>
                  </a:lnTo>
                  <a:lnTo>
                    <a:pt x="30907" y="19772"/>
                  </a:lnTo>
                  <a:lnTo>
                    <a:pt x="29671" y="18653"/>
                  </a:lnTo>
                  <a:lnTo>
                    <a:pt x="28435" y="17533"/>
                  </a:lnTo>
                  <a:lnTo>
                    <a:pt x="27816" y="16041"/>
                  </a:lnTo>
                  <a:lnTo>
                    <a:pt x="26580" y="14922"/>
                  </a:lnTo>
                  <a:lnTo>
                    <a:pt x="25962" y="13803"/>
                  </a:lnTo>
                  <a:lnTo>
                    <a:pt x="25344" y="13057"/>
                  </a:lnTo>
                  <a:lnTo>
                    <a:pt x="24726" y="12311"/>
                  </a:lnTo>
                  <a:lnTo>
                    <a:pt x="23489" y="11564"/>
                  </a:lnTo>
                  <a:lnTo>
                    <a:pt x="22871" y="10818"/>
                  </a:lnTo>
                  <a:lnTo>
                    <a:pt x="22253" y="10072"/>
                  </a:lnTo>
                  <a:lnTo>
                    <a:pt x="21635" y="9699"/>
                  </a:lnTo>
                  <a:lnTo>
                    <a:pt x="21017" y="8953"/>
                  </a:lnTo>
                  <a:lnTo>
                    <a:pt x="21017" y="8580"/>
                  </a:lnTo>
                  <a:lnTo>
                    <a:pt x="20399" y="8207"/>
                  </a:lnTo>
                  <a:lnTo>
                    <a:pt x="20399" y="7834"/>
                  </a:lnTo>
                  <a:lnTo>
                    <a:pt x="19781" y="7461"/>
                  </a:lnTo>
                  <a:lnTo>
                    <a:pt x="19162" y="7088"/>
                  </a:lnTo>
                  <a:lnTo>
                    <a:pt x="18544" y="6715"/>
                  </a:lnTo>
                  <a:lnTo>
                    <a:pt x="17926" y="6342"/>
                  </a:lnTo>
                  <a:lnTo>
                    <a:pt x="16690" y="5595"/>
                  </a:lnTo>
                  <a:lnTo>
                    <a:pt x="14835" y="4849"/>
                  </a:lnTo>
                  <a:lnTo>
                    <a:pt x="13599" y="4103"/>
                  </a:lnTo>
                  <a:lnTo>
                    <a:pt x="11745" y="3730"/>
                  </a:lnTo>
                  <a:lnTo>
                    <a:pt x="10508" y="2984"/>
                  </a:lnTo>
                  <a:lnTo>
                    <a:pt x="8654" y="2611"/>
                  </a:lnTo>
                  <a:lnTo>
                    <a:pt x="7418" y="2611"/>
                  </a:lnTo>
                  <a:lnTo>
                    <a:pt x="6181" y="2238"/>
                  </a:lnTo>
                  <a:lnTo>
                    <a:pt x="4945" y="2238"/>
                  </a:lnTo>
                  <a:lnTo>
                    <a:pt x="3709" y="1865"/>
                  </a:lnTo>
                  <a:lnTo>
                    <a:pt x="2473" y="1865"/>
                  </a:lnTo>
                  <a:lnTo>
                    <a:pt x="1854" y="1865"/>
                  </a:lnTo>
                  <a:lnTo>
                    <a:pt x="618" y="1865"/>
                  </a:lnTo>
                  <a:lnTo>
                    <a:pt x="0" y="1865"/>
                  </a:lnTo>
                  <a:lnTo>
                    <a:pt x="618" y="1865"/>
                  </a:lnTo>
                  <a:lnTo>
                    <a:pt x="1236" y="1865"/>
                  </a:lnTo>
                  <a:lnTo>
                    <a:pt x="1854" y="1492"/>
                  </a:lnTo>
                  <a:lnTo>
                    <a:pt x="2473" y="1492"/>
                  </a:lnTo>
                  <a:lnTo>
                    <a:pt x="3709" y="1119"/>
                  </a:lnTo>
                  <a:lnTo>
                    <a:pt x="4327" y="1119"/>
                  </a:lnTo>
                  <a:lnTo>
                    <a:pt x="5563" y="746"/>
                  </a:lnTo>
                  <a:lnTo>
                    <a:pt x="6800" y="746"/>
                  </a:lnTo>
                  <a:lnTo>
                    <a:pt x="8036" y="373"/>
                  </a:lnTo>
                  <a:lnTo>
                    <a:pt x="9890" y="373"/>
                  </a:lnTo>
                  <a:lnTo>
                    <a:pt x="11127" y="373"/>
                  </a:lnTo>
                  <a:lnTo>
                    <a:pt x="12981" y="0"/>
                  </a:lnTo>
                  <a:lnTo>
                    <a:pt x="14217" y="0"/>
                  </a:lnTo>
                  <a:lnTo>
                    <a:pt x="16072"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1" name="Freeform 4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IwAA6w4AAPIjAAARDwAAAAAAACYAAAAIAAAA//////////8="/>
                </a:ext>
              </a:extLst>
            </p:cNvSpPr>
            <p:nvPr/>
          </p:nvSpPr>
          <p:spPr>
            <a:xfrm>
              <a:off x="5805805" y="2425065"/>
              <a:ext cx="37465" cy="24130"/>
            </a:xfrm>
            <a:custGeom>
              <a:avLst/>
              <a:gdLst/>
              <a:ahLst/>
              <a:cxnLst/>
              <a:rect l="0" t="0" r="37465" b="24130"/>
              <a:pathLst>
                <a:path w="37465" h="24130">
                  <a:moveTo>
                    <a:pt x="11055" y="2639"/>
                  </a:moveTo>
                  <a:lnTo>
                    <a:pt x="11669" y="2262"/>
                  </a:lnTo>
                  <a:lnTo>
                    <a:pt x="12283" y="1885"/>
                  </a:lnTo>
                  <a:lnTo>
                    <a:pt x="13511" y="1508"/>
                  </a:lnTo>
                  <a:lnTo>
                    <a:pt x="14126" y="1131"/>
                  </a:lnTo>
                  <a:lnTo>
                    <a:pt x="15354" y="1131"/>
                  </a:lnTo>
                  <a:lnTo>
                    <a:pt x="15968" y="754"/>
                  </a:lnTo>
                  <a:lnTo>
                    <a:pt x="17197" y="377"/>
                  </a:lnTo>
                  <a:lnTo>
                    <a:pt x="18425" y="377"/>
                  </a:lnTo>
                  <a:lnTo>
                    <a:pt x="19039" y="0"/>
                  </a:lnTo>
                  <a:lnTo>
                    <a:pt x="20267" y="0"/>
                  </a:lnTo>
                  <a:lnTo>
                    <a:pt x="21496" y="377"/>
                  </a:lnTo>
                  <a:lnTo>
                    <a:pt x="22724" y="377"/>
                  </a:lnTo>
                  <a:lnTo>
                    <a:pt x="23953" y="377"/>
                  </a:lnTo>
                  <a:lnTo>
                    <a:pt x="25181" y="1131"/>
                  </a:lnTo>
                  <a:lnTo>
                    <a:pt x="26409" y="1508"/>
                  </a:lnTo>
                  <a:lnTo>
                    <a:pt x="28252" y="1885"/>
                  </a:lnTo>
                  <a:lnTo>
                    <a:pt x="28252" y="2262"/>
                  </a:lnTo>
                  <a:lnTo>
                    <a:pt x="28866" y="2262"/>
                  </a:lnTo>
                  <a:lnTo>
                    <a:pt x="28866" y="2639"/>
                  </a:lnTo>
                  <a:lnTo>
                    <a:pt x="29480" y="2639"/>
                  </a:lnTo>
                  <a:lnTo>
                    <a:pt x="30094" y="3016"/>
                  </a:lnTo>
                  <a:lnTo>
                    <a:pt x="30709" y="3393"/>
                  </a:lnTo>
                  <a:lnTo>
                    <a:pt x="31323" y="3770"/>
                  </a:lnTo>
                  <a:lnTo>
                    <a:pt x="31937" y="4147"/>
                  </a:lnTo>
                  <a:lnTo>
                    <a:pt x="32551" y="4524"/>
                  </a:lnTo>
                  <a:lnTo>
                    <a:pt x="32551" y="4901"/>
                  </a:lnTo>
                  <a:lnTo>
                    <a:pt x="33165" y="4901"/>
                  </a:lnTo>
                  <a:lnTo>
                    <a:pt x="33779" y="5278"/>
                  </a:lnTo>
                  <a:lnTo>
                    <a:pt x="33779" y="5655"/>
                  </a:lnTo>
                  <a:lnTo>
                    <a:pt x="34394" y="6033"/>
                  </a:lnTo>
                  <a:lnTo>
                    <a:pt x="35008" y="6787"/>
                  </a:lnTo>
                  <a:lnTo>
                    <a:pt x="35622" y="7541"/>
                  </a:lnTo>
                  <a:lnTo>
                    <a:pt x="36236" y="8295"/>
                  </a:lnTo>
                  <a:lnTo>
                    <a:pt x="36850" y="9049"/>
                  </a:lnTo>
                  <a:lnTo>
                    <a:pt x="36850" y="9803"/>
                  </a:lnTo>
                  <a:lnTo>
                    <a:pt x="37465" y="10180"/>
                  </a:lnTo>
                  <a:lnTo>
                    <a:pt x="37465" y="10557"/>
                  </a:lnTo>
                  <a:lnTo>
                    <a:pt x="23338" y="24130"/>
                  </a:lnTo>
                  <a:lnTo>
                    <a:pt x="17811" y="21868"/>
                  </a:lnTo>
                  <a:lnTo>
                    <a:pt x="6141" y="16589"/>
                  </a:lnTo>
                  <a:lnTo>
                    <a:pt x="0" y="13950"/>
                  </a:lnTo>
                  <a:lnTo>
                    <a:pt x="0" y="13573"/>
                  </a:lnTo>
                  <a:lnTo>
                    <a:pt x="614" y="13196"/>
                  </a:lnTo>
                  <a:lnTo>
                    <a:pt x="614" y="12442"/>
                  </a:lnTo>
                  <a:lnTo>
                    <a:pt x="1228" y="11688"/>
                  </a:lnTo>
                  <a:lnTo>
                    <a:pt x="1842" y="10934"/>
                  </a:lnTo>
                  <a:lnTo>
                    <a:pt x="2456" y="10180"/>
                  </a:lnTo>
                  <a:lnTo>
                    <a:pt x="3070" y="9426"/>
                  </a:lnTo>
                  <a:lnTo>
                    <a:pt x="3685" y="8295"/>
                  </a:lnTo>
                  <a:lnTo>
                    <a:pt x="4913" y="7541"/>
                  </a:lnTo>
                  <a:lnTo>
                    <a:pt x="5527" y="6410"/>
                  </a:lnTo>
                  <a:lnTo>
                    <a:pt x="6755" y="5655"/>
                  </a:lnTo>
                  <a:lnTo>
                    <a:pt x="7370" y="4901"/>
                  </a:lnTo>
                  <a:lnTo>
                    <a:pt x="8598" y="4147"/>
                  </a:lnTo>
                  <a:lnTo>
                    <a:pt x="9826" y="3393"/>
                  </a:lnTo>
                  <a:lnTo>
                    <a:pt x="11055" y="263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0" name="Freeform 4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IwAAEA8AAN0jAABUDwAAAAAAACYAAAAIAAAA//////////8="/>
                </a:ext>
              </a:extLst>
            </p:cNvSpPr>
            <p:nvPr/>
          </p:nvSpPr>
          <p:spPr>
            <a:xfrm>
              <a:off x="5781040" y="2448560"/>
              <a:ext cx="48895" cy="43180"/>
            </a:xfrm>
            <a:custGeom>
              <a:avLst/>
              <a:gdLst/>
              <a:ahLst/>
              <a:cxnLst/>
              <a:rect l="0" t="0" r="48895" b="43180"/>
              <a:pathLst>
                <a:path w="48895" h="43180">
                  <a:moveTo>
                    <a:pt x="16092" y="35363"/>
                  </a:moveTo>
                  <a:lnTo>
                    <a:pt x="14854" y="34618"/>
                  </a:lnTo>
                  <a:lnTo>
                    <a:pt x="13616" y="33502"/>
                  </a:lnTo>
                  <a:lnTo>
                    <a:pt x="12997" y="32385"/>
                  </a:lnTo>
                  <a:lnTo>
                    <a:pt x="11759" y="31268"/>
                  </a:lnTo>
                  <a:lnTo>
                    <a:pt x="11140" y="30524"/>
                  </a:lnTo>
                  <a:lnTo>
                    <a:pt x="9902" y="29407"/>
                  </a:lnTo>
                  <a:lnTo>
                    <a:pt x="9283" y="28290"/>
                  </a:lnTo>
                  <a:lnTo>
                    <a:pt x="8664" y="27174"/>
                  </a:lnTo>
                  <a:lnTo>
                    <a:pt x="8046" y="26057"/>
                  </a:lnTo>
                  <a:lnTo>
                    <a:pt x="7427" y="25312"/>
                  </a:lnTo>
                  <a:lnTo>
                    <a:pt x="6808" y="24196"/>
                  </a:lnTo>
                  <a:lnTo>
                    <a:pt x="6189" y="23079"/>
                  </a:lnTo>
                  <a:lnTo>
                    <a:pt x="5570" y="21962"/>
                  </a:lnTo>
                  <a:lnTo>
                    <a:pt x="4951" y="21218"/>
                  </a:lnTo>
                  <a:lnTo>
                    <a:pt x="4951" y="20101"/>
                  </a:lnTo>
                  <a:lnTo>
                    <a:pt x="4332" y="18984"/>
                  </a:lnTo>
                  <a:lnTo>
                    <a:pt x="4332" y="16751"/>
                  </a:lnTo>
                  <a:lnTo>
                    <a:pt x="4951" y="14517"/>
                  </a:lnTo>
                  <a:lnTo>
                    <a:pt x="6189" y="12284"/>
                  </a:lnTo>
                  <a:lnTo>
                    <a:pt x="7427" y="10051"/>
                  </a:lnTo>
                  <a:lnTo>
                    <a:pt x="8664" y="8189"/>
                  </a:lnTo>
                  <a:lnTo>
                    <a:pt x="10521" y="6700"/>
                  </a:lnTo>
                  <a:lnTo>
                    <a:pt x="11140" y="5956"/>
                  </a:lnTo>
                  <a:lnTo>
                    <a:pt x="11759" y="5584"/>
                  </a:lnTo>
                  <a:lnTo>
                    <a:pt x="0" y="1489"/>
                  </a:lnTo>
                  <a:lnTo>
                    <a:pt x="25375" y="372"/>
                  </a:lnTo>
                  <a:lnTo>
                    <a:pt x="34659" y="0"/>
                  </a:lnTo>
                  <a:lnTo>
                    <a:pt x="38373" y="5211"/>
                  </a:lnTo>
                  <a:lnTo>
                    <a:pt x="48895" y="19357"/>
                  </a:lnTo>
                  <a:lnTo>
                    <a:pt x="35897" y="14517"/>
                  </a:lnTo>
                  <a:lnTo>
                    <a:pt x="35278" y="14890"/>
                  </a:lnTo>
                  <a:lnTo>
                    <a:pt x="35278" y="15262"/>
                  </a:lnTo>
                  <a:lnTo>
                    <a:pt x="34659" y="16006"/>
                  </a:lnTo>
                  <a:lnTo>
                    <a:pt x="34040" y="16751"/>
                  </a:lnTo>
                  <a:lnTo>
                    <a:pt x="32802" y="17495"/>
                  </a:lnTo>
                  <a:lnTo>
                    <a:pt x="32184" y="18612"/>
                  </a:lnTo>
                  <a:lnTo>
                    <a:pt x="31565" y="19357"/>
                  </a:lnTo>
                  <a:lnTo>
                    <a:pt x="30327" y="20473"/>
                  </a:lnTo>
                  <a:lnTo>
                    <a:pt x="29708" y="21590"/>
                  </a:lnTo>
                  <a:lnTo>
                    <a:pt x="28470" y="22707"/>
                  </a:lnTo>
                  <a:lnTo>
                    <a:pt x="27851" y="23823"/>
                  </a:lnTo>
                  <a:lnTo>
                    <a:pt x="26613" y="24940"/>
                  </a:lnTo>
                  <a:lnTo>
                    <a:pt x="25994" y="26057"/>
                  </a:lnTo>
                  <a:lnTo>
                    <a:pt x="25375" y="27174"/>
                  </a:lnTo>
                  <a:lnTo>
                    <a:pt x="24756" y="27918"/>
                  </a:lnTo>
                  <a:lnTo>
                    <a:pt x="23519" y="29407"/>
                  </a:lnTo>
                  <a:lnTo>
                    <a:pt x="22900" y="30896"/>
                  </a:lnTo>
                  <a:lnTo>
                    <a:pt x="22900" y="32757"/>
                  </a:lnTo>
                  <a:lnTo>
                    <a:pt x="22281" y="33874"/>
                  </a:lnTo>
                  <a:lnTo>
                    <a:pt x="22900" y="35363"/>
                  </a:lnTo>
                  <a:lnTo>
                    <a:pt x="22900" y="36480"/>
                  </a:lnTo>
                  <a:lnTo>
                    <a:pt x="23519" y="37596"/>
                  </a:lnTo>
                  <a:lnTo>
                    <a:pt x="24138" y="38713"/>
                  </a:lnTo>
                  <a:lnTo>
                    <a:pt x="24138" y="39830"/>
                  </a:lnTo>
                  <a:lnTo>
                    <a:pt x="24756" y="40574"/>
                  </a:lnTo>
                  <a:lnTo>
                    <a:pt x="25375" y="41319"/>
                  </a:lnTo>
                  <a:lnTo>
                    <a:pt x="25994" y="42063"/>
                  </a:lnTo>
                  <a:lnTo>
                    <a:pt x="26613" y="42436"/>
                  </a:lnTo>
                  <a:lnTo>
                    <a:pt x="27232" y="42808"/>
                  </a:lnTo>
                  <a:lnTo>
                    <a:pt x="27232" y="43180"/>
                  </a:lnTo>
                  <a:lnTo>
                    <a:pt x="26613" y="42808"/>
                  </a:lnTo>
                  <a:lnTo>
                    <a:pt x="25994" y="42808"/>
                  </a:lnTo>
                  <a:lnTo>
                    <a:pt x="25994" y="42436"/>
                  </a:lnTo>
                  <a:lnTo>
                    <a:pt x="25375" y="42063"/>
                  </a:lnTo>
                  <a:lnTo>
                    <a:pt x="24138" y="41691"/>
                  </a:lnTo>
                  <a:lnTo>
                    <a:pt x="23519" y="41319"/>
                  </a:lnTo>
                  <a:lnTo>
                    <a:pt x="22900" y="40947"/>
                  </a:lnTo>
                  <a:lnTo>
                    <a:pt x="21662" y="40202"/>
                  </a:lnTo>
                  <a:lnTo>
                    <a:pt x="21043" y="39458"/>
                  </a:lnTo>
                  <a:lnTo>
                    <a:pt x="19805" y="38713"/>
                  </a:lnTo>
                  <a:lnTo>
                    <a:pt x="18567" y="37969"/>
                  </a:lnTo>
                  <a:lnTo>
                    <a:pt x="17948" y="37224"/>
                  </a:lnTo>
                  <a:lnTo>
                    <a:pt x="16710" y="36480"/>
                  </a:lnTo>
                  <a:lnTo>
                    <a:pt x="16092" y="353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9" name="Freeform 4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IwAAOA8AAOwjAABXDwAAAAAAACYAAAAIAAAA//////////8="/>
                </a:ext>
              </a:extLst>
            </p:cNvSpPr>
            <p:nvPr/>
          </p:nvSpPr>
          <p:spPr>
            <a:xfrm>
              <a:off x="5809615" y="2473960"/>
              <a:ext cx="29845" cy="19685"/>
            </a:xfrm>
            <a:custGeom>
              <a:avLst/>
              <a:gdLst/>
              <a:ahLst/>
              <a:cxnLst/>
              <a:rect l="0" t="0" r="29845" b="19685"/>
              <a:pathLst>
                <a:path w="29845" h="19685">
                  <a:moveTo>
                    <a:pt x="8083" y="18913"/>
                  </a:moveTo>
                  <a:lnTo>
                    <a:pt x="6839" y="18527"/>
                  </a:lnTo>
                  <a:lnTo>
                    <a:pt x="5595" y="18141"/>
                  </a:lnTo>
                  <a:lnTo>
                    <a:pt x="4352" y="17755"/>
                  </a:lnTo>
                  <a:lnTo>
                    <a:pt x="3108" y="16983"/>
                  </a:lnTo>
                  <a:lnTo>
                    <a:pt x="1865" y="16597"/>
                  </a:lnTo>
                  <a:lnTo>
                    <a:pt x="1243" y="15825"/>
                  </a:lnTo>
                  <a:lnTo>
                    <a:pt x="621" y="15053"/>
                  </a:lnTo>
                  <a:lnTo>
                    <a:pt x="0" y="13895"/>
                  </a:lnTo>
                  <a:lnTo>
                    <a:pt x="0" y="13123"/>
                  </a:lnTo>
                  <a:lnTo>
                    <a:pt x="0" y="12351"/>
                  </a:lnTo>
                  <a:lnTo>
                    <a:pt x="0" y="11193"/>
                  </a:lnTo>
                  <a:lnTo>
                    <a:pt x="0" y="10035"/>
                  </a:lnTo>
                  <a:lnTo>
                    <a:pt x="0" y="8491"/>
                  </a:lnTo>
                  <a:lnTo>
                    <a:pt x="0" y="6947"/>
                  </a:lnTo>
                  <a:lnTo>
                    <a:pt x="621" y="5789"/>
                  </a:lnTo>
                  <a:lnTo>
                    <a:pt x="1243" y="4631"/>
                  </a:lnTo>
                  <a:lnTo>
                    <a:pt x="1865" y="3473"/>
                  </a:lnTo>
                  <a:lnTo>
                    <a:pt x="2487" y="2701"/>
                  </a:lnTo>
                  <a:lnTo>
                    <a:pt x="3108" y="1929"/>
                  </a:lnTo>
                  <a:lnTo>
                    <a:pt x="3730" y="1157"/>
                  </a:lnTo>
                  <a:lnTo>
                    <a:pt x="4352" y="771"/>
                  </a:lnTo>
                  <a:lnTo>
                    <a:pt x="4974" y="385"/>
                  </a:lnTo>
                  <a:lnTo>
                    <a:pt x="5595" y="0"/>
                  </a:lnTo>
                  <a:lnTo>
                    <a:pt x="29223" y="385"/>
                  </a:lnTo>
                  <a:lnTo>
                    <a:pt x="29223" y="15825"/>
                  </a:lnTo>
                  <a:lnTo>
                    <a:pt x="29845" y="18913"/>
                  </a:lnTo>
                  <a:lnTo>
                    <a:pt x="29223" y="18913"/>
                  </a:lnTo>
                  <a:lnTo>
                    <a:pt x="28601" y="19299"/>
                  </a:lnTo>
                  <a:lnTo>
                    <a:pt x="27979" y="19299"/>
                  </a:lnTo>
                  <a:lnTo>
                    <a:pt x="27357" y="19299"/>
                  </a:lnTo>
                  <a:lnTo>
                    <a:pt x="26114" y="19299"/>
                  </a:lnTo>
                  <a:lnTo>
                    <a:pt x="24249" y="19685"/>
                  </a:lnTo>
                  <a:lnTo>
                    <a:pt x="23005" y="19685"/>
                  </a:lnTo>
                  <a:lnTo>
                    <a:pt x="21140" y="19685"/>
                  </a:lnTo>
                  <a:lnTo>
                    <a:pt x="19896" y="19685"/>
                  </a:lnTo>
                  <a:lnTo>
                    <a:pt x="18031" y="19685"/>
                  </a:lnTo>
                  <a:lnTo>
                    <a:pt x="16166" y="19685"/>
                  </a:lnTo>
                  <a:lnTo>
                    <a:pt x="14300" y="19685"/>
                  </a:lnTo>
                  <a:lnTo>
                    <a:pt x="12435" y="19685"/>
                  </a:lnTo>
                  <a:lnTo>
                    <a:pt x="11191" y="19685"/>
                  </a:lnTo>
                  <a:lnTo>
                    <a:pt x="9326" y="19299"/>
                  </a:lnTo>
                  <a:lnTo>
                    <a:pt x="8083" y="1891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8" name="Freeform 4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wAAKg8AAFYkAABlDwAAAAAAACYAAAAIAAAA//////////8="/>
                </a:ext>
              </a:extLst>
            </p:cNvSpPr>
            <p:nvPr/>
          </p:nvSpPr>
          <p:spPr>
            <a:xfrm>
              <a:off x="5845810" y="2465070"/>
              <a:ext cx="60960" cy="37465"/>
            </a:xfrm>
            <a:custGeom>
              <a:avLst/>
              <a:gdLst/>
              <a:ahLst/>
              <a:cxnLst/>
              <a:rect l="0" t="0" r="60960" b="37465"/>
              <a:pathLst>
                <a:path w="60960" h="37465">
                  <a:moveTo>
                    <a:pt x="56650" y="11128"/>
                  </a:moveTo>
                  <a:lnTo>
                    <a:pt x="56034" y="12241"/>
                  </a:lnTo>
                  <a:lnTo>
                    <a:pt x="54802" y="13353"/>
                  </a:lnTo>
                  <a:lnTo>
                    <a:pt x="54187" y="14466"/>
                  </a:lnTo>
                  <a:lnTo>
                    <a:pt x="52955" y="15208"/>
                  </a:lnTo>
                  <a:lnTo>
                    <a:pt x="52339" y="16321"/>
                  </a:lnTo>
                  <a:lnTo>
                    <a:pt x="51108" y="17434"/>
                  </a:lnTo>
                  <a:lnTo>
                    <a:pt x="50492" y="18176"/>
                  </a:lnTo>
                  <a:lnTo>
                    <a:pt x="49261" y="19288"/>
                  </a:lnTo>
                  <a:lnTo>
                    <a:pt x="48029" y="20030"/>
                  </a:lnTo>
                  <a:lnTo>
                    <a:pt x="46798" y="21143"/>
                  </a:lnTo>
                  <a:lnTo>
                    <a:pt x="46182" y="21885"/>
                  </a:lnTo>
                  <a:lnTo>
                    <a:pt x="44950" y="22627"/>
                  </a:lnTo>
                  <a:lnTo>
                    <a:pt x="43719" y="23369"/>
                  </a:lnTo>
                  <a:lnTo>
                    <a:pt x="42487" y="24482"/>
                  </a:lnTo>
                  <a:lnTo>
                    <a:pt x="41256" y="24853"/>
                  </a:lnTo>
                  <a:lnTo>
                    <a:pt x="40024" y="25594"/>
                  </a:lnTo>
                  <a:lnTo>
                    <a:pt x="38793" y="26336"/>
                  </a:lnTo>
                  <a:lnTo>
                    <a:pt x="37561" y="27078"/>
                  </a:lnTo>
                  <a:lnTo>
                    <a:pt x="35714" y="27449"/>
                  </a:lnTo>
                  <a:lnTo>
                    <a:pt x="33867" y="27820"/>
                  </a:lnTo>
                  <a:lnTo>
                    <a:pt x="32019" y="28191"/>
                  </a:lnTo>
                  <a:lnTo>
                    <a:pt x="30172" y="28191"/>
                  </a:lnTo>
                  <a:lnTo>
                    <a:pt x="28325" y="28562"/>
                  </a:lnTo>
                  <a:lnTo>
                    <a:pt x="26478" y="28562"/>
                  </a:lnTo>
                  <a:lnTo>
                    <a:pt x="25246" y="28562"/>
                  </a:lnTo>
                  <a:lnTo>
                    <a:pt x="23399" y="28933"/>
                  </a:lnTo>
                  <a:lnTo>
                    <a:pt x="22167" y="28562"/>
                  </a:lnTo>
                  <a:lnTo>
                    <a:pt x="20936" y="28562"/>
                  </a:lnTo>
                  <a:lnTo>
                    <a:pt x="19704" y="28562"/>
                  </a:lnTo>
                  <a:lnTo>
                    <a:pt x="19088" y="28562"/>
                  </a:lnTo>
                  <a:lnTo>
                    <a:pt x="18473" y="28562"/>
                  </a:lnTo>
                  <a:lnTo>
                    <a:pt x="18473" y="37465"/>
                  </a:lnTo>
                  <a:lnTo>
                    <a:pt x="4926" y="23740"/>
                  </a:lnTo>
                  <a:lnTo>
                    <a:pt x="0" y="18547"/>
                  </a:lnTo>
                  <a:lnTo>
                    <a:pt x="18473" y="74"/>
                  </a:lnTo>
                  <a:lnTo>
                    <a:pt x="18473" y="4822"/>
                  </a:lnTo>
                  <a:lnTo>
                    <a:pt x="18473" y="10386"/>
                  </a:lnTo>
                  <a:lnTo>
                    <a:pt x="19088" y="10386"/>
                  </a:lnTo>
                  <a:lnTo>
                    <a:pt x="20320" y="10386"/>
                  </a:lnTo>
                  <a:lnTo>
                    <a:pt x="20936" y="10386"/>
                  </a:lnTo>
                  <a:lnTo>
                    <a:pt x="22783" y="10386"/>
                  </a:lnTo>
                  <a:lnTo>
                    <a:pt x="24015" y="10386"/>
                  </a:lnTo>
                  <a:lnTo>
                    <a:pt x="25862" y="10386"/>
                  </a:lnTo>
                  <a:lnTo>
                    <a:pt x="27709" y="10386"/>
                  </a:lnTo>
                  <a:lnTo>
                    <a:pt x="29556" y="10386"/>
                  </a:lnTo>
                  <a:lnTo>
                    <a:pt x="31404" y="10386"/>
                  </a:lnTo>
                  <a:lnTo>
                    <a:pt x="33251" y="10386"/>
                  </a:lnTo>
                  <a:lnTo>
                    <a:pt x="35098" y="10386"/>
                  </a:lnTo>
                  <a:lnTo>
                    <a:pt x="36945" y="10386"/>
                  </a:lnTo>
                  <a:lnTo>
                    <a:pt x="38793" y="10386"/>
                  </a:lnTo>
                  <a:lnTo>
                    <a:pt x="40640" y="10386"/>
                  </a:lnTo>
                  <a:lnTo>
                    <a:pt x="41872" y="10015"/>
                  </a:lnTo>
                  <a:lnTo>
                    <a:pt x="43103" y="10015"/>
                  </a:lnTo>
                  <a:lnTo>
                    <a:pt x="44335" y="10015"/>
                  </a:lnTo>
                  <a:lnTo>
                    <a:pt x="45566" y="10015"/>
                  </a:lnTo>
                  <a:lnTo>
                    <a:pt x="46798" y="10015"/>
                  </a:lnTo>
                  <a:lnTo>
                    <a:pt x="48029" y="10015"/>
                  </a:lnTo>
                  <a:lnTo>
                    <a:pt x="49261" y="9644"/>
                  </a:lnTo>
                  <a:lnTo>
                    <a:pt x="50492" y="9644"/>
                  </a:lnTo>
                  <a:lnTo>
                    <a:pt x="51108" y="9273"/>
                  </a:lnTo>
                  <a:lnTo>
                    <a:pt x="53571" y="8160"/>
                  </a:lnTo>
                  <a:lnTo>
                    <a:pt x="56034" y="6676"/>
                  </a:lnTo>
                  <a:lnTo>
                    <a:pt x="57881" y="5564"/>
                  </a:lnTo>
                  <a:lnTo>
                    <a:pt x="59113" y="4080"/>
                  </a:lnTo>
                  <a:lnTo>
                    <a:pt x="60344" y="2967"/>
                  </a:lnTo>
                  <a:lnTo>
                    <a:pt x="60960" y="1854"/>
                  </a:lnTo>
                  <a:lnTo>
                    <a:pt x="60960" y="1112"/>
                  </a:lnTo>
                  <a:lnTo>
                    <a:pt x="60960" y="741"/>
                  </a:lnTo>
                  <a:lnTo>
                    <a:pt x="60960" y="1112"/>
                  </a:lnTo>
                  <a:lnTo>
                    <a:pt x="60960" y="1854"/>
                  </a:lnTo>
                  <a:lnTo>
                    <a:pt x="60960" y="2596"/>
                  </a:lnTo>
                  <a:lnTo>
                    <a:pt x="60344" y="4080"/>
                  </a:lnTo>
                  <a:lnTo>
                    <a:pt x="59728" y="5564"/>
                  </a:lnTo>
                  <a:lnTo>
                    <a:pt x="59113" y="7418"/>
                  </a:lnTo>
                  <a:lnTo>
                    <a:pt x="57881" y="9273"/>
                  </a:lnTo>
                  <a:lnTo>
                    <a:pt x="56650" y="1112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7" name="Freeform 4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JAAADw8AAFEkAAA0DwAAAAAAACYAAAAIAAAA//////////8="/>
                </a:ext>
              </a:extLst>
            </p:cNvSpPr>
            <p:nvPr/>
          </p:nvSpPr>
          <p:spPr>
            <a:xfrm>
              <a:off x="5868035" y="2447925"/>
              <a:ext cx="35560" cy="23495"/>
            </a:xfrm>
            <a:custGeom>
              <a:avLst/>
              <a:gdLst/>
              <a:ahLst/>
              <a:cxnLst/>
              <a:rect l="0" t="0" r="35560" b="23495"/>
              <a:pathLst>
                <a:path w="35560" h="23495">
                  <a:moveTo>
                    <a:pt x="35560" y="10815"/>
                  </a:moveTo>
                  <a:lnTo>
                    <a:pt x="35560" y="12306"/>
                  </a:lnTo>
                  <a:lnTo>
                    <a:pt x="35560" y="13798"/>
                  </a:lnTo>
                  <a:lnTo>
                    <a:pt x="35560" y="14917"/>
                  </a:lnTo>
                  <a:lnTo>
                    <a:pt x="34947" y="16409"/>
                  </a:lnTo>
                  <a:lnTo>
                    <a:pt x="33721" y="17528"/>
                  </a:lnTo>
                  <a:lnTo>
                    <a:pt x="31881" y="19019"/>
                  </a:lnTo>
                  <a:lnTo>
                    <a:pt x="29429" y="20138"/>
                  </a:lnTo>
                  <a:lnTo>
                    <a:pt x="26977" y="21257"/>
                  </a:lnTo>
                  <a:lnTo>
                    <a:pt x="26363" y="21630"/>
                  </a:lnTo>
                  <a:lnTo>
                    <a:pt x="25750" y="21630"/>
                  </a:lnTo>
                  <a:lnTo>
                    <a:pt x="25137" y="22003"/>
                  </a:lnTo>
                  <a:lnTo>
                    <a:pt x="24524" y="22003"/>
                  </a:lnTo>
                  <a:lnTo>
                    <a:pt x="23911" y="22376"/>
                  </a:lnTo>
                  <a:lnTo>
                    <a:pt x="23298" y="22376"/>
                  </a:lnTo>
                  <a:lnTo>
                    <a:pt x="22685" y="22749"/>
                  </a:lnTo>
                  <a:lnTo>
                    <a:pt x="22072" y="22749"/>
                  </a:lnTo>
                  <a:lnTo>
                    <a:pt x="20232" y="23122"/>
                  </a:lnTo>
                  <a:lnTo>
                    <a:pt x="18393" y="23495"/>
                  </a:lnTo>
                  <a:lnTo>
                    <a:pt x="17167" y="23495"/>
                  </a:lnTo>
                  <a:lnTo>
                    <a:pt x="15941" y="23495"/>
                  </a:lnTo>
                  <a:lnTo>
                    <a:pt x="15328" y="23495"/>
                  </a:lnTo>
                  <a:lnTo>
                    <a:pt x="14101" y="23122"/>
                  </a:lnTo>
                  <a:lnTo>
                    <a:pt x="9197" y="18273"/>
                  </a:lnTo>
                  <a:lnTo>
                    <a:pt x="0" y="8950"/>
                  </a:lnTo>
                  <a:lnTo>
                    <a:pt x="24524" y="0"/>
                  </a:lnTo>
                  <a:lnTo>
                    <a:pt x="24524" y="372"/>
                  </a:lnTo>
                  <a:lnTo>
                    <a:pt x="25137" y="745"/>
                  </a:lnTo>
                  <a:lnTo>
                    <a:pt x="25750" y="1118"/>
                  </a:lnTo>
                  <a:lnTo>
                    <a:pt x="26977" y="1491"/>
                  </a:lnTo>
                  <a:lnTo>
                    <a:pt x="27590" y="2237"/>
                  </a:lnTo>
                  <a:lnTo>
                    <a:pt x="28816" y="2983"/>
                  </a:lnTo>
                  <a:lnTo>
                    <a:pt x="29429" y="3729"/>
                  </a:lnTo>
                  <a:lnTo>
                    <a:pt x="30655" y="4475"/>
                  </a:lnTo>
                  <a:lnTo>
                    <a:pt x="31881" y="5594"/>
                  </a:lnTo>
                  <a:lnTo>
                    <a:pt x="32494" y="6339"/>
                  </a:lnTo>
                  <a:lnTo>
                    <a:pt x="33721" y="7458"/>
                  </a:lnTo>
                  <a:lnTo>
                    <a:pt x="34334" y="8204"/>
                  </a:lnTo>
                  <a:lnTo>
                    <a:pt x="34947" y="9323"/>
                  </a:lnTo>
                  <a:lnTo>
                    <a:pt x="35560" y="10069"/>
                  </a:lnTo>
                  <a:lnTo>
                    <a:pt x="35560" y="1081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6" name="Freeform 4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IwAA4g4AAEIkAAARDwAAAAAAACYAAAAIAAAA//////////8="/>
                </a:ext>
              </a:extLst>
            </p:cNvSpPr>
            <p:nvPr/>
          </p:nvSpPr>
          <p:spPr>
            <a:xfrm>
              <a:off x="5824220" y="2419350"/>
              <a:ext cx="69850" cy="29845"/>
            </a:xfrm>
            <a:custGeom>
              <a:avLst/>
              <a:gdLst/>
              <a:ahLst/>
              <a:cxnLst/>
              <a:rect l="0" t="0" r="69850" b="29845"/>
              <a:pathLst>
                <a:path w="69850" h="29845">
                  <a:moveTo>
                    <a:pt x="16072" y="0"/>
                  </a:moveTo>
                  <a:lnTo>
                    <a:pt x="17308" y="0"/>
                  </a:lnTo>
                  <a:lnTo>
                    <a:pt x="18544" y="0"/>
                  </a:lnTo>
                  <a:lnTo>
                    <a:pt x="20399" y="0"/>
                  </a:lnTo>
                  <a:lnTo>
                    <a:pt x="21635" y="0"/>
                  </a:lnTo>
                  <a:lnTo>
                    <a:pt x="22871" y="0"/>
                  </a:lnTo>
                  <a:lnTo>
                    <a:pt x="24108" y="373"/>
                  </a:lnTo>
                  <a:lnTo>
                    <a:pt x="25344" y="373"/>
                  </a:lnTo>
                  <a:lnTo>
                    <a:pt x="26580" y="373"/>
                  </a:lnTo>
                  <a:lnTo>
                    <a:pt x="27816" y="373"/>
                  </a:lnTo>
                  <a:lnTo>
                    <a:pt x="28435" y="373"/>
                  </a:lnTo>
                  <a:lnTo>
                    <a:pt x="29053" y="746"/>
                  </a:lnTo>
                  <a:lnTo>
                    <a:pt x="30289" y="746"/>
                  </a:lnTo>
                  <a:lnTo>
                    <a:pt x="30907" y="746"/>
                  </a:lnTo>
                  <a:lnTo>
                    <a:pt x="32143" y="746"/>
                  </a:lnTo>
                  <a:lnTo>
                    <a:pt x="32762" y="1119"/>
                  </a:lnTo>
                  <a:lnTo>
                    <a:pt x="33380" y="1119"/>
                  </a:lnTo>
                  <a:lnTo>
                    <a:pt x="34616" y="1119"/>
                  </a:lnTo>
                  <a:lnTo>
                    <a:pt x="36470" y="1492"/>
                  </a:lnTo>
                  <a:lnTo>
                    <a:pt x="37707" y="1492"/>
                  </a:lnTo>
                  <a:lnTo>
                    <a:pt x="38943" y="1865"/>
                  </a:lnTo>
                  <a:lnTo>
                    <a:pt x="40179" y="2238"/>
                  </a:lnTo>
                  <a:lnTo>
                    <a:pt x="41415" y="2238"/>
                  </a:lnTo>
                  <a:lnTo>
                    <a:pt x="42652" y="2611"/>
                  </a:lnTo>
                  <a:lnTo>
                    <a:pt x="43888" y="2984"/>
                  </a:lnTo>
                  <a:lnTo>
                    <a:pt x="45124" y="3357"/>
                  </a:lnTo>
                  <a:lnTo>
                    <a:pt x="46979" y="4103"/>
                  </a:lnTo>
                  <a:lnTo>
                    <a:pt x="48215" y="4849"/>
                  </a:lnTo>
                  <a:lnTo>
                    <a:pt x="49451" y="5595"/>
                  </a:lnTo>
                  <a:lnTo>
                    <a:pt x="50688" y="6715"/>
                  </a:lnTo>
                  <a:lnTo>
                    <a:pt x="51924" y="7461"/>
                  </a:lnTo>
                  <a:lnTo>
                    <a:pt x="53160" y="8580"/>
                  </a:lnTo>
                  <a:lnTo>
                    <a:pt x="53778" y="9699"/>
                  </a:lnTo>
                  <a:lnTo>
                    <a:pt x="55015" y="10445"/>
                  </a:lnTo>
                  <a:lnTo>
                    <a:pt x="55633" y="11191"/>
                  </a:lnTo>
                  <a:lnTo>
                    <a:pt x="56251" y="12311"/>
                  </a:lnTo>
                  <a:lnTo>
                    <a:pt x="56869" y="13057"/>
                  </a:lnTo>
                  <a:lnTo>
                    <a:pt x="56869" y="13430"/>
                  </a:lnTo>
                  <a:lnTo>
                    <a:pt x="57487" y="13803"/>
                  </a:lnTo>
                  <a:lnTo>
                    <a:pt x="57487" y="14176"/>
                  </a:lnTo>
                  <a:lnTo>
                    <a:pt x="69850" y="10445"/>
                  </a:lnTo>
                  <a:lnTo>
                    <a:pt x="51924" y="29845"/>
                  </a:lnTo>
                  <a:lnTo>
                    <a:pt x="17926" y="27233"/>
                  </a:lnTo>
                  <a:lnTo>
                    <a:pt x="32143" y="22383"/>
                  </a:lnTo>
                  <a:lnTo>
                    <a:pt x="32143" y="21637"/>
                  </a:lnTo>
                  <a:lnTo>
                    <a:pt x="31525" y="20891"/>
                  </a:lnTo>
                  <a:lnTo>
                    <a:pt x="30907" y="19772"/>
                  </a:lnTo>
                  <a:lnTo>
                    <a:pt x="29671" y="18653"/>
                  </a:lnTo>
                  <a:lnTo>
                    <a:pt x="28435" y="17533"/>
                  </a:lnTo>
                  <a:lnTo>
                    <a:pt x="27816" y="16041"/>
                  </a:lnTo>
                  <a:lnTo>
                    <a:pt x="26580" y="14922"/>
                  </a:lnTo>
                  <a:lnTo>
                    <a:pt x="25962" y="13803"/>
                  </a:lnTo>
                  <a:lnTo>
                    <a:pt x="25344" y="13057"/>
                  </a:lnTo>
                  <a:lnTo>
                    <a:pt x="24726" y="12311"/>
                  </a:lnTo>
                  <a:lnTo>
                    <a:pt x="23489" y="11564"/>
                  </a:lnTo>
                  <a:lnTo>
                    <a:pt x="22871" y="10818"/>
                  </a:lnTo>
                  <a:lnTo>
                    <a:pt x="22253" y="10072"/>
                  </a:lnTo>
                  <a:lnTo>
                    <a:pt x="21635" y="9699"/>
                  </a:lnTo>
                  <a:lnTo>
                    <a:pt x="21017" y="8953"/>
                  </a:lnTo>
                  <a:lnTo>
                    <a:pt x="21017" y="8580"/>
                  </a:lnTo>
                  <a:lnTo>
                    <a:pt x="20399" y="8207"/>
                  </a:lnTo>
                  <a:lnTo>
                    <a:pt x="20399" y="7834"/>
                  </a:lnTo>
                  <a:lnTo>
                    <a:pt x="19781" y="7461"/>
                  </a:lnTo>
                  <a:lnTo>
                    <a:pt x="19162" y="7088"/>
                  </a:lnTo>
                  <a:lnTo>
                    <a:pt x="18544" y="6715"/>
                  </a:lnTo>
                  <a:lnTo>
                    <a:pt x="17926" y="6342"/>
                  </a:lnTo>
                  <a:lnTo>
                    <a:pt x="16690" y="5595"/>
                  </a:lnTo>
                  <a:lnTo>
                    <a:pt x="14835" y="4849"/>
                  </a:lnTo>
                  <a:lnTo>
                    <a:pt x="13599" y="4103"/>
                  </a:lnTo>
                  <a:lnTo>
                    <a:pt x="11745" y="3730"/>
                  </a:lnTo>
                  <a:lnTo>
                    <a:pt x="10508" y="2984"/>
                  </a:lnTo>
                  <a:lnTo>
                    <a:pt x="8654" y="2611"/>
                  </a:lnTo>
                  <a:lnTo>
                    <a:pt x="7418" y="2611"/>
                  </a:lnTo>
                  <a:lnTo>
                    <a:pt x="6181" y="2238"/>
                  </a:lnTo>
                  <a:lnTo>
                    <a:pt x="4945" y="2238"/>
                  </a:lnTo>
                  <a:lnTo>
                    <a:pt x="3709" y="1865"/>
                  </a:lnTo>
                  <a:lnTo>
                    <a:pt x="2473" y="1865"/>
                  </a:lnTo>
                  <a:lnTo>
                    <a:pt x="1854" y="1865"/>
                  </a:lnTo>
                  <a:lnTo>
                    <a:pt x="618" y="1865"/>
                  </a:lnTo>
                  <a:lnTo>
                    <a:pt x="0" y="1865"/>
                  </a:lnTo>
                  <a:lnTo>
                    <a:pt x="618" y="1865"/>
                  </a:lnTo>
                  <a:lnTo>
                    <a:pt x="1236" y="1865"/>
                  </a:lnTo>
                  <a:lnTo>
                    <a:pt x="1854" y="1492"/>
                  </a:lnTo>
                  <a:lnTo>
                    <a:pt x="2473" y="1492"/>
                  </a:lnTo>
                  <a:lnTo>
                    <a:pt x="3709" y="1119"/>
                  </a:lnTo>
                  <a:lnTo>
                    <a:pt x="4327" y="1119"/>
                  </a:lnTo>
                  <a:lnTo>
                    <a:pt x="5563" y="746"/>
                  </a:lnTo>
                  <a:lnTo>
                    <a:pt x="6800" y="746"/>
                  </a:lnTo>
                  <a:lnTo>
                    <a:pt x="8036" y="373"/>
                  </a:lnTo>
                  <a:lnTo>
                    <a:pt x="9890" y="373"/>
                  </a:lnTo>
                  <a:lnTo>
                    <a:pt x="11127" y="373"/>
                  </a:lnTo>
                  <a:lnTo>
                    <a:pt x="12981" y="0"/>
                  </a:lnTo>
                  <a:lnTo>
                    <a:pt x="14217" y="0"/>
                  </a:lnTo>
                  <a:lnTo>
                    <a:pt x="16072"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5" name="Freeform 4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IwAA6w4AAPIjAAARDwAAAAAAACYAAAAIAAAA//////////8="/>
                </a:ext>
              </a:extLst>
            </p:cNvSpPr>
            <p:nvPr/>
          </p:nvSpPr>
          <p:spPr>
            <a:xfrm>
              <a:off x="5805805" y="2425065"/>
              <a:ext cx="37465" cy="24130"/>
            </a:xfrm>
            <a:custGeom>
              <a:avLst/>
              <a:gdLst/>
              <a:ahLst/>
              <a:cxnLst/>
              <a:rect l="0" t="0" r="37465" b="24130"/>
              <a:pathLst>
                <a:path w="37465" h="24130">
                  <a:moveTo>
                    <a:pt x="11055" y="2639"/>
                  </a:moveTo>
                  <a:lnTo>
                    <a:pt x="11669" y="2262"/>
                  </a:lnTo>
                  <a:lnTo>
                    <a:pt x="12283" y="1885"/>
                  </a:lnTo>
                  <a:lnTo>
                    <a:pt x="13511" y="1508"/>
                  </a:lnTo>
                  <a:lnTo>
                    <a:pt x="14126" y="1131"/>
                  </a:lnTo>
                  <a:lnTo>
                    <a:pt x="15354" y="1131"/>
                  </a:lnTo>
                  <a:lnTo>
                    <a:pt x="15968" y="754"/>
                  </a:lnTo>
                  <a:lnTo>
                    <a:pt x="17197" y="377"/>
                  </a:lnTo>
                  <a:lnTo>
                    <a:pt x="18425" y="377"/>
                  </a:lnTo>
                  <a:lnTo>
                    <a:pt x="19039" y="0"/>
                  </a:lnTo>
                  <a:lnTo>
                    <a:pt x="20267" y="0"/>
                  </a:lnTo>
                  <a:lnTo>
                    <a:pt x="21496" y="377"/>
                  </a:lnTo>
                  <a:lnTo>
                    <a:pt x="22724" y="377"/>
                  </a:lnTo>
                  <a:lnTo>
                    <a:pt x="23953" y="377"/>
                  </a:lnTo>
                  <a:lnTo>
                    <a:pt x="25181" y="1131"/>
                  </a:lnTo>
                  <a:lnTo>
                    <a:pt x="26409" y="1508"/>
                  </a:lnTo>
                  <a:lnTo>
                    <a:pt x="28252" y="1885"/>
                  </a:lnTo>
                  <a:lnTo>
                    <a:pt x="28252" y="2262"/>
                  </a:lnTo>
                  <a:lnTo>
                    <a:pt x="28866" y="2262"/>
                  </a:lnTo>
                  <a:lnTo>
                    <a:pt x="28866" y="2639"/>
                  </a:lnTo>
                  <a:lnTo>
                    <a:pt x="29480" y="2639"/>
                  </a:lnTo>
                  <a:lnTo>
                    <a:pt x="30094" y="3016"/>
                  </a:lnTo>
                  <a:lnTo>
                    <a:pt x="30709" y="3393"/>
                  </a:lnTo>
                  <a:lnTo>
                    <a:pt x="31323" y="3770"/>
                  </a:lnTo>
                  <a:lnTo>
                    <a:pt x="31937" y="4147"/>
                  </a:lnTo>
                  <a:lnTo>
                    <a:pt x="32551" y="4524"/>
                  </a:lnTo>
                  <a:lnTo>
                    <a:pt x="32551" y="4901"/>
                  </a:lnTo>
                  <a:lnTo>
                    <a:pt x="33165" y="4901"/>
                  </a:lnTo>
                  <a:lnTo>
                    <a:pt x="33779" y="5278"/>
                  </a:lnTo>
                  <a:lnTo>
                    <a:pt x="33779" y="5655"/>
                  </a:lnTo>
                  <a:lnTo>
                    <a:pt x="34394" y="6033"/>
                  </a:lnTo>
                  <a:lnTo>
                    <a:pt x="35008" y="6787"/>
                  </a:lnTo>
                  <a:lnTo>
                    <a:pt x="35622" y="7541"/>
                  </a:lnTo>
                  <a:lnTo>
                    <a:pt x="36236" y="8295"/>
                  </a:lnTo>
                  <a:lnTo>
                    <a:pt x="36850" y="9049"/>
                  </a:lnTo>
                  <a:lnTo>
                    <a:pt x="36850" y="9803"/>
                  </a:lnTo>
                  <a:lnTo>
                    <a:pt x="37465" y="10180"/>
                  </a:lnTo>
                  <a:lnTo>
                    <a:pt x="37465" y="10557"/>
                  </a:lnTo>
                  <a:lnTo>
                    <a:pt x="23338" y="24130"/>
                  </a:lnTo>
                  <a:lnTo>
                    <a:pt x="17811" y="21868"/>
                  </a:lnTo>
                  <a:lnTo>
                    <a:pt x="6141" y="16589"/>
                  </a:lnTo>
                  <a:lnTo>
                    <a:pt x="0" y="13950"/>
                  </a:lnTo>
                  <a:lnTo>
                    <a:pt x="0" y="13573"/>
                  </a:lnTo>
                  <a:lnTo>
                    <a:pt x="614" y="13196"/>
                  </a:lnTo>
                  <a:lnTo>
                    <a:pt x="614" y="12442"/>
                  </a:lnTo>
                  <a:lnTo>
                    <a:pt x="1228" y="11688"/>
                  </a:lnTo>
                  <a:lnTo>
                    <a:pt x="1842" y="10934"/>
                  </a:lnTo>
                  <a:lnTo>
                    <a:pt x="2456" y="10180"/>
                  </a:lnTo>
                  <a:lnTo>
                    <a:pt x="3070" y="9426"/>
                  </a:lnTo>
                  <a:lnTo>
                    <a:pt x="3685" y="8295"/>
                  </a:lnTo>
                  <a:lnTo>
                    <a:pt x="4913" y="7541"/>
                  </a:lnTo>
                  <a:lnTo>
                    <a:pt x="5527" y="6410"/>
                  </a:lnTo>
                  <a:lnTo>
                    <a:pt x="6755" y="5655"/>
                  </a:lnTo>
                  <a:lnTo>
                    <a:pt x="7370" y="4901"/>
                  </a:lnTo>
                  <a:lnTo>
                    <a:pt x="8598" y="4147"/>
                  </a:lnTo>
                  <a:lnTo>
                    <a:pt x="9826" y="3393"/>
                  </a:lnTo>
                  <a:lnTo>
                    <a:pt x="11055" y="263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4" name="Freeform 4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IwAAEA8AAN0jAABUDwAAAAAAACYAAAAIAAAA//////////8="/>
                </a:ext>
              </a:extLst>
            </p:cNvSpPr>
            <p:nvPr/>
          </p:nvSpPr>
          <p:spPr>
            <a:xfrm>
              <a:off x="5781040" y="2448560"/>
              <a:ext cx="48895" cy="43180"/>
            </a:xfrm>
            <a:custGeom>
              <a:avLst/>
              <a:gdLst/>
              <a:ahLst/>
              <a:cxnLst/>
              <a:rect l="0" t="0" r="48895" b="43180"/>
              <a:pathLst>
                <a:path w="48895" h="43180">
                  <a:moveTo>
                    <a:pt x="16092" y="35363"/>
                  </a:moveTo>
                  <a:lnTo>
                    <a:pt x="14854" y="34618"/>
                  </a:lnTo>
                  <a:lnTo>
                    <a:pt x="13616" y="33502"/>
                  </a:lnTo>
                  <a:lnTo>
                    <a:pt x="12997" y="32385"/>
                  </a:lnTo>
                  <a:lnTo>
                    <a:pt x="11759" y="31268"/>
                  </a:lnTo>
                  <a:lnTo>
                    <a:pt x="11140" y="30524"/>
                  </a:lnTo>
                  <a:lnTo>
                    <a:pt x="9902" y="29407"/>
                  </a:lnTo>
                  <a:lnTo>
                    <a:pt x="9283" y="28290"/>
                  </a:lnTo>
                  <a:lnTo>
                    <a:pt x="8664" y="27174"/>
                  </a:lnTo>
                  <a:lnTo>
                    <a:pt x="8046" y="26057"/>
                  </a:lnTo>
                  <a:lnTo>
                    <a:pt x="7427" y="25312"/>
                  </a:lnTo>
                  <a:lnTo>
                    <a:pt x="6808" y="24196"/>
                  </a:lnTo>
                  <a:lnTo>
                    <a:pt x="6189" y="23079"/>
                  </a:lnTo>
                  <a:lnTo>
                    <a:pt x="5570" y="21962"/>
                  </a:lnTo>
                  <a:lnTo>
                    <a:pt x="4951" y="21218"/>
                  </a:lnTo>
                  <a:lnTo>
                    <a:pt x="4951" y="20101"/>
                  </a:lnTo>
                  <a:lnTo>
                    <a:pt x="4332" y="18984"/>
                  </a:lnTo>
                  <a:lnTo>
                    <a:pt x="4332" y="16751"/>
                  </a:lnTo>
                  <a:lnTo>
                    <a:pt x="4951" y="14517"/>
                  </a:lnTo>
                  <a:lnTo>
                    <a:pt x="6189" y="12284"/>
                  </a:lnTo>
                  <a:lnTo>
                    <a:pt x="7427" y="10051"/>
                  </a:lnTo>
                  <a:lnTo>
                    <a:pt x="8664" y="8189"/>
                  </a:lnTo>
                  <a:lnTo>
                    <a:pt x="10521" y="6700"/>
                  </a:lnTo>
                  <a:lnTo>
                    <a:pt x="11140" y="5956"/>
                  </a:lnTo>
                  <a:lnTo>
                    <a:pt x="11759" y="5584"/>
                  </a:lnTo>
                  <a:lnTo>
                    <a:pt x="0" y="1489"/>
                  </a:lnTo>
                  <a:lnTo>
                    <a:pt x="25375" y="372"/>
                  </a:lnTo>
                  <a:lnTo>
                    <a:pt x="34659" y="0"/>
                  </a:lnTo>
                  <a:lnTo>
                    <a:pt x="38373" y="5211"/>
                  </a:lnTo>
                  <a:lnTo>
                    <a:pt x="48895" y="19357"/>
                  </a:lnTo>
                  <a:lnTo>
                    <a:pt x="35897" y="14517"/>
                  </a:lnTo>
                  <a:lnTo>
                    <a:pt x="35278" y="14890"/>
                  </a:lnTo>
                  <a:lnTo>
                    <a:pt x="35278" y="15262"/>
                  </a:lnTo>
                  <a:lnTo>
                    <a:pt x="34659" y="16006"/>
                  </a:lnTo>
                  <a:lnTo>
                    <a:pt x="34040" y="16751"/>
                  </a:lnTo>
                  <a:lnTo>
                    <a:pt x="32802" y="17495"/>
                  </a:lnTo>
                  <a:lnTo>
                    <a:pt x="32184" y="18612"/>
                  </a:lnTo>
                  <a:lnTo>
                    <a:pt x="31565" y="19357"/>
                  </a:lnTo>
                  <a:lnTo>
                    <a:pt x="30327" y="20473"/>
                  </a:lnTo>
                  <a:lnTo>
                    <a:pt x="29708" y="21590"/>
                  </a:lnTo>
                  <a:lnTo>
                    <a:pt x="28470" y="22707"/>
                  </a:lnTo>
                  <a:lnTo>
                    <a:pt x="27851" y="23823"/>
                  </a:lnTo>
                  <a:lnTo>
                    <a:pt x="26613" y="24940"/>
                  </a:lnTo>
                  <a:lnTo>
                    <a:pt x="25994" y="26057"/>
                  </a:lnTo>
                  <a:lnTo>
                    <a:pt x="25375" y="27174"/>
                  </a:lnTo>
                  <a:lnTo>
                    <a:pt x="24756" y="27918"/>
                  </a:lnTo>
                  <a:lnTo>
                    <a:pt x="23519" y="29407"/>
                  </a:lnTo>
                  <a:lnTo>
                    <a:pt x="22900" y="30896"/>
                  </a:lnTo>
                  <a:lnTo>
                    <a:pt x="22900" y="32757"/>
                  </a:lnTo>
                  <a:lnTo>
                    <a:pt x="22281" y="33874"/>
                  </a:lnTo>
                  <a:lnTo>
                    <a:pt x="22900" y="35363"/>
                  </a:lnTo>
                  <a:lnTo>
                    <a:pt x="22900" y="36480"/>
                  </a:lnTo>
                  <a:lnTo>
                    <a:pt x="23519" y="37596"/>
                  </a:lnTo>
                  <a:lnTo>
                    <a:pt x="24138" y="38713"/>
                  </a:lnTo>
                  <a:lnTo>
                    <a:pt x="24138" y="39830"/>
                  </a:lnTo>
                  <a:lnTo>
                    <a:pt x="24756" y="40574"/>
                  </a:lnTo>
                  <a:lnTo>
                    <a:pt x="25375" y="41319"/>
                  </a:lnTo>
                  <a:lnTo>
                    <a:pt x="25994" y="42063"/>
                  </a:lnTo>
                  <a:lnTo>
                    <a:pt x="26613" y="42436"/>
                  </a:lnTo>
                  <a:lnTo>
                    <a:pt x="27232" y="42808"/>
                  </a:lnTo>
                  <a:lnTo>
                    <a:pt x="27232" y="43180"/>
                  </a:lnTo>
                  <a:lnTo>
                    <a:pt x="26613" y="42808"/>
                  </a:lnTo>
                  <a:lnTo>
                    <a:pt x="25994" y="42808"/>
                  </a:lnTo>
                  <a:lnTo>
                    <a:pt x="25994" y="42436"/>
                  </a:lnTo>
                  <a:lnTo>
                    <a:pt x="25375" y="42063"/>
                  </a:lnTo>
                  <a:lnTo>
                    <a:pt x="24138" y="41691"/>
                  </a:lnTo>
                  <a:lnTo>
                    <a:pt x="23519" y="41319"/>
                  </a:lnTo>
                  <a:lnTo>
                    <a:pt x="22900" y="40947"/>
                  </a:lnTo>
                  <a:lnTo>
                    <a:pt x="21662" y="40202"/>
                  </a:lnTo>
                  <a:lnTo>
                    <a:pt x="21043" y="39458"/>
                  </a:lnTo>
                  <a:lnTo>
                    <a:pt x="19805" y="38713"/>
                  </a:lnTo>
                  <a:lnTo>
                    <a:pt x="18567" y="37969"/>
                  </a:lnTo>
                  <a:lnTo>
                    <a:pt x="17948" y="37224"/>
                  </a:lnTo>
                  <a:lnTo>
                    <a:pt x="16710" y="36480"/>
                  </a:lnTo>
                  <a:lnTo>
                    <a:pt x="16092" y="353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3" name="Freeform 4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IwAAOA8AAOwjAABXDwAAAAAAACYAAAAIAAAA//////////8="/>
                </a:ext>
              </a:extLst>
            </p:cNvSpPr>
            <p:nvPr/>
          </p:nvSpPr>
          <p:spPr>
            <a:xfrm>
              <a:off x="5809615" y="2473960"/>
              <a:ext cx="29845" cy="19685"/>
            </a:xfrm>
            <a:custGeom>
              <a:avLst/>
              <a:gdLst/>
              <a:ahLst/>
              <a:cxnLst/>
              <a:rect l="0" t="0" r="29845" b="19685"/>
              <a:pathLst>
                <a:path w="29845" h="19685">
                  <a:moveTo>
                    <a:pt x="8083" y="18913"/>
                  </a:moveTo>
                  <a:lnTo>
                    <a:pt x="6839" y="18527"/>
                  </a:lnTo>
                  <a:lnTo>
                    <a:pt x="5595" y="18141"/>
                  </a:lnTo>
                  <a:lnTo>
                    <a:pt x="4352" y="17755"/>
                  </a:lnTo>
                  <a:lnTo>
                    <a:pt x="3108" y="16983"/>
                  </a:lnTo>
                  <a:lnTo>
                    <a:pt x="1865" y="16597"/>
                  </a:lnTo>
                  <a:lnTo>
                    <a:pt x="1243" y="15825"/>
                  </a:lnTo>
                  <a:lnTo>
                    <a:pt x="621" y="15053"/>
                  </a:lnTo>
                  <a:lnTo>
                    <a:pt x="0" y="13895"/>
                  </a:lnTo>
                  <a:lnTo>
                    <a:pt x="0" y="13123"/>
                  </a:lnTo>
                  <a:lnTo>
                    <a:pt x="0" y="12351"/>
                  </a:lnTo>
                  <a:lnTo>
                    <a:pt x="0" y="11193"/>
                  </a:lnTo>
                  <a:lnTo>
                    <a:pt x="0" y="10035"/>
                  </a:lnTo>
                  <a:lnTo>
                    <a:pt x="0" y="8491"/>
                  </a:lnTo>
                  <a:lnTo>
                    <a:pt x="0" y="6947"/>
                  </a:lnTo>
                  <a:lnTo>
                    <a:pt x="621" y="5789"/>
                  </a:lnTo>
                  <a:lnTo>
                    <a:pt x="1243" y="4631"/>
                  </a:lnTo>
                  <a:lnTo>
                    <a:pt x="1865" y="3473"/>
                  </a:lnTo>
                  <a:lnTo>
                    <a:pt x="2487" y="2701"/>
                  </a:lnTo>
                  <a:lnTo>
                    <a:pt x="3108" y="1929"/>
                  </a:lnTo>
                  <a:lnTo>
                    <a:pt x="3730" y="1157"/>
                  </a:lnTo>
                  <a:lnTo>
                    <a:pt x="4352" y="771"/>
                  </a:lnTo>
                  <a:lnTo>
                    <a:pt x="4974" y="385"/>
                  </a:lnTo>
                  <a:lnTo>
                    <a:pt x="5595" y="0"/>
                  </a:lnTo>
                  <a:lnTo>
                    <a:pt x="29223" y="385"/>
                  </a:lnTo>
                  <a:lnTo>
                    <a:pt x="29223" y="15825"/>
                  </a:lnTo>
                  <a:lnTo>
                    <a:pt x="29845" y="18913"/>
                  </a:lnTo>
                  <a:lnTo>
                    <a:pt x="29223" y="18913"/>
                  </a:lnTo>
                  <a:lnTo>
                    <a:pt x="28601" y="19299"/>
                  </a:lnTo>
                  <a:lnTo>
                    <a:pt x="27979" y="19299"/>
                  </a:lnTo>
                  <a:lnTo>
                    <a:pt x="27357" y="19299"/>
                  </a:lnTo>
                  <a:lnTo>
                    <a:pt x="26114" y="19299"/>
                  </a:lnTo>
                  <a:lnTo>
                    <a:pt x="24249" y="19685"/>
                  </a:lnTo>
                  <a:lnTo>
                    <a:pt x="23005" y="19685"/>
                  </a:lnTo>
                  <a:lnTo>
                    <a:pt x="21140" y="19685"/>
                  </a:lnTo>
                  <a:lnTo>
                    <a:pt x="19896" y="19685"/>
                  </a:lnTo>
                  <a:lnTo>
                    <a:pt x="18031" y="19685"/>
                  </a:lnTo>
                  <a:lnTo>
                    <a:pt x="16166" y="19685"/>
                  </a:lnTo>
                  <a:lnTo>
                    <a:pt x="14300" y="19685"/>
                  </a:lnTo>
                  <a:lnTo>
                    <a:pt x="12435" y="19685"/>
                  </a:lnTo>
                  <a:lnTo>
                    <a:pt x="11191" y="19685"/>
                  </a:lnTo>
                  <a:lnTo>
                    <a:pt x="9326" y="19299"/>
                  </a:lnTo>
                  <a:lnTo>
                    <a:pt x="8083" y="1891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2" name="Freeform 4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wAAKg8AAFYkAABlDwAAAAAAACYAAAAIAAAA//////////8="/>
                </a:ext>
              </a:extLst>
            </p:cNvSpPr>
            <p:nvPr/>
          </p:nvSpPr>
          <p:spPr>
            <a:xfrm>
              <a:off x="5845810" y="2465070"/>
              <a:ext cx="60960" cy="37465"/>
            </a:xfrm>
            <a:custGeom>
              <a:avLst/>
              <a:gdLst/>
              <a:ahLst/>
              <a:cxnLst/>
              <a:rect l="0" t="0" r="60960" b="37465"/>
              <a:pathLst>
                <a:path w="60960" h="37465">
                  <a:moveTo>
                    <a:pt x="56650" y="11128"/>
                  </a:moveTo>
                  <a:lnTo>
                    <a:pt x="56034" y="12241"/>
                  </a:lnTo>
                  <a:lnTo>
                    <a:pt x="54802" y="13353"/>
                  </a:lnTo>
                  <a:lnTo>
                    <a:pt x="54187" y="14466"/>
                  </a:lnTo>
                  <a:lnTo>
                    <a:pt x="52955" y="15208"/>
                  </a:lnTo>
                  <a:lnTo>
                    <a:pt x="52339" y="16321"/>
                  </a:lnTo>
                  <a:lnTo>
                    <a:pt x="51108" y="17434"/>
                  </a:lnTo>
                  <a:lnTo>
                    <a:pt x="50492" y="18176"/>
                  </a:lnTo>
                  <a:lnTo>
                    <a:pt x="49261" y="19288"/>
                  </a:lnTo>
                  <a:lnTo>
                    <a:pt x="48029" y="20030"/>
                  </a:lnTo>
                  <a:lnTo>
                    <a:pt x="46798" y="21143"/>
                  </a:lnTo>
                  <a:lnTo>
                    <a:pt x="46182" y="21885"/>
                  </a:lnTo>
                  <a:lnTo>
                    <a:pt x="44950" y="22627"/>
                  </a:lnTo>
                  <a:lnTo>
                    <a:pt x="43719" y="23369"/>
                  </a:lnTo>
                  <a:lnTo>
                    <a:pt x="42487" y="24482"/>
                  </a:lnTo>
                  <a:lnTo>
                    <a:pt x="41256" y="24853"/>
                  </a:lnTo>
                  <a:lnTo>
                    <a:pt x="40024" y="25594"/>
                  </a:lnTo>
                  <a:lnTo>
                    <a:pt x="38793" y="26336"/>
                  </a:lnTo>
                  <a:lnTo>
                    <a:pt x="37561" y="27078"/>
                  </a:lnTo>
                  <a:lnTo>
                    <a:pt x="35714" y="27449"/>
                  </a:lnTo>
                  <a:lnTo>
                    <a:pt x="33867" y="27820"/>
                  </a:lnTo>
                  <a:lnTo>
                    <a:pt x="32019" y="28191"/>
                  </a:lnTo>
                  <a:lnTo>
                    <a:pt x="30172" y="28191"/>
                  </a:lnTo>
                  <a:lnTo>
                    <a:pt x="28325" y="28562"/>
                  </a:lnTo>
                  <a:lnTo>
                    <a:pt x="26478" y="28562"/>
                  </a:lnTo>
                  <a:lnTo>
                    <a:pt x="25246" y="28562"/>
                  </a:lnTo>
                  <a:lnTo>
                    <a:pt x="23399" y="28933"/>
                  </a:lnTo>
                  <a:lnTo>
                    <a:pt x="22167" y="28562"/>
                  </a:lnTo>
                  <a:lnTo>
                    <a:pt x="20936" y="28562"/>
                  </a:lnTo>
                  <a:lnTo>
                    <a:pt x="19704" y="28562"/>
                  </a:lnTo>
                  <a:lnTo>
                    <a:pt x="19088" y="28562"/>
                  </a:lnTo>
                  <a:lnTo>
                    <a:pt x="18473" y="28562"/>
                  </a:lnTo>
                  <a:lnTo>
                    <a:pt x="18473" y="37465"/>
                  </a:lnTo>
                  <a:lnTo>
                    <a:pt x="4926" y="23740"/>
                  </a:lnTo>
                  <a:lnTo>
                    <a:pt x="0" y="18547"/>
                  </a:lnTo>
                  <a:lnTo>
                    <a:pt x="18473" y="74"/>
                  </a:lnTo>
                  <a:lnTo>
                    <a:pt x="18473" y="4822"/>
                  </a:lnTo>
                  <a:lnTo>
                    <a:pt x="18473" y="10386"/>
                  </a:lnTo>
                  <a:lnTo>
                    <a:pt x="19088" y="10386"/>
                  </a:lnTo>
                  <a:lnTo>
                    <a:pt x="20320" y="10386"/>
                  </a:lnTo>
                  <a:lnTo>
                    <a:pt x="20936" y="10386"/>
                  </a:lnTo>
                  <a:lnTo>
                    <a:pt x="22783" y="10386"/>
                  </a:lnTo>
                  <a:lnTo>
                    <a:pt x="24015" y="10386"/>
                  </a:lnTo>
                  <a:lnTo>
                    <a:pt x="25862" y="10386"/>
                  </a:lnTo>
                  <a:lnTo>
                    <a:pt x="27709" y="10386"/>
                  </a:lnTo>
                  <a:lnTo>
                    <a:pt x="29556" y="10386"/>
                  </a:lnTo>
                  <a:lnTo>
                    <a:pt x="31404" y="10386"/>
                  </a:lnTo>
                  <a:lnTo>
                    <a:pt x="33251" y="10386"/>
                  </a:lnTo>
                  <a:lnTo>
                    <a:pt x="35098" y="10386"/>
                  </a:lnTo>
                  <a:lnTo>
                    <a:pt x="36945" y="10386"/>
                  </a:lnTo>
                  <a:lnTo>
                    <a:pt x="38793" y="10386"/>
                  </a:lnTo>
                  <a:lnTo>
                    <a:pt x="40640" y="10386"/>
                  </a:lnTo>
                  <a:lnTo>
                    <a:pt x="41872" y="10015"/>
                  </a:lnTo>
                  <a:lnTo>
                    <a:pt x="43103" y="10015"/>
                  </a:lnTo>
                  <a:lnTo>
                    <a:pt x="44335" y="10015"/>
                  </a:lnTo>
                  <a:lnTo>
                    <a:pt x="45566" y="10015"/>
                  </a:lnTo>
                  <a:lnTo>
                    <a:pt x="46798" y="10015"/>
                  </a:lnTo>
                  <a:lnTo>
                    <a:pt x="48029" y="10015"/>
                  </a:lnTo>
                  <a:lnTo>
                    <a:pt x="49261" y="9644"/>
                  </a:lnTo>
                  <a:lnTo>
                    <a:pt x="50492" y="9644"/>
                  </a:lnTo>
                  <a:lnTo>
                    <a:pt x="51108" y="9273"/>
                  </a:lnTo>
                  <a:lnTo>
                    <a:pt x="53571" y="8160"/>
                  </a:lnTo>
                  <a:lnTo>
                    <a:pt x="56034" y="6676"/>
                  </a:lnTo>
                  <a:lnTo>
                    <a:pt x="57881" y="5564"/>
                  </a:lnTo>
                  <a:lnTo>
                    <a:pt x="59113" y="4080"/>
                  </a:lnTo>
                  <a:lnTo>
                    <a:pt x="60344" y="2967"/>
                  </a:lnTo>
                  <a:lnTo>
                    <a:pt x="60960" y="1854"/>
                  </a:lnTo>
                  <a:lnTo>
                    <a:pt x="60960" y="1112"/>
                  </a:lnTo>
                  <a:lnTo>
                    <a:pt x="60960" y="741"/>
                  </a:lnTo>
                  <a:lnTo>
                    <a:pt x="60960" y="1112"/>
                  </a:lnTo>
                  <a:lnTo>
                    <a:pt x="60960" y="1854"/>
                  </a:lnTo>
                  <a:lnTo>
                    <a:pt x="60960" y="2596"/>
                  </a:lnTo>
                  <a:lnTo>
                    <a:pt x="60344" y="4080"/>
                  </a:lnTo>
                  <a:lnTo>
                    <a:pt x="59728" y="5564"/>
                  </a:lnTo>
                  <a:lnTo>
                    <a:pt x="59113" y="7418"/>
                  </a:lnTo>
                  <a:lnTo>
                    <a:pt x="57881" y="9273"/>
                  </a:lnTo>
                  <a:lnTo>
                    <a:pt x="56650" y="1112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1" name="Rectangle 44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IwAAXg8AAGQkAABWEAAAAAAAACYAAAAIAAAA//////////8="/>
                </a:ext>
              </a:extLst>
            </p:cNvSpPr>
            <p:nvPr/>
          </p:nvSpPr>
          <p:spPr>
            <a:xfrm>
              <a:off x="5772150" y="2498090"/>
              <a:ext cx="143510" cy="15748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300" b="1">
                  <a:solidFill>
                    <a:srgbClr val="000000"/>
                  </a:solidFill>
                  <a:latin typeface="Arial Black" pitchFamily="1" charset="0"/>
                  <a:ea typeface="Calibri" pitchFamily="2" charset="0"/>
                  <a:cs typeface="Arial" pitchFamily="1" charset="0"/>
                </a:rPr>
                <a:t>OTHER</a:t>
              </a:r>
              <a:endParaRPr lang="it-it">
                <a:latin typeface="Arial" pitchFamily="1" charset="0"/>
                <a:ea typeface="Calibri" pitchFamily="2" charset="0"/>
                <a:cs typeface="Arial" pitchFamily="1" charset="0"/>
              </a:endParaRPr>
            </a:p>
          </p:txBody>
        </p:sp>
      </p:grpSp>
      <p:sp>
        <p:nvSpPr>
          <p:cNvPr id="444" name="Line 45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AAALBoAALAhAAAsGgAAEAAAACYAAAAIAAAA//////////8="/>
              </a:ext>
            </a:extLst>
          </p:cNvSpPr>
          <p:nvPr/>
        </p:nvSpPr>
        <p:spPr>
          <a:xfrm>
            <a:off x="5357495" y="4254500"/>
            <a:ext cx="11874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45" name="Freeform 4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IQAADhoAAPchAABIGgAAEAAAACYAAAAIAAAA//////////8="/>
              </a:ext>
            </a:extLst>
          </p:cNvSpPr>
          <p:nvPr/>
        </p:nvSpPr>
        <p:spPr>
          <a:xfrm>
            <a:off x="547624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46" name="Rectangle 45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HwAAdxkAAO4gAADYGgAAEAAAACYAAAAIAAAA//////////8="/>
              </a:ext>
            </a:extLst>
          </p:cNvSpPr>
          <p:nvPr/>
        </p:nvSpPr>
        <p:spPr>
          <a:xfrm>
            <a:off x="5130165" y="4139565"/>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47" name="Group 45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EfAAB4GQAA9CAAAN0aAAAQAAAAJgAAAAgAAAD/////AAAAAA=="/>
              </a:ext>
            </a:extLst>
          </p:cNvGrpSpPr>
          <p:nvPr/>
        </p:nvGrpSpPr>
        <p:grpSpPr>
          <a:xfrm>
            <a:off x="5131435" y="4140200"/>
            <a:ext cx="225425" cy="226695"/>
            <a:chOff x="5131435" y="4140200"/>
            <a:chExt cx="225425" cy="226695"/>
          </a:xfrm>
        </p:grpSpPr>
        <p:sp>
          <p:nvSpPr>
            <p:cNvPr id="459" name="Freeform 4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cHwAAhBkAAOkgAADRGgAAAAAAACYAAAAIAAAA//////////8="/>
                </a:ext>
              </a:extLst>
            </p:cNvSpPr>
            <p:nvPr/>
          </p:nvSpPr>
          <p:spPr>
            <a:xfrm>
              <a:off x="5138420" y="4147820"/>
              <a:ext cx="211455" cy="211455"/>
            </a:xfrm>
            <a:custGeom>
              <a:avLst/>
              <a:gdLst/>
              <a:ahLst/>
              <a:cxnLst/>
              <a:rect l="0" t="0" r="211455" b="211455"/>
              <a:pathLst>
                <a:path w="211455" h="211455">
                  <a:moveTo>
                    <a:pt x="44892" y="0"/>
                  </a:moveTo>
                  <a:cubicBezTo>
                    <a:pt x="166562" y="0"/>
                    <a:pt x="166562" y="0"/>
                    <a:pt x="166562" y="0"/>
                  </a:cubicBezTo>
                  <a:cubicBezTo>
                    <a:pt x="191316" y="0"/>
                    <a:pt x="211455" y="20558"/>
                    <a:pt x="211455" y="45311"/>
                  </a:cubicBezTo>
                  <a:cubicBezTo>
                    <a:pt x="211455" y="166562"/>
                    <a:pt x="211455" y="166562"/>
                    <a:pt x="211455" y="166562"/>
                  </a:cubicBezTo>
                  <a:cubicBezTo>
                    <a:pt x="211455" y="191316"/>
                    <a:pt x="191316" y="211455"/>
                    <a:pt x="166562" y="211455"/>
                  </a:cubicBezTo>
                  <a:cubicBezTo>
                    <a:pt x="44892" y="211455"/>
                    <a:pt x="44892" y="211455"/>
                    <a:pt x="44892" y="211455"/>
                  </a:cubicBezTo>
                  <a:cubicBezTo>
                    <a:pt x="20558" y="211455"/>
                    <a:pt x="0" y="191316"/>
                    <a:pt x="0" y="166562"/>
                  </a:cubicBezTo>
                  <a:cubicBezTo>
                    <a:pt x="0" y="45311"/>
                    <a:pt x="0" y="45311"/>
                    <a:pt x="0" y="45311"/>
                  </a:cubicBezTo>
                  <a:cubicBezTo>
                    <a:pt x="0" y="20558"/>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58" name="Freeform 4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HwAAeBkAAPQgAADdGgAAAAAAACYAAAAIAAAA//////////8="/>
                </a:ext>
              </a:extLst>
            </p:cNvSpPr>
            <p:nvPr/>
          </p:nvSpPr>
          <p:spPr>
            <a:xfrm>
              <a:off x="5131435" y="4140200"/>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7" name="Freeform 4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xHwAA1RkAANMgAABzGgAAAAAAACYAAAAIAAAA//////////8="/>
                </a:ext>
              </a:extLst>
            </p:cNvSpPr>
            <p:nvPr/>
          </p:nvSpPr>
          <p:spPr>
            <a:xfrm>
              <a:off x="5151755" y="4199255"/>
              <a:ext cx="184150" cy="100330"/>
            </a:xfrm>
            <a:custGeom>
              <a:avLst/>
              <a:gdLst/>
              <a:ahLst/>
              <a:cxnLst/>
              <a:rect l="0" t="0" r="184150" b="100330"/>
              <a:pathLst>
                <a:path w="184150" h="100330">
                  <a:moveTo>
                    <a:pt x="172369" y="27250"/>
                  </a:moveTo>
                  <a:lnTo>
                    <a:pt x="135167" y="27250"/>
                  </a:lnTo>
                  <a:lnTo>
                    <a:pt x="135167" y="8670"/>
                  </a:lnTo>
                  <a:lnTo>
                    <a:pt x="117806" y="0"/>
                  </a:lnTo>
                  <a:lnTo>
                    <a:pt x="4960" y="0"/>
                  </a:lnTo>
                  <a:lnTo>
                    <a:pt x="0" y="6193"/>
                  </a:lnTo>
                  <a:lnTo>
                    <a:pt x="0" y="91660"/>
                  </a:lnTo>
                  <a:lnTo>
                    <a:pt x="45882" y="91660"/>
                  </a:lnTo>
                  <a:lnTo>
                    <a:pt x="45882" y="96614"/>
                  </a:lnTo>
                  <a:lnTo>
                    <a:pt x="45882" y="97233"/>
                  </a:lnTo>
                  <a:lnTo>
                    <a:pt x="46503" y="97854"/>
                  </a:lnTo>
                  <a:lnTo>
                    <a:pt x="47123" y="97854"/>
                  </a:lnTo>
                  <a:lnTo>
                    <a:pt x="47123" y="98472"/>
                  </a:lnTo>
                  <a:lnTo>
                    <a:pt x="47743" y="99092"/>
                  </a:lnTo>
                  <a:lnTo>
                    <a:pt x="48363" y="99092"/>
                  </a:lnTo>
                  <a:lnTo>
                    <a:pt x="48983" y="99092"/>
                  </a:lnTo>
                  <a:lnTo>
                    <a:pt x="49603" y="99712"/>
                  </a:lnTo>
                  <a:lnTo>
                    <a:pt x="50223" y="99712"/>
                  </a:lnTo>
                  <a:lnTo>
                    <a:pt x="50843" y="99712"/>
                  </a:lnTo>
                  <a:lnTo>
                    <a:pt x="50843" y="100330"/>
                  </a:lnTo>
                  <a:lnTo>
                    <a:pt x="51463" y="100330"/>
                  </a:lnTo>
                  <a:lnTo>
                    <a:pt x="52083" y="100330"/>
                  </a:lnTo>
                  <a:lnTo>
                    <a:pt x="52703" y="100330"/>
                  </a:lnTo>
                  <a:lnTo>
                    <a:pt x="53323" y="100330"/>
                  </a:lnTo>
                  <a:lnTo>
                    <a:pt x="53943" y="100330"/>
                  </a:lnTo>
                  <a:lnTo>
                    <a:pt x="54563" y="100330"/>
                  </a:lnTo>
                  <a:lnTo>
                    <a:pt x="55183" y="100330"/>
                  </a:lnTo>
                  <a:lnTo>
                    <a:pt x="55803" y="100330"/>
                  </a:lnTo>
                  <a:lnTo>
                    <a:pt x="166169" y="100330"/>
                  </a:lnTo>
                  <a:lnTo>
                    <a:pt x="166789" y="100330"/>
                  </a:lnTo>
                  <a:lnTo>
                    <a:pt x="167409" y="100330"/>
                  </a:lnTo>
                  <a:lnTo>
                    <a:pt x="168029" y="100330"/>
                  </a:lnTo>
                  <a:lnTo>
                    <a:pt x="168649" y="100330"/>
                  </a:lnTo>
                  <a:lnTo>
                    <a:pt x="169269" y="100330"/>
                  </a:lnTo>
                  <a:lnTo>
                    <a:pt x="169889" y="100330"/>
                  </a:lnTo>
                  <a:lnTo>
                    <a:pt x="170509" y="100330"/>
                  </a:lnTo>
                  <a:lnTo>
                    <a:pt x="171129" y="99710"/>
                  </a:lnTo>
                  <a:lnTo>
                    <a:pt x="171749" y="99710"/>
                  </a:lnTo>
                  <a:lnTo>
                    <a:pt x="172369" y="99710"/>
                  </a:lnTo>
                  <a:lnTo>
                    <a:pt x="172369" y="99091"/>
                  </a:lnTo>
                  <a:lnTo>
                    <a:pt x="172989" y="99091"/>
                  </a:lnTo>
                  <a:lnTo>
                    <a:pt x="173609" y="99091"/>
                  </a:lnTo>
                  <a:lnTo>
                    <a:pt x="174229" y="99091"/>
                  </a:lnTo>
                  <a:lnTo>
                    <a:pt x="174849" y="98471"/>
                  </a:lnTo>
                  <a:lnTo>
                    <a:pt x="174849" y="97853"/>
                  </a:lnTo>
                  <a:lnTo>
                    <a:pt x="175470" y="97853"/>
                  </a:lnTo>
                  <a:lnTo>
                    <a:pt x="175470" y="97233"/>
                  </a:lnTo>
                  <a:lnTo>
                    <a:pt x="176090" y="97233"/>
                  </a:lnTo>
                  <a:lnTo>
                    <a:pt x="176090" y="96614"/>
                  </a:lnTo>
                  <a:lnTo>
                    <a:pt x="176090" y="91660"/>
                  </a:lnTo>
                  <a:lnTo>
                    <a:pt x="182290" y="91660"/>
                  </a:lnTo>
                  <a:lnTo>
                    <a:pt x="182910" y="91660"/>
                  </a:lnTo>
                  <a:lnTo>
                    <a:pt x="183530" y="91660"/>
                  </a:lnTo>
                  <a:lnTo>
                    <a:pt x="183530" y="91040"/>
                  </a:lnTo>
                  <a:lnTo>
                    <a:pt x="183530" y="90421"/>
                  </a:lnTo>
                  <a:lnTo>
                    <a:pt x="184150" y="90421"/>
                  </a:lnTo>
                  <a:lnTo>
                    <a:pt x="184150" y="89802"/>
                  </a:lnTo>
                  <a:lnTo>
                    <a:pt x="184150" y="89182"/>
                  </a:lnTo>
                  <a:lnTo>
                    <a:pt x="184150" y="88563"/>
                  </a:lnTo>
                  <a:lnTo>
                    <a:pt x="184150" y="61313"/>
                  </a:lnTo>
                  <a:lnTo>
                    <a:pt x="174849" y="29727"/>
                  </a:lnTo>
                  <a:lnTo>
                    <a:pt x="174229" y="29107"/>
                  </a:lnTo>
                  <a:lnTo>
                    <a:pt x="174229" y="28489"/>
                  </a:lnTo>
                  <a:lnTo>
                    <a:pt x="173609" y="27869"/>
                  </a:lnTo>
                  <a:lnTo>
                    <a:pt x="173609" y="27250"/>
                  </a:lnTo>
                  <a:lnTo>
                    <a:pt x="172989" y="27250"/>
                  </a:lnTo>
                  <a:lnTo>
                    <a:pt x="172369" y="27250"/>
                  </a:lnTo>
                  <a:close/>
                  <a:moveTo>
                    <a:pt x="168029" y="34063"/>
                  </a:moveTo>
                  <a:lnTo>
                    <a:pt x="168649" y="34063"/>
                  </a:lnTo>
                  <a:lnTo>
                    <a:pt x="169269" y="34063"/>
                  </a:lnTo>
                  <a:lnTo>
                    <a:pt x="169269" y="34682"/>
                  </a:lnTo>
                  <a:lnTo>
                    <a:pt x="169269" y="35301"/>
                  </a:lnTo>
                  <a:lnTo>
                    <a:pt x="174849" y="52642"/>
                  </a:lnTo>
                  <a:lnTo>
                    <a:pt x="174849" y="53262"/>
                  </a:lnTo>
                  <a:lnTo>
                    <a:pt x="174229" y="53262"/>
                  </a:lnTo>
                  <a:lnTo>
                    <a:pt x="173609" y="53262"/>
                  </a:lnTo>
                  <a:lnTo>
                    <a:pt x="145708" y="53262"/>
                  </a:lnTo>
                  <a:lnTo>
                    <a:pt x="145088" y="53262"/>
                  </a:lnTo>
                  <a:lnTo>
                    <a:pt x="144468" y="53262"/>
                  </a:lnTo>
                  <a:lnTo>
                    <a:pt x="143848" y="52642"/>
                  </a:lnTo>
                  <a:lnTo>
                    <a:pt x="143848" y="35301"/>
                  </a:lnTo>
                  <a:lnTo>
                    <a:pt x="143848" y="34682"/>
                  </a:lnTo>
                  <a:lnTo>
                    <a:pt x="144468" y="34682"/>
                  </a:lnTo>
                  <a:lnTo>
                    <a:pt x="144468" y="34063"/>
                  </a:lnTo>
                  <a:lnTo>
                    <a:pt x="145088" y="34063"/>
                  </a:lnTo>
                  <a:lnTo>
                    <a:pt x="145708" y="34063"/>
                  </a:lnTo>
                  <a:lnTo>
                    <a:pt x="16802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56" name="Oval 4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HwAAURoAAOcfAACFGgAAAAAAACYAAAAIAAAA//////////8="/>
                </a:ext>
              </a:extLst>
            </p:cNvSpPr>
            <p:nvPr/>
          </p:nvSpPr>
          <p:spPr>
            <a:xfrm>
              <a:off x="5153660" y="427799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5" name="Oval 4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HwAAWhoAAN0fAAB6GgAAAAAAACYAAAAIAAAA//////////8="/>
                </a:ext>
              </a:extLst>
            </p:cNvSpPr>
            <p:nvPr/>
          </p:nvSpPr>
          <p:spPr>
            <a:xfrm>
              <a:off x="5160010" y="4283710"/>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4" name="Oval 4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wAAXhoAANkfAAB4GgAAAAAAACYAAAAIAAAA//////////8="/>
                </a:ext>
              </a:extLst>
            </p:cNvSpPr>
            <p:nvPr/>
          </p:nvSpPr>
          <p:spPr>
            <a:xfrm>
              <a:off x="5162550" y="428625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3" name="Oval 4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HwAAURoAAB4gAACFGgAAAAAAACYAAAAIAAAA//////////8="/>
                </a:ext>
              </a:extLst>
            </p:cNvSpPr>
            <p:nvPr/>
          </p:nvSpPr>
          <p:spPr>
            <a:xfrm>
              <a:off x="5188585" y="427799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2" name="Oval 4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1HwAAWhoAABQgAAB6GgAAAAAAACYAAAAIAAAA//////////8="/>
                </a:ext>
              </a:extLst>
            </p:cNvSpPr>
            <p:nvPr/>
          </p:nvSpPr>
          <p:spPr>
            <a:xfrm>
              <a:off x="5194935" y="4283710"/>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1" name="Oval 4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5HwAAXhoAABIgAAB4GgAAAAAAACYAAAAIAAAA//////////8="/>
                </a:ext>
              </a:extLst>
            </p:cNvSpPr>
            <p:nvPr/>
          </p:nvSpPr>
          <p:spPr>
            <a:xfrm>
              <a:off x="5197475" y="4286250"/>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0" name="Oval 4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WBoAALcgAACEGgAAAAAAACYAAAAIAAAA//////////8="/>
                </a:ext>
              </a:extLst>
            </p:cNvSpPr>
            <p:nvPr/>
          </p:nvSpPr>
          <p:spPr>
            <a:xfrm>
              <a:off x="5290820" y="42824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9" name="Oval 4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UIAAAYRoAAK4gAAB7GgAAAAAAACYAAAAIAAAA//////////8="/>
                </a:ext>
              </a:extLst>
            </p:cNvSpPr>
            <p:nvPr/>
          </p:nvSpPr>
          <p:spPr>
            <a:xfrm>
              <a:off x="5295900" y="4288155"/>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48" name="Oval 4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o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XIAAAZBoAAKwgAAB6GgAAAAAAACYAAAAIAAAA//////////8="/>
                </a:ext>
              </a:extLst>
            </p:cNvSpPr>
            <p:nvPr/>
          </p:nvSpPr>
          <p:spPr>
            <a:xfrm>
              <a:off x="5297805" y="4290060"/>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60" name="Rectangle 46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I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IQAAdxkAAEkjAADYGgAAEAAAACYAAAAIAAAA//////////8="/>
              </a:ext>
            </a:extLst>
          </p:cNvSpPr>
          <p:nvPr/>
        </p:nvSpPr>
        <p:spPr>
          <a:xfrm>
            <a:off x="5512435" y="413956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61" name="Group 467"/>
          <p:cNvGrpSpPr>
            <a:extLst>
              <a:ext uri="smNativeData">
                <pr:smNativeData xmlns:pr="smNativeData" xmlns:p14="http://schemas.microsoft.com/office/powerpoint/2010/main" xmlns="" val="SMDATA_7_6L0uXhMAAAAlAAAAAQAAAA8BAAAAkAAAAEgAAACQAAAASAAAAAAAAAAAAAAAAAAAABcAAAAUAAAAAAAAAAAAAAD/fwAA/38AAAAAAAAJAAAABAAAAAwAAAAMAAAAEAAAAAAAAAAAAAAAAAAAAAAAAAAfAAAAVAAAAAAAAAAAAAAAAAAAAAAAAAAAAAAAAAAAAAAAAAAAAAAAAAAAAAAAAAAAAAAAAAAAAAAAAAAAAAAAAAAAAAAAAAAAAAAAAAAAAAAAAAAAAAAAAAAAACEAAAAYAAAAFAAAAOkhAAB3GQAATyMAAN8aAAAQAAAAJgAAAAgAAAD/////AAAAAA=="/>
              </a:ext>
            </a:extLst>
          </p:cNvGrpSpPr>
          <p:nvPr/>
        </p:nvGrpSpPr>
        <p:grpSpPr>
          <a:xfrm>
            <a:off x="5512435" y="4139565"/>
            <a:ext cx="227330" cy="228600"/>
            <a:chOff x="5512435" y="4139565"/>
            <a:chExt cx="227330" cy="228600"/>
          </a:xfrm>
        </p:grpSpPr>
        <p:sp>
          <p:nvSpPr>
            <p:cNvPr id="475" name="Freeform 4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gE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1IQAAhBkAAEMjAADTGgAAAAAAACYAAAAIAAAA//////////8="/>
                </a:ext>
              </a:extLst>
            </p:cNvSpPr>
            <p:nvPr/>
          </p:nvSpPr>
          <p:spPr>
            <a:xfrm>
              <a:off x="5520055" y="414782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474" name="Freeform 4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g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IQAAdxkAAE8jAADfGgAAAAAAACYAAAAIAAAA//////////8="/>
                </a:ext>
              </a:extLst>
            </p:cNvSpPr>
            <p:nvPr/>
          </p:nvSpPr>
          <p:spPr>
            <a:xfrm>
              <a:off x="5512435" y="4139565"/>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3" name="Freeform 4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mIgAAoRkAAJQiAAC7GgAAAAAAACYAAAAIAAAA//////////8="/>
                </a:ext>
              </a:extLst>
            </p:cNvSpPr>
            <p:nvPr/>
          </p:nvSpPr>
          <p:spPr>
            <a:xfrm>
              <a:off x="5551170" y="4166235"/>
              <a:ext cx="69850" cy="179070"/>
            </a:xfrm>
            <a:custGeom>
              <a:avLst/>
              <a:gdLst/>
              <a:ahLst/>
              <a:cxnLst/>
              <a:rect l="0" t="0" r="69850" b="179070"/>
              <a:pathLst>
                <a:path w="69850" h="179070">
                  <a:moveTo>
                    <a:pt x="35560" y="179070"/>
                  </a:moveTo>
                  <a:cubicBezTo>
                    <a:pt x="22860" y="179070"/>
                    <a:pt x="11430" y="179070"/>
                    <a:pt x="11430" y="179070"/>
                  </a:cubicBezTo>
                  <a:cubicBezTo>
                    <a:pt x="11430" y="179070"/>
                    <a:pt x="1270" y="179070"/>
                    <a:pt x="1270" y="171450"/>
                  </a:cubicBezTo>
                  <a:lnTo>
                    <a:pt x="1270" y="153670"/>
                  </a:lnTo>
                  <a:lnTo>
                    <a:pt x="10160" y="144780"/>
                  </a:lnTo>
                  <a:lnTo>
                    <a:pt x="1270" y="135890"/>
                  </a:lnTo>
                  <a:lnTo>
                    <a:pt x="10160" y="128270"/>
                  </a:lnTo>
                  <a:lnTo>
                    <a:pt x="1270" y="119380"/>
                  </a:lnTo>
                  <a:lnTo>
                    <a:pt x="10160" y="110490"/>
                  </a:lnTo>
                  <a:lnTo>
                    <a:pt x="1270" y="101600"/>
                  </a:lnTo>
                  <a:lnTo>
                    <a:pt x="10160" y="92710"/>
                  </a:lnTo>
                  <a:lnTo>
                    <a:pt x="1270" y="83820"/>
                  </a:lnTo>
                  <a:lnTo>
                    <a:pt x="10160" y="76200"/>
                  </a:lnTo>
                  <a:lnTo>
                    <a:pt x="0" y="67310"/>
                  </a:lnTo>
                  <a:lnTo>
                    <a:pt x="0" y="62230"/>
                  </a:lnTo>
                  <a:cubicBezTo>
                    <a:pt x="0" y="62230"/>
                    <a:pt x="2540" y="45720"/>
                    <a:pt x="11430" y="38100"/>
                  </a:cubicBezTo>
                  <a:cubicBezTo>
                    <a:pt x="22860" y="26670"/>
                    <a:pt x="25400" y="33020"/>
                    <a:pt x="25400" y="20320"/>
                  </a:cubicBezTo>
                  <a:cubicBezTo>
                    <a:pt x="25400" y="17780"/>
                    <a:pt x="25400" y="16510"/>
                    <a:pt x="24130" y="15240"/>
                  </a:cubicBezTo>
                  <a:cubicBezTo>
                    <a:pt x="22860" y="12700"/>
                    <a:pt x="22860" y="11430"/>
                    <a:pt x="22860" y="10160"/>
                  </a:cubicBezTo>
                  <a:cubicBezTo>
                    <a:pt x="22860" y="10160"/>
                    <a:pt x="24130" y="6350"/>
                    <a:pt x="24130" y="3810"/>
                  </a:cubicBezTo>
                  <a:cubicBezTo>
                    <a:pt x="24130" y="2540"/>
                    <a:pt x="24130" y="1270"/>
                    <a:pt x="25400" y="1270"/>
                  </a:cubicBezTo>
                  <a:cubicBezTo>
                    <a:pt x="27940" y="1270"/>
                    <a:pt x="31750" y="0"/>
                    <a:pt x="34290" y="0"/>
                  </a:cubicBezTo>
                  <a:cubicBezTo>
                    <a:pt x="34290" y="0"/>
                    <a:pt x="34290" y="0"/>
                    <a:pt x="35560" y="0"/>
                  </a:cubicBezTo>
                  <a:cubicBezTo>
                    <a:pt x="35560" y="0"/>
                    <a:pt x="35560" y="0"/>
                    <a:pt x="35560" y="0"/>
                  </a:cubicBezTo>
                  <a:cubicBezTo>
                    <a:pt x="38100" y="0"/>
                    <a:pt x="41910" y="1270"/>
                    <a:pt x="44450" y="1270"/>
                  </a:cubicBezTo>
                  <a:cubicBezTo>
                    <a:pt x="45720" y="1270"/>
                    <a:pt x="45720" y="2540"/>
                    <a:pt x="45720" y="3810"/>
                  </a:cubicBezTo>
                  <a:cubicBezTo>
                    <a:pt x="45720" y="6350"/>
                    <a:pt x="46990" y="10160"/>
                    <a:pt x="46990" y="10160"/>
                  </a:cubicBezTo>
                  <a:cubicBezTo>
                    <a:pt x="46990" y="11430"/>
                    <a:pt x="46990" y="12700"/>
                    <a:pt x="45720" y="15240"/>
                  </a:cubicBezTo>
                  <a:cubicBezTo>
                    <a:pt x="44450" y="16510"/>
                    <a:pt x="44450" y="17780"/>
                    <a:pt x="44450" y="20320"/>
                  </a:cubicBezTo>
                  <a:cubicBezTo>
                    <a:pt x="44450" y="33020"/>
                    <a:pt x="46990" y="26670"/>
                    <a:pt x="58420" y="38100"/>
                  </a:cubicBezTo>
                  <a:cubicBezTo>
                    <a:pt x="67310" y="45720"/>
                    <a:pt x="69850" y="62230"/>
                    <a:pt x="69850" y="62230"/>
                  </a:cubicBezTo>
                  <a:lnTo>
                    <a:pt x="69850" y="67310"/>
                  </a:lnTo>
                  <a:lnTo>
                    <a:pt x="58420" y="76200"/>
                  </a:lnTo>
                  <a:lnTo>
                    <a:pt x="67310" y="83820"/>
                  </a:lnTo>
                  <a:lnTo>
                    <a:pt x="58420" y="92710"/>
                  </a:lnTo>
                  <a:lnTo>
                    <a:pt x="67310" y="101600"/>
                  </a:lnTo>
                  <a:lnTo>
                    <a:pt x="58420" y="110490"/>
                  </a:lnTo>
                  <a:lnTo>
                    <a:pt x="67310" y="119380"/>
                  </a:lnTo>
                  <a:lnTo>
                    <a:pt x="58420" y="128270"/>
                  </a:lnTo>
                  <a:lnTo>
                    <a:pt x="67310" y="135890"/>
                  </a:lnTo>
                  <a:lnTo>
                    <a:pt x="58420" y="144780"/>
                  </a:lnTo>
                  <a:lnTo>
                    <a:pt x="68580" y="153670"/>
                  </a:lnTo>
                  <a:lnTo>
                    <a:pt x="68580" y="171450"/>
                  </a:lnTo>
                  <a:cubicBezTo>
                    <a:pt x="68580" y="179070"/>
                    <a:pt x="58420" y="179070"/>
                    <a:pt x="58420" y="179070"/>
                  </a:cubicBezTo>
                  <a:cubicBezTo>
                    <a:pt x="58420" y="179070"/>
                    <a:pt x="46990" y="179070"/>
                    <a:pt x="35560" y="17907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72" name="Rectangle 47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FxoAAHwiAAAbGgAAAAAAACYAAAAIAAAA//////////8="/>
                </a:ext>
              </a:extLst>
            </p:cNvSpPr>
            <p:nvPr/>
          </p:nvSpPr>
          <p:spPr>
            <a:xfrm>
              <a:off x="5567680" y="4241165"/>
              <a:ext cx="3810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1" name="Rectangle 4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MRoAAHwiAAA3GgAAAAAAACYAAAAIAAAA//////////8="/>
                </a:ext>
              </a:extLst>
            </p:cNvSpPr>
            <p:nvPr/>
          </p:nvSpPr>
          <p:spPr>
            <a:xfrm>
              <a:off x="5567680" y="425767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0" name="Rectangle 47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8IgAATBoAAHgiAABSGgAAAAAAACYAAAAIAAAA//////////8="/>
                </a:ext>
              </a:extLst>
            </p:cNvSpPr>
            <p:nvPr/>
          </p:nvSpPr>
          <p:spPr>
            <a:xfrm>
              <a:off x="5565140" y="4274820"/>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9" name="Rectangle 47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ZxoAAHwiAABtGgAAAAAAACYAAAAIAAAA//////////8="/>
                </a:ext>
              </a:extLst>
            </p:cNvSpPr>
            <p:nvPr/>
          </p:nvSpPr>
          <p:spPr>
            <a:xfrm>
              <a:off x="5567680" y="429196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8" name="Rectangle 47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gxoAAHwiAACJGgAAAAAAACYAAAAIAAAA//////////8="/>
                </a:ext>
              </a:extLst>
            </p:cNvSpPr>
            <p:nvPr/>
          </p:nvSpPr>
          <p:spPr>
            <a:xfrm>
              <a:off x="5567680" y="430974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7" name="Freeform 4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IgAAExoAABcjAAC3GgAAAAAAACYAAAAIAAAA//////////8="/>
                </a:ext>
              </a:extLst>
            </p:cNvSpPr>
            <p:nvPr/>
          </p:nvSpPr>
          <p:spPr>
            <a:xfrm>
              <a:off x="5634990" y="4238625"/>
              <a:ext cx="69215" cy="104140"/>
            </a:xfrm>
            <a:custGeom>
              <a:avLst/>
              <a:gdLst/>
              <a:ahLst/>
              <a:cxnLst/>
              <a:rect l="0" t="0" r="69215" b="104140"/>
              <a:pathLst>
                <a:path w="69215" h="104140">
                  <a:moveTo>
                    <a:pt x="33978" y="104140"/>
                  </a:moveTo>
                  <a:cubicBezTo>
                    <a:pt x="22652" y="104140"/>
                    <a:pt x="11326" y="104140"/>
                    <a:pt x="11326" y="104140"/>
                  </a:cubicBezTo>
                  <a:cubicBezTo>
                    <a:pt x="11326" y="104140"/>
                    <a:pt x="1258" y="104140"/>
                    <a:pt x="1258" y="100330"/>
                  </a:cubicBezTo>
                  <a:lnTo>
                    <a:pt x="1258" y="83820"/>
                  </a:lnTo>
                  <a:lnTo>
                    <a:pt x="10067" y="80010"/>
                  </a:lnTo>
                  <a:lnTo>
                    <a:pt x="0" y="76200"/>
                  </a:lnTo>
                  <a:lnTo>
                    <a:pt x="10067" y="72390"/>
                  </a:lnTo>
                  <a:lnTo>
                    <a:pt x="0" y="67310"/>
                  </a:lnTo>
                  <a:lnTo>
                    <a:pt x="10067" y="63500"/>
                  </a:lnTo>
                  <a:lnTo>
                    <a:pt x="0" y="59690"/>
                  </a:lnTo>
                  <a:lnTo>
                    <a:pt x="10067" y="55880"/>
                  </a:lnTo>
                  <a:lnTo>
                    <a:pt x="0" y="52070"/>
                  </a:lnTo>
                  <a:lnTo>
                    <a:pt x="10067" y="48260"/>
                  </a:lnTo>
                  <a:lnTo>
                    <a:pt x="0" y="44450"/>
                  </a:lnTo>
                  <a:lnTo>
                    <a:pt x="0" y="41910"/>
                  </a:lnTo>
                  <a:cubicBezTo>
                    <a:pt x="0" y="41910"/>
                    <a:pt x="2516" y="27940"/>
                    <a:pt x="10067" y="24130"/>
                  </a:cubicBezTo>
                  <a:cubicBezTo>
                    <a:pt x="22652" y="19050"/>
                    <a:pt x="25169" y="22860"/>
                    <a:pt x="25169" y="16510"/>
                  </a:cubicBezTo>
                  <a:cubicBezTo>
                    <a:pt x="25169" y="15240"/>
                    <a:pt x="25169" y="15240"/>
                    <a:pt x="23910" y="13970"/>
                  </a:cubicBezTo>
                  <a:cubicBezTo>
                    <a:pt x="22652" y="12700"/>
                    <a:pt x="22652" y="5080"/>
                    <a:pt x="22652" y="5080"/>
                  </a:cubicBezTo>
                  <a:cubicBezTo>
                    <a:pt x="22652" y="5080"/>
                    <a:pt x="22652" y="3810"/>
                    <a:pt x="23910" y="2540"/>
                  </a:cubicBezTo>
                  <a:cubicBezTo>
                    <a:pt x="23910" y="1270"/>
                    <a:pt x="23910" y="1270"/>
                    <a:pt x="25169" y="1270"/>
                  </a:cubicBezTo>
                  <a:cubicBezTo>
                    <a:pt x="27686" y="1270"/>
                    <a:pt x="31461" y="0"/>
                    <a:pt x="33978" y="0"/>
                  </a:cubicBezTo>
                  <a:cubicBezTo>
                    <a:pt x="33978" y="0"/>
                    <a:pt x="33978" y="0"/>
                    <a:pt x="33978" y="0"/>
                  </a:cubicBezTo>
                  <a:cubicBezTo>
                    <a:pt x="35236" y="0"/>
                    <a:pt x="35236" y="0"/>
                    <a:pt x="35236" y="0"/>
                  </a:cubicBezTo>
                  <a:cubicBezTo>
                    <a:pt x="37753" y="0"/>
                    <a:pt x="41529" y="1270"/>
                    <a:pt x="44045" y="1270"/>
                  </a:cubicBezTo>
                  <a:cubicBezTo>
                    <a:pt x="45304" y="1270"/>
                    <a:pt x="45304" y="1270"/>
                    <a:pt x="45304" y="2540"/>
                  </a:cubicBezTo>
                  <a:cubicBezTo>
                    <a:pt x="45304" y="3810"/>
                    <a:pt x="46562" y="5080"/>
                    <a:pt x="46562" y="5080"/>
                  </a:cubicBezTo>
                  <a:cubicBezTo>
                    <a:pt x="46562" y="5080"/>
                    <a:pt x="46562" y="12700"/>
                    <a:pt x="45304" y="13970"/>
                  </a:cubicBezTo>
                  <a:cubicBezTo>
                    <a:pt x="44045" y="15240"/>
                    <a:pt x="44045" y="15240"/>
                    <a:pt x="44045" y="16510"/>
                  </a:cubicBezTo>
                  <a:cubicBezTo>
                    <a:pt x="44045" y="22860"/>
                    <a:pt x="46562" y="19050"/>
                    <a:pt x="57888" y="24130"/>
                  </a:cubicBezTo>
                  <a:cubicBezTo>
                    <a:pt x="66698" y="27940"/>
                    <a:pt x="69215" y="41910"/>
                    <a:pt x="69215" y="41910"/>
                  </a:cubicBezTo>
                  <a:lnTo>
                    <a:pt x="69215" y="44450"/>
                  </a:lnTo>
                  <a:lnTo>
                    <a:pt x="57888" y="48260"/>
                  </a:lnTo>
                  <a:lnTo>
                    <a:pt x="66698" y="52070"/>
                  </a:lnTo>
                  <a:lnTo>
                    <a:pt x="57888" y="55880"/>
                  </a:lnTo>
                  <a:lnTo>
                    <a:pt x="66698" y="59690"/>
                  </a:lnTo>
                  <a:lnTo>
                    <a:pt x="57888" y="63500"/>
                  </a:lnTo>
                  <a:lnTo>
                    <a:pt x="66698" y="67310"/>
                  </a:lnTo>
                  <a:lnTo>
                    <a:pt x="57888" y="72390"/>
                  </a:lnTo>
                  <a:lnTo>
                    <a:pt x="66698" y="76200"/>
                  </a:lnTo>
                  <a:lnTo>
                    <a:pt x="57888" y="80010"/>
                  </a:lnTo>
                  <a:lnTo>
                    <a:pt x="67956" y="83820"/>
                  </a:lnTo>
                  <a:lnTo>
                    <a:pt x="67956" y="100330"/>
                  </a:lnTo>
                  <a:cubicBezTo>
                    <a:pt x="67956" y="104140"/>
                    <a:pt x="56630" y="104140"/>
                    <a:pt x="56630" y="104140"/>
                  </a:cubicBezTo>
                  <a:cubicBezTo>
                    <a:pt x="56630" y="104140"/>
                    <a:pt x="46562" y="104140"/>
                    <a:pt x="33978" y="10414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66" name="Rectangle 47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WxoAAP4iAABhGgAAAAAAACYAAAAIAAAA//////////8="/>
                </a:ext>
              </a:extLst>
            </p:cNvSpPr>
            <p:nvPr/>
          </p:nvSpPr>
          <p:spPr>
            <a:xfrm>
              <a:off x="5652135" y="428434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5" name="Rectangle 47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aRoAAP4iAABtGgAAAAAAACYAAAAIAAAA//////////8="/>
                </a:ext>
              </a:extLst>
            </p:cNvSpPr>
            <p:nvPr/>
          </p:nvSpPr>
          <p:spPr>
            <a:xfrm>
              <a:off x="5652135" y="429323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4" name="Rectangle 47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dhoAAP4iAAB7GgAAAAAAACYAAAAIAAAA//////////8="/>
                </a:ext>
              </a:extLst>
            </p:cNvSpPr>
            <p:nvPr/>
          </p:nvSpPr>
          <p:spPr>
            <a:xfrm>
              <a:off x="5652135" y="4301490"/>
              <a:ext cx="36195"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3" name="Rectangle 48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gRoAAP4iAACHGgAAAAAAACYAAAAIAAAA//////////8="/>
                </a:ext>
              </a:extLst>
            </p:cNvSpPr>
            <p:nvPr/>
          </p:nvSpPr>
          <p:spPr>
            <a:xfrm>
              <a:off x="5652135" y="430847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2" name="Rectangle 48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jxoAAP4iAACTGgAAAAAAACYAAAAIAAAA//////////8="/>
                </a:ext>
              </a:extLst>
            </p:cNvSpPr>
            <p:nvPr/>
          </p:nvSpPr>
          <p:spPr>
            <a:xfrm>
              <a:off x="5652135" y="431736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76" name="Rectangle 48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AAA2QcAAEQWAAA5CQAAEAAAACYAAAAIAAAA//////////8="/>
              </a:ext>
            </a:extLst>
          </p:cNvSpPr>
          <p:nvPr/>
        </p:nvSpPr>
        <p:spPr>
          <a:xfrm>
            <a:off x="3397250" y="12757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77" name="Rectangle 48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EAAA2QcAALwRAAA5CQAAEAAAACYAAAAIAAAA//////////8="/>
              </a:ext>
            </a:extLst>
          </p:cNvSpPr>
          <p:nvPr/>
        </p:nvSpPr>
        <p:spPr>
          <a:xfrm>
            <a:off x="2660015" y="127571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78" name="Group 48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8QAAC6BwAAwhEAAB4JAAAQAAAAJgAAAAgAAAD/////AAAAAA=="/>
              </a:ext>
            </a:extLst>
          </p:cNvGrpSpPr>
          <p:nvPr/>
        </p:nvGrpSpPr>
        <p:grpSpPr>
          <a:xfrm>
            <a:off x="2661285" y="1256030"/>
            <a:ext cx="225425" cy="226060"/>
            <a:chOff x="2661285" y="1256030"/>
            <a:chExt cx="225425" cy="226060"/>
          </a:xfrm>
        </p:grpSpPr>
        <p:sp>
          <p:nvSpPr>
            <p:cNvPr id="490" name="Freeform 4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qEAAAxgcAALcRAAASCQAAAAAAACYAAAAIAAAA//////////8="/>
                </a:ext>
              </a:extLst>
            </p:cNvSpPr>
            <p:nvPr/>
          </p:nvSpPr>
          <p:spPr>
            <a:xfrm>
              <a:off x="2668270" y="126365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89" name="Freeform 4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fEAAAugcAAMIRAAAeCQAAAAAAACYAAAAIAAAA//////////8="/>
                </a:ext>
              </a:extLst>
            </p:cNvSpPr>
            <p:nvPr/>
          </p:nvSpPr>
          <p:spPr>
            <a:xfrm>
              <a:off x="2661285" y="1256030"/>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8" name="Freeform 4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EAAAFQgAAKERAAC0CAAAAAAAACYAAAAIAAAA//////////8="/>
                </a:ext>
              </a:extLst>
            </p:cNvSpPr>
            <p:nvPr/>
          </p:nvSpPr>
          <p:spPr>
            <a:xfrm>
              <a:off x="2681605" y="1313815"/>
              <a:ext cx="184150" cy="100965"/>
            </a:xfrm>
            <a:custGeom>
              <a:avLst/>
              <a:gdLst/>
              <a:ahLst/>
              <a:cxnLst/>
              <a:rect l="0" t="0" r="184150" b="100965"/>
              <a:pathLst>
                <a:path w="184150" h="100965">
                  <a:moveTo>
                    <a:pt x="172369" y="27873"/>
                  </a:moveTo>
                  <a:lnTo>
                    <a:pt x="135167" y="27873"/>
                  </a:lnTo>
                  <a:lnTo>
                    <a:pt x="135167" y="9291"/>
                  </a:lnTo>
                  <a:lnTo>
                    <a:pt x="117806" y="0"/>
                  </a:lnTo>
                  <a:lnTo>
                    <a:pt x="4960" y="0"/>
                  </a:lnTo>
                  <a:lnTo>
                    <a:pt x="0" y="6813"/>
                  </a:lnTo>
                  <a:lnTo>
                    <a:pt x="0" y="92293"/>
                  </a:lnTo>
                  <a:lnTo>
                    <a:pt x="46503" y="92293"/>
                  </a:lnTo>
                  <a:lnTo>
                    <a:pt x="46503" y="97248"/>
                  </a:lnTo>
                  <a:lnTo>
                    <a:pt x="46503" y="97867"/>
                  </a:lnTo>
                  <a:lnTo>
                    <a:pt x="46503" y="98487"/>
                  </a:lnTo>
                  <a:lnTo>
                    <a:pt x="47123" y="98487"/>
                  </a:lnTo>
                  <a:lnTo>
                    <a:pt x="47743" y="99107"/>
                  </a:lnTo>
                  <a:lnTo>
                    <a:pt x="47743" y="99726"/>
                  </a:lnTo>
                  <a:lnTo>
                    <a:pt x="48363" y="99726"/>
                  </a:lnTo>
                  <a:lnTo>
                    <a:pt x="48983" y="99726"/>
                  </a:lnTo>
                  <a:lnTo>
                    <a:pt x="49603" y="100346"/>
                  </a:lnTo>
                  <a:lnTo>
                    <a:pt x="50223" y="100346"/>
                  </a:lnTo>
                  <a:lnTo>
                    <a:pt x="50843" y="100346"/>
                  </a:lnTo>
                  <a:lnTo>
                    <a:pt x="51463" y="100966"/>
                  </a:lnTo>
                  <a:lnTo>
                    <a:pt x="52083" y="100966"/>
                  </a:lnTo>
                  <a:lnTo>
                    <a:pt x="52703" y="100966"/>
                  </a:lnTo>
                  <a:lnTo>
                    <a:pt x="53323" y="100966"/>
                  </a:lnTo>
                  <a:lnTo>
                    <a:pt x="53943" y="100966"/>
                  </a:lnTo>
                  <a:lnTo>
                    <a:pt x="54563" y="100966"/>
                  </a:lnTo>
                  <a:lnTo>
                    <a:pt x="55183" y="100966"/>
                  </a:lnTo>
                  <a:lnTo>
                    <a:pt x="55803" y="100966"/>
                  </a:lnTo>
                  <a:lnTo>
                    <a:pt x="166169" y="100966"/>
                  </a:lnTo>
                  <a:lnTo>
                    <a:pt x="166789" y="100966"/>
                  </a:lnTo>
                  <a:lnTo>
                    <a:pt x="167409" y="100966"/>
                  </a:lnTo>
                  <a:lnTo>
                    <a:pt x="168029" y="100966"/>
                  </a:lnTo>
                  <a:lnTo>
                    <a:pt x="168649" y="100966"/>
                  </a:lnTo>
                  <a:lnTo>
                    <a:pt x="169269" y="100966"/>
                  </a:lnTo>
                  <a:lnTo>
                    <a:pt x="169889" y="100966"/>
                  </a:lnTo>
                  <a:lnTo>
                    <a:pt x="170509" y="100966"/>
                  </a:lnTo>
                  <a:lnTo>
                    <a:pt x="171129" y="100966"/>
                  </a:lnTo>
                  <a:lnTo>
                    <a:pt x="171129" y="100345"/>
                  </a:lnTo>
                  <a:lnTo>
                    <a:pt x="171749" y="100345"/>
                  </a:lnTo>
                  <a:lnTo>
                    <a:pt x="172369" y="100345"/>
                  </a:lnTo>
                  <a:lnTo>
                    <a:pt x="172369" y="99726"/>
                  </a:lnTo>
                  <a:lnTo>
                    <a:pt x="172989" y="99726"/>
                  </a:lnTo>
                  <a:lnTo>
                    <a:pt x="173609" y="99726"/>
                  </a:lnTo>
                  <a:lnTo>
                    <a:pt x="174229" y="99726"/>
                  </a:lnTo>
                  <a:lnTo>
                    <a:pt x="174849" y="99106"/>
                  </a:lnTo>
                  <a:lnTo>
                    <a:pt x="175470" y="98485"/>
                  </a:lnTo>
                  <a:lnTo>
                    <a:pt x="175470" y="97867"/>
                  </a:lnTo>
                  <a:lnTo>
                    <a:pt x="176090" y="97867"/>
                  </a:lnTo>
                  <a:lnTo>
                    <a:pt x="176090" y="97248"/>
                  </a:lnTo>
                  <a:lnTo>
                    <a:pt x="176090" y="92293"/>
                  </a:lnTo>
                  <a:lnTo>
                    <a:pt x="182290" y="92293"/>
                  </a:lnTo>
                  <a:lnTo>
                    <a:pt x="182910" y="92293"/>
                  </a:lnTo>
                  <a:lnTo>
                    <a:pt x="182910" y="91673"/>
                  </a:lnTo>
                  <a:lnTo>
                    <a:pt x="183530" y="91673"/>
                  </a:lnTo>
                  <a:lnTo>
                    <a:pt x="184150" y="91673"/>
                  </a:lnTo>
                  <a:lnTo>
                    <a:pt x="184150" y="91054"/>
                  </a:lnTo>
                  <a:lnTo>
                    <a:pt x="184150" y="90434"/>
                  </a:lnTo>
                  <a:lnTo>
                    <a:pt x="184150" y="89815"/>
                  </a:lnTo>
                  <a:lnTo>
                    <a:pt x="184150" y="89196"/>
                  </a:lnTo>
                  <a:lnTo>
                    <a:pt x="184150" y="61941"/>
                  </a:lnTo>
                  <a:lnTo>
                    <a:pt x="174849" y="30351"/>
                  </a:lnTo>
                  <a:lnTo>
                    <a:pt x="174229" y="29731"/>
                  </a:lnTo>
                  <a:lnTo>
                    <a:pt x="174229" y="29112"/>
                  </a:lnTo>
                  <a:lnTo>
                    <a:pt x="174229" y="28493"/>
                  </a:lnTo>
                  <a:lnTo>
                    <a:pt x="173609" y="28493"/>
                  </a:lnTo>
                  <a:lnTo>
                    <a:pt x="173609" y="27873"/>
                  </a:lnTo>
                  <a:lnTo>
                    <a:pt x="172989" y="27873"/>
                  </a:lnTo>
                  <a:lnTo>
                    <a:pt x="172369" y="27873"/>
                  </a:lnTo>
                  <a:close/>
                  <a:moveTo>
                    <a:pt x="168029" y="34067"/>
                  </a:moveTo>
                  <a:lnTo>
                    <a:pt x="168649" y="34067"/>
                  </a:lnTo>
                  <a:lnTo>
                    <a:pt x="168649" y="34687"/>
                  </a:lnTo>
                  <a:lnTo>
                    <a:pt x="169269" y="34687"/>
                  </a:lnTo>
                  <a:lnTo>
                    <a:pt x="169269" y="35306"/>
                  </a:lnTo>
                  <a:lnTo>
                    <a:pt x="169889" y="35306"/>
                  </a:lnTo>
                  <a:lnTo>
                    <a:pt x="169889" y="35926"/>
                  </a:lnTo>
                  <a:lnTo>
                    <a:pt x="174849" y="53269"/>
                  </a:lnTo>
                  <a:lnTo>
                    <a:pt x="174849" y="53889"/>
                  </a:lnTo>
                  <a:lnTo>
                    <a:pt x="174229" y="53889"/>
                  </a:lnTo>
                  <a:lnTo>
                    <a:pt x="173609" y="53889"/>
                  </a:lnTo>
                  <a:lnTo>
                    <a:pt x="145708" y="53889"/>
                  </a:lnTo>
                  <a:lnTo>
                    <a:pt x="145088" y="53889"/>
                  </a:lnTo>
                  <a:lnTo>
                    <a:pt x="144468" y="53889"/>
                  </a:lnTo>
                  <a:lnTo>
                    <a:pt x="143848" y="53269"/>
                  </a:lnTo>
                  <a:lnTo>
                    <a:pt x="143848" y="35926"/>
                  </a:lnTo>
                  <a:lnTo>
                    <a:pt x="143848" y="35306"/>
                  </a:lnTo>
                  <a:lnTo>
                    <a:pt x="144468" y="35306"/>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87" name="Oval 48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CEAAAkQgAALYQAADGCAAAAAAAACYAAAAIAAAA//////////8="/>
                </a:ext>
              </a:extLst>
            </p:cNvSpPr>
            <p:nvPr/>
          </p:nvSpPr>
          <p:spPr>
            <a:xfrm>
              <a:off x="2683510" y="139255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6" name="Oval 4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NEAAAnAgAAKsQAAC7CAAAAAAAACYAAAAIAAAA//////////8="/>
                </a:ext>
              </a:extLst>
            </p:cNvSpPr>
            <p:nvPr/>
          </p:nvSpPr>
          <p:spPr>
            <a:xfrm>
              <a:off x="2690495" y="139954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85" name="Oval 4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EAAAoAgAAKcQAAC5CAAAAAAAACYAAAAIAAAA//////////8="/>
                </a:ext>
              </a:extLst>
            </p:cNvSpPr>
            <p:nvPr/>
          </p:nvSpPr>
          <p:spPr>
            <a:xfrm>
              <a:off x="2692400" y="140208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4" name="Oval 4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EAAAkQgAAO0QAADGCAAAAAAAACYAAAAIAAAA//////////8="/>
                </a:ext>
              </a:extLst>
            </p:cNvSpPr>
            <p:nvPr/>
          </p:nvSpPr>
          <p:spPr>
            <a:xfrm>
              <a:off x="2719070" y="139255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3" name="Oval 4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EAAAnAgAAOMQAAC7CAAAAAAAACYAAAAIAAAA//////////8="/>
                </a:ext>
              </a:extLst>
            </p:cNvSpPr>
            <p:nvPr/>
          </p:nvSpPr>
          <p:spPr>
            <a:xfrm>
              <a:off x="2725420" y="139954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82" name="Oval 4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EAAAoAgAAOAQAAC5CAAAAAAAACYAAAAIAAAA//////////8="/>
                </a:ext>
              </a:extLst>
            </p:cNvSpPr>
            <p:nvPr/>
          </p:nvSpPr>
          <p:spPr>
            <a:xfrm>
              <a:off x="2727325" y="140208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1" name="Oval 4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EQAAmggAAIURAADFCAAAAAAAACYAAAAIAAAA//////////8="/>
                </a:ext>
              </a:extLst>
            </p:cNvSpPr>
            <p:nvPr/>
          </p:nvSpPr>
          <p:spPr>
            <a:xfrm>
              <a:off x="2820670" y="139827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0" name="Oval 4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iEQAAoggAAH0RAAC9CAAAAAAAACYAAAAIAAAA//////////8="/>
                </a:ext>
              </a:extLst>
            </p:cNvSpPr>
            <p:nvPr/>
          </p:nvSpPr>
          <p:spPr>
            <a:xfrm>
              <a:off x="2825750" y="1403350"/>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79" name="Oval 4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EQAApQgAAHoRAAC7CAAAAAAAACYAAAAIAAAA//////////8="/>
                </a:ext>
              </a:extLst>
            </p:cNvSpPr>
            <p:nvPr/>
          </p:nvSpPr>
          <p:spPr>
            <a:xfrm>
              <a:off x="2827655" y="140525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91" name="Rectangle 4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vE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Ix8AAM8MAACCIAAAEAAAACYAAAAIAAAA//////////8="/>
              </a:ext>
            </a:extLst>
          </p:cNvSpPr>
          <p:nvPr/>
        </p:nvSpPr>
        <p:spPr>
          <a:xfrm>
            <a:off x="1859280" y="50615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92" name="Group 49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ALAAAxHwAA1gwAAJggAAAQAAAAJgAAAAgAAAD/////AAAAAA=="/>
              </a:ext>
            </a:extLst>
          </p:cNvGrpSpPr>
          <p:nvPr/>
        </p:nvGrpSpPr>
        <p:grpSpPr>
          <a:xfrm>
            <a:off x="1859280" y="5070475"/>
            <a:ext cx="227330" cy="227965"/>
            <a:chOff x="1859280" y="5070475"/>
            <a:chExt cx="227330" cy="227965"/>
          </a:xfrm>
        </p:grpSpPr>
        <p:sp>
          <p:nvSpPr>
            <p:cNvPr id="498" name="Freeform 4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wCwAAMR8AANYMAACYIAAAAAAAACYAAAAIAAAA//////////8="/>
                </a:ext>
              </a:extLst>
            </p:cNvSpPr>
            <p:nvPr/>
          </p:nvSpPr>
          <p:spPr>
            <a:xfrm>
              <a:off x="1859280" y="5070475"/>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7965"/>
                    <a:pt x="53044" y="227965"/>
                  </a:cubicBezTo>
                  <a:lnTo>
                    <a:pt x="174286" y="227965"/>
                  </a:lnTo>
                  <a:cubicBezTo>
                    <a:pt x="203334" y="227965"/>
                    <a:pt x="226067" y="203902"/>
                    <a:pt x="227330" y="174773"/>
                  </a:cubicBezTo>
                  <a:lnTo>
                    <a:pt x="227330" y="53191"/>
                  </a:lnTo>
                  <a:cubicBezTo>
                    <a:pt x="226067" y="24062"/>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7" name="Freeform 5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CICwAASR8AAL4MAACAIAAAAAAAACYAAAAIAAAA//////////8="/>
                </a:ext>
              </a:extLst>
            </p:cNvSpPr>
            <p:nvPr/>
          </p:nvSpPr>
          <p:spPr>
            <a:xfrm>
              <a:off x="1874520" y="5085715"/>
              <a:ext cx="196850" cy="197485"/>
            </a:xfrm>
            <a:custGeom>
              <a:avLst/>
              <a:gdLst/>
              <a:ahLst/>
              <a:cxnLst/>
              <a:rect l="0" t="0" r="196850" b="197485"/>
              <a:pathLst>
                <a:path w="196850" h="197485">
                  <a:moveTo>
                    <a:pt x="37856" y="0"/>
                  </a:moveTo>
                  <a:lnTo>
                    <a:pt x="158994" y="0"/>
                  </a:lnTo>
                  <a:cubicBezTo>
                    <a:pt x="179184" y="0"/>
                    <a:pt x="196850" y="16457"/>
                    <a:pt x="196850" y="37977"/>
                  </a:cubicBezTo>
                  <a:lnTo>
                    <a:pt x="196850" y="159507"/>
                  </a:lnTo>
                  <a:cubicBezTo>
                    <a:pt x="196850" y="181027"/>
                    <a:pt x="179184" y="197485"/>
                    <a:pt x="158994" y="197485"/>
                  </a:cubicBezTo>
                  <a:lnTo>
                    <a:pt x="37856" y="197485"/>
                  </a:lnTo>
                  <a:cubicBezTo>
                    <a:pt x="16404" y="197485"/>
                    <a:pt x="0" y="181027"/>
                    <a:pt x="0" y="159507"/>
                  </a:cubicBezTo>
                  <a:lnTo>
                    <a:pt x="0" y="37977"/>
                  </a:lnTo>
                  <a:cubicBezTo>
                    <a:pt x="0" y="16457"/>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496" name="Freeform 5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CwAAox8AAGcMAABIIAAAAAAAACYAAAAIAAAA//////////8="/>
                </a:ext>
              </a:extLst>
            </p:cNvSpPr>
            <p:nvPr/>
          </p:nvSpPr>
          <p:spPr>
            <a:xfrm>
              <a:off x="1927225" y="5142865"/>
              <a:ext cx="88900" cy="104775"/>
            </a:xfrm>
            <a:custGeom>
              <a:avLst/>
              <a:gdLst/>
              <a:ahLst/>
              <a:cxnLst/>
              <a:rect l="0" t="0" r="88900" b="104775"/>
              <a:pathLst>
                <a:path w="88900" h="104775">
                  <a:moveTo>
                    <a:pt x="15240" y="104775"/>
                  </a:moveTo>
                  <a:cubicBezTo>
                    <a:pt x="13970" y="103512"/>
                    <a:pt x="12700" y="102250"/>
                    <a:pt x="12700" y="98463"/>
                  </a:cubicBezTo>
                  <a:lnTo>
                    <a:pt x="5080" y="10098"/>
                  </a:lnTo>
                  <a:lnTo>
                    <a:pt x="0" y="6311"/>
                  </a:lnTo>
                  <a:lnTo>
                    <a:pt x="0" y="0"/>
                  </a:lnTo>
                  <a:lnTo>
                    <a:pt x="88900" y="0"/>
                  </a:lnTo>
                  <a:lnTo>
                    <a:pt x="88900" y="6311"/>
                  </a:lnTo>
                  <a:lnTo>
                    <a:pt x="85090" y="10121"/>
                  </a:lnTo>
                  <a:cubicBezTo>
                    <a:pt x="82550" y="39132"/>
                    <a:pt x="80010" y="68166"/>
                    <a:pt x="77470" y="98463"/>
                  </a:cubicBezTo>
                  <a:cubicBezTo>
                    <a:pt x="77470" y="100987"/>
                    <a:pt x="76200" y="103512"/>
                    <a:pt x="73660" y="104775"/>
                  </a:cubicBezTo>
                  <a:cubicBezTo>
                    <a:pt x="54610" y="104775"/>
                    <a:pt x="35560" y="104775"/>
                    <a:pt x="15240" y="10477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95" name="Freeform 5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ZCwAAoR8AAGkMAABKIAAAAAAAACYAAAAIAAAA//////////8="/>
                </a:ext>
              </a:extLst>
            </p:cNvSpPr>
            <p:nvPr/>
          </p:nvSpPr>
          <p:spPr>
            <a:xfrm>
              <a:off x="1925955" y="5141595"/>
              <a:ext cx="91440" cy="107315"/>
            </a:xfrm>
            <a:custGeom>
              <a:avLst/>
              <a:gdLst/>
              <a:ahLst/>
              <a:cxnLst/>
              <a:rect l="0" t="0" r="91440" b="107315"/>
              <a:pathLst>
                <a:path w="91440" h="107315">
                  <a:moveTo>
                    <a:pt x="16510" y="107315"/>
                  </a:moveTo>
                  <a:cubicBezTo>
                    <a:pt x="15240" y="106052"/>
                    <a:pt x="13970" y="106052"/>
                    <a:pt x="12700" y="104789"/>
                  </a:cubicBezTo>
                  <a:lnTo>
                    <a:pt x="16510" y="102264"/>
                  </a:lnTo>
                  <a:cubicBezTo>
                    <a:pt x="16510" y="103527"/>
                    <a:pt x="17780" y="103527"/>
                    <a:pt x="17780" y="103527"/>
                  </a:cubicBezTo>
                  <a:lnTo>
                    <a:pt x="16510" y="107315"/>
                  </a:lnTo>
                  <a:close/>
                  <a:moveTo>
                    <a:pt x="12700" y="104789"/>
                  </a:moveTo>
                  <a:cubicBezTo>
                    <a:pt x="12700" y="103527"/>
                    <a:pt x="11430" y="102264"/>
                    <a:pt x="11430" y="99739"/>
                  </a:cubicBezTo>
                  <a:lnTo>
                    <a:pt x="15240" y="99739"/>
                  </a:lnTo>
                  <a:cubicBezTo>
                    <a:pt x="15240" y="101002"/>
                    <a:pt x="15240" y="102264"/>
                    <a:pt x="16510" y="102264"/>
                  </a:cubicBezTo>
                  <a:lnTo>
                    <a:pt x="12700" y="104789"/>
                  </a:lnTo>
                  <a:close/>
                  <a:moveTo>
                    <a:pt x="11430" y="99739"/>
                  </a:moveTo>
                  <a:lnTo>
                    <a:pt x="13970" y="99739"/>
                  </a:lnTo>
                  <a:lnTo>
                    <a:pt x="11430" y="99739"/>
                  </a:lnTo>
                  <a:close/>
                  <a:moveTo>
                    <a:pt x="11430" y="99739"/>
                  </a:moveTo>
                  <a:lnTo>
                    <a:pt x="5080" y="11362"/>
                  </a:lnTo>
                  <a:lnTo>
                    <a:pt x="8890" y="10100"/>
                  </a:lnTo>
                  <a:lnTo>
                    <a:pt x="15240" y="99739"/>
                  </a:lnTo>
                  <a:lnTo>
                    <a:pt x="11430" y="99739"/>
                  </a:lnTo>
                  <a:close/>
                  <a:moveTo>
                    <a:pt x="7620" y="8837"/>
                  </a:moveTo>
                  <a:lnTo>
                    <a:pt x="8890" y="10107"/>
                  </a:lnTo>
                  <a:lnTo>
                    <a:pt x="6350" y="11362"/>
                  </a:lnTo>
                  <a:lnTo>
                    <a:pt x="7620" y="8837"/>
                  </a:lnTo>
                  <a:close/>
                  <a:moveTo>
                    <a:pt x="5080" y="12625"/>
                  </a:moveTo>
                  <a:lnTo>
                    <a:pt x="0" y="8837"/>
                  </a:lnTo>
                  <a:lnTo>
                    <a:pt x="2540" y="6297"/>
                  </a:lnTo>
                  <a:lnTo>
                    <a:pt x="7620" y="8837"/>
                  </a:lnTo>
                  <a:lnTo>
                    <a:pt x="5080" y="12625"/>
                  </a:lnTo>
                  <a:close/>
                  <a:moveTo>
                    <a:pt x="0" y="8837"/>
                  </a:moveTo>
                  <a:lnTo>
                    <a:pt x="0" y="7575"/>
                  </a:lnTo>
                  <a:lnTo>
                    <a:pt x="1270" y="7575"/>
                  </a:lnTo>
                  <a:lnTo>
                    <a:pt x="0" y="8845"/>
                  </a:lnTo>
                  <a:close/>
                  <a:moveTo>
                    <a:pt x="0" y="7575"/>
                  </a:moveTo>
                  <a:lnTo>
                    <a:pt x="0" y="1262"/>
                  </a:lnTo>
                  <a:lnTo>
                    <a:pt x="3810" y="1262"/>
                  </a:lnTo>
                  <a:lnTo>
                    <a:pt x="3810" y="7575"/>
                  </a:lnTo>
                  <a:lnTo>
                    <a:pt x="0" y="7575"/>
                  </a:lnTo>
                  <a:close/>
                  <a:moveTo>
                    <a:pt x="0" y="1262"/>
                  </a:moveTo>
                  <a:lnTo>
                    <a:pt x="0" y="0"/>
                  </a:lnTo>
                  <a:lnTo>
                    <a:pt x="1270" y="0"/>
                  </a:lnTo>
                  <a:lnTo>
                    <a:pt x="1270" y="1262"/>
                  </a:lnTo>
                  <a:lnTo>
                    <a:pt x="0" y="1262"/>
                  </a:lnTo>
                  <a:close/>
                  <a:moveTo>
                    <a:pt x="1270" y="0"/>
                  </a:moveTo>
                  <a:lnTo>
                    <a:pt x="90170" y="0"/>
                  </a:lnTo>
                  <a:lnTo>
                    <a:pt x="90170" y="3787"/>
                  </a:lnTo>
                  <a:lnTo>
                    <a:pt x="1270" y="3787"/>
                  </a:lnTo>
                  <a:lnTo>
                    <a:pt x="1270" y="0"/>
                  </a:lnTo>
                  <a:close/>
                  <a:moveTo>
                    <a:pt x="90170" y="0"/>
                  </a:moveTo>
                  <a:lnTo>
                    <a:pt x="91440" y="0"/>
                  </a:lnTo>
                  <a:lnTo>
                    <a:pt x="91440" y="1262"/>
                  </a:lnTo>
                  <a:lnTo>
                    <a:pt x="90170" y="1262"/>
                  </a:lnTo>
                  <a:lnTo>
                    <a:pt x="90170" y="0"/>
                  </a:lnTo>
                  <a:close/>
                  <a:moveTo>
                    <a:pt x="91440" y="1262"/>
                  </a:moveTo>
                  <a:lnTo>
                    <a:pt x="91440" y="7575"/>
                  </a:lnTo>
                  <a:lnTo>
                    <a:pt x="88900" y="7575"/>
                  </a:lnTo>
                  <a:lnTo>
                    <a:pt x="88900" y="1262"/>
                  </a:lnTo>
                  <a:lnTo>
                    <a:pt x="91440" y="1262"/>
                  </a:lnTo>
                  <a:close/>
                  <a:moveTo>
                    <a:pt x="91440" y="7575"/>
                  </a:moveTo>
                  <a:lnTo>
                    <a:pt x="91440" y="8837"/>
                  </a:lnTo>
                  <a:lnTo>
                    <a:pt x="90170" y="7567"/>
                  </a:lnTo>
                  <a:lnTo>
                    <a:pt x="91440" y="7567"/>
                  </a:lnTo>
                  <a:close/>
                  <a:moveTo>
                    <a:pt x="91440" y="8837"/>
                  </a:moveTo>
                  <a:lnTo>
                    <a:pt x="86360" y="12625"/>
                  </a:lnTo>
                  <a:lnTo>
                    <a:pt x="85090" y="8837"/>
                  </a:lnTo>
                  <a:lnTo>
                    <a:pt x="88900" y="6312"/>
                  </a:lnTo>
                  <a:lnTo>
                    <a:pt x="91440" y="8852"/>
                  </a:lnTo>
                  <a:close/>
                  <a:moveTo>
                    <a:pt x="83820" y="10100"/>
                  </a:moveTo>
                  <a:lnTo>
                    <a:pt x="85090" y="8830"/>
                  </a:lnTo>
                  <a:lnTo>
                    <a:pt x="86360" y="11362"/>
                  </a:lnTo>
                  <a:lnTo>
                    <a:pt x="83820" y="10100"/>
                  </a:lnTo>
                  <a:close/>
                  <a:moveTo>
                    <a:pt x="87630" y="11362"/>
                  </a:moveTo>
                  <a:lnTo>
                    <a:pt x="81280" y="99739"/>
                  </a:lnTo>
                  <a:lnTo>
                    <a:pt x="77470" y="99739"/>
                  </a:lnTo>
                  <a:lnTo>
                    <a:pt x="83820" y="10100"/>
                  </a:lnTo>
                  <a:lnTo>
                    <a:pt x="87630" y="11362"/>
                  </a:lnTo>
                  <a:close/>
                  <a:moveTo>
                    <a:pt x="81280" y="99739"/>
                  </a:moveTo>
                  <a:lnTo>
                    <a:pt x="78740" y="99739"/>
                  </a:lnTo>
                  <a:lnTo>
                    <a:pt x="81280" y="99739"/>
                  </a:lnTo>
                  <a:close/>
                  <a:moveTo>
                    <a:pt x="81280" y="99739"/>
                  </a:moveTo>
                  <a:lnTo>
                    <a:pt x="77470" y="99739"/>
                  </a:lnTo>
                  <a:lnTo>
                    <a:pt x="81280" y="99739"/>
                  </a:lnTo>
                  <a:close/>
                  <a:moveTo>
                    <a:pt x="81280" y="99739"/>
                  </a:moveTo>
                  <a:lnTo>
                    <a:pt x="78740" y="99739"/>
                  </a:lnTo>
                  <a:lnTo>
                    <a:pt x="81280" y="99739"/>
                  </a:lnTo>
                  <a:close/>
                  <a:moveTo>
                    <a:pt x="81280" y="99739"/>
                  </a:moveTo>
                  <a:cubicBezTo>
                    <a:pt x="81280" y="99739"/>
                    <a:pt x="81280" y="101002"/>
                    <a:pt x="81280" y="101002"/>
                  </a:cubicBezTo>
                  <a:lnTo>
                    <a:pt x="77470" y="99739"/>
                  </a:lnTo>
                  <a:cubicBezTo>
                    <a:pt x="77470" y="99739"/>
                    <a:pt x="77470" y="99739"/>
                    <a:pt x="77470" y="99739"/>
                  </a:cubicBezTo>
                  <a:lnTo>
                    <a:pt x="81280" y="99739"/>
                  </a:lnTo>
                  <a:close/>
                  <a:moveTo>
                    <a:pt x="81280" y="101002"/>
                  </a:moveTo>
                  <a:cubicBezTo>
                    <a:pt x="80010" y="101002"/>
                    <a:pt x="80010" y="102264"/>
                    <a:pt x="80010" y="102264"/>
                  </a:cubicBezTo>
                  <a:lnTo>
                    <a:pt x="77470" y="101002"/>
                  </a:lnTo>
                  <a:cubicBezTo>
                    <a:pt x="77470" y="101002"/>
                    <a:pt x="77470" y="101002"/>
                    <a:pt x="77470" y="99739"/>
                  </a:cubicBezTo>
                  <a:lnTo>
                    <a:pt x="81280" y="101002"/>
                  </a:lnTo>
                  <a:close/>
                  <a:moveTo>
                    <a:pt x="80010" y="102264"/>
                  </a:moveTo>
                  <a:cubicBezTo>
                    <a:pt x="80010" y="104789"/>
                    <a:pt x="78740" y="106052"/>
                    <a:pt x="76200" y="107315"/>
                  </a:cubicBezTo>
                  <a:lnTo>
                    <a:pt x="74930" y="103527"/>
                  </a:lnTo>
                  <a:cubicBezTo>
                    <a:pt x="76200" y="103527"/>
                    <a:pt x="76200" y="102264"/>
                    <a:pt x="77470" y="101002"/>
                  </a:cubicBezTo>
                  <a:lnTo>
                    <a:pt x="80010" y="102264"/>
                  </a:lnTo>
                  <a:close/>
                  <a:moveTo>
                    <a:pt x="76200" y="107315"/>
                  </a:moveTo>
                  <a:lnTo>
                    <a:pt x="74930" y="107315"/>
                  </a:lnTo>
                  <a:lnTo>
                    <a:pt x="74930" y="106052"/>
                  </a:lnTo>
                  <a:lnTo>
                    <a:pt x="76200" y="107322"/>
                  </a:lnTo>
                  <a:close/>
                  <a:moveTo>
                    <a:pt x="74930" y="107315"/>
                  </a:moveTo>
                  <a:lnTo>
                    <a:pt x="16510" y="107315"/>
                  </a:lnTo>
                  <a:lnTo>
                    <a:pt x="16510" y="103527"/>
                  </a:lnTo>
                  <a:lnTo>
                    <a:pt x="74930" y="103527"/>
                  </a:lnTo>
                  <a:lnTo>
                    <a:pt x="74930" y="107315"/>
                  </a:lnTo>
                  <a:close/>
                  <a:moveTo>
                    <a:pt x="16510" y="107315"/>
                  </a:moveTo>
                  <a:lnTo>
                    <a:pt x="16510" y="106052"/>
                  </a:lnTo>
                  <a:lnTo>
                    <a:pt x="16510" y="107315"/>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4" name="Freeform 5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CwAAfx8AAGcMAACZHwAAAAAAACYAAAAIAAAA//////////8="/>
                </a:ext>
              </a:extLst>
            </p:cNvSpPr>
            <p:nvPr/>
          </p:nvSpPr>
          <p:spPr>
            <a:xfrm>
              <a:off x="1927225" y="5120005"/>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93" name="Freeform 5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ZCwAAfx8AAGkMAACdHwAAAAAAACYAAAAIAAAA//////////8="/>
                </a:ext>
              </a:extLst>
            </p:cNvSpPr>
            <p:nvPr/>
          </p:nvSpPr>
          <p:spPr>
            <a:xfrm>
              <a:off x="1925955" y="5120005"/>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499" name="Rectangle 50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CQAAexoAAL0KAADaGwAAEAAAACYAAAAIAAAA//////////8="/>
              </a:ext>
            </a:extLst>
          </p:cNvSpPr>
          <p:nvPr/>
        </p:nvSpPr>
        <p:spPr>
          <a:xfrm>
            <a:off x="1522730" y="430466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00" name="Group 50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4JAABrGgAAwgoAAM8bAAAQAAAAJgAAAAgAAAD/////AAAAAA=="/>
              </a:ext>
            </a:extLst>
          </p:cNvGrpSpPr>
          <p:nvPr/>
        </p:nvGrpSpPr>
        <p:grpSpPr>
          <a:xfrm>
            <a:off x="1522730" y="4294505"/>
            <a:ext cx="226060" cy="226060"/>
            <a:chOff x="1522730" y="4294505"/>
            <a:chExt cx="226060" cy="226060"/>
          </a:xfrm>
        </p:grpSpPr>
        <p:sp>
          <p:nvSpPr>
            <p:cNvPr id="509" name="Freeform 5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qCQAAdxoAALYKAADDGwAAAAAAACYAAAAIAAAA//////////8="/>
                </a:ext>
              </a:extLst>
            </p:cNvSpPr>
            <p:nvPr/>
          </p:nvSpPr>
          <p:spPr>
            <a:xfrm>
              <a:off x="1530350" y="4302125"/>
              <a:ext cx="210820" cy="210820"/>
            </a:xfrm>
            <a:custGeom>
              <a:avLst/>
              <a:gdLst/>
              <a:ahLst/>
              <a:cxnLst/>
              <a:rect l="0" t="0" r="210820" b="210820"/>
              <a:pathLst>
                <a:path w="210820" h="210820">
                  <a:moveTo>
                    <a:pt x="45176"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5176" y="210820"/>
                    <a:pt x="45176" y="210820"/>
                    <a:pt x="45176" y="210820"/>
                  </a:cubicBezTo>
                  <a:cubicBezTo>
                    <a:pt x="20496" y="210820"/>
                    <a:pt x="0" y="190742"/>
                    <a:pt x="0" y="166063"/>
                  </a:cubicBezTo>
                  <a:cubicBezTo>
                    <a:pt x="0" y="45176"/>
                    <a:pt x="0" y="45176"/>
                    <a:pt x="0" y="45176"/>
                  </a:cubicBezTo>
                  <a:cubicBezTo>
                    <a:pt x="0" y="20496"/>
                    <a:pt x="20496" y="0"/>
                    <a:pt x="45176"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508" name="Freeform 5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CQAAaxoAAMIKAADPGwAAAAAAACYAAAAIAAAA//////////8="/>
                </a:ext>
              </a:extLst>
            </p:cNvSpPr>
            <p:nvPr/>
          </p:nvSpPr>
          <p:spPr>
            <a:xfrm>
              <a:off x="1522730" y="4294505"/>
              <a:ext cx="226060" cy="226060"/>
            </a:xfrm>
            <a:custGeom>
              <a:avLst/>
              <a:gdLst/>
              <a:ahLst/>
              <a:cxnLst/>
              <a:rect l="0" t="0" r="226060" b="226060"/>
              <a:pathLst>
                <a:path w="226060" h="226060">
                  <a:moveTo>
                    <a:pt x="173634" y="0"/>
                  </a:moveTo>
                  <a:cubicBezTo>
                    <a:pt x="52426" y="0"/>
                    <a:pt x="52426" y="0"/>
                    <a:pt x="52426" y="0"/>
                  </a:cubicBezTo>
                  <a:cubicBezTo>
                    <a:pt x="23487" y="0"/>
                    <a:pt x="0" y="23487"/>
                    <a:pt x="0" y="52426"/>
                  </a:cubicBezTo>
                  <a:cubicBezTo>
                    <a:pt x="0" y="173634"/>
                    <a:pt x="0" y="173634"/>
                    <a:pt x="0" y="173634"/>
                  </a:cubicBezTo>
                  <a:cubicBezTo>
                    <a:pt x="0" y="202154"/>
                    <a:pt x="23487" y="225641"/>
                    <a:pt x="52426" y="226060"/>
                  </a:cubicBezTo>
                  <a:cubicBezTo>
                    <a:pt x="173634" y="226060"/>
                    <a:pt x="173634" y="226060"/>
                    <a:pt x="173634" y="226060"/>
                  </a:cubicBezTo>
                  <a:cubicBezTo>
                    <a:pt x="202154" y="225641"/>
                    <a:pt x="225641" y="202154"/>
                    <a:pt x="226060" y="173634"/>
                  </a:cubicBezTo>
                  <a:cubicBezTo>
                    <a:pt x="226060" y="52426"/>
                    <a:pt x="226060" y="52426"/>
                    <a:pt x="226060" y="52426"/>
                  </a:cubicBezTo>
                  <a:cubicBezTo>
                    <a:pt x="225641" y="23487"/>
                    <a:pt x="202154" y="0"/>
                    <a:pt x="173634" y="0"/>
                  </a:cubicBezTo>
                  <a:close/>
                  <a:moveTo>
                    <a:pt x="52426" y="14679"/>
                  </a:moveTo>
                  <a:cubicBezTo>
                    <a:pt x="173634" y="14679"/>
                    <a:pt x="173634" y="14679"/>
                    <a:pt x="173634" y="14679"/>
                  </a:cubicBezTo>
                  <a:cubicBezTo>
                    <a:pt x="194185" y="14679"/>
                    <a:pt x="211381" y="31455"/>
                    <a:pt x="211381" y="52426"/>
                  </a:cubicBezTo>
                  <a:cubicBezTo>
                    <a:pt x="211381" y="173634"/>
                    <a:pt x="211381" y="173634"/>
                    <a:pt x="211381" y="173634"/>
                  </a:cubicBezTo>
                  <a:cubicBezTo>
                    <a:pt x="211381" y="194185"/>
                    <a:pt x="194185" y="211381"/>
                    <a:pt x="173634" y="211381"/>
                  </a:cubicBezTo>
                  <a:cubicBezTo>
                    <a:pt x="52426" y="211381"/>
                    <a:pt x="52426" y="211381"/>
                    <a:pt x="52426" y="211381"/>
                  </a:cubicBezTo>
                  <a:cubicBezTo>
                    <a:pt x="31455" y="211381"/>
                    <a:pt x="14679" y="194185"/>
                    <a:pt x="14679" y="173634"/>
                  </a:cubicBezTo>
                  <a:cubicBezTo>
                    <a:pt x="14679" y="52426"/>
                    <a:pt x="14679" y="52426"/>
                    <a:pt x="14679" y="52426"/>
                  </a:cubicBezTo>
                  <a:cubicBezTo>
                    <a:pt x="14679" y="31455"/>
                    <a:pt x="31455" y="14679"/>
                    <a:pt x="5242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7" name="Freeform 5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CQAA4BoAAKUKAABIGwAAAAAAACYAAAAIAAAA//////////8="/>
                </a:ext>
              </a:extLst>
            </p:cNvSpPr>
            <p:nvPr/>
          </p:nvSpPr>
          <p:spPr>
            <a:xfrm>
              <a:off x="1543050" y="4368800"/>
              <a:ext cx="187325" cy="66040"/>
            </a:xfrm>
            <a:custGeom>
              <a:avLst/>
              <a:gdLst/>
              <a:ahLst/>
              <a:cxnLst/>
              <a:rect l="0" t="0" r="187325" b="66040"/>
              <a:pathLst>
                <a:path w="187325" h="66040">
                  <a:moveTo>
                    <a:pt x="124323" y="61834"/>
                  </a:moveTo>
                  <a:cubicBezTo>
                    <a:pt x="41161" y="61834"/>
                    <a:pt x="41161" y="61834"/>
                    <a:pt x="41161" y="61834"/>
                  </a:cubicBezTo>
                  <a:cubicBezTo>
                    <a:pt x="39901" y="61834"/>
                    <a:pt x="39481" y="60151"/>
                    <a:pt x="39481" y="58889"/>
                  </a:cubicBezTo>
                  <a:cubicBezTo>
                    <a:pt x="39481" y="46691"/>
                    <a:pt x="31920" y="40381"/>
                    <a:pt x="22260" y="40381"/>
                  </a:cubicBezTo>
                  <a:cubicBezTo>
                    <a:pt x="14280" y="40381"/>
                    <a:pt x="5880" y="47111"/>
                    <a:pt x="5880" y="55524"/>
                  </a:cubicBezTo>
                  <a:cubicBezTo>
                    <a:pt x="5880" y="56365"/>
                    <a:pt x="1260" y="52159"/>
                    <a:pt x="0" y="52159"/>
                  </a:cubicBezTo>
                  <a:cubicBezTo>
                    <a:pt x="1680" y="24397"/>
                    <a:pt x="1680" y="24397"/>
                    <a:pt x="1680" y="24397"/>
                  </a:cubicBezTo>
                  <a:cubicBezTo>
                    <a:pt x="31920" y="2103"/>
                    <a:pt x="31920" y="2103"/>
                    <a:pt x="31920" y="2103"/>
                  </a:cubicBezTo>
                  <a:cubicBezTo>
                    <a:pt x="33600" y="1262"/>
                    <a:pt x="34440" y="1262"/>
                    <a:pt x="36120" y="1262"/>
                  </a:cubicBezTo>
                  <a:cubicBezTo>
                    <a:pt x="55021" y="0"/>
                    <a:pt x="72241" y="0"/>
                    <a:pt x="91142" y="1683"/>
                  </a:cubicBezTo>
                  <a:cubicBezTo>
                    <a:pt x="92822" y="2103"/>
                    <a:pt x="93662" y="2103"/>
                    <a:pt x="94922" y="2944"/>
                  </a:cubicBezTo>
                  <a:cubicBezTo>
                    <a:pt x="124323" y="24397"/>
                    <a:pt x="124323" y="24397"/>
                    <a:pt x="124323" y="24397"/>
                  </a:cubicBezTo>
                  <a:cubicBezTo>
                    <a:pt x="141963" y="27341"/>
                    <a:pt x="160864" y="28603"/>
                    <a:pt x="177664" y="33230"/>
                  </a:cubicBezTo>
                  <a:cubicBezTo>
                    <a:pt x="181444" y="34492"/>
                    <a:pt x="181864" y="40381"/>
                    <a:pt x="180604" y="45008"/>
                  </a:cubicBezTo>
                  <a:cubicBezTo>
                    <a:pt x="180604" y="45008"/>
                    <a:pt x="180604" y="45008"/>
                    <a:pt x="180604" y="45008"/>
                  </a:cubicBezTo>
                  <a:cubicBezTo>
                    <a:pt x="182704" y="45849"/>
                    <a:pt x="187325" y="44588"/>
                    <a:pt x="187325" y="47953"/>
                  </a:cubicBezTo>
                  <a:cubicBezTo>
                    <a:pt x="187325" y="52580"/>
                    <a:pt x="186904" y="55103"/>
                    <a:pt x="178924" y="55524"/>
                  </a:cubicBezTo>
                  <a:cubicBezTo>
                    <a:pt x="178924" y="55524"/>
                    <a:pt x="178924" y="55524"/>
                    <a:pt x="178924" y="55524"/>
                  </a:cubicBezTo>
                  <a:cubicBezTo>
                    <a:pt x="178504" y="57207"/>
                    <a:pt x="176824" y="58469"/>
                    <a:pt x="174724" y="58469"/>
                  </a:cubicBezTo>
                  <a:cubicBezTo>
                    <a:pt x="164224" y="59310"/>
                    <a:pt x="164224" y="59310"/>
                    <a:pt x="164224" y="59310"/>
                  </a:cubicBezTo>
                  <a:cubicBezTo>
                    <a:pt x="163384" y="59310"/>
                    <a:pt x="162124" y="58469"/>
                    <a:pt x="162124" y="57207"/>
                  </a:cubicBezTo>
                  <a:cubicBezTo>
                    <a:pt x="162124" y="54683"/>
                    <a:pt x="162124" y="52580"/>
                    <a:pt x="161704" y="50897"/>
                  </a:cubicBezTo>
                  <a:cubicBezTo>
                    <a:pt x="160864" y="48373"/>
                    <a:pt x="160024" y="46691"/>
                    <a:pt x="158764" y="45008"/>
                  </a:cubicBezTo>
                  <a:cubicBezTo>
                    <a:pt x="158764" y="45008"/>
                    <a:pt x="158764" y="45008"/>
                    <a:pt x="158764" y="45008"/>
                  </a:cubicBezTo>
                  <a:cubicBezTo>
                    <a:pt x="155824" y="41643"/>
                    <a:pt x="151624" y="39961"/>
                    <a:pt x="146163" y="39961"/>
                  </a:cubicBezTo>
                  <a:cubicBezTo>
                    <a:pt x="138183" y="39961"/>
                    <a:pt x="132723" y="44167"/>
                    <a:pt x="130203" y="49635"/>
                  </a:cubicBezTo>
                  <a:cubicBezTo>
                    <a:pt x="130203" y="49635"/>
                    <a:pt x="130203" y="49635"/>
                    <a:pt x="130203" y="49635"/>
                  </a:cubicBezTo>
                  <a:cubicBezTo>
                    <a:pt x="129783" y="50476"/>
                    <a:pt x="129363" y="51318"/>
                    <a:pt x="128943" y="52159"/>
                  </a:cubicBezTo>
                  <a:cubicBezTo>
                    <a:pt x="128943" y="52159"/>
                    <a:pt x="128943" y="52580"/>
                    <a:pt x="128943" y="52580"/>
                  </a:cubicBezTo>
                  <a:cubicBezTo>
                    <a:pt x="128943" y="52580"/>
                    <a:pt x="128943" y="52580"/>
                    <a:pt x="128943" y="52580"/>
                  </a:cubicBezTo>
                  <a:cubicBezTo>
                    <a:pt x="128943" y="52580"/>
                    <a:pt x="128943" y="53000"/>
                    <a:pt x="128943" y="53000"/>
                  </a:cubicBezTo>
                  <a:cubicBezTo>
                    <a:pt x="128103" y="55103"/>
                    <a:pt x="128103" y="57207"/>
                    <a:pt x="128103" y="59310"/>
                  </a:cubicBezTo>
                  <a:cubicBezTo>
                    <a:pt x="128103" y="59310"/>
                    <a:pt x="128103" y="59730"/>
                    <a:pt x="128103" y="59730"/>
                  </a:cubicBezTo>
                  <a:cubicBezTo>
                    <a:pt x="128103" y="59730"/>
                    <a:pt x="128103" y="59730"/>
                    <a:pt x="128103" y="60151"/>
                  </a:cubicBezTo>
                  <a:cubicBezTo>
                    <a:pt x="127263" y="61834"/>
                    <a:pt x="126423" y="63937"/>
                    <a:pt x="126003" y="65619"/>
                  </a:cubicBezTo>
                  <a:cubicBezTo>
                    <a:pt x="125583" y="66040"/>
                    <a:pt x="125163" y="66040"/>
                    <a:pt x="125163" y="65619"/>
                  </a:cubicBezTo>
                  <a:cubicBezTo>
                    <a:pt x="125583" y="64357"/>
                    <a:pt x="126003" y="62254"/>
                    <a:pt x="124323" y="61834"/>
                  </a:cubicBezTo>
                  <a:close/>
                  <a:moveTo>
                    <a:pt x="56701" y="6310"/>
                  </a:moveTo>
                  <a:cubicBezTo>
                    <a:pt x="39901" y="6730"/>
                    <a:pt x="39901" y="6730"/>
                    <a:pt x="39901" y="6730"/>
                  </a:cubicBezTo>
                  <a:cubicBezTo>
                    <a:pt x="39481" y="6730"/>
                    <a:pt x="38641" y="7151"/>
                    <a:pt x="38221" y="7571"/>
                  </a:cubicBezTo>
                  <a:cubicBezTo>
                    <a:pt x="15960" y="23556"/>
                    <a:pt x="15960" y="23556"/>
                    <a:pt x="15960" y="23556"/>
                  </a:cubicBezTo>
                  <a:cubicBezTo>
                    <a:pt x="56701" y="23976"/>
                    <a:pt x="56701" y="23976"/>
                    <a:pt x="56701" y="23976"/>
                  </a:cubicBezTo>
                  <a:cubicBezTo>
                    <a:pt x="56701" y="6310"/>
                    <a:pt x="56701" y="6310"/>
                    <a:pt x="56701" y="6310"/>
                  </a:cubicBezTo>
                  <a:close/>
                  <a:moveTo>
                    <a:pt x="115083" y="25659"/>
                  </a:moveTo>
                  <a:cubicBezTo>
                    <a:pt x="91562" y="8413"/>
                    <a:pt x="91562" y="8413"/>
                    <a:pt x="91562" y="8413"/>
                  </a:cubicBezTo>
                  <a:cubicBezTo>
                    <a:pt x="90722" y="7571"/>
                    <a:pt x="89882" y="7571"/>
                    <a:pt x="88622" y="7571"/>
                  </a:cubicBezTo>
                  <a:cubicBezTo>
                    <a:pt x="79802" y="6730"/>
                    <a:pt x="72241" y="5889"/>
                    <a:pt x="63001" y="6310"/>
                  </a:cubicBezTo>
                  <a:cubicBezTo>
                    <a:pt x="64681" y="23976"/>
                    <a:pt x="64681" y="23976"/>
                    <a:pt x="64681" y="23976"/>
                  </a:cubicBezTo>
                  <a:lnTo>
                    <a:pt x="115083" y="25659"/>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06" name="Freeform 5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CQAAIxsAALoJAABSGwAAAAAAACYAAAAIAAAA//////////8="/>
                </a:ext>
              </a:extLst>
            </p:cNvSpPr>
            <p:nvPr/>
          </p:nvSpPr>
          <p:spPr>
            <a:xfrm>
              <a:off x="1550670" y="4411345"/>
              <a:ext cx="30480" cy="29845"/>
            </a:xfrm>
            <a:custGeom>
              <a:avLst/>
              <a:gdLst/>
              <a:ahLst/>
              <a:cxnLst/>
              <a:rect l="0" t="0" r="30480" b="29845"/>
              <a:pathLst>
                <a:path w="30480" h="29845">
                  <a:moveTo>
                    <a:pt x="15240" y="0"/>
                  </a:moveTo>
                  <a:cubicBezTo>
                    <a:pt x="15240" y="0"/>
                    <a:pt x="15240" y="0"/>
                    <a:pt x="15240" y="0"/>
                  </a:cubicBezTo>
                  <a:cubicBezTo>
                    <a:pt x="15240" y="0"/>
                    <a:pt x="15240" y="0"/>
                    <a:pt x="15240" y="0"/>
                  </a:cubicBezTo>
                  <a:cubicBezTo>
                    <a:pt x="19473" y="0"/>
                    <a:pt x="23283" y="1658"/>
                    <a:pt x="25823" y="4559"/>
                  </a:cubicBezTo>
                  <a:cubicBezTo>
                    <a:pt x="28787" y="7046"/>
                    <a:pt x="30480" y="10777"/>
                    <a:pt x="30480" y="14922"/>
                  </a:cubicBezTo>
                  <a:cubicBezTo>
                    <a:pt x="30480" y="14922"/>
                    <a:pt x="30480" y="14922"/>
                    <a:pt x="30480" y="14922"/>
                  </a:cubicBezTo>
                  <a:cubicBezTo>
                    <a:pt x="30480" y="14922"/>
                    <a:pt x="30480" y="14922"/>
                    <a:pt x="30480" y="14922"/>
                  </a:cubicBezTo>
                  <a:cubicBezTo>
                    <a:pt x="30480" y="19067"/>
                    <a:pt x="28787" y="22798"/>
                    <a:pt x="25823" y="25699"/>
                  </a:cubicBezTo>
                  <a:cubicBezTo>
                    <a:pt x="23283" y="28186"/>
                    <a:pt x="19473" y="29845"/>
                    <a:pt x="15240" y="29845"/>
                  </a:cubicBezTo>
                  <a:cubicBezTo>
                    <a:pt x="15240" y="29845"/>
                    <a:pt x="15240" y="29845"/>
                    <a:pt x="15240" y="29845"/>
                  </a:cubicBezTo>
                  <a:cubicBezTo>
                    <a:pt x="11853" y="29845"/>
                    <a:pt x="8467" y="28601"/>
                    <a:pt x="5927" y="26943"/>
                  </a:cubicBezTo>
                  <a:cubicBezTo>
                    <a:pt x="5927" y="26943"/>
                    <a:pt x="5927" y="26943"/>
                    <a:pt x="5927" y="26943"/>
                  </a:cubicBezTo>
                  <a:cubicBezTo>
                    <a:pt x="5503" y="26528"/>
                    <a:pt x="4657" y="26114"/>
                    <a:pt x="4657" y="25699"/>
                  </a:cubicBezTo>
                  <a:cubicBezTo>
                    <a:pt x="1693" y="22798"/>
                    <a:pt x="0" y="19067"/>
                    <a:pt x="0" y="14922"/>
                  </a:cubicBezTo>
                  <a:cubicBezTo>
                    <a:pt x="0" y="14922"/>
                    <a:pt x="0" y="14922"/>
                    <a:pt x="0" y="14922"/>
                  </a:cubicBezTo>
                  <a:cubicBezTo>
                    <a:pt x="0" y="14922"/>
                    <a:pt x="0" y="14922"/>
                    <a:pt x="0" y="14922"/>
                  </a:cubicBezTo>
                  <a:cubicBezTo>
                    <a:pt x="0" y="10777"/>
                    <a:pt x="1693" y="7046"/>
                    <a:pt x="4657" y="4559"/>
                  </a:cubicBezTo>
                  <a:cubicBezTo>
                    <a:pt x="4657" y="4559"/>
                    <a:pt x="4657" y="4559"/>
                    <a:pt x="4657" y="4559"/>
                  </a:cubicBezTo>
                  <a:cubicBezTo>
                    <a:pt x="7197" y="1658"/>
                    <a:pt x="11007" y="0"/>
                    <a:pt x="152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5" name="Oval 5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4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CQAALRsAALAJAABKGwAAAAAAACYAAAAIAAAA//////////8="/>
                </a:ext>
              </a:extLst>
            </p:cNvSpPr>
            <p:nvPr/>
          </p:nvSpPr>
          <p:spPr>
            <a:xfrm>
              <a:off x="1556385" y="4417695"/>
              <a:ext cx="18415" cy="1841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04" name="Oval 5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CQAALxsAAK0JAABIGwAAAAAAACYAAAAIAAAA//////////8="/>
                </a:ext>
              </a:extLst>
            </p:cNvSpPr>
            <p:nvPr/>
          </p:nvSpPr>
          <p:spPr>
            <a:xfrm>
              <a:off x="1557655" y="441896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3" name="Freeform 5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CgAAIxsAAHsKAABSGwAAAAAAACYAAAAIAAAA//////////8="/>
                </a:ext>
              </a:extLst>
            </p:cNvSpPr>
            <p:nvPr/>
          </p:nvSpPr>
          <p:spPr>
            <a:xfrm>
              <a:off x="1673225" y="4411345"/>
              <a:ext cx="30480" cy="29845"/>
            </a:xfrm>
            <a:custGeom>
              <a:avLst/>
              <a:gdLst/>
              <a:ahLst/>
              <a:cxnLst/>
              <a:rect l="0" t="0" r="30480" b="29845"/>
              <a:pathLst>
                <a:path w="30480" h="29845">
                  <a:moveTo>
                    <a:pt x="15240" y="0"/>
                  </a:moveTo>
                  <a:cubicBezTo>
                    <a:pt x="15240" y="0"/>
                    <a:pt x="15240" y="0"/>
                    <a:pt x="15240" y="0"/>
                  </a:cubicBezTo>
                  <a:cubicBezTo>
                    <a:pt x="15240" y="0"/>
                    <a:pt x="15240" y="0"/>
                    <a:pt x="15240" y="0"/>
                  </a:cubicBezTo>
                  <a:cubicBezTo>
                    <a:pt x="19473" y="0"/>
                    <a:pt x="23283" y="1658"/>
                    <a:pt x="25823" y="4559"/>
                  </a:cubicBezTo>
                  <a:cubicBezTo>
                    <a:pt x="28787" y="7046"/>
                    <a:pt x="30480" y="10777"/>
                    <a:pt x="30480" y="14922"/>
                  </a:cubicBezTo>
                  <a:cubicBezTo>
                    <a:pt x="30480" y="14922"/>
                    <a:pt x="30480" y="14922"/>
                    <a:pt x="30480" y="14922"/>
                  </a:cubicBezTo>
                  <a:cubicBezTo>
                    <a:pt x="30480" y="14922"/>
                    <a:pt x="30480" y="14922"/>
                    <a:pt x="30480" y="14922"/>
                  </a:cubicBezTo>
                  <a:cubicBezTo>
                    <a:pt x="30480" y="19067"/>
                    <a:pt x="28787" y="22798"/>
                    <a:pt x="25823" y="25699"/>
                  </a:cubicBezTo>
                  <a:cubicBezTo>
                    <a:pt x="23283" y="28186"/>
                    <a:pt x="19473" y="29845"/>
                    <a:pt x="15240" y="29845"/>
                  </a:cubicBezTo>
                  <a:cubicBezTo>
                    <a:pt x="15240" y="29845"/>
                    <a:pt x="15240" y="29845"/>
                    <a:pt x="15240" y="29845"/>
                  </a:cubicBezTo>
                  <a:cubicBezTo>
                    <a:pt x="11853" y="29845"/>
                    <a:pt x="8467" y="28601"/>
                    <a:pt x="5927" y="26943"/>
                  </a:cubicBezTo>
                  <a:cubicBezTo>
                    <a:pt x="5927" y="26943"/>
                    <a:pt x="5927" y="26943"/>
                    <a:pt x="5927" y="26943"/>
                  </a:cubicBezTo>
                  <a:cubicBezTo>
                    <a:pt x="5503" y="26528"/>
                    <a:pt x="5080" y="26114"/>
                    <a:pt x="4657" y="25699"/>
                  </a:cubicBezTo>
                  <a:cubicBezTo>
                    <a:pt x="1693" y="22798"/>
                    <a:pt x="0" y="19067"/>
                    <a:pt x="0" y="14922"/>
                  </a:cubicBezTo>
                  <a:cubicBezTo>
                    <a:pt x="0" y="14922"/>
                    <a:pt x="0" y="14922"/>
                    <a:pt x="0" y="14922"/>
                  </a:cubicBezTo>
                  <a:cubicBezTo>
                    <a:pt x="0" y="14922"/>
                    <a:pt x="0" y="14922"/>
                    <a:pt x="0" y="14922"/>
                  </a:cubicBezTo>
                  <a:cubicBezTo>
                    <a:pt x="0" y="10777"/>
                    <a:pt x="1693" y="7046"/>
                    <a:pt x="4657" y="4559"/>
                  </a:cubicBezTo>
                  <a:cubicBezTo>
                    <a:pt x="4657" y="4559"/>
                    <a:pt x="4657" y="4559"/>
                    <a:pt x="4657" y="4559"/>
                  </a:cubicBezTo>
                  <a:cubicBezTo>
                    <a:pt x="7197" y="1658"/>
                    <a:pt x="11007" y="0"/>
                    <a:pt x="152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2" name="Oval 5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VCgAALRsAAHIKAABKGwAAAAAAACYAAAAIAAAA//////////8="/>
                </a:ext>
              </a:extLst>
            </p:cNvSpPr>
            <p:nvPr/>
          </p:nvSpPr>
          <p:spPr>
            <a:xfrm>
              <a:off x="1679575" y="4417695"/>
              <a:ext cx="18415" cy="1841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01" name="Oval 5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CgAALxsAAG8KAABIGwAAAAAAACYAAAAIAAAA//////////8="/>
                </a:ext>
              </a:extLst>
            </p:cNvSpPr>
            <p:nvPr/>
          </p:nvSpPr>
          <p:spPr>
            <a:xfrm>
              <a:off x="1680845" y="441896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10" name="Rectangle 51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Dt7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CwAAexoAAAgNAADaGwAAEAAAACYAAAAIAAAA//////////8="/>
              </a:ext>
            </a:extLst>
          </p:cNvSpPr>
          <p:nvPr/>
        </p:nvSpPr>
        <p:spPr>
          <a:xfrm>
            <a:off x="1895475" y="430466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11" name="Group 51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cLAABzGgAASg0AANgbAAAQAAAAJgAAAAgAAAD/////AAAAAA=="/>
              </a:ext>
            </a:extLst>
          </p:cNvGrpSpPr>
          <p:nvPr/>
        </p:nvGrpSpPr>
        <p:grpSpPr>
          <a:xfrm>
            <a:off x="1934845" y="4299585"/>
            <a:ext cx="225425" cy="226695"/>
            <a:chOff x="1934845" y="4299585"/>
            <a:chExt cx="225425" cy="226695"/>
          </a:xfrm>
        </p:grpSpPr>
        <p:sp>
          <p:nvSpPr>
            <p:cNvPr id="516" name="Freeform 5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CwAAcxoAAEoNAADYGwAAAAAAACYAAAAIAAAA//////////8="/>
                </a:ext>
              </a:extLst>
            </p:cNvSpPr>
            <p:nvPr/>
          </p:nvSpPr>
          <p:spPr>
            <a:xfrm>
              <a:off x="1934845" y="4299585"/>
              <a:ext cx="225425" cy="226695"/>
            </a:xfrm>
            <a:custGeom>
              <a:avLst/>
              <a:gdLst/>
              <a:ahLst/>
              <a:cxnLst/>
              <a:rect l="0" t="0" r="225425" b="226695"/>
              <a:pathLst>
                <a:path w="225425" h="226695">
                  <a:moveTo>
                    <a:pt x="173564" y="0"/>
                  </a:moveTo>
                  <a:cubicBezTo>
                    <a:pt x="52278" y="0"/>
                    <a:pt x="52278" y="0"/>
                    <a:pt x="52278" y="0"/>
                  </a:cubicBezTo>
                  <a:cubicBezTo>
                    <a:pt x="23839" y="0"/>
                    <a:pt x="418" y="23596"/>
                    <a:pt x="0" y="52249"/>
                  </a:cubicBezTo>
                  <a:cubicBezTo>
                    <a:pt x="0" y="174445"/>
                    <a:pt x="0" y="174445"/>
                    <a:pt x="0" y="174445"/>
                  </a:cubicBezTo>
                  <a:cubicBezTo>
                    <a:pt x="418" y="203098"/>
                    <a:pt x="23839" y="226695"/>
                    <a:pt x="52278" y="226695"/>
                  </a:cubicBezTo>
                  <a:cubicBezTo>
                    <a:pt x="173564" y="226695"/>
                    <a:pt x="173564" y="226695"/>
                    <a:pt x="173564" y="226695"/>
                  </a:cubicBezTo>
                  <a:cubicBezTo>
                    <a:pt x="202004" y="226695"/>
                    <a:pt x="225425" y="203098"/>
                    <a:pt x="225425" y="174445"/>
                  </a:cubicBezTo>
                  <a:cubicBezTo>
                    <a:pt x="225425" y="52249"/>
                    <a:pt x="225425" y="52249"/>
                    <a:pt x="225425" y="52249"/>
                  </a:cubicBezTo>
                  <a:cubicBezTo>
                    <a:pt x="225425" y="23596"/>
                    <a:pt x="202004" y="0"/>
                    <a:pt x="173564"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15" name="Freeform 5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D+CwAAihoAADMNAADBGwAAAAAAACYAAAAIAAAA//////////8="/>
                </a:ext>
              </a:extLst>
            </p:cNvSpPr>
            <p:nvPr/>
          </p:nvSpPr>
          <p:spPr>
            <a:xfrm>
              <a:off x="1949450" y="4314190"/>
              <a:ext cx="196215" cy="197485"/>
            </a:xfrm>
            <a:custGeom>
              <a:avLst/>
              <a:gdLst/>
              <a:ahLst/>
              <a:cxnLst/>
              <a:rect l="0" t="0" r="196215" b="197485"/>
              <a:pathLst>
                <a:path w="196215" h="197485">
                  <a:moveTo>
                    <a:pt x="37314" y="0"/>
                  </a:moveTo>
                  <a:cubicBezTo>
                    <a:pt x="158900" y="0"/>
                    <a:pt x="158900" y="0"/>
                    <a:pt x="158900" y="0"/>
                  </a:cubicBezTo>
                  <a:cubicBezTo>
                    <a:pt x="179444" y="0"/>
                    <a:pt x="196215" y="16879"/>
                    <a:pt x="196215" y="37555"/>
                  </a:cubicBezTo>
                  <a:cubicBezTo>
                    <a:pt x="196215" y="159929"/>
                    <a:pt x="196215" y="159929"/>
                    <a:pt x="196215" y="159929"/>
                  </a:cubicBezTo>
                  <a:cubicBezTo>
                    <a:pt x="196215" y="180605"/>
                    <a:pt x="179444" y="197485"/>
                    <a:pt x="158900" y="197485"/>
                  </a:cubicBezTo>
                  <a:cubicBezTo>
                    <a:pt x="37314" y="197485"/>
                    <a:pt x="37314" y="197485"/>
                    <a:pt x="37314" y="197485"/>
                  </a:cubicBezTo>
                  <a:cubicBezTo>
                    <a:pt x="16770" y="197485"/>
                    <a:pt x="0" y="180605"/>
                    <a:pt x="0" y="159929"/>
                  </a:cubicBezTo>
                  <a:cubicBezTo>
                    <a:pt x="0" y="37555"/>
                    <a:pt x="0" y="37555"/>
                    <a:pt x="0" y="37555"/>
                  </a:cubicBezTo>
                  <a:cubicBezTo>
                    <a:pt x="0" y="16879"/>
                    <a:pt x="16770" y="0"/>
                    <a:pt x="37314" y="0"/>
                  </a:cubicBezTo>
                  <a:close/>
                </a:path>
              </a:pathLst>
            </a:custGeom>
            <a:solidFill>
              <a:srgbClr val="5DB3A8"/>
            </a:solidFill>
            <a:ln>
              <a:noFill/>
            </a:ln>
            <a:effectLst/>
          </p:spPr>
          <p:txBody>
            <a:bodyPr vert="horz" wrap="square" lIns="91440" tIns="45720" rIns="91440" bIns="45720" numCol="1" spcCol="215900" anchor="t"/>
            <a:lstStyle/>
            <a:p>
              <a:pPr>
                <a:defRPr lang="en-us"/>
              </a:pPr>
              <a:endParaRPr lang="it-it"/>
            </a:p>
          </p:txBody>
        </p:sp>
        <p:sp>
          <p:nvSpPr>
            <p:cNvPr id="514" name="Freeform 5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DAAAkBoAAPcMAAApGwAAAAAAACYAAAAIAAAA//////////8="/>
                </a:ext>
              </a:extLst>
            </p:cNvSpPr>
            <p:nvPr/>
          </p:nvSpPr>
          <p:spPr>
            <a:xfrm>
              <a:off x="1969770" y="4318000"/>
              <a:ext cx="137795" cy="97155"/>
            </a:xfrm>
            <a:custGeom>
              <a:avLst/>
              <a:gdLst/>
              <a:ahLst/>
              <a:cxnLst/>
              <a:rect l="0" t="0" r="137795" b="97155"/>
              <a:pathLst>
                <a:path w="137795" h="97155">
                  <a:moveTo>
                    <a:pt x="137795" y="70851"/>
                  </a:moveTo>
                  <a:cubicBezTo>
                    <a:pt x="134444" y="70426"/>
                    <a:pt x="130674" y="72972"/>
                    <a:pt x="128161" y="74245"/>
                  </a:cubicBezTo>
                  <a:cubicBezTo>
                    <a:pt x="114340" y="81033"/>
                    <a:pt x="99262" y="79760"/>
                    <a:pt x="83347" y="79760"/>
                  </a:cubicBezTo>
                  <a:cubicBezTo>
                    <a:pt x="69106" y="79760"/>
                    <a:pt x="39788" y="97155"/>
                    <a:pt x="34762" y="93336"/>
                  </a:cubicBezTo>
                  <a:cubicBezTo>
                    <a:pt x="23035" y="89518"/>
                    <a:pt x="62405" y="74669"/>
                    <a:pt x="63662" y="72548"/>
                  </a:cubicBezTo>
                  <a:cubicBezTo>
                    <a:pt x="63662" y="71275"/>
                    <a:pt x="62824" y="70426"/>
                    <a:pt x="61149" y="70002"/>
                  </a:cubicBezTo>
                  <a:cubicBezTo>
                    <a:pt x="54447" y="69153"/>
                    <a:pt x="27642" y="78063"/>
                    <a:pt x="23873" y="78063"/>
                  </a:cubicBezTo>
                  <a:cubicBezTo>
                    <a:pt x="14659" y="81881"/>
                    <a:pt x="6701" y="72972"/>
                    <a:pt x="19266" y="69578"/>
                  </a:cubicBezTo>
                  <a:cubicBezTo>
                    <a:pt x="29318" y="65335"/>
                    <a:pt x="49003" y="58547"/>
                    <a:pt x="53191" y="56850"/>
                  </a:cubicBezTo>
                  <a:cubicBezTo>
                    <a:pt x="73714" y="50062"/>
                    <a:pt x="23873" y="53032"/>
                    <a:pt x="21779" y="53032"/>
                  </a:cubicBezTo>
                  <a:cubicBezTo>
                    <a:pt x="7120" y="53032"/>
                    <a:pt x="0" y="41577"/>
                    <a:pt x="20941" y="40728"/>
                  </a:cubicBezTo>
                  <a:cubicBezTo>
                    <a:pt x="32249" y="40304"/>
                    <a:pt x="43139" y="39455"/>
                    <a:pt x="53610" y="39455"/>
                  </a:cubicBezTo>
                  <a:cubicBezTo>
                    <a:pt x="77902" y="39455"/>
                    <a:pt x="50678" y="30546"/>
                    <a:pt x="41882" y="28849"/>
                  </a:cubicBezTo>
                  <a:cubicBezTo>
                    <a:pt x="37694" y="26303"/>
                    <a:pt x="17172" y="24182"/>
                    <a:pt x="19685" y="15273"/>
                  </a:cubicBezTo>
                  <a:cubicBezTo>
                    <a:pt x="22616" y="6363"/>
                    <a:pt x="65756" y="24606"/>
                    <a:pt x="84603" y="24606"/>
                  </a:cubicBezTo>
                  <a:cubicBezTo>
                    <a:pt x="87535" y="24606"/>
                    <a:pt x="87535" y="24606"/>
                    <a:pt x="87535" y="24606"/>
                  </a:cubicBezTo>
                  <a:cubicBezTo>
                    <a:pt x="83765" y="21637"/>
                    <a:pt x="78740" y="19940"/>
                    <a:pt x="76227" y="14424"/>
                  </a:cubicBezTo>
                  <a:cubicBezTo>
                    <a:pt x="73714" y="8909"/>
                    <a:pt x="74132" y="0"/>
                    <a:pt x="82090" y="1697"/>
                  </a:cubicBezTo>
                  <a:cubicBezTo>
                    <a:pt x="85022" y="1697"/>
                    <a:pt x="98843" y="17818"/>
                    <a:pt x="105963" y="19091"/>
                  </a:cubicBezTo>
                  <a:cubicBezTo>
                    <a:pt x="112246" y="20788"/>
                    <a:pt x="117691" y="25455"/>
                    <a:pt x="123554" y="29273"/>
                  </a:cubicBezTo>
                  <a:cubicBezTo>
                    <a:pt x="124392" y="29698"/>
                    <a:pt x="124392" y="29698"/>
                    <a:pt x="124392" y="29698"/>
                  </a:cubicBezTo>
                  <a:cubicBezTo>
                    <a:pt x="134025" y="36061"/>
                    <a:pt x="134025" y="36061"/>
                    <a:pt x="134025" y="36061"/>
                  </a:cubicBezTo>
                  <a:cubicBezTo>
                    <a:pt x="137795" y="41152"/>
                    <a:pt x="137795" y="41152"/>
                    <a:pt x="137795" y="41152"/>
                  </a:cubicBezTo>
                  <a:lnTo>
                    <a:pt x="137795" y="70851"/>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13" name="Freeform 5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DAAAkBoAAOYMAADkGgAAAAAAACYAAAAIAAAA//////////8="/>
                </a:ext>
              </a:extLst>
            </p:cNvSpPr>
            <p:nvPr/>
          </p:nvSpPr>
          <p:spPr>
            <a:xfrm>
              <a:off x="2043430" y="4318000"/>
              <a:ext cx="53340" cy="53340"/>
            </a:xfrm>
            <a:custGeom>
              <a:avLst/>
              <a:gdLst/>
              <a:ahLst/>
              <a:cxnLst/>
              <a:rect l="0" t="0" r="53340" b="53340"/>
              <a:pathLst>
                <a:path w="53340" h="53340">
                  <a:moveTo>
                    <a:pt x="53340" y="31327"/>
                  </a:moveTo>
                  <a:cubicBezTo>
                    <a:pt x="46567" y="27517"/>
                    <a:pt x="40640" y="20743"/>
                    <a:pt x="32597" y="19050"/>
                  </a:cubicBezTo>
                  <a:cubicBezTo>
                    <a:pt x="25400" y="17780"/>
                    <a:pt x="11430" y="1693"/>
                    <a:pt x="8467" y="1693"/>
                  </a:cubicBezTo>
                  <a:cubicBezTo>
                    <a:pt x="423" y="0"/>
                    <a:pt x="0" y="8890"/>
                    <a:pt x="2540" y="14393"/>
                  </a:cubicBezTo>
                  <a:cubicBezTo>
                    <a:pt x="7620" y="24553"/>
                    <a:pt x="20320" y="22437"/>
                    <a:pt x="20320" y="35560"/>
                  </a:cubicBezTo>
                  <a:cubicBezTo>
                    <a:pt x="20320" y="44873"/>
                    <a:pt x="35137" y="53340"/>
                    <a:pt x="42333" y="5334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12" name="Freeform 5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DAAA2RoAAB8NAACwGwAAAAAAACYAAAAIAAAA//////////8="/>
                </a:ext>
              </a:extLst>
            </p:cNvSpPr>
            <p:nvPr/>
          </p:nvSpPr>
          <p:spPr>
            <a:xfrm>
              <a:off x="1965960" y="4364355"/>
              <a:ext cx="167005" cy="136525"/>
            </a:xfrm>
            <a:custGeom>
              <a:avLst/>
              <a:gdLst/>
              <a:ahLst/>
              <a:cxnLst/>
              <a:rect l="0" t="0" r="167005" b="136525"/>
              <a:pathLst>
                <a:path w="167005" h="136525">
                  <a:moveTo>
                    <a:pt x="77031" y="74748"/>
                  </a:moveTo>
                  <a:lnTo>
                    <a:pt x="29580" y="101312"/>
                  </a:lnTo>
                  <a:lnTo>
                    <a:pt x="35126" y="111814"/>
                  </a:lnTo>
                  <a:lnTo>
                    <a:pt x="17871" y="111196"/>
                  </a:lnTo>
                  <a:lnTo>
                    <a:pt x="0" y="110579"/>
                  </a:lnTo>
                  <a:lnTo>
                    <a:pt x="9243" y="95752"/>
                  </a:lnTo>
                  <a:lnTo>
                    <a:pt x="17871" y="80926"/>
                  </a:lnTo>
                  <a:lnTo>
                    <a:pt x="23417" y="90810"/>
                  </a:lnTo>
                  <a:lnTo>
                    <a:pt x="77031" y="60540"/>
                  </a:lnTo>
                  <a:lnTo>
                    <a:pt x="77031" y="0"/>
                  </a:lnTo>
                  <a:lnTo>
                    <a:pt x="91205" y="0"/>
                  </a:lnTo>
                  <a:lnTo>
                    <a:pt x="91205" y="61158"/>
                  </a:lnTo>
                  <a:lnTo>
                    <a:pt x="143587" y="90810"/>
                  </a:lnTo>
                  <a:lnTo>
                    <a:pt x="149133" y="80926"/>
                  </a:lnTo>
                  <a:lnTo>
                    <a:pt x="158377" y="95752"/>
                  </a:lnTo>
                  <a:lnTo>
                    <a:pt x="167005" y="110579"/>
                  </a:lnTo>
                  <a:lnTo>
                    <a:pt x="149749" y="111196"/>
                  </a:lnTo>
                  <a:lnTo>
                    <a:pt x="132494" y="111814"/>
                  </a:lnTo>
                  <a:lnTo>
                    <a:pt x="138041" y="101312"/>
                  </a:lnTo>
                  <a:lnTo>
                    <a:pt x="91205" y="75366"/>
                  </a:lnTo>
                  <a:lnTo>
                    <a:pt x="91205" y="101312"/>
                  </a:lnTo>
                  <a:lnTo>
                    <a:pt x="104147" y="101312"/>
                  </a:lnTo>
                  <a:lnTo>
                    <a:pt x="94286" y="119227"/>
                  </a:lnTo>
                  <a:lnTo>
                    <a:pt x="83810" y="136525"/>
                  </a:lnTo>
                  <a:lnTo>
                    <a:pt x="73950" y="119227"/>
                  </a:lnTo>
                  <a:lnTo>
                    <a:pt x="64090" y="101312"/>
                  </a:lnTo>
                  <a:lnTo>
                    <a:pt x="77031" y="101312"/>
                  </a:lnTo>
                  <a:lnTo>
                    <a:pt x="77031" y="7474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17" name="Rectangle 5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CgAASRIAAKkLAACpEwAAEAAAACYAAAAIAAAA//////////8="/>
              </a:ext>
            </a:extLst>
          </p:cNvSpPr>
          <p:nvPr/>
        </p:nvSpPr>
        <p:spPr>
          <a:xfrm>
            <a:off x="1671955" y="297243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18" name="Group 52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YKAABJEgAAzQsAALATAAAQAAAAJgAAAAgAAAD/////AAAAAA=="/>
              </a:ext>
            </a:extLst>
          </p:cNvGrpSpPr>
          <p:nvPr/>
        </p:nvGrpSpPr>
        <p:grpSpPr>
          <a:xfrm>
            <a:off x="1690370" y="2972435"/>
            <a:ext cx="227965" cy="227965"/>
            <a:chOff x="1690370" y="2972435"/>
            <a:chExt cx="227965" cy="227965"/>
          </a:xfrm>
        </p:grpSpPr>
        <p:sp>
          <p:nvSpPr>
            <p:cNvPr id="531" name="Freeform 5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mCgAASRIAAM0LAACwEwAAAAAAACYAAAAIAAAA//////////8="/>
                </a:ext>
              </a:extLst>
            </p:cNvSpPr>
            <p:nvPr/>
          </p:nvSpPr>
          <p:spPr>
            <a:xfrm>
              <a:off x="1690370" y="2972435"/>
              <a:ext cx="227965" cy="227965"/>
            </a:xfrm>
            <a:custGeom>
              <a:avLst/>
              <a:gdLst/>
              <a:ahLst/>
              <a:cxnLst/>
              <a:rect l="0" t="0" r="227965" b="227965"/>
              <a:pathLst>
                <a:path w="227965" h="227965">
                  <a:moveTo>
                    <a:pt x="174773" y="0"/>
                  </a:moveTo>
                  <a:lnTo>
                    <a:pt x="53191" y="0"/>
                  </a:lnTo>
                  <a:cubicBezTo>
                    <a:pt x="24062" y="0"/>
                    <a:pt x="0" y="22923"/>
                    <a:pt x="0" y="52215"/>
                  </a:cubicBezTo>
                  <a:lnTo>
                    <a:pt x="0" y="175749"/>
                  </a:lnTo>
                  <a:cubicBezTo>
                    <a:pt x="0" y="203767"/>
                    <a:pt x="24062" y="227965"/>
                    <a:pt x="53191" y="227965"/>
                  </a:cubicBezTo>
                  <a:lnTo>
                    <a:pt x="174773" y="227965"/>
                  </a:lnTo>
                  <a:cubicBezTo>
                    <a:pt x="203902" y="227965"/>
                    <a:pt x="227965" y="203767"/>
                    <a:pt x="227965" y="175749"/>
                  </a:cubicBezTo>
                  <a:lnTo>
                    <a:pt x="227965" y="52215"/>
                  </a:lnTo>
                  <a:cubicBezTo>
                    <a:pt x="227965" y="22923"/>
                    <a:pt x="203902" y="0"/>
                    <a:pt x="174773"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30" name="Freeform 5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CgAAXhIAALYLAACZEwAAAAAAACYAAAAIAAAA//////////8="/>
                </a:ext>
              </a:extLst>
            </p:cNvSpPr>
            <p:nvPr/>
          </p:nvSpPr>
          <p:spPr>
            <a:xfrm>
              <a:off x="1705610" y="2985770"/>
              <a:ext cx="198120" cy="200025"/>
            </a:xfrm>
            <a:custGeom>
              <a:avLst/>
              <a:gdLst/>
              <a:ahLst/>
              <a:cxnLst/>
              <a:rect l="0" t="0" r="198120" b="200025"/>
              <a:pathLst>
                <a:path w="198120" h="200025">
                  <a:moveTo>
                    <a:pt x="38100" y="0"/>
                  </a:moveTo>
                  <a:lnTo>
                    <a:pt x="160020" y="0"/>
                  </a:lnTo>
                  <a:cubicBezTo>
                    <a:pt x="181610" y="0"/>
                    <a:pt x="198120" y="17950"/>
                    <a:pt x="198120" y="38466"/>
                  </a:cubicBezTo>
                  <a:lnTo>
                    <a:pt x="198120" y="162840"/>
                  </a:lnTo>
                  <a:cubicBezTo>
                    <a:pt x="198120" y="183356"/>
                    <a:pt x="181610" y="200025"/>
                    <a:pt x="160020" y="200025"/>
                  </a:cubicBezTo>
                  <a:lnTo>
                    <a:pt x="38100" y="200025"/>
                  </a:lnTo>
                  <a:cubicBezTo>
                    <a:pt x="16510" y="200025"/>
                    <a:pt x="0" y="183356"/>
                    <a:pt x="0" y="162840"/>
                  </a:cubicBezTo>
                  <a:lnTo>
                    <a:pt x="0" y="38466"/>
                  </a:lnTo>
                  <a:cubicBezTo>
                    <a:pt x="0" y="17950"/>
                    <a:pt x="16510" y="0"/>
                    <a:pt x="381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529" name="Freeform 5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CgAAYhIAAJ0LAABsEwAAAAAAACYAAAAIAAAA//////////8="/>
                </a:ext>
              </a:extLst>
            </p:cNvSpPr>
            <p:nvPr/>
          </p:nvSpPr>
          <p:spPr>
            <a:xfrm>
              <a:off x="1724025" y="2988310"/>
              <a:ext cx="163830" cy="168910"/>
            </a:xfrm>
            <a:custGeom>
              <a:avLst/>
              <a:gdLst/>
              <a:ahLst/>
              <a:cxnLst/>
              <a:rect l="0" t="0" r="163830" b="168910"/>
              <a:pathLst>
                <a:path w="163830" h="168910">
                  <a:moveTo>
                    <a:pt x="98298" y="15355"/>
                  </a:moveTo>
                  <a:cubicBezTo>
                    <a:pt x="63012" y="43507"/>
                    <a:pt x="139886" y="83175"/>
                    <a:pt x="148707" y="104929"/>
                  </a:cubicBezTo>
                  <a:cubicBezTo>
                    <a:pt x="156269" y="124123"/>
                    <a:pt x="160049" y="138199"/>
                    <a:pt x="157529" y="148436"/>
                  </a:cubicBezTo>
                  <a:cubicBezTo>
                    <a:pt x="157529" y="152275"/>
                    <a:pt x="163830" y="163792"/>
                    <a:pt x="162570" y="163792"/>
                  </a:cubicBezTo>
                  <a:cubicBezTo>
                    <a:pt x="161310" y="165071"/>
                    <a:pt x="149967" y="165071"/>
                    <a:pt x="146187" y="166351"/>
                  </a:cubicBezTo>
                  <a:cubicBezTo>
                    <a:pt x="138625" y="168910"/>
                    <a:pt x="127283" y="167630"/>
                    <a:pt x="110900" y="167630"/>
                  </a:cubicBezTo>
                  <a:cubicBezTo>
                    <a:pt x="108380" y="167630"/>
                    <a:pt x="73093" y="168910"/>
                    <a:pt x="45368" y="167630"/>
                  </a:cubicBezTo>
                  <a:cubicBezTo>
                    <a:pt x="32766" y="167630"/>
                    <a:pt x="22684" y="168910"/>
                    <a:pt x="16383" y="166351"/>
                  </a:cubicBezTo>
                  <a:cubicBezTo>
                    <a:pt x="12602" y="165071"/>
                    <a:pt x="1260" y="168910"/>
                    <a:pt x="1260" y="167630"/>
                  </a:cubicBezTo>
                  <a:cubicBezTo>
                    <a:pt x="0" y="166351"/>
                    <a:pt x="6301" y="159953"/>
                    <a:pt x="8822" y="158673"/>
                  </a:cubicBezTo>
                  <a:cubicBezTo>
                    <a:pt x="13863" y="144597"/>
                    <a:pt x="16383" y="131801"/>
                    <a:pt x="15123" y="117725"/>
                  </a:cubicBezTo>
                  <a:cubicBezTo>
                    <a:pt x="15123" y="108768"/>
                    <a:pt x="15123" y="99810"/>
                    <a:pt x="23944" y="89573"/>
                  </a:cubicBezTo>
                  <a:cubicBezTo>
                    <a:pt x="50409" y="57583"/>
                    <a:pt x="113421" y="39668"/>
                    <a:pt x="56710" y="39668"/>
                  </a:cubicBezTo>
                  <a:cubicBezTo>
                    <a:pt x="49149" y="39668"/>
                    <a:pt x="76874" y="0"/>
                    <a:pt x="98298" y="1535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28" name="Freeform 5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gAQ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ZCgAAbRIAAJ8LAABuEwAAAAAAACYAAAAIAAAA//////////8="/>
                </a:ext>
              </a:extLst>
            </p:cNvSpPr>
            <p:nvPr/>
          </p:nvSpPr>
          <p:spPr>
            <a:xfrm>
              <a:off x="1722755" y="2995295"/>
              <a:ext cx="166370" cy="163195"/>
            </a:xfrm>
            <a:custGeom>
              <a:avLst/>
              <a:gdLst/>
              <a:ahLst/>
              <a:cxnLst/>
              <a:rect l="0" t="0" r="166370" b="163195"/>
              <a:pathLst>
                <a:path w="166370" h="163195">
                  <a:moveTo>
                    <a:pt x="100830" y="10199"/>
                  </a:moveTo>
                  <a:cubicBezTo>
                    <a:pt x="88227" y="20399"/>
                    <a:pt x="90747" y="31874"/>
                    <a:pt x="99570" y="44623"/>
                  </a:cubicBezTo>
                  <a:lnTo>
                    <a:pt x="97049" y="45898"/>
                  </a:lnTo>
                  <a:cubicBezTo>
                    <a:pt x="86966" y="33148"/>
                    <a:pt x="84445" y="19124"/>
                    <a:pt x="99570" y="7649"/>
                  </a:cubicBezTo>
                  <a:lnTo>
                    <a:pt x="100830" y="10199"/>
                  </a:lnTo>
                  <a:close/>
                  <a:moveTo>
                    <a:pt x="99570" y="44623"/>
                  </a:moveTo>
                  <a:cubicBezTo>
                    <a:pt x="107132" y="53548"/>
                    <a:pt x="117215" y="62473"/>
                    <a:pt x="127298" y="71397"/>
                  </a:cubicBezTo>
                  <a:lnTo>
                    <a:pt x="124778" y="73947"/>
                  </a:lnTo>
                  <a:cubicBezTo>
                    <a:pt x="114694" y="65023"/>
                    <a:pt x="104611" y="56098"/>
                    <a:pt x="97049" y="45898"/>
                  </a:cubicBezTo>
                  <a:lnTo>
                    <a:pt x="99570" y="44623"/>
                  </a:lnTo>
                  <a:close/>
                  <a:moveTo>
                    <a:pt x="127298" y="71397"/>
                  </a:moveTo>
                  <a:cubicBezTo>
                    <a:pt x="138642" y="81597"/>
                    <a:pt x="148725" y="89247"/>
                    <a:pt x="151245" y="96897"/>
                  </a:cubicBezTo>
                  <a:lnTo>
                    <a:pt x="148725" y="98171"/>
                  </a:lnTo>
                  <a:cubicBezTo>
                    <a:pt x="144944" y="91797"/>
                    <a:pt x="136121" y="82872"/>
                    <a:pt x="124778" y="73947"/>
                  </a:cubicBezTo>
                  <a:lnTo>
                    <a:pt x="127298" y="71397"/>
                  </a:lnTo>
                  <a:close/>
                  <a:moveTo>
                    <a:pt x="151245" y="96897"/>
                  </a:moveTo>
                  <a:cubicBezTo>
                    <a:pt x="155027" y="107096"/>
                    <a:pt x="158808" y="116021"/>
                    <a:pt x="160068" y="122396"/>
                  </a:cubicBezTo>
                  <a:lnTo>
                    <a:pt x="156287" y="123671"/>
                  </a:lnTo>
                  <a:cubicBezTo>
                    <a:pt x="155027" y="116021"/>
                    <a:pt x="152506" y="108371"/>
                    <a:pt x="148725" y="98171"/>
                  </a:cubicBezTo>
                  <a:lnTo>
                    <a:pt x="151245" y="96897"/>
                  </a:lnTo>
                  <a:close/>
                  <a:moveTo>
                    <a:pt x="160068" y="122396"/>
                  </a:moveTo>
                  <a:cubicBezTo>
                    <a:pt x="161328" y="130046"/>
                    <a:pt x="161328" y="136420"/>
                    <a:pt x="160068" y="141520"/>
                  </a:cubicBezTo>
                  <a:lnTo>
                    <a:pt x="157547" y="141520"/>
                  </a:lnTo>
                  <a:cubicBezTo>
                    <a:pt x="158808" y="136420"/>
                    <a:pt x="157547" y="131320"/>
                    <a:pt x="156287" y="123671"/>
                  </a:cubicBezTo>
                  <a:lnTo>
                    <a:pt x="160068" y="122396"/>
                  </a:lnTo>
                  <a:close/>
                  <a:moveTo>
                    <a:pt x="157547" y="141520"/>
                  </a:moveTo>
                  <a:lnTo>
                    <a:pt x="158808" y="141520"/>
                  </a:lnTo>
                  <a:lnTo>
                    <a:pt x="157547" y="141520"/>
                  </a:lnTo>
                  <a:close/>
                  <a:moveTo>
                    <a:pt x="161328" y="141520"/>
                  </a:moveTo>
                  <a:cubicBezTo>
                    <a:pt x="161328" y="141520"/>
                    <a:pt x="161328" y="141520"/>
                    <a:pt x="161328" y="141520"/>
                  </a:cubicBezTo>
                  <a:lnTo>
                    <a:pt x="157547" y="141520"/>
                  </a:lnTo>
                  <a:cubicBezTo>
                    <a:pt x="157547" y="141520"/>
                    <a:pt x="157547" y="141520"/>
                    <a:pt x="157547" y="141520"/>
                  </a:cubicBezTo>
                  <a:lnTo>
                    <a:pt x="161328" y="141520"/>
                  </a:lnTo>
                  <a:close/>
                  <a:moveTo>
                    <a:pt x="157547" y="141520"/>
                  </a:moveTo>
                  <a:lnTo>
                    <a:pt x="158808" y="141520"/>
                  </a:lnTo>
                  <a:lnTo>
                    <a:pt x="157547" y="141520"/>
                  </a:lnTo>
                  <a:close/>
                  <a:moveTo>
                    <a:pt x="161328" y="141520"/>
                  </a:moveTo>
                  <a:cubicBezTo>
                    <a:pt x="160068" y="144070"/>
                    <a:pt x="162589" y="146620"/>
                    <a:pt x="163849" y="150445"/>
                  </a:cubicBezTo>
                  <a:lnTo>
                    <a:pt x="160068" y="151720"/>
                  </a:lnTo>
                  <a:cubicBezTo>
                    <a:pt x="158808" y="147895"/>
                    <a:pt x="157547" y="144070"/>
                    <a:pt x="157547" y="141520"/>
                  </a:cubicBezTo>
                  <a:lnTo>
                    <a:pt x="161328" y="141520"/>
                  </a:lnTo>
                  <a:close/>
                  <a:moveTo>
                    <a:pt x="163849" y="150445"/>
                  </a:moveTo>
                  <a:cubicBezTo>
                    <a:pt x="165110" y="154270"/>
                    <a:pt x="166370" y="158095"/>
                    <a:pt x="165110" y="158095"/>
                  </a:cubicBezTo>
                  <a:lnTo>
                    <a:pt x="162589" y="155545"/>
                  </a:lnTo>
                  <a:cubicBezTo>
                    <a:pt x="163849" y="155545"/>
                    <a:pt x="161328" y="154270"/>
                    <a:pt x="160068" y="151720"/>
                  </a:cubicBezTo>
                  <a:lnTo>
                    <a:pt x="163849" y="150445"/>
                  </a:lnTo>
                  <a:close/>
                  <a:moveTo>
                    <a:pt x="162589" y="155545"/>
                  </a:moveTo>
                  <a:lnTo>
                    <a:pt x="163849" y="156820"/>
                  </a:lnTo>
                  <a:lnTo>
                    <a:pt x="162589" y="155545"/>
                  </a:lnTo>
                  <a:close/>
                  <a:moveTo>
                    <a:pt x="165110" y="158095"/>
                  </a:moveTo>
                  <a:cubicBezTo>
                    <a:pt x="165110" y="158095"/>
                    <a:pt x="165110" y="158095"/>
                    <a:pt x="165110" y="158095"/>
                  </a:cubicBezTo>
                  <a:lnTo>
                    <a:pt x="162589" y="156820"/>
                  </a:lnTo>
                  <a:cubicBezTo>
                    <a:pt x="162589" y="156820"/>
                    <a:pt x="162589" y="156820"/>
                    <a:pt x="162589" y="155545"/>
                  </a:cubicBezTo>
                  <a:lnTo>
                    <a:pt x="165110" y="158095"/>
                  </a:lnTo>
                  <a:close/>
                  <a:moveTo>
                    <a:pt x="165110" y="158095"/>
                  </a:moveTo>
                  <a:lnTo>
                    <a:pt x="163849" y="156820"/>
                  </a:lnTo>
                  <a:lnTo>
                    <a:pt x="165110" y="158095"/>
                  </a:lnTo>
                  <a:close/>
                  <a:moveTo>
                    <a:pt x="165110" y="158095"/>
                  </a:moveTo>
                  <a:cubicBezTo>
                    <a:pt x="163849" y="159370"/>
                    <a:pt x="161328" y="159370"/>
                    <a:pt x="156287" y="159370"/>
                  </a:cubicBezTo>
                  <a:lnTo>
                    <a:pt x="156287" y="156820"/>
                  </a:lnTo>
                  <a:cubicBezTo>
                    <a:pt x="160068" y="156820"/>
                    <a:pt x="162589" y="156820"/>
                    <a:pt x="162589" y="156820"/>
                  </a:cubicBezTo>
                  <a:lnTo>
                    <a:pt x="165110" y="158095"/>
                  </a:lnTo>
                  <a:close/>
                  <a:moveTo>
                    <a:pt x="156287" y="159370"/>
                  </a:moveTo>
                  <a:cubicBezTo>
                    <a:pt x="152506" y="159370"/>
                    <a:pt x="148725" y="160645"/>
                    <a:pt x="147464" y="160645"/>
                  </a:cubicBezTo>
                  <a:lnTo>
                    <a:pt x="146204" y="156820"/>
                  </a:lnTo>
                  <a:cubicBezTo>
                    <a:pt x="148725" y="156820"/>
                    <a:pt x="152506" y="156820"/>
                    <a:pt x="156287" y="156820"/>
                  </a:cubicBezTo>
                  <a:lnTo>
                    <a:pt x="156287" y="159370"/>
                  </a:lnTo>
                  <a:close/>
                  <a:moveTo>
                    <a:pt x="147464" y="160645"/>
                  </a:moveTo>
                  <a:cubicBezTo>
                    <a:pt x="142423" y="161920"/>
                    <a:pt x="134861" y="161920"/>
                    <a:pt x="124778" y="161920"/>
                  </a:cubicBezTo>
                  <a:lnTo>
                    <a:pt x="124778" y="158095"/>
                  </a:lnTo>
                  <a:cubicBezTo>
                    <a:pt x="134861" y="159370"/>
                    <a:pt x="141162" y="159370"/>
                    <a:pt x="146204" y="156820"/>
                  </a:cubicBezTo>
                  <a:lnTo>
                    <a:pt x="147464" y="160645"/>
                  </a:lnTo>
                  <a:close/>
                  <a:moveTo>
                    <a:pt x="124778" y="161920"/>
                  </a:moveTo>
                  <a:cubicBezTo>
                    <a:pt x="120996" y="161920"/>
                    <a:pt x="117215" y="161920"/>
                    <a:pt x="112174" y="161920"/>
                  </a:cubicBezTo>
                  <a:lnTo>
                    <a:pt x="112174" y="158095"/>
                  </a:lnTo>
                  <a:cubicBezTo>
                    <a:pt x="117215" y="158095"/>
                    <a:pt x="120996" y="158095"/>
                    <a:pt x="124778" y="158095"/>
                  </a:cubicBezTo>
                  <a:lnTo>
                    <a:pt x="124778" y="161920"/>
                  </a:lnTo>
                  <a:close/>
                  <a:moveTo>
                    <a:pt x="112174" y="161920"/>
                  </a:moveTo>
                  <a:lnTo>
                    <a:pt x="112174" y="158095"/>
                  </a:lnTo>
                  <a:lnTo>
                    <a:pt x="112174" y="161920"/>
                  </a:lnTo>
                  <a:close/>
                  <a:moveTo>
                    <a:pt x="112174" y="161920"/>
                  </a:moveTo>
                  <a:cubicBezTo>
                    <a:pt x="112174" y="161920"/>
                    <a:pt x="109653" y="161920"/>
                    <a:pt x="105872" y="161920"/>
                  </a:cubicBezTo>
                  <a:lnTo>
                    <a:pt x="105872" y="158095"/>
                  </a:lnTo>
                  <a:cubicBezTo>
                    <a:pt x="109653" y="158095"/>
                    <a:pt x="112174" y="158095"/>
                    <a:pt x="112174" y="158095"/>
                  </a:cubicBezTo>
                  <a:lnTo>
                    <a:pt x="112174" y="161920"/>
                  </a:lnTo>
                  <a:close/>
                  <a:moveTo>
                    <a:pt x="105872" y="161920"/>
                  </a:moveTo>
                  <a:cubicBezTo>
                    <a:pt x="94528" y="161920"/>
                    <a:pt x="68060" y="163195"/>
                    <a:pt x="46634" y="161920"/>
                  </a:cubicBezTo>
                  <a:lnTo>
                    <a:pt x="46634" y="159370"/>
                  </a:lnTo>
                  <a:cubicBezTo>
                    <a:pt x="68060" y="159370"/>
                    <a:pt x="94528" y="159370"/>
                    <a:pt x="105872" y="158095"/>
                  </a:cubicBezTo>
                  <a:lnTo>
                    <a:pt x="105872" y="161920"/>
                  </a:lnTo>
                  <a:close/>
                  <a:moveTo>
                    <a:pt x="46634" y="161920"/>
                  </a:moveTo>
                  <a:lnTo>
                    <a:pt x="46634" y="159370"/>
                  </a:lnTo>
                  <a:lnTo>
                    <a:pt x="46634" y="161920"/>
                  </a:lnTo>
                  <a:close/>
                  <a:moveTo>
                    <a:pt x="46634" y="159370"/>
                  </a:moveTo>
                  <a:lnTo>
                    <a:pt x="46634" y="160645"/>
                  </a:lnTo>
                  <a:lnTo>
                    <a:pt x="46634" y="159370"/>
                  </a:lnTo>
                  <a:close/>
                  <a:moveTo>
                    <a:pt x="46634" y="161920"/>
                  </a:moveTo>
                  <a:cubicBezTo>
                    <a:pt x="42853" y="161920"/>
                    <a:pt x="39072" y="161920"/>
                    <a:pt x="36551" y="161920"/>
                  </a:cubicBezTo>
                  <a:lnTo>
                    <a:pt x="36551" y="159370"/>
                  </a:lnTo>
                  <a:cubicBezTo>
                    <a:pt x="39072" y="159370"/>
                    <a:pt x="42853" y="159370"/>
                    <a:pt x="46634" y="159370"/>
                  </a:cubicBezTo>
                  <a:lnTo>
                    <a:pt x="46634" y="161920"/>
                  </a:lnTo>
                  <a:close/>
                  <a:moveTo>
                    <a:pt x="36551" y="161920"/>
                  </a:moveTo>
                  <a:cubicBezTo>
                    <a:pt x="27728" y="161920"/>
                    <a:pt x="21426" y="163195"/>
                    <a:pt x="16385" y="160645"/>
                  </a:cubicBezTo>
                  <a:lnTo>
                    <a:pt x="17645" y="158095"/>
                  </a:lnTo>
                  <a:cubicBezTo>
                    <a:pt x="21426" y="159370"/>
                    <a:pt x="28989" y="159370"/>
                    <a:pt x="36551" y="159370"/>
                  </a:cubicBezTo>
                  <a:lnTo>
                    <a:pt x="36551" y="161920"/>
                  </a:lnTo>
                  <a:close/>
                  <a:moveTo>
                    <a:pt x="16385" y="160645"/>
                  </a:moveTo>
                  <a:lnTo>
                    <a:pt x="17645" y="158095"/>
                  </a:lnTo>
                  <a:lnTo>
                    <a:pt x="16385" y="160645"/>
                  </a:lnTo>
                  <a:close/>
                  <a:moveTo>
                    <a:pt x="17645" y="158095"/>
                  </a:moveTo>
                  <a:lnTo>
                    <a:pt x="17645" y="159370"/>
                  </a:lnTo>
                  <a:lnTo>
                    <a:pt x="17645" y="158095"/>
                  </a:lnTo>
                  <a:close/>
                  <a:moveTo>
                    <a:pt x="16385" y="160645"/>
                  </a:moveTo>
                  <a:cubicBezTo>
                    <a:pt x="15125" y="160645"/>
                    <a:pt x="12604" y="161920"/>
                    <a:pt x="8823" y="161920"/>
                  </a:cubicBezTo>
                  <a:lnTo>
                    <a:pt x="8823" y="158095"/>
                  </a:lnTo>
                  <a:cubicBezTo>
                    <a:pt x="12604" y="158095"/>
                    <a:pt x="15125" y="156820"/>
                    <a:pt x="17645" y="158095"/>
                  </a:cubicBezTo>
                  <a:lnTo>
                    <a:pt x="16385" y="160645"/>
                  </a:lnTo>
                  <a:close/>
                  <a:moveTo>
                    <a:pt x="8823" y="158095"/>
                  </a:moveTo>
                  <a:lnTo>
                    <a:pt x="3781" y="159370"/>
                  </a:lnTo>
                  <a:lnTo>
                    <a:pt x="8823" y="158095"/>
                  </a:lnTo>
                  <a:lnTo>
                    <a:pt x="8823" y="160645"/>
                  </a:lnTo>
                  <a:lnTo>
                    <a:pt x="8823" y="158095"/>
                  </a:lnTo>
                  <a:close/>
                  <a:moveTo>
                    <a:pt x="8823" y="161920"/>
                  </a:moveTo>
                  <a:cubicBezTo>
                    <a:pt x="5042" y="163195"/>
                    <a:pt x="1260" y="163195"/>
                    <a:pt x="1260" y="160645"/>
                  </a:cubicBezTo>
                  <a:lnTo>
                    <a:pt x="3781" y="160645"/>
                  </a:lnTo>
                  <a:cubicBezTo>
                    <a:pt x="3781" y="160645"/>
                    <a:pt x="6302" y="159370"/>
                    <a:pt x="8823" y="158095"/>
                  </a:cubicBezTo>
                  <a:lnTo>
                    <a:pt x="8823" y="161920"/>
                  </a:lnTo>
                  <a:close/>
                  <a:moveTo>
                    <a:pt x="1260" y="160645"/>
                  </a:moveTo>
                  <a:lnTo>
                    <a:pt x="1260" y="161920"/>
                  </a:lnTo>
                  <a:lnTo>
                    <a:pt x="1260" y="160645"/>
                  </a:lnTo>
                  <a:lnTo>
                    <a:pt x="2521" y="160645"/>
                  </a:lnTo>
                  <a:lnTo>
                    <a:pt x="1260" y="160645"/>
                  </a:lnTo>
                  <a:close/>
                  <a:moveTo>
                    <a:pt x="1260" y="160645"/>
                  </a:moveTo>
                  <a:lnTo>
                    <a:pt x="3781" y="160645"/>
                  </a:lnTo>
                  <a:lnTo>
                    <a:pt x="1260" y="160645"/>
                  </a:lnTo>
                  <a:close/>
                  <a:moveTo>
                    <a:pt x="1260" y="160645"/>
                  </a:moveTo>
                  <a:lnTo>
                    <a:pt x="0" y="160645"/>
                  </a:lnTo>
                  <a:lnTo>
                    <a:pt x="1260" y="160645"/>
                  </a:lnTo>
                  <a:lnTo>
                    <a:pt x="2521" y="160645"/>
                  </a:lnTo>
                  <a:lnTo>
                    <a:pt x="1260" y="160645"/>
                  </a:lnTo>
                  <a:close/>
                  <a:moveTo>
                    <a:pt x="1260" y="160645"/>
                  </a:moveTo>
                  <a:cubicBezTo>
                    <a:pt x="0" y="159370"/>
                    <a:pt x="3781" y="154270"/>
                    <a:pt x="7562" y="151720"/>
                  </a:cubicBezTo>
                  <a:lnTo>
                    <a:pt x="10083" y="154270"/>
                  </a:lnTo>
                  <a:cubicBezTo>
                    <a:pt x="7562" y="156820"/>
                    <a:pt x="3781" y="159370"/>
                    <a:pt x="3781" y="160645"/>
                  </a:cubicBezTo>
                  <a:lnTo>
                    <a:pt x="1260" y="160645"/>
                  </a:lnTo>
                  <a:close/>
                  <a:moveTo>
                    <a:pt x="7562" y="151720"/>
                  </a:moveTo>
                  <a:cubicBezTo>
                    <a:pt x="7562" y="150445"/>
                    <a:pt x="8823" y="150445"/>
                    <a:pt x="8823" y="150445"/>
                  </a:cubicBezTo>
                  <a:lnTo>
                    <a:pt x="11343" y="151720"/>
                  </a:lnTo>
                  <a:cubicBezTo>
                    <a:pt x="11343" y="152995"/>
                    <a:pt x="10083" y="152995"/>
                    <a:pt x="10083" y="154270"/>
                  </a:cubicBezTo>
                  <a:lnTo>
                    <a:pt x="7562" y="151720"/>
                  </a:lnTo>
                  <a:close/>
                  <a:moveTo>
                    <a:pt x="11343" y="151720"/>
                  </a:moveTo>
                  <a:lnTo>
                    <a:pt x="10083" y="151720"/>
                  </a:lnTo>
                  <a:lnTo>
                    <a:pt x="11343" y="151720"/>
                  </a:lnTo>
                  <a:close/>
                  <a:moveTo>
                    <a:pt x="8823" y="150445"/>
                  </a:moveTo>
                  <a:cubicBezTo>
                    <a:pt x="11343" y="144070"/>
                    <a:pt x="12604" y="137695"/>
                    <a:pt x="13864" y="131320"/>
                  </a:cubicBezTo>
                  <a:lnTo>
                    <a:pt x="17645" y="131320"/>
                  </a:lnTo>
                  <a:cubicBezTo>
                    <a:pt x="16385" y="138970"/>
                    <a:pt x="13864" y="145345"/>
                    <a:pt x="11343" y="151720"/>
                  </a:cubicBezTo>
                  <a:lnTo>
                    <a:pt x="8823" y="150445"/>
                  </a:lnTo>
                  <a:close/>
                  <a:moveTo>
                    <a:pt x="13864" y="131320"/>
                  </a:moveTo>
                  <a:cubicBezTo>
                    <a:pt x="15125" y="124946"/>
                    <a:pt x="15125" y="118571"/>
                    <a:pt x="15125" y="112196"/>
                  </a:cubicBezTo>
                  <a:lnTo>
                    <a:pt x="17645" y="110921"/>
                  </a:lnTo>
                  <a:cubicBezTo>
                    <a:pt x="18906" y="118571"/>
                    <a:pt x="18906" y="124946"/>
                    <a:pt x="17645" y="131320"/>
                  </a:cubicBezTo>
                  <a:lnTo>
                    <a:pt x="13864" y="131320"/>
                  </a:lnTo>
                  <a:close/>
                  <a:moveTo>
                    <a:pt x="15125" y="112196"/>
                  </a:moveTo>
                  <a:cubicBezTo>
                    <a:pt x="13864" y="107096"/>
                    <a:pt x="15125" y="101996"/>
                    <a:pt x="15125" y="96897"/>
                  </a:cubicBezTo>
                  <a:lnTo>
                    <a:pt x="18906" y="98171"/>
                  </a:lnTo>
                  <a:cubicBezTo>
                    <a:pt x="17645" y="103271"/>
                    <a:pt x="17645" y="107096"/>
                    <a:pt x="17645" y="110921"/>
                  </a:cubicBezTo>
                  <a:lnTo>
                    <a:pt x="15125" y="112196"/>
                  </a:lnTo>
                  <a:close/>
                  <a:moveTo>
                    <a:pt x="15125" y="96897"/>
                  </a:moveTo>
                  <a:cubicBezTo>
                    <a:pt x="16385" y="93072"/>
                    <a:pt x="18906" y="87972"/>
                    <a:pt x="23947" y="82872"/>
                  </a:cubicBezTo>
                  <a:lnTo>
                    <a:pt x="26468" y="84147"/>
                  </a:lnTo>
                  <a:cubicBezTo>
                    <a:pt x="22687" y="89247"/>
                    <a:pt x="20166" y="94347"/>
                    <a:pt x="18906" y="98171"/>
                  </a:cubicBezTo>
                  <a:lnTo>
                    <a:pt x="15125" y="96897"/>
                  </a:lnTo>
                  <a:close/>
                  <a:moveTo>
                    <a:pt x="26468" y="84147"/>
                  </a:moveTo>
                  <a:lnTo>
                    <a:pt x="25208" y="82872"/>
                  </a:lnTo>
                  <a:lnTo>
                    <a:pt x="26468" y="84147"/>
                  </a:lnTo>
                  <a:close/>
                  <a:moveTo>
                    <a:pt x="23947" y="82872"/>
                  </a:moveTo>
                  <a:lnTo>
                    <a:pt x="26468" y="84147"/>
                  </a:lnTo>
                  <a:lnTo>
                    <a:pt x="23947" y="82872"/>
                  </a:lnTo>
                  <a:close/>
                  <a:moveTo>
                    <a:pt x="23947" y="82872"/>
                  </a:moveTo>
                  <a:lnTo>
                    <a:pt x="25208" y="82872"/>
                  </a:lnTo>
                  <a:lnTo>
                    <a:pt x="23947" y="82872"/>
                  </a:lnTo>
                  <a:close/>
                  <a:moveTo>
                    <a:pt x="23947" y="82872"/>
                  </a:moveTo>
                  <a:cubicBezTo>
                    <a:pt x="34030" y="70122"/>
                    <a:pt x="50415" y="59923"/>
                    <a:pt x="61759" y="50998"/>
                  </a:cubicBezTo>
                  <a:lnTo>
                    <a:pt x="64279" y="54823"/>
                  </a:lnTo>
                  <a:cubicBezTo>
                    <a:pt x="51676" y="62473"/>
                    <a:pt x="36551" y="72672"/>
                    <a:pt x="26468" y="84147"/>
                  </a:cubicBezTo>
                  <a:lnTo>
                    <a:pt x="23947" y="82872"/>
                  </a:lnTo>
                  <a:close/>
                  <a:moveTo>
                    <a:pt x="61759" y="50998"/>
                  </a:moveTo>
                  <a:cubicBezTo>
                    <a:pt x="71842" y="45898"/>
                    <a:pt x="79404" y="40798"/>
                    <a:pt x="79404" y="38248"/>
                  </a:cubicBezTo>
                  <a:lnTo>
                    <a:pt x="83185" y="38248"/>
                  </a:lnTo>
                  <a:cubicBezTo>
                    <a:pt x="83185" y="42073"/>
                    <a:pt x="74362" y="47173"/>
                    <a:pt x="64279" y="54823"/>
                  </a:cubicBezTo>
                  <a:lnTo>
                    <a:pt x="61759" y="50998"/>
                  </a:lnTo>
                  <a:close/>
                  <a:moveTo>
                    <a:pt x="79404" y="38248"/>
                  </a:moveTo>
                  <a:cubicBezTo>
                    <a:pt x="79404" y="36973"/>
                    <a:pt x="73102" y="35698"/>
                    <a:pt x="57977" y="35698"/>
                  </a:cubicBezTo>
                  <a:lnTo>
                    <a:pt x="57977" y="31874"/>
                  </a:lnTo>
                  <a:cubicBezTo>
                    <a:pt x="75623" y="31874"/>
                    <a:pt x="83185" y="34423"/>
                    <a:pt x="83185" y="38248"/>
                  </a:cubicBezTo>
                  <a:lnTo>
                    <a:pt x="79404" y="38248"/>
                  </a:lnTo>
                  <a:close/>
                  <a:moveTo>
                    <a:pt x="57977" y="35698"/>
                  </a:moveTo>
                  <a:cubicBezTo>
                    <a:pt x="56717" y="35698"/>
                    <a:pt x="55457" y="34423"/>
                    <a:pt x="55457" y="33148"/>
                  </a:cubicBezTo>
                  <a:lnTo>
                    <a:pt x="59238" y="31874"/>
                  </a:lnTo>
                  <a:cubicBezTo>
                    <a:pt x="59238" y="33148"/>
                    <a:pt x="57977" y="31874"/>
                    <a:pt x="57977" y="31874"/>
                  </a:cubicBezTo>
                  <a:lnTo>
                    <a:pt x="57977" y="35698"/>
                  </a:lnTo>
                  <a:close/>
                  <a:moveTo>
                    <a:pt x="55457" y="33148"/>
                  </a:moveTo>
                  <a:cubicBezTo>
                    <a:pt x="55457" y="31874"/>
                    <a:pt x="55457" y="28049"/>
                    <a:pt x="57977" y="24224"/>
                  </a:cubicBezTo>
                  <a:lnTo>
                    <a:pt x="61759" y="26774"/>
                  </a:lnTo>
                  <a:cubicBezTo>
                    <a:pt x="59238" y="29324"/>
                    <a:pt x="57977" y="31874"/>
                    <a:pt x="59238" y="31874"/>
                  </a:cubicBezTo>
                  <a:lnTo>
                    <a:pt x="55457" y="33148"/>
                  </a:lnTo>
                  <a:close/>
                  <a:moveTo>
                    <a:pt x="57977" y="24224"/>
                  </a:moveTo>
                  <a:cubicBezTo>
                    <a:pt x="60498" y="21674"/>
                    <a:pt x="63019" y="17849"/>
                    <a:pt x="68060" y="14024"/>
                  </a:cubicBezTo>
                  <a:lnTo>
                    <a:pt x="69321" y="16574"/>
                  </a:lnTo>
                  <a:cubicBezTo>
                    <a:pt x="65540" y="19124"/>
                    <a:pt x="63019" y="22949"/>
                    <a:pt x="61759" y="26774"/>
                  </a:cubicBezTo>
                  <a:lnTo>
                    <a:pt x="57977" y="24224"/>
                  </a:lnTo>
                  <a:close/>
                  <a:moveTo>
                    <a:pt x="68060" y="14024"/>
                  </a:moveTo>
                  <a:cubicBezTo>
                    <a:pt x="76883" y="5099"/>
                    <a:pt x="89487" y="0"/>
                    <a:pt x="100830" y="7649"/>
                  </a:cubicBezTo>
                  <a:lnTo>
                    <a:pt x="99570" y="10199"/>
                  </a:lnTo>
                  <a:cubicBezTo>
                    <a:pt x="89487" y="3824"/>
                    <a:pt x="78143" y="8924"/>
                    <a:pt x="69321" y="16574"/>
                  </a:cubicBezTo>
                  <a:lnTo>
                    <a:pt x="68060" y="14024"/>
                  </a:lnTo>
                  <a:close/>
                  <a:moveTo>
                    <a:pt x="100830" y="7649"/>
                  </a:moveTo>
                  <a:lnTo>
                    <a:pt x="103351" y="8924"/>
                  </a:lnTo>
                  <a:lnTo>
                    <a:pt x="100830" y="10199"/>
                  </a:lnTo>
                  <a:lnTo>
                    <a:pt x="99570" y="8924"/>
                  </a:lnTo>
                  <a:lnTo>
                    <a:pt x="100830" y="7649"/>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7" name="Freeform 5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CCwAAfRIAAC4LAACbEgAAAAAAACYAAAAIAAAA//////////8="/>
                </a:ext>
              </a:extLst>
            </p:cNvSpPr>
            <p:nvPr/>
          </p:nvSpPr>
          <p:spPr>
            <a:xfrm>
              <a:off x="1789430" y="3005455"/>
              <a:ext cx="27940" cy="19050"/>
            </a:xfrm>
            <a:custGeom>
              <a:avLst/>
              <a:gdLst/>
              <a:ahLst/>
              <a:cxnLst/>
              <a:rect l="0" t="0" r="27940" b="19050"/>
              <a:pathLst>
                <a:path w="27940" h="19050">
                  <a:moveTo>
                    <a:pt x="0" y="15240"/>
                  </a:moveTo>
                  <a:cubicBezTo>
                    <a:pt x="1270" y="15240"/>
                    <a:pt x="2540" y="13970"/>
                    <a:pt x="3810" y="12700"/>
                  </a:cubicBezTo>
                  <a:lnTo>
                    <a:pt x="6350" y="15240"/>
                  </a:lnTo>
                  <a:cubicBezTo>
                    <a:pt x="5080" y="16510"/>
                    <a:pt x="3810" y="17780"/>
                    <a:pt x="1270" y="19050"/>
                  </a:cubicBezTo>
                  <a:lnTo>
                    <a:pt x="0" y="15240"/>
                  </a:lnTo>
                  <a:close/>
                  <a:moveTo>
                    <a:pt x="3810" y="12700"/>
                  </a:moveTo>
                  <a:cubicBezTo>
                    <a:pt x="6350" y="10160"/>
                    <a:pt x="8890" y="8890"/>
                    <a:pt x="12700" y="7620"/>
                  </a:cubicBezTo>
                  <a:lnTo>
                    <a:pt x="13970" y="11430"/>
                  </a:lnTo>
                  <a:cubicBezTo>
                    <a:pt x="10160" y="11430"/>
                    <a:pt x="7620" y="12700"/>
                    <a:pt x="6350" y="15240"/>
                  </a:cubicBezTo>
                  <a:lnTo>
                    <a:pt x="3810" y="12700"/>
                  </a:lnTo>
                  <a:close/>
                  <a:moveTo>
                    <a:pt x="12700" y="7620"/>
                  </a:moveTo>
                  <a:cubicBezTo>
                    <a:pt x="16510" y="7620"/>
                    <a:pt x="17780" y="5080"/>
                    <a:pt x="20320" y="3810"/>
                  </a:cubicBezTo>
                  <a:lnTo>
                    <a:pt x="22860" y="6350"/>
                  </a:lnTo>
                  <a:cubicBezTo>
                    <a:pt x="20320" y="8890"/>
                    <a:pt x="17780" y="10160"/>
                    <a:pt x="13970" y="11430"/>
                  </a:cubicBezTo>
                  <a:lnTo>
                    <a:pt x="12700" y="7620"/>
                  </a:lnTo>
                  <a:close/>
                  <a:moveTo>
                    <a:pt x="22860" y="6350"/>
                  </a:moveTo>
                  <a:lnTo>
                    <a:pt x="27940" y="1270"/>
                  </a:lnTo>
                  <a:lnTo>
                    <a:pt x="22860" y="6350"/>
                  </a:lnTo>
                  <a:lnTo>
                    <a:pt x="21590" y="5080"/>
                  </a:lnTo>
                  <a:lnTo>
                    <a:pt x="22860" y="6350"/>
                  </a:lnTo>
                  <a:close/>
                  <a:moveTo>
                    <a:pt x="20320" y="3810"/>
                  </a:moveTo>
                  <a:cubicBezTo>
                    <a:pt x="20320" y="2540"/>
                    <a:pt x="20320" y="3810"/>
                    <a:pt x="21590" y="2540"/>
                  </a:cubicBezTo>
                  <a:lnTo>
                    <a:pt x="24130" y="5080"/>
                  </a:lnTo>
                  <a:cubicBezTo>
                    <a:pt x="22860" y="6350"/>
                    <a:pt x="24130" y="5080"/>
                    <a:pt x="22860" y="6350"/>
                  </a:cubicBezTo>
                  <a:lnTo>
                    <a:pt x="20320" y="3810"/>
                  </a:lnTo>
                  <a:close/>
                  <a:moveTo>
                    <a:pt x="24130" y="5080"/>
                  </a:moveTo>
                  <a:lnTo>
                    <a:pt x="22860" y="3810"/>
                  </a:lnTo>
                  <a:lnTo>
                    <a:pt x="24130" y="5080"/>
                  </a:lnTo>
                  <a:close/>
                  <a:moveTo>
                    <a:pt x="20320" y="2540"/>
                  </a:moveTo>
                  <a:cubicBezTo>
                    <a:pt x="21590" y="2540"/>
                    <a:pt x="21590" y="1270"/>
                    <a:pt x="21590" y="0"/>
                  </a:cubicBezTo>
                  <a:lnTo>
                    <a:pt x="25400" y="1270"/>
                  </a:lnTo>
                  <a:cubicBezTo>
                    <a:pt x="25400" y="2540"/>
                    <a:pt x="25400" y="3810"/>
                    <a:pt x="24130" y="5080"/>
                  </a:cubicBezTo>
                  <a:lnTo>
                    <a:pt x="20320" y="2540"/>
                  </a:lnTo>
                  <a:close/>
                  <a:moveTo>
                    <a:pt x="21590" y="0"/>
                  </a:moveTo>
                  <a:cubicBezTo>
                    <a:pt x="21590" y="0"/>
                    <a:pt x="21590" y="1270"/>
                    <a:pt x="21590" y="0"/>
                  </a:cubicBezTo>
                  <a:lnTo>
                    <a:pt x="25400" y="1270"/>
                  </a:lnTo>
                  <a:cubicBezTo>
                    <a:pt x="25400" y="1270"/>
                    <a:pt x="25400" y="1270"/>
                    <a:pt x="25400" y="1270"/>
                  </a:cubicBezTo>
                  <a:lnTo>
                    <a:pt x="2159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6" name="Freeform 5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CCwAArxIAACILAADfEgAAAAAAACYAAAAIAAAA//////////8="/>
                </a:ext>
              </a:extLst>
            </p:cNvSpPr>
            <p:nvPr/>
          </p:nvSpPr>
          <p:spPr>
            <a:xfrm>
              <a:off x="1789430" y="3037205"/>
              <a:ext cx="20320" cy="30480"/>
            </a:xfrm>
            <a:custGeom>
              <a:avLst/>
              <a:gdLst/>
              <a:ahLst/>
              <a:cxnLst/>
              <a:rect l="0" t="0" r="20320" b="30480"/>
              <a:pathLst>
                <a:path w="20320" h="30480">
                  <a:moveTo>
                    <a:pt x="0" y="27940"/>
                  </a:moveTo>
                  <a:lnTo>
                    <a:pt x="17780" y="0"/>
                  </a:lnTo>
                  <a:lnTo>
                    <a:pt x="20320" y="2540"/>
                  </a:lnTo>
                  <a:lnTo>
                    <a:pt x="2540" y="30480"/>
                  </a:lnTo>
                  <a:lnTo>
                    <a:pt x="0" y="279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5" name="Freeform 5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mCwAAuRIAADoLAADhEgAAAAAAACYAAAAIAAAA//////////8="/>
                </a:ext>
              </a:extLst>
            </p:cNvSpPr>
            <p:nvPr/>
          </p:nvSpPr>
          <p:spPr>
            <a:xfrm>
              <a:off x="1812290" y="3043555"/>
              <a:ext cx="12700" cy="25400"/>
            </a:xfrm>
            <a:custGeom>
              <a:avLst/>
              <a:gdLst/>
              <a:ahLst/>
              <a:cxnLst/>
              <a:rect l="0" t="0" r="12700" b="25400"/>
              <a:pathLst>
                <a:path w="12700" h="25400">
                  <a:moveTo>
                    <a:pt x="10160" y="25400"/>
                  </a:moveTo>
                  <a:lnTo>
                    <a:pt x="0" y="1270"/>
                  </a:lnTo>
                  <a:lnTo>
                    <a:pt x="2540" y="0"/>
                  </a:lnTo>
                  <a:lnTo>
                    <a:pt x="12700" y="24130"/>
                  </a:lnTo>
                  <a:lnTo>
                    <a:pt x="10160" y="2540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4" name="Freeform 5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QCwAArxIAACILAADJEgAAAAAAACYAAAAIAAAA//////////8="/>
                </a:ext>
              </a:extLst>
            </p:cNvSpPr>
            <p:nvPr/>
          </p:nvSpPr>
          <p:spPr>
            <a:xfrm>
              <a:off x="1798320" y="3037205"/>
              <a:ext cx="11430" cy="16510"/>
            </a:xfrm>
            <a:custGeom>
              <a:avLst/>
              <a:gdLst/>
              <a:ahLst/>
              <a:cxnLst/>
              <a:rect l="0" t="0" r="11430" b="16510"/>
              <a:pathLst>
                <a:path w="11430" h="16510">
                  <a:moveTo>
                    <a:pt x="0" y="13970"/>
                  </a:moveTo>
                  <a:lnTo>
                    <a:pt x="8890" y="0"/>
                  </a:lnTo>
                  <a:lnTo>
                    <a:pt x="11430" y="2540"/>
                  </a:lnTo>
                  <a:lnTo>
                    <a:pt x="2540" y="16510"/>
                  </a:lnTo>
                  <a:lnTo>
                    <a:pt x="0" y="1397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3" name="Freeform 5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UCwAAkxIAACQLAACpEgAAAAAAACYAAAAIAAAA//////////8="/>
                </a:ext>
              </a:extLst>
            </p:cNvSpPr>
            <p:nvPr/>
          </p:nvSpPr>
          <p:spPr>
            <a:xfrm>
              <a:off x="1800860" y="3019425"/>
              <a:ext cx="10160" cy="13970"/>
            </a:xfrm>
            <a:custGeom>
              <a:avLst/>
              <a:gdLst/>
              <a:ahLst/>
              <a:cxnLst/>
              <a:rect l="0" t="0" r="10160" b="13970"/>
              <a:pathLst>
                <a:path w="10160" h="13970">
                  <a:moveTo>
                    <a:pt x="3810" y="0"/>
                  </a:moveTo>
                  <a:lnTo>
                    <a:pt x="10160" y="12700"/>
                  </a:lnTo>
                  <a:lnTo>
                    <a:pt x="7620" y="13970"/>
                  </a:lnTo>
                  <a:lnTo>
                    <a:pt x="0" y="2540"/>
                  </a:lnTo>
                  <a:lnTo>
                    <a:pt x="381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2" name="Freeform 5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CgAAIBMAAOQKAABcEwAAAAAAACYAAAAIAAAA//////////8="/>
                </a:ext>
              </a:extLst>
            </p:cNvSpPr>
            <p:nvPr/>
          </p:nvSpPr>
          <p:spPr>
            <a:xfrm>
              <a:off x="1746250" y="3108960"/>
              <a:ext cx="24130" cy="38100"/>
            </a:xfrm>
            <a:custGeom>
              <a:avLst/>
              <a:gdLst/>
              <a:ahLst/>
              <a:cxnLst/>
              <a:rect l="0" t="0" r="24130" b="38100"/>
              <a:pathLst>
                <a:path w="24130" h="38100">
                  <a:moveTo>
                    <a:pt x="2540" y="0"/>
                  </a:moveTo>
                  <a:lnTo>
                    <a:pt x="24130" y="35560"/>
                  </a:lnTo>
                  <a:lnTo>
                    <a:pt x="21590" y="38100"/>
                  </a:lnTo>
                  <a:lnTo>
                    <a:pt x="0" y="1270"/>
                  </a:lnTo>
                  <a:lnTo>
                    <a:pt x="254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1" name="Freeform 5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ACgAA8hIAAOYKAAAQEwAAAAAAACYAAAAIAAAA//////////8="/>
                </a:ext>
              </a:extLst>
            </p:cNvSpPr>
            <p:nvPr/>
          </p:nvSpPr>
          <p:spPr>
            <a:xfrm>
              <a:off x="1747520" y="3079750"/>
              <a:ext cx="24130" cy="19050"/>
            </a:xfrm>
            <a:custGeom>
              <a:avLst/>
              <a:gdLst/>
              <a:ahLst/>
              <a:cxnLst/>
              <a:rect l="0" t="0" r="24130" b="19050"/>
              <a:pathLst>
                <a:path w="24130" h="19050">
                  <a:moveTo>
                    <a:pt x="0" y="16510"/>
                  </a:moveTo>
                  <a:lnTo>
                    <a:pt x="21590" y="0"/>
                  </a:lnTo>
                  <a:lnTo>
                    <a:pt x="24130" y="2540"/>
                  </a:lnTo>
                  <a:lnTo>
                    <a:pt x="2540" y="19050"/>
                  </a:lnTo>
                  <a:lnTo>
                    <a:pt x="0" y="165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0" name="Freeform 5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BCwAAOhMAAIQLAABUEwAAAAAAACYAAAAIAAAA//////////8="/>
                </a:ext>
              </a:extLst>
            </p:cNvSpPr>
            <p:nvPr/>
          </p:nvSpPr>
          <p:spPr>
            <a:xfrm>
              <a:off x="1829435" y="3125470"/>
              <a:ext cx="42545" cy="16510"/>
            </a:xfrm>
            <a:custGeom>
              <a:avLst/>
              <a:gdLst/>
              <a:ahLst/>
              <a:cxnLst/>
              <a:rect l="0" t="0" r="42545" b="16510"/>
              <a:pathLst>
                <a:path w="42545" h="16510">
                  <a:moveTo>
                    <a:pt x="42545" y="2540"/>
                  </a:moveTo>
                  <a:lnTo>
                    <a:pt x="1289" y="16510"/>
                  </a:lnTo>
                  <a:lnTo>
                    <a:pt x="0" y="13970"/>
                  </a:lnTo>
                  <a:lnTo>
                    <a:pt x="42545" y="0"/>
                  </a:lnTo>
                  <a:lnTo>
                    <a:pt x="42545" y="25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19" name="Freeform 5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QCwAA9BIAAHwLAAAUEwAAAAAAACYAAAAIAAAA//////////8="/>
                </a:ext>
              </a:extLst>
            </p:cNvSpPr>
            <p:nvPr/>
          </p:nvSpPr>
          <p:spPr>
            <a:xfrm>
              <a:off x="1838960" y="3081020"/>
              <a:ext cx="27940" cy="20320"/>
            </a:xfrm>
            <a:custGeom>
              <a:avLst/>
              <a:gdLst/>
              <a:ahLst/>
              <a:cxnLst/>
              <a:rect l="0" t="0" r="27940" b="20320"/>
              <a:pathLst>
                <a:path w="27940" h="20320">
                  <a:moveTo>
                    <a:pt x="25400" y="20320"/>
                  </a:moveTo>
                  <a:lnTo>
                    <a:pt x="0" y="2540"/>
                  </a:lnTo>
                  <a:lnTo>
                    <a:pt x="2540" y="0"/>
                  </a:lnTo>
                  <a:lnTo>
                    <a:pt x="27940" y="16510"/>
                  </a:lnTo>
                  <a:lnTo>
                    <a:pt x="25400" y="2032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532" name="Rectangle 53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CgAAYRYAAKkLAADCFwAAEAAAACYAAAAIAAAA//////////8="/>
              </a:ext>
            </a:extLst>
          </p:cNvSpPr>
          <p:nvPr/>
        </p:nvSpPr>
        <p:spPr>
          <a:xfrm>
            <a:off x="1671955" y="363791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33" name="Freeform 5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GwAASRcAAI0bAACEGQAAEAAAACYAAAAIAAAA//////////8="/>
              </a:ext>
            </a:extLst>
          </p:cNvSpPr>
          <p:nvPr/>
        </p:nvSpPr>
        <p:spPr>
          <a:xfrm>
            <a:off x="4429760" y="3785235"/>
            <a:ext cx="48895" cy="362585"/>
          </a:xfrm>
          <a:custGeom>
            <a:avLst/>
            <a:gdLst/>
            <a:ahLst/>
            <a:cxnLst/>
            <a:rect l="0" t="0" r="48895" b="362585"/>
            <a:pathLst>
              <a:path w="48895" h="362585">
                <a:moveTo>
                  <a:pt x="0" y="362585"/>
                </a:moveTo>
                <a:cubicBezTo>
                  <a:pt x="21091" y="362585"/>
                  <a:pt x="21091" y="0"/>
                  <a:pt x="4889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4" name="Freeform 5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VGwAAGBcAAN0bAABRFwAAEAAAACYAAAAIAAAA//////////8="/>
              </a:ext>
            </a:extLst>
          </p:cNvSpPr>
          <p:nvPr/>
        </p:nvSpPr>
        <p:spPr>
          <a:xfrm>
            <a:off x="4483735" y="375412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5" name="Freeform 5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HAAA1wwAAMocAAB2FgAAEAAAACYAAAAIAAAA//////////8="/>
              </a:ext>
            </a:extLst>
          </p:cNvSpPr>
          <p:nvPr/>
        </p:nvSpPr>
        <p:spPr>
          <a:xfrm>
            <a:off x="4624070" y="2087245"/>
            <a:ext cx="55880" cy="1564005"/>
          </a:xfrm>
          <a:custGeom>
            <a:avLst/>
            <a:gdLst/>
            <a:ahLst/>
            <a:cxnLst/>
            <a:rect l="0" t="0" r="55880" b="1564005"/>
            <a:pathLst>
              <a:path w="55880" h="1564005">
                <a:moveTo>
                  <a:pt x="0" y="1564005"/>
                </a:moveTo>
                <a:cubicBezTo>
                  <a:pt x="26533" y="1564005"/>
                  <a:pt x="26533" y="0"/>
                  <a:pt x="558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6" name="Freeform 5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EGwAAlwwAAAscAADQDAAAEAAAACYAAAAIAAAA//////////8="/>
              </a:ext>
            </a:extLst>
          </p:cNvSpPr>
          <p:nvPr/>
        </p:nvSpPr>
        <p:spPr>
          <a:xfrm>
            <a:off x="4513580" y="20466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7" name="Rectangle 54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GwAAHBcAAN8cAABRGAAAEAAAACYAAAAIAAAA//////////8="/>
              </a:ext>
            </a:extLst>
          </p:cNvSpPr>
          <p:nvPr/>
        </p:nvSpPr>
        <p:spPr>
          <a:xfrm>
            <a:off x="4497705" y="3756660"/>
            <a:ext cx="195580" cy="19621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38" name="Rectangle 54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8EQAA+xQAABsTAABaFgAAEAAAACYAAAAIAAAA//////////8="/>
              </a:ext>
            </a:extLst>
          </p:cNvSpPr>
          <p:nvPr/>
        </p:nvSpPr>
        <p:spPr>
          <a:xfrm>
            <a:off x="2882900" y="34105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39" name="Group 54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wRAAD6FAAAIRMAAGMWAAAQAAAAJgAAAAgAAAD/////AAAAAA=="/>
              </a:ext>
            </a:extLst>
          </p:cNvGrpSpPr>
          <p:nvPr/>
        </p:nvGrpSpPr>
        <p:grpSpPr>
          <a:xfrm>
            <a:off x="2882900" y="3409950"/>
            <a:ext cx="226695" cy="229235"/>
            <a:chOff x="2882900" y="3409950"/>
            <a:chExt cx="226695" cy="229235"/>
          </a:xfrm>
        </p:grpSpPr>
        <p:sp>
          <p:nvSpPr>
            <p:cNvPr id="562" name="Freeform 5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DHEQAABhUAABUTAABXFgAAAAAAACYAAAAIAAAA//////////8="/>
                </a:ext>
              </a:extLst>
            </p:cNvSpPr>
            <p:nvPr/>
          </p:nvSpPr>
          <p:spPr>
            <a:xfrm>
              <a:off x="2889885" y="3417570"/>
              <a:ext cx="212090" cy="213995"/>
            </a:xfrm>
            <a:custGeom>
              <a:avLst/>
              <a:gdLst/>
              <a:ahLst/>
              <a:cxnLst/>
              <a:rect l="0" t="0" r="212090" b="213995"/>
              <a:pathLst>
                <a:path w="212090" h="213995">
                  <a:moveTo>
                    <a:pt x="45353" y="0"/>
                  </a:moveTo>
                  <a:cubicBezTo>
                    <a:pt x="167182" y="0"/>
                    <a:pt x="167182" y="0"/>
                    <a:pt x="167182" y="0"/>
                  </a:cubicBezTo>
                  <a:cubicBezTo>
                    <a:pt x="191637" y="0"/>
                    <a:pt x="212090" y="20680"/>
                    <a:pt x="212090" y="45406"/>
                  </a:cubicBezTo>
                  <a:cubicBezTo>
                    <a:pt x="212090" y="168588"/>
                    <a:pt x="212090" y="168588"/>
                    <a:pt x="212090" y="168588"/>
                  </a:cubicBezTo>
                  <a:cubicBezTo>
                    <a:pt x="212090" y="193764"/>
                    <a:pt x="191637" y="213995"/>
                    <a:pt x="167182" y="213995"/>
                  </a:cubicBezTo>
                  <a:cubicBezTo>
                    <a:pt x="45353" y="213995"/>
                    <a:pt x="45353" y="213995"/>
                    <a:pt x="45353" y="213995"/>
                  </a:cubicBezTo>
                  <a:cubicBezTo>
                    <a:pt x="20453" y="213995"/>
                    <a:pt x="0" y="193764"/>
                    <a:pt x="0" y="168588"/>
                  </a:cubicBezTo>
                  <a:cubicBezTo>
                    <a:pt x="0" y="45406"/>
                    <a:pt x="0" y="45406"/>
                    <a:pt x="0" y="45406"/>
                  </a:cubicBezTo>
                  <a:cubicBezTo>
                    <a:pt x="0" y="20680"/>
                    <a:pt x="20453" y="0"/>
                    <a:pt x="45353" y="0"/>
                  </a:cubicBezTo>
                  <a:close/>
                </a:path>
              </a:pathLst>
            </a:custGeom>
            <a:solidFill>
              <a:srgbClr val="5DB3A8"/>
            </a:solidFill>
            <a:ln>
              <a:noFill/>
            </a:ln>
            <a:effectLst/>
          </p:spPr>
          <p:txBody>
            <a:bodyPr vert="horz" wrap="square" lIns="91440" tIns="45720" rIns="91440" bIns="45720" numCol="1" spcCol="215900" anchor="t"/>
            <a:lstStyle/>
            <a:p>
              <a:pPr>
                <a:defRPr lang="en-us"/>
              </a:pPr>
              <a:endParaRPr lang="it-it"/>
            </a:p>
          </p:txBody>
        </p:sp>
        <p:sp>
          <p:nvSpPr>
            <p:cNvPr id="561" name="Freeform 5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8EQAA+hQAACETAABjFgAAAAAAACYAAAAIAAAA//////////8="/>
                </a:ext>
              </a:extLst>
            </p:cNvSpPr>
            <p:nvPr/>
          </p:nvSpPr>
          <p:spPr>
            <a:xfrm>
              <a:off x="2882900" y="3409950"/>
              <a:ext cx="226695" cy="229235"/>
            </a:xfrm>
            <a:custGeom>
              <a:avLst/>
              <a:gdLst/>
              <a:ahLst/>
              <a:cxnLst/>
              <a:rect l="0" t="0" r="226695" b="229235"/>
              <a:pathLst>
                <a:path w="226695" h="229235">
                  <a:moveTo>
                    <a:pt x="174244" y="0"/>
                  </a:moveTo>
                  <a:cubicBezTo>
                    <a:pt x="52451" y="0"/>
                    <a:pt x="52451" y="0"/>
                    <a:pt x="52451" y="0"/>
                  </a:cubicBezTo>
                  <a:cubicBezTo>
                    <a:pt x="23558" y="0"/>
                    <a:pt x="0" y="23869"/>
                    <a:pt x="0" y="52692"/>
                  </a:cubicBezTo>
                  <a:cubicBezTo>
                    <a:pt x="0" y="176092"/>
                    <a:pt x="0" y="176092"/>
                    <a:pt x="0" y="176092"/>
                  </a:cubicBezTo>
                  <a:cubicBezTo>
                    <a:pt x="0" y="205365"/>
                    <a:pt x="23558" y="229235"/>
                    <a:pt x="52451" y="229235"/>
                  </a:cubicBezTo>
                  <a:cubicBezTo>
                    <a:pt x="174244" y="229235"/>
                    <a:pt x="174244" y="229235"/>
                    <a:pt x="174244" y="229235"/>
                  </a:cubicBezTo>
                  <a:cubicBezTo>
                    <a:pt x="202692" y="229235"/>
                    <a:pt x="226250" y="205365"/>
                    <a:pt x="226695" y="176092"/>
                  </a:cubicBezTo>
                  <a:cubicBezTo>
                    <a:pt x="226695" y="52692"/>
                    <a:pt x="226695" y="52692"/>
                    <a:pt x="226695" y="52692"/>
                  </a:cubicBezTo>
                  <a:cubicBezTo>
                    <a:pt x="226250" y="23869"/>
                    <a:pt x="202692" y="0"/>
                    <a:pt x="174244" y="0"/>
                  </a:cubicBezTo>
                  <a:close/>
                  <a:moveTo>
                    <a:pt x="52451" y="14411"/>
                  </a:moveTo>
                  <a:cubicBezTo>
                    <a:pt x="174244" y="14411"/>
                    <a:pt x="174244" y="14411"/>
                    <a:pt x="174244" y="14411"/>
                  </a:cubicBezTo>
                  <a:cubicBezTo>
                    <a:pt x="194691" y="14861"/>
                    <a:pt x="211582" y="31975"/>
                    <a:pt x="211582" y="52692"/>
                  </a:cubicBezTo>
                  <a:cubicBezTo>
                    <a:pt x="211582" y="176092"/>
                    <a:pt x="211582" y="176092"/>
                    <a:pt x="211582" y="176092"/>
                  </a:cubicBezTo>
                  <a:cubicBezTo>
                    <a:pt x="211582" y="197259"/>
                    <a:pt x="194691" y="214373"/>
                    <a:pt x="174244" y="214373"/>
                  </a:cubicBezTo>
                  <a:cubicBezTo>
                    <a:pt x="52451" y="214373"/>
                    <a:pt x="52451" y="214373"/>
                    <a:pt x="52451" y="214373"/>
                  </a:cubicBezTo>
                  <a:cubicBezTo>
                    <a:pt x="31559" y="214373"/>
                    <a:pt x="14668" y="197259"/>
                    <a:pt x="14668" y="176092"/>
                  </a:cubicBezTo>
                  <a:cubicBezTo>
                    <a:pt x="14668" y="52692"/>
                    <a:pt x="14668" y="52692"/>
                    <a:pt x="14668" y="52692"/>
                  </a:cubicBezTo>
                  <a:cubicBezTo>
                    <a:pt x="14668" y="31975"/>
                    <a:pt x="31559" y="14861"/>
                    <a:pt x="52451" y="14411"/>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0" name="Rectangle 5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CWEgAA0BUAAOwSAAAnFgAAAAAAACYAAAAIAAAA//////////8="/>
                </a:ext>
              </a:extLst>
            </p:cNvSpPr>
            <p:nvPr/>
          </p:nvSpPr>
          <p:spPr>
            <a:xfrm>
              <a:off x="3021330" y="3545840"/>
              <a:ext cx="54610" cy="55245"/>
            </a:xfrm>
            <a:prstGeom prst="rect">
              <a:avLst/>
            </a:pr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9" name="Freeform 5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CEgAALhUAAP4SAAC4FQAAAAAAACYAAAAIAAAA//////////8="/>
                </a:ext>
              </a:extLst>
            </p:cNvSpPr>
            <p:nvPr/>
          </p:nvSpPr>
          <p:spPr>
            <a:xfrm>
              <a:off x="2927350" y="3442970"/>
              <a:ext cx="160020" cy="87630"/>
            </a:xfrm>
            <a:custGeom>
              <a:avLst/>
              <a:gdLst/>
              <a:ahLst/>
              <a:cxnLst/>
              <a:rect l="0" t="0" r="160020" b="87630"/>
              <a:pathLst>
                <a:path w="160020" h="87630">
                  <a:moveTo>
                    <a:pt x="149517" y="24067"/>
                  </a:moveTo>
                  <a:lnTo>
                    <a:pt x="117389" y="24067"/>
                  </a:lnTo>
                  <a:lnTo>
                    <a:pt x="117389" y="7405"/>
                  </a:lnTo>
                  <a:lnTo>
                    <a:pt x="102561" y="0"/>
                  </a:lnTo>
                  <a:lnTo>
                    <a:pt x="4943" y="0"/>
                  </a:lnTo>
                  <a:lnTo>
                    <a:pt x="0" y="5554"/>
                  </a:lnTo>
                  <a:lnTo>
                    <a:pt x="0" y="79608"/>
                  </a:lnTo>
                  <a:lnTo>
                    <a:pt x="40159" y="79608"/>
                  </a:lnTo>
                  <a:lnTo>
                    <a:pt x="40159" y="84544"/>
                  </a:lnTo>
                  <a:lnTo>
                    <a:pt x="40777" y="84544"/>
                  </a:lnTo>
                  <a:lnTo>
                    <a:pt x="40777" y="85162"/>
                  </a:lnTo>
                  <a:lnTo>
                    <a:pt x="41395" y="85780"/>
                  </a:lnTo>
                  <a:lnTo>
                    <a:pt x="42013" y="85780"/>
                  </a:lnTo>
                  <a:lnTo>
                    <a:pt x="42013" y="86396"/>
                  </a:lnTo>
                  <a:lnTo>
                    <a:pt x="42631" y="86396"/>
                  </a:lnTo>
                  <a:lnTo>
                    <a:pt x="43249" y="86396"/>
                  </a:lnTo>
                  <a:lnTo>
                    <a:pt x="43249" y="87013"/>
                  </a:lnTo>
                  <a:lnTo>
                    <a:pt x="43866" y="87013"/>
                  </a:lnTo>
                  <a:lnTo>
                    <a:pt x="44484" y="87013"/>
                  </a:lnTo>
                  <a:lnTo>
                    <a:pt x="45102" y="87013"/>
                  </a:lnTo>
                  <a:lnTo>
                    <a:pt x="45720" y="87013"/>
                  </a:lnTo>
                  <a:lnTo>
                    <a:pt x="45720" y="87630"/>
                  </a:lnTo>
                  <a:lnTo>
                    <a:pt x="46338" y="87630"/>
                  </a:lnTo>
                  <a:lnTo>
                    <a:pt x="46956" y="87630"/>
                  </a:lnTo>
                  <a:lnTo>
                    <a:pt x="47574" y="87630"/>
                  </a:lnTo>
                  <a:lnTo>
                    <a:pt x="48191" y="87630"/>
                  </a:lnTo>
                  <a:lnTo>
                    <a:pt x="144574" y="87630"/>
                  </a:lnTo>
                  <a:lnTo>
                    <a:pt x="145192" y="87630"/>
                  </a:lnTo>
                  <a:lnTo>
                    <a:pt x="145810" y="87630"/>
                  </a:lnTo>
                  <a:lnTo>
                    <a:pt x="146428" y="87630"/>
                  </a:lnTo>
                  <a:lnTo>
                    <a:pt x="147045" y="87630"/>
                  </a:lnTo>
                  <a:lnTo>
                    <a:pt x="147663" y="87630"/>
                  </a:lnTo>
                  <a:lnTo>
                    <a:pt x="147663" y="87013"/>
                  </a:lnTo>
                  <a:lnTo>
                    <a:pt x="148281" y="87013"/>
                  </a:lnTo>
                  <a:lnTo>
                    <a:pt x="148899" y="87013"/>
                  </a:lnTo>
                  <a:lnTo>
                    <a:pt x="149517" y="87013"/>
                  </a:lnTo>
                  <a:lnTo>
                    <a:pt x="149517" y="86396"/>
                  </a:lnTo>
                  <a:lnTo>
                    <a:pt x="150135" y="86396"/>
                  </a:lnTo>
                  <a:lnTo>
                    <a:pt x="150752" y="86396"/>
                  </a:lnTo>
                  <a:lnTo>
                    <a:pt x="151370" y="86396"/>
                  </a:lnTo>
                  <a:lnTo>
                    <a:pt x="151370" y="85779"/>
                  </a:lnTo>
                  <a:lnTo>
                    <a:pt x="151988" y="85779"/>
                  </a:lnTo>
                  <a:lnTo>
                    <a:pt x="151988" y="85162"/>
                  </a:lnTo>
                  <a:lnTo>
                    <a:pt x="151988" y="84544"/>
                  </a:lnTo>
                  <a:lnTo>
                    <a:pt x="152606" y="84544"/>
                  </a:lnTo>
                  <a:lnTo>
                    <a:pt x="152606" y="79608"/>
                  </a:lnTo>
                  <a:lnTo>
                    <a:pt x="158166" y="79608"/>
                  </a:lnTo>
                  <a:lnTo>
                    <a:pt x="158784" y="79608"/>
                  </a:lnTo>
                  <a:lnTo>
                    <a:pt x="159402" y="79608"/>
                  </a:lnTo>
                  <a:lnTo>
                    <a:pt x="159402" y="78990"/>
                  </a:lnTo>
                  <a:lnTo>
                    <a:pt x="160020" y="78990"/>
                  </a:lnTo>
                  <a:lnTo>
                    <a:pt x="160020" y="78373"/>
                  </a:lnTo>
                  <a:lnTo>
                    <a:pt x="160020" y="77756"/>
                  </a:lnTo>
                  <a:lnTo>
                    <a:pt x="160020" y="53689"/>
                  </a:lnTo>
                  <a:lnTo>
                    <a:pt x="151988" y="26536"/>
                  </a:lnTo>
                  <a:lnTo>
                    <a:pt x="151370" y="25302"/>
                  </a:lnTo>
                  <a:lnTo>
                    <a:pt x="151370" y="24685"/>
                  </a:lnTo>
                  <a:lnTo>
                    <a:pt x="150752" y="24067"/>
                  </a:lnTo>
                  <a:lnTo>
                    <a:pt x="150135" y="24067"/>
                  </a:lnTo>
                  <a:lnTo>
                    <a:pt x="149517" y="24067"/>
                  </a:lnTo>
                  <a:close/>
                  <a:moveTo>
                    <a:pt x="145810" y="29621"/>
                  </a:moveTo>
                  <a:lnTo>
                    <a:pt x="146428" y="29621"/>
                  </a:lnTo>
                  <a:lnTo>
                    <a:pt x="147045" y="29621"/>
                  </a:lnTo>
                  <a:lnTo>
                    <a:pt x="147045" y="30239"/>
                  </a:lnTo>
                  <a:lnTo>
                    <a:pt x="147663" y="30239"/>
                  </a:lnTo>
                  <a:lnTo>
                    <a:pt x="151370" y="45666"/>
                  </a:lnTo>
                  <a:lnTo>
                    <a:pt x="151370" y="46283"/>
                  </a:lnTo>
                  <a:lnTo>
                    <a:pt x="151370" y="46901"/>
                  </a:lnTo>
                  <a:lnTo>
                    <a:pt x="150752" y="46901"/>
                  </a:lnTo>
                  <a:lnTo>
                    <a:pt x="126657" y="46901"/>
                  </a:lnTo>
                  <a:lnTo>
                    <a:pt x="126039" y="46901"/>
                  </a:lnTo>
                  <a:lnTo>
                    <a:pt x="125421" y="46901"/>
                  </a:lnTo>
                  <a:lnTo>
                    <a:pt x="125421" y="46283"/>
                  </a:lnTo>
                  <a:lnTo>
                    <a:pt x="124803" y="46283"/>
                  </a:lnTo>
                  <a:lnTo>
                    <a:pt x="124803" y="45666"/>
                  </a:lnTo>
                  <a:lnTo>
                    <a:pt x="124803" y="30239"/>
                  </a:lnTo>
                  <a:lnTo>
                    <a:pt x="125421" y="30239"/>
                  </a:lnTo>
                  <a:lnTo>
                    <a:pt x="125421" y="29621"/>
                  </a:lnTo>
                  <a:lnTo>
                    <a:pt x="126039" y="29621"/>
                  </a:lnTo>
                  <a:lnTo>
                    <a:pt x="126657" y="29621"/>
                  </a:lnTo>
                  <a:lnTo>
                    <a:pt x="145810" y="29621"/>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8" name="Oval 5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FEgAAmhUAADMSAADIFQAAAAAAACYAAAAIAAAA//////////8="/>
                </a:ext>
              </a:extLst>
            </p:cNvSpPr>
            <p:nvPr/>
          </p:nvSpPr>
          <p:spPr>
            <a:xfrm>
              <a:off x="2929255" y="3511550"/>
              <a:ext cx="29210" cy="292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7" name="Oval 5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f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PEgAAoxUAACgSAAC+FQAAAAAAACYAAAAIAAAA//////////8="/>
                </a:ext>
              </a:extLst>
            </p:cNvSpPr>
            <p:nvPr/>
          </p:nvSpPr>
          <p:spPr>
            <a:xfrm>
              <a:off x="2935605" y="351726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6" name="Oval 5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SEgAAphUAACYSAAC7FQAAAAAAACYAAAAIAAAA//////////8="/>
                </a:ext>
              </a:extLst>
            </p:cNvSpPr>
            <p:nvPr/>
          </p:nvSpPr>
          <p:spPr>
            <a:xfrm>
              <a:off x="2937510" y="3519170"/>
              <a:ext cx="12700" cy="1333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5" name="Oval 5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1EgAAmhUAAGISAADIFQAAAAAAACYAAAAIAAAA//////////8="/>
                </a:ext>
              </a:extLst>
            </p:cNvSpPr>
            <p:nvPr/>
          </p:nvSpPr>
          <p:spPr>
            <a:xfrm>
              <a:off x="2959735" y="3511550"/>
              <a:ext cx="28575" cy="292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4" name="Oval 5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AAoxUAAFkSAAC+FQAAAAAAACYAAAAIAAAA//////////8="/>
                </a:ext>
              </a:extLst>
            </p:cNvSpPr>
            <p:nvPr/>
          </p:nvSpPr>
          <p:spPr>
            <a:xfrm>
              <a:off x="2965450" y="351726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3" name="Oval 5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BEgAAphUAAFYSAAC7FQAAAAAAACYAAAAIAAAA//////////8="/>
                </a:ext>
              </a:extLst>
            </p:cNvSpPr>
            <p:nvPr/>
          </p:nvSpPr>
          <p:spPr>
            <a:xfrm>
              <a:off x="2967355" y="3519170"/>
              <a:ext cx="13335" cy="1333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2" name="Oval 5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AEgAAoRUAAOUSAADIFQAAAAAAACYAAAAIAAAA//////////8="/>
                </a:ext>
              </a:extLst>
            </p:cNvSpPr>
            <p:nvPr/>
          </p:nvSpPr>
          <p:spPr>
            <a:xfrm>
              <a:off x="3048000" y="3515995"/>
              <a:ext cx="23495" cy="2476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1" name="Oval 5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EgAAqRUAAN4SAAC/FQAAAAAAACYAAAAIAAAA//////////8="/>
                </a:ext>
              </a:extLst>
            </p:cNvSpPr>
            <p:nvPr/>
          </p:nvSpPr>
          <p:spPr>
            <a:xfrm>
              <a:off x="3053080" y="3521075"/>
              <a:ext cx="13970" cy="1397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0" name="Freeform 5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JEgAArBUAANsSAAC9FQAAAAAAACYAAAAIAAAA//////////8="/>
                </a:ext>
              </a:extLst>
            </p:cNvSpPr>
            <p:nvPr/>
          </p:nvSpPr>
          <p:spPr>
            <a:xfrm>
              <a:off x="3053715" y="3522980"/>
              <a:ext cx="11430" cy="10795"/>
            </a:xfrm>
            <a:custGeom>
              <a:avLst/>
              <a:gdLst/>
              <a:ahLst/>
              <a:cxnLst/>
              <a:rect l="0" t="0" r="11430" b="10795"/>
              <a:pathLst>
                <a:path w="11430" h="10795">
                  <a:moveTo>
                    <a:pt x="5944" y="10795"/>
                  </a:moveTo>
                  <a:cubicBezTo>
                    <a:pt x="9144" y="10795"/>
                    <a:pt x="11430" y="8204"/>
                    <a:pt x="11430" y="5613"/>
                  </a:cubicBezTo>
                  <a:cubicBezTo>
                    <a:pt x="11430" y="2159"/>
                    <a:pt x="9144" y="0"/>
                    <a:pt x="5944" y="0"/>
                  </a:cubicBezTo>
                  <a:cubicBezTo>
                    <a:pt x="2743" y="0"/>
                    <a:pt x="0" y="2159"/>
                    <a:pt x="0" y="5613"/>
                  </a:cubicBezTo>
                  <a:cubicBezTo>
                    <a:pt x="0" y="8204"/>
                    <a:pt x="2743" y="10795"/>
                    <a:pt x="5944" y="10795"/>
                  </a:cubicBezTo>
                  <a:close/>
                </a:path>
              </a:pathLst>
            </a:cu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9" name="Freeform 5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cEQAAzhUAAIMSAAArFgAAAAAAACYAAAAIAAAA//////////8="/>
                </a:ext>
              </a:extLst>
            </p:cNvSpPr>
            <p:nvPr/>
          </p:nvSpPr>
          <p:spPr>
            <a:xfrm>
              <a:off x="2903220" y="3544570"/>
              <a:ext cx="106045" cy="59055"/>
            </a:xfrm>
            <a:custGeom>
              <a:avLst/>
              <a:gdLst/>
              <a:ahLst/>
              <a:cxnLst/>
              <a:rect l="0" t="0" r="106045" b="59055"/>
              <a:pathLst>
                <a:path w="106045" h="59055">
                  <a:moveTo>
                    <a:pt x="6781" y="15994"/>
                  </a:moveTo>
                  <a:lnTo>
                    <a:pt x="28360" y="15994"/>
                  </a:lnTo>
                  <a:lnTo>
                    <a:pt x="28360" y="5536"/>
                  </a:lnTo>
                  <a:lnTo>
                    <a:pt x="38225" y="0"/>
                  </a:lnTo>
                  <a:lnTo>
                    <a:pt x="102962" y="0"/>
                  </a:lnTo>
                  <a:lnTo>
                    <a:pt x="106045" y="3690"/>
                  </a:lnTo>
                  <a:lnTo>
                    <a:pt x="106045" y="53518"/>
                  </a:lnTo>
                  <a:lnTo>
                    <a:pt x="79533" y="53518"/>
                  </a:lnTo>
                  <a:lnTo>
                    <a:pt x="79533" y="55979"/>
                  </a:lnTo>
                  <a:lnTo>
                    <a:pt x="79533" y="56594"/>
                  </a:lnTo>
                  <a:lnTo>
                    <a:pt x="79533" y="57209"/>
                  </a:lnTo>
                  <a:lnTo>
                    <a:pt x="78917" y="57209"/>
                  </a:lnTo>
                  <a:lnTo>
                    <a:pt x="78300" y="57209"/>
                  </a:lnTo>
                  <a:lnTo>
                    <a:pt x="78300" y="57824"/>
                  </a:lnTo>
                  <a:lnTo>
                    <a:pt x="77684" y="57824"/>
                  </a:lnTo>
                  <a:lnTo>
                    <a:pt x="77067" y="57824"/>
                  </a:lnTo>
                  <a:lnTo>
                    <a:pt x="77067" y="58439"/>
                  </a:lnTo>
                  <a:lnTo>
                    <a:pt x="76451" y="58439"/>
                  </a:lnTo>
                  <a:lnTo>
                    <a:pt x="75834" y="58439"/>
                  </a:lnTo>
                  <a:lnTo>
                    <a:pt x="75217" y="58439"/>
                  </a:lnTo>
                  <a:lnTo>
                    <a:pt x="75217" y="59055"/>
                  </a:lnTo>
                  <a:lnTo>
                    <a:pt x="74601" y="59055"/>
                  </a:lnTo>
                  <a:lnTo>
                    <a:pt x="73984" y="59055"/>
                  </a:lnTo>
                  <a:lnTo>
                    <a:pt x="9864" y="59055"/>
                  </a:lnTo>
                  <a:lnTo>
                    <a:pt x="9248" y="59055"/>
                  </a:lnTo>
                  <a:lnTo>
                    <a:pt x="8631" y="58438"/>
                  </a:lnTo>
                  <a:lnTo>
                    <a:pt x="8015" y="58438"/>
                  </a:lnTo>
                  <a:lnTo>
                    <a:pt x="7398" y="58438"/>
                  </a:lnTo>
                  <a:lnTo>
                    <a:pt x="6781" y="58438"/>
                  </a:lnTo>
                  <a:lnTo>
                    <a:pt x="6781" y="57824"/>
                  </a:lnTo>
                  <a:lnTo>
                    <a:pt x="6165" y="57824"/>
                  </a:lnTo>
                  <a:lnTo>
                    <a:pt x="5548" y="57824"/>
                  </a:lnTo>
                  <a:lnTo>
                    <a:pt x="5548" y="57209"/>
                  </a:lnTo>
                  <a:lnTo>
                    <a:pt x="4932" y="57209"/>
                  </a:lnTo>
                  <a:lnTo>
                    <a:pt x="4932" y="56594"/>
                  </a:lnTo>
                  <a:lnTo>
                    <a:pt x="4932" y="55979"/>
                  </a:lnTo>
                  <a:lnTo>
                    <a:pt x="4932" y="53518"/>
                  </a:lnTo>
                  <a:lnTo>
                    <a:pt x="1233" y="53518"/>
                  </a:lnTo>
                  <a:lnTo>
                    <a:pt x="616" y="53518"/>
                  </a:lnTo>
                  <a:lnTo>
                    <a:pt x="616" y="52903"/>
                  </a:lnTo>
                  <a:lnTo>
                    <a:pt x="0" y="52903"/>
                  </a:lnTo>
                  <a:lnTo>
                    <a:pt x="0" y="52288"/>
                  </a:lnTo>
                  <a:lnTo>
                    <a:pt x="0" y="35679"/>
                  </a:lnTo>
                  <a:lnTo>
                    <a:pt x="4932" y="17839"/>
                  </a:lnTo>
                  <a:lnTo>
                    <a:pt x="5548" y="17839"/>
                  </a:lnTo>
                  <a:lnTo>
                    <a:pt x="5548" y="17224"/>
                  </a:lnTo>
                  <a:lnTo>
                    <a:pt x="5548" y="16609"/>
                  </a:lnTo>
                  <a:lnTo>
                    <a:pt x="5548" y="15994"/>
                  </a:lnTo>
                  <a:lnTo>
                    <a:pt x="6165" y="15994"/>
                  </a:lnTo>
                  <a:lnTo>
                    <a:pt x="6781" y="15994"/>
                  </a:lnTo>
                  <a:close/>
                  <a:moveTo>
                    <a:pt x="9864" y="20915"/>
                  </a:moveTo>
                  <a:lnTo>
                    <a:pt x="9248" y="20915"/>
                  </a:lnTo>
                  <a:lnTo>
                    <a:pt x="6165" y="31372"/>
                  </a:lnTo>
                  <a:lnTo>
                    <a:pt x="6165" y="31988"/>
                  </a:lnTo>
                  <a:lnTo>
                    <a:pt x="6781" y="31988"/>
                  </a:lnTo>
                  <a:lnTo>
                    <a:pt x="6781" y="32603"/>
                  </a:lnTo>
                  <a:lnTo>
                    <a:pt x="22812" y="32603"/>
                  </a:lnTo>
                  <a:lnTo>
                    <a:pt x="23428" y="32603"/>
                  </a:lnTo>
                  <a:lnTo>
                    <a:pt x="23428" y="31988"/>
                  </a:lnTo>
                  <a:lnTo>
                    <a:pt x="24045" y="31988"/>
                  </a:lnTo>
                  <a:lnTo>
                    <a:pt x="24045" y="31372"/>
                  </a:lnTo>
                  <a:lnTo>
                    <a:pt x="24045" y="20915"/>
                  </a:lnTo>
                  <a:lnTo>
                    <a:pt x="23428" y="20915"/>
                  </a:lnTo>
                  <a:lnTo>
                    <a:pt x="22812" y="20915"/>
                  </a:lnTo>
                  <a:lnTo>
                    <a:pt x="9864" y="20915"/>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48" name="Oval 5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o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eEgAAExYAAIASAAA1FgAAAAAAACYAAAAIAAAA//////////8="/>
                </a:ext>
              </a:extLst>
            </p:cNvSpPr>
            <p:nvPr/>
          </p:nvSpPr>
          <p:spPr>
            <a:xfrm>
              <a:off x="2985770" y="3588385"/>
              <a:ext cx="21590" cy="2159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7" name="Oval 5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w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lEgAAGhYAAHkSAAAtFgAAAAAAACYAAAAIAAAA//////////8="/>
                </a:ext>
              </a:extLst>
            </p:cNvSpPr>
            <p:nvPr/>
          </p:nvSpPr>
          <p:spPr>
            <a:xfrm>
              <a:off x="2990215" y="3592830"/>
              <a:ext cx="12700"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6" name="Oval 5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A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nEgAAHBYAAHcSAAAsFgAAAAAAACYAAAAIAAAA//////////8="/>
                </a:ext>
              </a:extLst>
            </p:cNvSpPr>
            <p:nvPr/>
          </p:nvSpPr>
          <p:spPr>
            <a:xfrm>
              <a:off x="2991485" y="3594100"/>
              <a:ext cx="10160" cy="1016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5" name="Oval 5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M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7EgAAExYAAF0SAAA1FgAAAAAAACYAAAAIAAAA//////////8="/>
                </a:ext>
              </a:extLst>
            </p:cNvSpPr>
            <p:nvPr/>
          </p:nvSpPr>
          <p:spPr>
            <a:xfrm>
              <a:off x="2963545" y="3588385"/>
              <a:ext cx="21590" cy="2159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4" name="Oval 5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BEgAAGhYAAFYSAAAtFgAAAAAAACYAAAAIAAAA//////////8="/>
                </a:ext>
              </a:extLst>
            </p:cNvSpPr>
            <p:nvPr/>
          </p:nvSpPr>
          <p:spPr>
            <a:xfrm>
              <a:off x="2967355" y="3592830"/>
              <a:ext cx="13335"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3" name="Oval 5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sF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EEgAAHBYAAFMSAAAsFgAAAAAAACYAAAAIAAAA//////////8="/>
                </a:ext>
              </a:extLst>
            </p:cNvSpPr>
            <p:nvPr/>
          </p:nvSpPr>
          <p:spPr>
            <a:xfrm>
              <a:off x="2969260" y="3594100"/>
              <a:ext cx="9525" cy="1016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2" name="Oval 56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U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sEQAAGxYAAAUSAAA1FgAAAAAAACYAAAAIAAAA//////////8="/>
                </a:ext>
              </a:extLst>
            </p:cNvSpPr>
            <p:nvPr/>
          </p:nvSpPr>
          <p:spPr>
            <a:xfrm>
              <a:off x="2913380" y="3593465"/>
              <a:ext cx="15875" cy="165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1" name="Oval 56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Q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EQAAIRYAAAASAAAwFgAAAAAAACYAAAAIAAAA//////////8="/>
                </a:ext>
              </a:extLst>
            </p:cNvSpPr>
            <p:nvPr/>
          </p:nvSpPr>
          <p:spPr>
            <a:xfrm>
              <a:off x="2917190" y="3597275"/>
              <a:ext cx="8890" cy="952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0" name="Oval 5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zEQAAIhYAAP4RAAAtFgAAAAAAACYAAAAIAAAA//////////8="/>
                </a:ext>
              </a:extLst>
            </p:cNvSpPr>
            <p:nvPr/>
          </p:nvSpPr>
          <p:spPr>
            <a:xfrm>
              <a:off x="2917825" y="3597910"/>
              <a:ext cx="6985" cy="698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grpSp>
      <p:sp>
        <p:nvSpPr>
          <p:cNvPr id="563" name="Rectangle 57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5FwAAdxkAANgYAADYGgAAEAAAACYAAAAIAAAA//////////8="/>
              </a:ext>
            </a:extLst>
          </p:cNvSpPr>
          <p:nvPr/>
        </p:nvSpPr>
        <p:spPr>
          <a:xfrm>
            <a:off x="3815715" y="4139565"/>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64" name="Group 57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gXAACMGQAA+hgAAPEaAAAQAAAAJgAAAAgAAAD/////AAAAAA=="/>
              </a:ext>
            </a:extLst>
          </p:cNvGrpSpPr>
          <p:nvPr/>
        </p:nvGrpSpPr>
        <p:grpSpPr>
          <a:xfrm>
            <a:off x="3835400" y="4152900"/>
            <a:ext cx="224790" cy="226695"/>
            <a:chOff x="3835400" y="4152900"/>
            <a:chExt cx="224790" cy="226695"/>
          </a:xfrm>
        </p:grpSpPr>
        <p:sp>
          <p:nvSpPr>
            <p:cNvPr id="576" name="Freeform 5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jFwAAmBkAAO4YAADlGgAAAAAAACYAAAAIAAAA//////////8="/>
                </a:ext>
              </a:extLst>
            </p:cNvSpPr>
            <p:nvPr/>
          </p:nvSpPr>
          <p:spPr>
            <a:xfrm>
              <a:off x="3842385" y="4160520"/>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575" name="Freeform 5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YFwAAjBkAAPoYAADxGgAAAAAAACYAAAAIAAAA//////////8="/>
                </a:ext>
              </a:extLst>
            </p:cNvSpPr>
            <p:nvPr/>
          </p:nvSpPr>
          <p:spPr>
            <a:xfrm>
              <a:off x="3835400" y="4152900"/>
              <a:ext cx="224790" cy="226695"/>
            </a:xfrm>
            <a:custGeom>
              <a:avLst/>
              <a:gdLst/>
              <a:ahLst/>
              <a:cxnLst/>
              <a:rect l="0" t="0" r="224790" b="226695"/>
              <a:pathLst>
                <a:path w="224790" h="226695">
                  <a:moveTo>
                    <a:pt x="172980" y="0"/>
                  </a:moveTo>
                  <a:cubicBezTo>
                    <a:pt x="51810" y="0"/>
                    <a:pt x="51810" y="0"/>
                    <a:pt x="51810" y="0"/>
                  </a:cubicBezTo>
                  <a:cubicBezTo>
                    <a:pt x="23398" y="0"/>
                    <a:pt x="0" y="23552"/>
                    <a:pt x="0" y="52573"/>
                  </a:cubicBezTo>
                  <a:cubicBezTo>
                    <a:pt x="0" y="174121"/>
                    <a:pt x="0" y="174121"/>
                    <a:pt x="0" y="174121"/>
                  </a:cubicBezTo>
                  <a:cubicBezTo>
                    <a:pt x="0" y="202721"/>
                    <a:pt x="23398" y="226274"/>
                    <a:pt x="51810" y="226695"/>
                  </a:cubicBezTo>
                  <a:cubicBezTo>
                    <a:pt x="172980" y="226695"/>
                    <a:pt x="172980" y="226695"/>
                    <a:pt x="172980" y="226695"/>
                  </a:cubicBezTo>
                  <a:cubicBezTo>
                    <a:pt x="201392" y="226274"/>
                    <a:pt x="224790" y="202721"/>
                    <a:pt x="224790" y="174121"/>
                  </a:cubicBezTo>
                  <a:cubicBezTo>
                    <a:pt x="224790" y="52573"/>
                    <a:pt x="224790" y="52573"/>
                    <a:pt x="224790" y="52573"/>
                  </a:cubicBezTo>
                  <a:cubicBezTo>
                    <a:pt x="224790" y="23552"/>
                    <a:pt x="201392" y="0"/>
                    <a:pt x="172980" y="0"/>
                  </a:cubicBezTo>
                  <a:close/>
                  <a:moveTo>
                    <a:pt x="51810" y="14720"/>
                  </a:moveTo>
                  <a:cubicBezTo>
                    <a:pt x="172980" y="14720"/>
                    <a:pt x="172980" y="14720"/>
                    <a:pt x="172980" y="14720"/>
                  </a:cubicBezTo>
                  <a:cubicBezTo>
                    <a:pt x="193453" y="14720"/>
                    <a:pt x="210166" y="31543"/>
                    <a:pt x="210584" y="52573"/>
                  </a:cubicBezTo>
                  <a:cubicBezTo>
                    <a:pt x="210584" y="174121"/>
                    <a:pt x="210584" y="174121"/>
                    <a:pt x="210584" y="174121"/>
                  </a:cubicBezTo>
                  <a:cubicBezTo>
                    <a:pt x="210166" y="194730"/>
                    <a:pt x="193453" y="211974"/>
                    <a:pt x="172980" y="211974"/>
                  </a:cubicBezTo>
                  <a:cubicBezTo>
                    <a:pt x="51810" y="211974"/>
                    <a:pt x="51810" y="211974"/>
                    <a:pt x="51810" y="211974"/>
                  </a:cubicBezTo>
                  <a:cubicBezTo>
                    <a:pt x="31337" y="211974"/>
                    <a:pt x="14624" y="194730"/>
                    <a:pt x="14624" y="174121"/>
                  </a:cubicBezTo>
                  <a:cubicBezTo>
                    <a:pt x="14624" y="52573"/>
                    <a:pt x="14624" y="52573"/>
                    <a:pt x="14624" y="52573"/>
                  </a:cubicBezTo>
                  <a:cubicBezTo>
                    <a:pt x="14624" y="31543"/>
                    <a:pt x="31337" y="14720"/>
                    <a:pt x="51810"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4" name="Freeform 5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4FwAA6RkAANkYAACHGgAAAAAAACYAAAAIAAAA//////////8="/>
                </a:ext>
              </a:extLst>
            </p:cNvSpPr>
            <p:nvPr/>
          </p:nvSpPr>
          <p:spPr>
            <a:xfrm>
              <a:off x="3855720" y="4211955"/>
              <a:ext cx="183515" cy="100330"/>
            </a:xfrm>
            <a:custGeom>
              <a:avLst/>
              <a:gdLst/>
              <a:ahLst/>
              <a:cxnLst/>
              <a:rect l="0" t="0" r="183515" b="100330"/>
              <a:pathLst>
                <a:path w="183515" h="100330">
                  <a:moveTo>
                    <a:pt x="171774" y="27250"/>
                  </a:moveTo>
                  <a:lnTo>
                    <a:pt x="134701" y="27250"/>
                  </a:lnTo>
                  <a:lnTo>
                    <a:pt x="134701" y="8670"/>
                  </a:lnTo>
                  <a:lnTo>
                    <a:pt x="117400" y="0"/>
                  </a:lnTo>
                  <a:lnTo>
                    <a:pt x="4943" y="0"/>
                  </a:lnTo>
                  <a:lnTo>
                    <a:pt x="0" y="6193"/>
                  </a:lnTo>
                  <a:lnTo>
                    <a:pt x="0" y="91660"/>
                  </a:lnTo>
                  <a:lnTo>
                    <a:pt x="45724" y="91660"/>
                  </a:lnTo>
                  <a:lnTo>
                    <a:pt x="45724" y="96614"/>
                  </a:lnTo>
                  <a:lnTo>
                    <a:pt x="45724" y="97233"/>
                  </a:lnTo>
                  <a:lnTo>
                    <a:pt x="46342" y="97851"/>
                  </a:lnTo>
                  <a:lnTo>
                    <a:pt x="46960" y="97851"/>
                  </a:lnTo>
                  <a:lnTo>
                    <a:pt x="46960" y="98472"/>
                  </a:lnTo>
                  <a:lnTo>
                    <a:pt x="47577" y="99089"/>
                  </a:lnTo>
                  <a:lnTo>
                    <a:pt x="48195" y="99089"/>
                  </a:lnTo>
                  <a:lnTo>
                    <a:pt x="48813" y="99089"/>
                  </a:lnTo>
                  <a:lnTo>
                    <a:pt x="49431" y="99707"/>
                  </a:lnTo>
                  <a:lnTo>
                    <a:pt x="50049" y="99707"/>
                  </a:lnTo>
                  <a:lnTo>
                    <a:pt x="50667" y="99707"/>
                  </a:lnTo>
                  <a:lnTo>
                    <a:pt x="50667" y="100330"/>
                  </a:lnTo>
                  <a:lnTo>
                    <a:pt x="51285" y="100330"/>
                  </a:lnTo>
                  <a:lnTo>
                    <a:pt x="51903" y="100330"/>
                  </a:lnTo>
                  <a:lnTo>
                    <a:pt x="52521" y="100330"/>
                  </a:lnTo>
                  <a:lnTo>
                    <a:pt x="53139" y="100330"/>
                  </a:lnTo>
                  <a:lnTo>
                    <a:pt x="53756" y="100330"/>
                  </a:lnTo>
                  <a:lnTo>
                    <a:pt x="54374" y="100330"/>
                  </a:lnTo>
                  <a:lnTo>
                    <a:pt x="55610" y="100330"/>
                  </a:lnTo>
                  <a:lnTo>
                    <a:pt x="165596" y="100330"/>
                  </a:lnTo>
                  <a:lnTo>
                    <a:pt x="166213" y="100330"/>
                  </a:lnTo>
                  <a:lnTo>
                    <a:pt x="166831" y="100330"/>
                  </a:lnTo>
                  <a:lnTo>
                    <a:pt x="167449" y="100330"/>
                  </a:lnTo>
                  <a:lnTo>
                    <a:pt x="168067" y="100330"/>
                  </a:lnTo>
                  <a:lnTo>
                    <a:pt x="168685" y="100330"/>
                  </a:lnTo>
                  <a:lnTo>
                    <a:pt x="169303" y="100330"/>
                  </a:lnTo>
                  <a:lnTo>
                    <a:pt x="169921" y="100330"/>
                  </a:lnTo>
                  <a:lnTo>
                    <a:pt x="170539" y="99712"/>
                  </a:lnTo>
                  <a:lnTo>
                    <a:pt x="171157" y="99712"/>
                  </a:lnTo>
                  <a:lnTo>
                    <a:pt x="171774" y="99712"/>
                  </a:lnTo>
                  <a:lnTo>
                    <a:pt x="171774" y="99091"/>
                  </a:lnTo>
                  <a:lnTo>
                    <a:pt x="172392" y="99091"/>
                  </a:lnTo>
                  <a:lnTo>
                    <a:pt x="173010" y="99091"/>
                  </a:lnTo>
                  <a:lnTo>
                    <a:pt x="173628" y="99091"/>
                  </a:lnTo>
                  <a:lnTo>
                    <a:pt x="174246" y="98473"/>
                  </a:lnTo>
                  <a:lnTo>
                    <a:pt x="174246" y="97853"/>
                  </a:lnTo>
                  <a:lnTo>
                    <a:pt x="174864" y="97853"/>
                  </a:lnTo>
                  <a:lnTo>
                    <a:pt x="174864" y="97233"/>
                  </a:lnTo>
                  <a:lnTo>
                    <a:pt x="175482" y="97233"/>
                  </a:lnTo>
                  <a:lnTo>
                    <a:pt x="175482" y="96614"/>
                  </a:lnTo>
                  <a:lnTo>
                    <a:pt x="175482" y="91660"/>
                  </a:lnTo>
                  <a:lnTo>
                    <a:pt x="181661" y="91660"/>
                  </a:lnTo>
                  <a:lnTo>
                    <a:pt x="182279" y="91660"/>
                  </a:lnTo>
                  <a:lnTo>
                    <a:pt x="182897" y="91660"/>
                  </a:lnTo>
                  <a:lnTo>
                    <a:pt x="182897" y="91040"/>
                  </a:lnTo>
                  <a:lnTo>
                    <a:pt x="182897" y="90421"/>
                  </a:lnTo>
                  <a:lnTo>
                    <a:pt x="183515" y="90421"/>
                  </a:lnTo>
                  <a:lnTo>
                    <a:pt x="183515" y="89802"/>
                  </a:lnTo>
                  <a:lnTo>
                    <a:pt x="183515" y="89182"/>
                  </a:lnTo>
                  <a:lnTo>
                    <a:pt x="183515" y="88563"/>
                  </a:lnTo>
                  <a:lnTo>
                    <a:pt x="183515" y="61313"/>
                  </a:lnTo>
                  <a:lnTo>
                    <a:pt x="174246" y="29727"/>
                  </a:lnTo>
                  <a:lnTo>
                    <a:pt x="173628" y="29109"/>
                  </a:lnTo>
                  <a:lnTo>
                    <a:pt x="173628" y="28489"/>
                  </a:lnTo>
                  <a:lnTo>
                    <a:pt x="173010" y="27871"/>
                  </a:lnTo>
                  <a:lnTo>
                    <a:pt x="172392" y="27871"/>
                  </a:lnTo>
                  <a:lnTo>
                    <a:pt x="172392" y="27250"/>
                  </a:lnTo>
                  <a:lnTo>
                    <a:pt x="171774" y="27250"/>
                  </a:lnTo>
                  <a:close/>
                  <a:moveTo>
                    <a:pt x="167449" y="34063"/>
                  </a:moveTo>
                  <a:lnTo>
                    <a:pt x="168067" y="34063"/>
                  </a:lnTo>
                  <a:lnTo>
                    <a:pt x="168685" y="34063"/>
                  </a:lnTo>
                  <a:lnTo>
                    <a:pt x="168685" y="34682"/>
                  </a:lnTo>
                  <a:lnTo>
                    <a:pt x="168685" y="35301"/>
                  </a:lnTo>
                  <a:lnTo>
                    <a:pt x="174246" y="52642"/>
                  </a:lnTo>
                  <a:lnTo>
                    <a:pt x="174246" y="53262"/>
                  </a:lnTo>
                  <a:lnTo>
                    <a:pt x="173628" y="53262"/>
                  </a:lnTo>
                  <a:lnTo>
                    <a:pt x="173010" y="53262"/>
                  </a:lnTo>
                  <a:lnTo>
                    <a:pt x="172392" y="53262"/>
                  </a:lnTo>
                  <a:lnTo>
                    <a:pt x="145205" y="53262"/>
                  </a:lnTo>
                  <a:lnTo>
                    <a:pt x="144587" y="53262"/>
                  </a:lnTo>
                  <a:lnTo>
                    <a:pt x="143969" y="53262"/>
                  </a:lnTo>
                  <a:lnTo>
                    <a:pt x="143351" y="52644"/>
                  </a:lnTo>
                  <a:lnTo>
                    <a:pt x="143351" y="35301"/>
                  </a:lnTo>
                  <a:lnTo>
                    <a:pt x="143351" y="34682"/>
                  </a:lnTo>
                  <a:lnTo>
                    <a:pt x="143969" y="34682"/>
                  </a:lnTo>
                  <a:lnTo>
                    <a:pt x="143969" y="34063"/>
                  </a:lnTo>
                  <a:lnTo>
                    <a:pt x="144587" y="34063"/>
                  </a:lnTo>
                  <a:lnTo>
                    <a:pt x="145205" y="34063"/>
                  </a:lnTo>
                  <a:lnTo>
                    <a:pt x="16744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73" name="Oval 5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FwAAZRoAAO4XAACZGgAAAAAAACYAAAAIAAAA//////////8="/>
                </a:ext>
              </a:extLst>
            </p:cNvSpPr>
            <p:nvPr/>
          </p:nvSpPr>
          <p:spPr>
            <a:xfrm>
              <a:off x="3856990" y="429069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2" name="Oval 5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FFwAAbhoAAOMXAACOGgAAAAAAACYAAAAIAAAA//////////8="/>
                </a:ext>
              </a:extLst>
            </p:cNvSpPr>
            <p:nvPr/>
          </p:nvSpPr>
          <p:spPr>
            <a:xfrm>
              <a:off x="3863975" y="429641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71" name="Oval 5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JFwAAchoAAOAXAACMGgAAAAAAACYAAAAIAAAA//////////8="/>
                </a:ext>
              </a:extLst>
            </p:cNvSpPr>
            <p:nvPr/>
          </p:nvSpPr>
          <p:spPr>
            <a:xfrm>
              <a:off x="3866515" y="429895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0" name="Oval 5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xFwAAZRoAACUYAACZGgAAAAAAACYAAAAIAAAA//////////8="/>
                </a:ext>
              </a:extLst>
            </p:cNvSpPr>
            <p:nvPr/>
          </p:nvSpPr>
          <p:spPr>
            <a:xfrm>
              <a:off x="3891915" y="429069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9" name="Oval 5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8FwAAbhoAABoYAACOGgAAAAAAACYAAAAIAAAA//////////8="/>
                </a:ext>
              </a:extLst>
            </p:cNvSpPr>
            <p:nvPr/>
          </p:nvSpPr>
          <p:spPr>
            <a:xfrm>
              <a:off x="3898900" y="429641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68" name="Oval 5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GAAAchoAABgYAACMGgAAAAAAACYAAAAIAAAA//////////8="/>
                </a:ext>
              </a:extLst>
            </p:cNvSpPr>
            <p:nvPr/>
          </p:nvSpPr>
          <p:spPr>
            <a:xfrm>
              <a:off x="3901440" y="4298950"/>
              <a:ext cx="1524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7" name="Oval 58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GAAAbBoAAL0YAACYGgAAAAAAACYAAAAIAAAA//////////8="/>
                </a:ext>
              </a:extLst>
            </p:cNvSpPr>
            <p:nvPr/>
          </p:nvSpPr>
          <p:spPr>
            <a:xfrm>
              <a:off x="3994150" y="42951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6" name="Oval 58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GAAAdRoAALQYAACPGgAAAAAAACYAAAAIAAAA//////////8="/>
                </a:ext>
              </a:extLst>
            </p:cNvSpPr>
            <p:nvPr/>
          </p:nvSpPr>
          <p:spPr>
            <a:xfrm>
              <a:off x="3999865" y="4300855"/>
              <a:ext cx="1587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65" name="Oval 58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GAAAeBoAALEYAACOGgAAAAAAACYAAAAIAAAA//////////8="/>
                </a:ext>
              </a:extLst>
            </p:cNvSpPr>
            <p:nvPr/>
          </p:nvSpPr>
          <p:spPr>
            <a:xfrm>
              <a:off x="4001135" y="430276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77" name="Rectangle 58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2HQAADwwAABYfAABvDQAAEAAAACYAAAAIAAAA//////////8="/>
              </a:ext>
            </a:extLst>
          </p:cNvSpPr>
          <p:nvPr/>
        </p:nvSpPr>
        <p:spPr>
          <a:xfrm>
            <a:off x="4829810"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78" name="Rectangle 585"/>
          <p:cNvSpPr>
            <a:extLst>
              <a:ext uri="smNativeData">
                <pr:smNativeData xmlns:pr="smNativeData" xmlns:p14="http://schemas.microsoft.com/office/powerpoint/2010/main" xmlns="" val="SMDATA_13_6L0uXhMAAAAlAAAAZAAAAA0AAAAAHQAAAAAAAAAd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FwAAXg0AAEQfAABRDwAAEAAAACYAAAAIAAAA//////////8="/>
              </a:ext>
            </a:extLst>
          </p:cNvSpPr>
          <p:nvPr/>
        </p:nvSpPr>
        <p:spPr>
          <a:xfrm>
            <a:off x="3832225" y="2172970"/>
            <a:ext cx="1250315" cy="316865"/>
          </a:xfrm>
          <a:prstGeom prst="rect">
            <a:avLst/>
          </a:prstGeom>
          <a:solidFill>
            <a:srgbClr val="FFFFFF"/>
          </a:solidFill>
          <a:ln>
            <a:noFill/>
          </a:ln>
          <a:effectLst/>
        </p:spPr>
        <p:txBody>
          <a:bodyPr vert="horz" wrap="square" lIns="18415" tIns="0" rIns="18415" bIns="0" numCol="1" spcCol="215900" anchor="ctr"/>
          <a:lstStyle/>
          <a:p>
            <a:pPr marL="0" marR="0" indent="0" algn="ctr" defTabSz="914400">
              <a:lnSpc>
                <a:spcPct val="72000"/>
              </a:lnSpc>
              <a:spcBef>
                <a:spcPts val="0"/>
              </a:spcBef>
              <a:spcAft>
                <a:spcPts val="1000"/>
              </a:spcAft>
              <a:buNone/>
              <a:tabLst/>
              <a:defRPr lang="en-us"/>
            </a:pPr>
            <a:r>
              <a:rPr lang="en-us" sz="800">
                <a:solidFill>
                  <a:srgbClr val="000000"/>
                </a:solidFill>
              </a:rPr>
              <a:t>THERMAL TREATMENT with ENERGY RECOVERY</a:t>
            </a:r>
            <a:endParaRPr lang="it-it">
              <a:latin typeface="Arial" pitchFamily="1" charset="0"/>
              <a:ea typeface="Calibri" pitchFamily="2" charset="0"/>
              <a:cs typeface="Arial" pitchFamily="1" charset="0"/>
            </a:endParaRPr>
          </a:p>
        </p:txBody>
      </p:sp>
      <p:grpSp>
        <p:nvGrpSpPr>
          <p:cNvPr id="579" name="Group 58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IcAAAODAAAuR0AAHUNAAAQAAAAJgAAAAgAAAD/////AAAAAA=="/>
              </a:ext>
            </a:extLst>
          </p:cNvGrpSpPr>
          <p:nvPr/>
        </p:nvGrpSpPr>
        <p:grpSpPr>
          <a:xfrm>
            <a:off x="4603750" y="1959610"/>
            <a:ext cx="227965" cy="227965"/>
            <a:chOff x="4603750" y="1959610"/>
            <a:chExt cx="227965" cy="227965"/>
          </a:xfrm>
        </p:grpSpPr>
        <p:sp>
          <p:nvSpPr>
            <p:cNvPr id="589" name="Freeform 5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SHAAADgwAALkdAAB1DQAAAAAAACYAAAAIAAAA//////////8="/>
                </a:ext>
              </a:extLst>
            </p:cNvSpPr>
            <p:nvPr/>
          </p:nvSpPr>
          <p:spPr>
            <a:xfrm>
              <a:off x="4603750" y="1959610"/>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88" name="Freeform 5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BqHAAAJgwAAKEdAABeDQAAAAAAACYAAAAIAAAA//////////8="/>
                </a:ext>
              </a:extLst>
            </p:cNvSpPr>
            <p:nvPr/>
          </p:nvSpPr>
          <p:spPr>
            <a:xfrm>
              <a:off x="4618990" y="1974850"/>
              <a:ext cx="197485" cy="198120"/>
            </a:xfrm>
            <a:custGeom>
              <a:avLst/>
              <a:gdLst/>
              <a:ahLst/>
              <a:cxnLst/>
              <a:rect l="0" t="0" r="197485" b="198120"/>
              <a:pathLst>
                <a:path w="197485" h="198120">
                  <a:moveTo>
                    <a:pt x="37977" y="0"/>
                  </a:moveTo>
                  <a:lnTo>
                    <a:pt x="159507" y="0"/>
                  </a:lnTo>
                  <a:cubicBezTo>
                    <a:pt x="179761" y="0"/>
                    <a:pt x="197485" y="16510"/>
                    <a:pt x="197485" y="38100"/>
                  </a:cubicBezTo>
                  <a:lnTo>
                    <a:pt x="197485" y="160020"/>
                  </a:lnTo>
                  <a:cubicBezTo>
                    <a:pt x="197485" y="180340"/>
                    <a:pt x="179761" y="198120"/>
                    <a:pt x="159507" y="198120"/>
                  </a:cubicBezTo>
                  <a:lnTo>
                    <a:pt x="37977" y="198120"/>
                  </a:lnTo>
                  <a:cubicBezTo>
                    <a:pt x="16457" y="198120"/>
                    <a:pt x="0" y="180340"/>
                    <a:pt x="0" y="160020"/>
                  </a:cubicBezTo>
                  <a:lnTo>
                    <a:pt x="0" y="38100"/>
                  </a:lnTo>
                  <a:cubicBezTo>
                    <a:pt x="0" y="16510"/>
                    <a:pt x="16457" y="0"/>
                    <a:pt x="37977"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587" name="Freeform 5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HAAAOAwAAIEdAABBDQAAAAAAACYAAAAIAAAA//////////8="/>
                </a:ext>
              </a:extLst>
            </p:cNvSpPr>
            <p:nvPr/>
          </p:nvSpPr>
          <p:spPr>
            <a:xfrm>
              <a:off x="4639310" y="1986280"/>
              <a:ext cx="156845" cy="168275"/>
            </a:xfrm>
            <a:custGeom>
              <a:avLst/>
              <a:gdLst/>
              <a:ahLst/>
              <a:cxnLst/>
              <a:rect l="0" t="0" r="156845" b="168275"/>
              <a:pathLst>
                <a:path w="156845" h="168275">
                  <a:moveTo>
                    <a:pt x="0" y="78443"/>
                  </a:moveTo>
                  <a:lnTo>
                    <a:pt x="88541" y="78443"/>
                  </a:lnTo>
                  <a:lnTo>
                    <a:pt x="97395" y="0"/>
                  </a:lnTo>
                  <a:lnTo>
                    <a:pt x="129017" y="0"/>
                  </a:lnTo>
                  <a:lnTo>
                    <a:pt x="136606" y="78443"/>
                  </a:lnTo>
                  <a:lnTo>
                    <a:pt x="156845" y="78443"/>
                  </a:lnTo>
                  <a:lnTo>
                    <a:pt x="156845" y="168275"/>
                  </a:lnTo>
                  <a:lnTo>
                    <a:pt x="0" y="168275"/>
                  </a:lnTo>
                  <a:lnTo>
                    <a:pt x="0" y="7844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86" name="Freeform 5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IHAAANgwAAIMdAABDDQAAAAAAACYAAAAIAAAA//////////8="/>
                </a:ext>
              </a:extLst>
            </p:cNvSpPr>
            <p:nvPr/>
          </p:nvSpPr>
          <p:spPr>
            <a:xfrm>
              <a:off x="4638040" y="1985010"/>
              <a:ext cx="159385" cy="170815"/>
            </a:xfrm>
            <a:custGeom>
              <a:avLst/>
              <a:gdLst/>
              <a:ahLst/>
              <a:cxnLst/>
              <a:rect l="0" t="0" r="159385" b="170815"/>
              <a:pathLst>
                <a:path w="159385" h="170815">
                  <a:moveTo>
                    <a:pt x="1264" y="78448"/>
                  </a:moveTo>
                  <a:lnTo>
                    <a:pt x="89812" y="78448"/>
                  </a:lnTo>
                  <a:lnTo>
                    <a:pt x="89812" y="80978"/>
                  </a:lnTo>
                  <a:lnTo>
                    <a:pt x="1264" y="80978"/>
                  </a:lnTo>
                  <a:lnTo>
                    <a:pt x="1264" y="78448"/>
                  </a:lnTo>
                  <a:close/>
                  <a:moveTo>
                    <a:pt x="91077" y="79713"/>
                  </a:moveTo>
                  <a:lnTo>
                    <a:pt x="91077" y="80978"/>
                  </a:lnTo>
                  <a:lnTo>
                    <a:pt x="89812" y="80978"/>
                  </a:lnTo>
                  <a:lnTo>
                    <a:pt x="89812" y="79713"/>
                  </a:lnTo>
                  <a:lnTo>
                    <a:pt x="91077" y="79713"/>
                  </a:lnTo>
                  <a:close/>
                  <a:moveTo>
                    <a:pt x="88547" y="79713"/>
                  </a:moveTo>
                  <a:lnTo>
                    <a:pt x="97401" y="1265"/>
                  </a:lnTo>
                  <a:lnTo>
                    <a:pt x="99931" y="2530"/>
                  </a:lnTo>
                  <a:lnTo>
                    <a:pt x="91077" y="79713"/>
                  </a:lnTo>
                  <a:lnTo>
                    <a:pt x="88547" y="79713"/>
                  </a:lnTo>
                  <a:close/>
                  <a:moveTo>
                    <a:pt x="97401" y="1265"/>
                  </a:moveTo>
                  <a:lnTo>
                    <a:pt x="97401" y="0"/>
                  </a:lnTo>
                  <a:lnTo>
                    <a:pt x="98666" y="0"/>
                  </a:lnTo>
                  <a:lnTo>
                    <a:pt x="98666" y="1265"/>
                  </a:lnTo>
                  <a:lnTo>
                    <a:pt x="97401" y="1265"/>
                  </a:lnTo>
                  <a:close/>
                  <a:moveTo>
                    <a:pt x="98666" y="0"/>
                  </a:moveTo>
                  <a:lnTo>
                    <a:pt x="130290" y="0"/>
                  </a:lnTo>
                  <a:lnTo>
                    <a:pt x="130290" y="3795"/>
                  </a:lnTo>
                  <a:lnTo>
                    <a:pt x="98666" y="3795"/>
                  </a:lnTo>
                  <a:lnTo>
                    <a:pt x="98666" y="0"/>
                  </a:lnTo>
                  <a:close/>
                  <a:moveTo>
                    <a:pt x="130290" y="0"/>
                  </a:moveTo>
                  <a:lnTo>
                    <a:pt x="131555" y="0"/>
                  </a:lnTo>
                  <a:lnTo>
                    <a:pt x="131555" y="1265"/>
                  </a:lnTo>
                  <a:lnTo>
                    <a:pt x="130290" y="1265"/>
                  </a:lnTo>
                  <a:lnTo>
                    <a:pt x="130290" y="0"/>
                  </a:lnTo>
                  <a:close/>
                  <a:moveTo>
                    <a:pt x="131555" y="1265"/>
                  </a:moveTo>
                  <a:lnTo>
                    <a:pt x="139145" y="79713"/>
                  </a:lnTo>
                  <a:lnTo>
                    <a:pt x="136615" y="79713"/>
                  </a:lnTo>
                  <a:lnTo>
                    <a:pt x="127760" y="2530"/>
                  </a:lnTo>
                  <a:lnTo>
                    <a:pt x="131555" y="1265"/>
                  </a:lnTo>
                  <a:close/>
                  <a:moveTo>
                    <a:pt x="137880" y="80978"/>
                  </a:moveTo>
                  <a:lnTo>
                    <a:pt x="136615" y="80978"/>
                  </a:lnTo>
                  <a:lnTo>
                    <a:pt x="136615" y="79713"/>
                  </a:lnTo>
                  <a:lnTo>
                    <a:pt x="137880" y="79713"/>
                  </a:lnTo>
                  <a:lnTo>
                    <a:pt x="137880" y="80978"/>
                  </a:lnTo>
                  <a:close/>
                  <a:moveTo>
                    <a:pt x="137880" y="78448"/>
                  </a:moveTo>
                  <a:lnTo>
                    <a:pt x="158120" y="78448"/>
                  </a:lnTo>
                  <a:lnTo>
                    <a:pt x="158120" y="80978"/>
                  </a:lnTo>
                  <a:lnTo>
                    <a:pt x="137880" y="80978"/>
                  </a:lnTo>
                  <a:lnTo>
                    <a:pt x="137880" y="78448"/>
                  </a:lnTo>
                  <a:close/>
                  <a:moveTo>
                    <a:pt x="158120" y="78448"/>
                  </a:moveTo>
                  <a:lnTo>
                    <a:pt x="159385" y="78448"/>
                  </a:lnTo>
                  <a:lnTo>
                    <a:pt x="159385" y="79713"/>
                  </a:lnTo>
                  <a:lnTo>
                    <a:pt x="158120" y="79713"/>
                  </a:lnTo>
                  <a:lnTo>
                    <a:pt x="158120" y="78448"/>
                  </a:lnTo>
                  <a:close/>
                  <a:moveTo>
                    <a:pt x="159385" y="79713"/>
                  </a:moveTo>
                  <a:lnTo>
                    <a:pt x="159385" y="169549"/>
                  </a:lnTo>
                  <a:lnTo>
                    <a:pt x="155590" y="169549"/>
                  </a:lnTo>
                  <a:lnTo>
                    <a:pt x="155590" y="79713"/>
                  </a:lnTo>
                  <a:lnTo>
                    <a:pt x="159385" y="79713"/>
                  </a:lnTo>
                  <a:close/>
                  <a:moveTo>
                    <a:pt x="159385" y="169549"/>
                  </a:moveTo>
                  <a:lnTo>
                    <a:pt x="159385" y="170815"/>
                  </a:lnTo>
                  <a:lnTo>
                    <a:pt x="158120" y="170815"/>
                  </a:lnTo>
                  <a:lnTo>
                    <a:pt x="158120" y="169549"/>
                  </a:lnTo>
                  <a:lnTo>
                    <a:pt x="159385" y="169549"/>
                  </a:lnTo>
                  <a:close/>
                  <a:moveTo>
                    <a:pt x="158120" y="170815"/>
                  </a:moveTo>
                  <a:lnTo>
                    <a:pt x="1264" y="170815"/>
                  </a:lnTo>
                  <a:lnTo>
                    <a:pt x="1264" y="167019"/>
                  </a:lnTo>
                  <a:lnTo>
                    <a:pt x="158120" y="167019"/>
                  </a:lnTo>
                  <a:lnTo>
                    <a:pt x="158120" y="170815"/>
                  </a:lnTo>
                  <a:close/>
                  <a:moveTo>
                    <a:pt x="1264" y="170815"/>
                  </a:moveTo>
                  <a:lnTo>
                    <a:pt x="0" y="170815"/>
                  </a:lnTo>
                  <a:lnTo>
                    <a:pt x="0" y="169549"/>
                  </a:lnTo>
                  <a:lnTo>
                    <a:pt x="1264" y="169549"/>
                  </a:lnTo>
                  <a:lnTo>
                    <a:pt x="1264" y="170815"/>
                  </a:lnTo>
                  <a:close/>
                  <a:moveTo>
                    <a:pt x="0" y="169549"/>
                  </a:moveTo>
                  <a:lnTo>
                    <a:pt x="0" y="79713"/>
                  </a:lnTo>
                  <a:lnTo>
                    <a:pt x="2529" y="79713"/>
                  </a:lnTo>
                  <a:lnTo>
                    <a:pt x="2529" y="169549"/>
                  </a:lnTo>
                  <a:lnTo>
                    <a:pt x="0" y="169549"/>
                  </a:lnTo>
                  <a:close/>
                  <a:moveTo>
                    <a:pt x="0" y="79713"/>
                  </a:moveTo>
                  <a:lnTo>
                    <a:pt x="0" y="78448"/>
                  </a:lnTo>
                  <a:lnTo>
                    <a:pt x="1264" y="78448"/>
                  </a:lnTo>
                  <a:lnTo>
                    <a:pt x="1264" y="79713"/>
                  </a:lnTo>
                  <a:lnTo>
                    <a:pt x="0" y="79713"/>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85" name="Freeform 5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sHQAAzgwAAF0dAAA8DQAAAAAAACYAAAAIAAAA//////////8="/>
                </a:ext>
              </a:extLst>
            </p:cNvSpPr>
            <p:nvPr/>
          </p:nvSpPr>
          <p:spPr>
            <a:xfrm>
              <a:off x="4742180" y="2081530"/>
              <a:ext cx="31115" cy="69850"/>
            </a:xfrm>
            <a:custGeom>
              <a:avLst/>
              <a:gdLst/>
              <a:ahLst/>
              <a:cxnLst/>
              <a:rect l="0" t="0" r="31115" b="69850"/>
              <a:pathLst>
                <a:path w="31115" h="69850">
                  <a:moveTo>
                    <a:pt x="16179" y="69850"/>
                  </a:moveTo>
                  <a:cubicBezTo>
                    <a:pt x="16179" y="68580"/>
                    <a:pt x="9956" y="59690"/>
                    <a:pt x="8712" y="58420"/>
                  </a:cubicBezTo>
                  <a:cubicBezTo>
                    <a:pt x="0" y="35560"/>
                    <a:pt x="8712" y="21590"/>
                    <a:pt x="16179" y="0"/>
                  </a:cubicBezTo>
                  <a:cubicBezTo>
                    <a:pt x="23647" y="21590"/>
                    <a:pt x="31115" y="35560"/>
                    <a:pt x="22402" y="58420"/>
                  </a:cubicBezTo>
                  <a:cubicBezTo>
                    <a:pt x="22402" y="59690"/>
                    <a:pt x="16179" y="68580"/>
                    <a:pt x="16179"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4" name="Freeform 5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9HQAADg0AAE4dAAA6DQAAAAAAACYAAAAIAAAA//////////8="/>
                </a:ext>
              </a:extLst>
            </p:cNvSpPr>
            <p:nvPr/>
          </p:nvSpPr>
          <p:spPr>
            <a:xfrm>
              <a:off x="4752975" y="2122170"/>
              <a:ext cx="10795" cy="27940"/>
            </a:xfrm>
            <a:custGeom>
              <a:avLst/>
              <a:gdLst/>
              <a:ahLst/>
              <a:cxnLst/>
              <a:rect l="0" t="0" r="10795" b="27940"/>
              <a:pathLst>
                <a:path w="10795" h="27940">
                  <a:moveTo>
                    <a:pt x="5397" y="27940"/>
                  </a:moveTo>
                  <a:cubicBezTo>
                    <a:pt x="5397" y="27940"/>
                    <a:pt x="2698" y="24130"/>
                    <a:pt x="2698" y="22860"/>
                  </a:cubicBezTo>
                  <a:cubicBezTo>
                    <a:pt x="0" y="13970"/>
                    <a:pt x="2698" y="8890"/>
                    <a:pt x="5397" y="0"/>
                  </a:cubicBezTo>
                  <a:cubicBezTo>
                    <a:pt x="8096" y="8890"/>
                    <a:pt x="10795" y="13970"/>
                    <a:pt x="8096" y="22860"/>
                  </a:cubicBezTo>
                  <a:cubicBezTo>
                    <a:pt x="6746" y="24130"/>
                    <a:pt x="5397" y="27940"/>
                    <a:pt x="5397"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3" name="Freeform 5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DyHAAAzgwAACQdAAA8DQAAAAAAACYAAAAIAAAA//////////8="/>
                </a:ext>
              </a:extLst>
            </p:cNvSpPr>
            <p:nvPr/>
          </p:nvSpPr>
          <p:spPr>
            <a:xfrm>
              <a:off x="4705350" y="2081530"/>
              <a:ext cx="31750" cy="69850"/>
            </a:xfrm>
            <a:custGeom>
              <a:avLst/>
              <a:gdLst/>
              <a:ahLst/>
              <a:cxnLst/>
              <a:rect l="0" t="0" r="31750" b="69850"/>
              <a:pathLst>
                <a:path w="31750" h="69850">
                  <a:moveTo>
                    <a:pt x="15240" y="69850"/>
                  </a:moveTo>
                  <a:cubicBezTo>
                    <a:pt x="15240" y="68580"/>
                    <a:pt x="8890" y="59690"/>
                    <a:pt x="8890" y="58420"/>
                  </a:cubicBezTo>
                  <a:cubicBezTo>
                    <a:pt x="0" y="35560"/>
                    <a:pt x="7620" y="21590"/>
                    <a:pt x="15240" y="0"/>
                  </a:cubicBezTo>
                  <a:cubicBezTo>
                    <a:pt x="24130" y="21590"/>
                    <a:pt x="31750" y="35560"/>
                    <a:pt x="22860" y="58420"/>
                  </a:cubicBezTo>
                  <a:cubicBezTo>
                    <a:pt x="22860" y="59690"/>
                    <a:pt x="15240" y="68580"/>
                    <a:pt x="15240"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2" name="Freeform 5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CHQAADg0AABMdAAA6DQAAAAAAACYAAAAIAAAA//////////8="/>
                </a:ext>
              </a:extLst>
            </p:cNvSpPr>
            <p:nvPr/>
          </p:nvSpPr>
          <p:spPr>
            <a:xfrm>
              <a:off x="4715510" y="2122170"/>
              <a:ext cx="10795" cy="27940"/>
            </a:xfrm>
            <a:custGeom>
              <a:avLst/>
              <a:gdLst/>
              <a:ahLst/>
              <a:cxnLst/>
              <a:rect l="0" t="0" r="10795" b="27940"/>
              <a:pathLst>
                <a:path w="10795" h="27940">
                  <a:moveTo>
                    <a:pt x="4797" y="27940"/>
                  </a:moveTo>
                  <a:cubicBezTo>
                    <a:pt x="4797" y="27940"/>
                    <a:pt x="3598" y="24130"/>
                    <a:pt x="3598" y="22860"/>
                  </a:cubicBezTo>
                  <a:cubicBezTo>
                    <a:pt x="0" y="13970"/>
                    <a:pt x="3598" y="8890"/>
                    <a:pt x="4797" y="0"/>
                  </a:cubicBezTo>
                  <a:cubicBezTo>
                    <a:pt x="7196" y="8890"/>
                    <a:pt x="10795" y="13970"/>
                    <a:pt x="7196" y="22860"/>
                  </a:cubicBezTo>
                  <a:cubicBezTo>
                    <a:pt x="7196" y="24130"/>
                    <a:pt x="4797" y="27940"/>
                    <a:pt x="4797"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1" name="Freeform 5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CyHAAAzgwAAOMcAAA8DQAAAAAAACYAAAAIAAAA//////////8="/>
                </a:ext>
              </a:extLst>
            </p:cNvSpPr>
            <p:nvPr/>
          </p:nvSpPr>
          <p:spPr>
            <a:xfrm>
              <a:off x="4664710" y="2081530"/>
              <a:ext cx="31115" cy="69850"/>
            </a:xfrm>
            <a:custGeom>
              <a:avLst/>
              <a:gdLst/>
              <a:ahLst/>
              <a:cxnLst/>
              <a:rect l="0" t="0" r="31115" b="69850"/>
              <a:pathLst>
                <a:path w="31115" h="69850">
                  <a:moveTo>
                    <a:pt x="16179" y="69850"/>
                  </a:moveTo>
                  <a:cubicBezTo>
                    <a:pt x="16179" y="68580"/>
                    <a:pt x="8712" y="59690"/>
                    <a:pt x="8712" y="58420"/>
                  </a:cubicBezTo>
                  <a:cubicBezTo>
                    <a:pt x="0" y="35560"/>
                    <a:pt x="8712" y="21590"/>
                    <a:pt x="16179" y="0"/>
                  </a:cubicBezTo>
                  <a:cubicBezTo>
                    <a:pt x="23647" y="21590"/>
                    <a:pt x="31115" y="35560"/>
                    <a:pt x="22402" y="58420"/>
                  </a:cubicBezTo>
                  <a:cubicBezTo>
                    <a:pt x="22402" y="59690"/>
                    <a:pt x="16179" y="68580"/>
                    <a:pt x="16179"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0" name="Freeform 5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EHAAADg0AANQcAAA6DQAAAAAAACYAAAAIAAAA//////////8="/>
                </a:ext>
              </a:extLst>
            </p:cNvSpPr>
            <p:nvPr/>
          </p:nvSpPr>
          <p:spPr>
            <a:xfrm>
              <a:off x="4676140" y="2122170"/>
              <a:ext cx="10160" cy="27940"/>
            </a:xfrm>
            <a:custGeom>
              <a:avLst/>
              <a:gdLst/>
              <a:ahLst/>
              <a:cxnLst/>
              <a:rect l="0" t="0" r="10160" b="27940"/>
              <a:pathLst>
                <a:path w="10160" h="27940">
                  <a:moveTo>
                    <a:pt x="5080" y="27940"/>
                  </a:moveTo>
                  <a:cubicBezTo>
                    <a:pt x="5080" y="27940"/>
                    <a:pt x="2540" y="24130"/>
                    <a:pt x="2540" y="22860"/>
                  </a:cubicBezTo>
                  <a:cubicBezTo>
                    <a:pt x="0" y="13970"/>
                    <a:pt x="2540" y="8890"/>
                    <a:pt x="5080" y="0"/>
                  </a:cubicBezTo>
                  <a:cubicBezTo>
                    <a:pt x="7620" y="8890"/>
                    <a:pt x="10160" y="13970"/>
                    <a:pt x="6350" y="22860"/>
                  </a:cubicBezTo>
                  <a:cubicBezTo>
                    <a:pt x="6350" y="24130"/>
                    <a:pt x="5080" y="27940"/>
                    <a:pt x="5080"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590" name="Rectangle 5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ag4AAKkhAADKDwAAEAAAACYAAAAIAAAA//////////8="/>
              </a:ext>
            </a:extLst>
          </p:cNvSpPr>
          <p:nvPr/>
        </p:nvSpPr>
        <p:spPr>
          <a:xfrm>
            <a:off x="5248275" y="234315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91" name="Group 59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sgAABrDgAAriEAAM8PAAAQAAAAJgAAAAgAAAD/////AAAAAA=="/>
              </a:ext>
            </a:extLst>
          </p:cNvGrpSpPr>
          <p:nvPr/>
        </p:nvGrpSpPr>
        <p:grpSpPr>
          <a:xfrm>
            <a:off x="5249545" y="2343785"/>
            <a:ext cx="225425" cy="226060"/>
            <a:chOff x="5249545" y="2343785"/>
            <a:chExt cx="225425" cy="226060"/>
          </a:xfrm>
        </p:grpSpPr>
        <p:sp>
          <p:nvSpPr>
            <p:cNvPr id="603" name="Freeform 5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IAAAdg4AAKMhAADCDwAAAAAAACYAAAAIAAAA//////////8="/>
                </a:ext>
              </a:extLst>
            </p:cNvSpPr>
            <p:nvPr/>
          </p:nvSpPr>
          <p:spPr>
            <a:xfrm>
              <a:off x="5256530" y="235077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02" name="Freeform 6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IAAAaw4AAK4hAADPDwAAAAAAACYAAAAIAAAA//////////8="/>
                </a:ext>
              </a:extLst>
            </p:cNvSpPr>
            <p:nvPr/>
          </p:nvSpPr>
          <p:spPr>
            <a:xfrm>
              <a:off x="5249545" y="234378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1" name="Freeform 6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rIAAAxg4AAI0hAABlDwAAAAAAACYAAAAIAAAA//////////8="/>
                </a:ext>
              </a:extLst>
            </p:cNvSpPr>
            <p:nvPr/>
          </p:nvSpPr>
          <p:spPr>
            <a:xfrm>
              <a:off x="5269865" y="240157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2293"/>
                  </a:lnTo>
                  <a:lnTo>
                    <a:pt x="46503" y="92293"/>
                  </a:lnTo>
                  <a:lnTo>
                    <a:pt x="46503" y="96629"/>
                  </a:lnTo>
                  <a:lnTo>
                    <a:pt x="46503" y="97248"/>
                  </a:lnTo>
                  <a:lnTo>
                    <a:pt x="46503" y="97867"/>
                  </a:lnTo>
                  <a:lnTo>
                    <a:pt x="46503" y="98487"/>
                  </a:lnTo>
                  <a:lnTo>
                    <a:pt x="47123" y="98487"/>
                  </a:lnTo>
                  <a:lnTo>
                    <a:pt x="47743" y="99107"/>
                  </a:lnTo>
                  <a:lnTo>
                    <a:pt x="48363" y="99107"/>
                  </a:lnTo>
                  <a:lnTo>
                    <a:pt x="48983" y="99727"/>
                  </a:lnTo>
                  <a:lnTo>
                    <a:pt x="49603" y="100347"/>
                  </a:lnTo>
                  <a:lnTo>
                    <a:pt x="50223" y="100347"/>
                  </a:lnTo>
                  <a:lnTo>
                    <a:pt x="50843" y="100347"/>
                  </a:lnTo>
                  <a:lnTo>
                    <a:pt x="51463" y="100347"/>
                  </a:lnTo>
                  <a:lnTo>
                    <a:pt x="52083" y="100347"/>
                  </a:lnTo>
                  <a:lnTo>
                    <a:pt x="52703" y="100347"/>
                  </a:lnTo>
                  <a:lnTo>
                    <a:pt x="53323" y="100967"/>
                  </a:lnTo>
                  <a:lnTo>
                    <a:pt x="53943" y="100967"/>
                  </a:lnTo>
                  <a:lnTo>
                    <a:pt x="54563" y="100967"/>
                  </a:lnTo>
                  <a:lnTo>
                    <a:pt x="55183" y="100967"/>
                  </a:lnTo>
                  <a:lnTo>
                    <a:pt x="55803" y="100967"/>
                  </a:lnTo>
                  <a:lnTo>
                    <a:pt x="166169" y="100967"/>
                  </a:lnTo>
                  <a:lnTo>
                    <a:pt x="166789" y="100967"/>
                  </a:lnTo>
                  <a:lnTo>
                    <a:pt x="167409" y="100967"/>
                  </a:lnTo>
                  <a:lnTo>
                    <a:pt x="168029" y="100967"/>
                  </a:lnTo>
                  <a:lnTo>
                    <a:pt x="168649" y="100967"/>
                  </a:lnTo>
                  <a:lnTo>
                    <a:pt x="169269" y="100347"/>
                  </a:lnTo>
                  <a:lnTo>
                    <a:pt x="169889" y="100347"/>
                  </a:lnTo>
                  <a:lnTo>
                    <a:pt x="170509" y="100347"/>
                  </a:lnTo>
                  <a:lnTo>
                    <a:pt x="171129" y="100347"/>
                  </a:lnTo>
                  <a:lnTo>
                    <a:pt x="171749" y="100347"/>
                  </a:lnTo>
                  <a:lnTo>
                    <a:pt x="172369" y="100347"/>
                  </a:lnTo>
                  <a:lnTo>
                    <a:pt x="172369" y="99726"/>
                  </a:lnTo>
                  <a:lnTo>
                    <a:pt x="172989" y="99726"/>
                  </a:lnTo>
                  <a:lnTo>
                    <a:pt x="173609" y="99726"/>
                  </a:lnTo>
                  <a:lnTo>
                    <a:pt x="174229" y="99106"/>
                  </a:lnTo>
                  <a:lnTo>
                    <a:pt x="174849" y="99106"/>
                  </a:lnTo>
                  <a:lnTo>
                    <a:pt x="175470" y="98485"/>
                  </a:lnTo>
                  <a:lnTo>
                    <a:pt x="175470" y="97867"/>
                  </a:lnTo>
                  <a:lnTo>
                    <a:pt x="176090" y="97867"/>
                  </a:lnTo>
                  <a:lnTo>
                    <a:pt x="176090" y="97248"/>
                  </a:lnTo>
                  <a:lnTo>
                    <a:pt x="176090" y="96629"/>
                  </a:lnTo>
                  <a:lnTo>
                    <a:pt x="176090" y="92293"/>
                  </a:lnTo>
                  <a:lnTo>
                    <a:pt x="182290" y="92293"/>
                  </a:lnTo>
                  <a:lnTo>
                    <a:pt x="182910" y="92293"/>
                  </a:lnTo>
                  <a:lnTo>
                    <a:pt x="182910" y="91673"/>
                  </a:lnTo>
                  <a:lnTo>
                    <a:pt x="183530" y="91673"/>
                  </a:lnTo>
                  <a:lnTo>
                    <a:pt x="183530" y="91054"/>
                  </a:lnTo>
                  <a:lnTo>
                    <a:pt x="184150" y="91054"/>
                  </a:lnTo>
                  <a:lnTo>
                    <a:pt x="184150" y="90434"/>
                  </a:lnTo>
                  <a:lnTo>
                    <a:pt x="184150" y="89815"/>
                  </a:lnTo>
                  <a:lnTo>
                    <a:pt x="184150" y="89196"/>
                  </a:lnTo>
                  <a:lnTo>
                    <a:pt x="184150" y="61941"/>
                  </a:lnTo>
                  <a:lnTo>
                    <a:pt x="174849" y="30351"/>
                  </a:lnTo>
                  <a:lnTo>
                    <a:pt x="174849" y="29732"/>
                  </a:lnTo>
                  <a:lnTo>
                    <a:pt x="174229" y="29732"/>
                  </a:lnTo>
                  <a:lnTo>
                    <a:pt x="174229" y="28493"/>
                  </a:lnTo>
                  <a:lnTo>
                    <a:pt x="173609" y="28493"/>
                  </a:lnTo>
                  <a:lnTo>
                    <a:pt x="173609" y="27873"/>
                  </a:lnTo>
                  <a:lnTo>
                    <a:pt x="172989" y="27873"/>
                  </a:lnTo>
                  <a:lnTo>
                    <a:pt x="172989" y="27254"/>
                  </a:lnTo>
                  <a:lnTo>
                    <a:pt x="172369" y="27254"/>
                  </a:lnTo>
                  <a:close/>
                  <a:moveTo>
                    <a:pt x="168029" y="34067"/>
                  </a:moveTo>
                  <a:lnTo>
                    <a:pt x="168649" y="34067"/>
                  </a:lnTo>
                  <a:lnTo>
                    <a:pt x="168649" y="34687"/>
                  </a:lnTo>
                  <a:lnTo>
                    <a:pt x="169269" y="34687"/>
                  </a:lnTo>
                  <a:lnTo>
                    <a:pt x="169889" y="34687"/>
                  </a:lnTo>
                  <a:lnTo>
                    <a:pt x="169889" y="35306"/>
                  </a:lnTo>
                  <a:lnTo>
                    <a:pt x="174849" y="53269"/>
                  </a:lnTo>
                  <a:lnTo>
                    <a:pt x="174229" y="53269"/>
                  </a:lnTo>
                  <a:lnTo>
                    <a:pt x="174229" y="53889"/>
                  </a:lnTo>
                  <a:lnTo>
                    <a:pt x="173609" y="53889"/>
                  </a:lnTo>
                  <a:lnTo>
                    <a:pt x="145708" y="53889"/>
                  </a:lnTo>
                  <a:lnTo>
                    <a:pt x="145088" y="53889"/>
                  </a:lnTo>
                  <a:lnTo>
                    <a:pt x="144468" y="53889"/>
                  </a:lnTo>
                  <a:lnTo>
                    <a:pt x="144468" y="53269"/>
                  </a:lnTo>
                  <a:lnTo>
                    <a:pt x="143848" y="53269"/>
                  </a:lnTo>
                  <a:lnTo>
                    <a:pt x="143848" y="35306"/>
                  </a:lnTo>
                  <a:lnTo>
                    <a:pt x="143848" y="34687"/>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00" name="Oval 6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uIAAAQg8AAKIgAAB2DwAAAAAAACYAAAAIAAAA//////////8="/>
                </a:ext>
              </a:extLst>
            </p:cNvSpPr>
            <p:nvPr/>
          </p:nvSpPr>
          <p:spPr>
            <a:xfrm>
              <a:off x="5271770" y="248031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9" name="Oval 6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AAATQ8AAJcgAABsDwAAAAAAACYAAAAIAAAA//////////8="/>
                </a:ext>
              </a:extLst>
            </p:cNvSpPr>
            <p:nvPr/>
          </p:nvSpPr>
          <p:spPr>
            <a:xfrm>
              <a:off x="5278755" y="24872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8" name="Oval 60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AAAUA8AAJMgAABpDwAAAAAAACYAAAAIAAAA//////////8="/>
                </a:ext>
              </a:extLst>
            </p:cNvSpPr>
            <p:nvPr/>
          </p:nvSpPr>
          <p:spPr>
            <a:xfrm>
              <a:off x="5280660" y="248920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7" name="Oval 60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Qg8AANkgAAB2DwAAAAAAACYAAAAIAAAA//////////8="/>
                </a:ext>
              </a:extLst>
            </p:cNvSpPr>
            <p:nvPr/>
          </p:nvSpPr>
          <p:spPr>
            <a:xfrm>
              <a:off x="5307330" y="248031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6" name="Oval 60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IAAATQ8AAM8gAABsDwAAAAAAACYAAAAIAAAA//////////8="/>
                </a:ext>
              </a:extLst>
            </p:cNvSpPr>
            <p:nvPr/>
          </p:nvSpPr>
          <p:spPr>
            <a:xfrm>
              <a:off x="5313680" y="248729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5" name="Oval 6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UA8AAMwgAABpDwAAAAAAACYAAAAIAAAA//////////8="/>
                </a:ext>
              </a:extLst>
            </p:cNvSpPr>
            <p:nvPr/>
          </p:nvSpPr>
          <p:spPr>
            <a:xfrm>
              <a:off x="5315585" y="248920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4" name="Oval 6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QAASg8AAHEhAAB2DwAAAAAAACYAAAAIAAAA//////////8="/>
                </a:ext>
              </a:extLst>
            </p:cNvSpPr>
            <p:nvPr/>
          </p:nvSpPr>
          <p:spPr>
            <a:xfrm>
              <a:off x="5408930" y="248539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3" name="Oval 60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OIQAAUw8AAGkhAABuDwAAAAAAACYAAAAIAAAA//////////8="/>
                </a:ext>
              </a:extLst>
            </p:cNvSpPr>
            <p:nvPr/>
          </p:nvSpPr>
          <p:spPr>
            <a:xfrm>
              <a:off x="5414010" y="249110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2" name="Oval 6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QAAVQ8AAGYhAABrDwAAAAAAACYAAAAIAAAA//////////8="/>
                </a:ext>
              </a:extLst>
            </p:cNvSpPr>
            <p:nvPr/>
          </p:nvSpPr>
          <p:spPr>
            <a:xfrm>
              <a:off x="5415915" y="249237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604" name="Group 611"/>
          <p:cNvGrpSpPr>
            <a:extLst>
              <a:ext uri="smNativeData">
                <pr:smNativeData xmlns:pr="smNativeData" xmlns:p14="http://schemas.microsoft.com/office/powerpoint/2010/main" xmlns="" val="SMDATA_7_6L0uXhMAAAAlAAAAAQAAAA8BAAAAkAAAAEgAAACQAAAASAAAAAAAAAAAAAAAAAAAABcAAAAUAAAAAAAAAAAAAAD/fwAA/38AAAAAAAAJAAAABAAAAP////8MAAAAEAAAAAAAAAAAAAAAAAAAAAAAAAAfAAAAVAAAAAAAAAAAAAAAAAAAAAAAAAAAAAAAAAAAAAAAAAAAAAAAAAAAAAAAAAAAAAAAAAAAAAAAAAAAAAAAAAAAAAAAAAAAAAAAAAAAAAAAAAAAAAAAAAAAACEAAAAYAAAAFAAAAMQSAADJAQAAJhQAAC0DAAAQAAAAJgAAAAgAAAD/////AAAAAA=="/>
              </a:ext>
            </a:extLst>
          </p:cNvGrpSpPr>
          <p:nvPr/>
        </p:nvGrpSpPr>
        <p:grpSpPr>
          <a:xfrm>
            <a:off x="3050540" y="290195"/>
            <a:ext cx="224790" cy="226060"/>
            <a:chOff x="3050540" y="290195"/>
            <a:chExt cx="224790" cy="226060"/>
          </a:xfrm>
        </p:grpSpPr>
        <p:sp>
          <p:nvSpPr>
            <p:cNvPr id="616" name="Freeform 6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QEgAA1QEAABsUAAAhAwAAAAAAACYAAAAIAAAA//////////8="/>
                </a:ext>
              </a:extLst>
            </p:cNvSpPr>
            <p:nvPr/>
          </p:nvSpPr>
          <p:spPr>
            <a:xfrm>
              <a:off x="3058160" y="29781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15" name="Freeform 6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EgAAyQEAACYUAAAtAwAAAAAAACYAAAAIAAAA//////////8="/>
                </a:ext>
              </a:extLst>
            </p:cNvSpPr>
            <p:nvPr/>
          </p:nvSpPr>
          <p:spPr>
            <a:xfrm>
              <a:off x="3050540" y="29019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4" name="Freeform 6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kEgAAJQIAAAYUAADDAgAAAAAAACYAAAAIAAAA//////////8="/>
                </a:ext>
              </a:extLst>
            </p:cNvSpPr>
            <p:nvPr/>
          </p:nvSpPr>
          <p:spPr>
            <a:xfrm>
              <a:off x="3070860" y="348615"/>
              <a:ext cx="184150" cy="100330"/>
            </a:xfrm>
            <a:custGeom>
              <a:avLst/>
              <a:gdLst/>
              <a:ahLst/>
              <a:cxnLst/>
              <a:rect l="0" t="0" r="184150" b="100330"/>
              <a:pathLst>
                <a:path w="184150" h="100330">
                  <a:moveTo>
                    <a:pt x="172409" y="27250"/>
                  </a:moveTo>
                  <a:lnTo>
                    <a:pt x="134714" y="27250"/>
                  </a:lnTo>
                  <a:lnTo>
                    <a:pt x="134714" y="8670"/>
                  </a:lnTo>
                  <a:lnTo>
                    <a:pt x="118029" y="0"/>
                  </a:lnTo>
                  <a:lnTo>
                    <a:pt x="4944" y="0"/>
                  </a:lnTo>
                  <a:lnTo>
                    <a:pt x="0" y="6193"/>
                  </a:lnTo>
                  <a:lnTo>
                    <a:pt x="0" y="91660"/>
                  </a:lnTo>
                  <a:lnTo>
                    <a:pt x="46346" y="91660"/>
                  </a:lnTo>
                  <a:lnTo>
                    <a:pt x="46346" y="96614"/>
                  </a:lnTo>
                  <a:lnTo>
                    <a:pt x="46346" y="97233"/>
                  </a:lnTo>
                  <a:lnTo>
                    <a:pt x="46346" y="97853"/>
                  </a:lnTo>
                  <a:lnTo>
                    <a:pt x="46964" y="97853"/>
                  </a:lnTo>
                  <a:lnTo>
                    <a:pt x="47582" y="98471"/>
                  </a:lnTo>
                  <a:lnTo>
                    <a:pt x="47582" y="99091"/>
                  </a:lnTo>
                  <a:lnTo>
                    <a:pt x="48200" y="99091"/>
                  </a:lnTo>
                  <a:lnTo>
                    <a:pt x="48818" y="99091"/>
                  </a:lnTo>
                  <a:lnTo>
                    <a:pt x="49436" y="99709"/>
                  </a:lnTo>
                  <a:lnTo>
                    <a:pt x="50054" y="99709"/>
                  </a:lnTo>
                  <a:lnTo>
                    <a:pt x="50672" y="99709"/>
                  </a:lnTo>
                  <a:lnTo>
                    <a:pt x="51290" y="100327"/>
                  </a:lnTo>
                  <a:lnTo>
                    <a:pt x="51908" y="100327"/>
                  </a:lnTo>
                  <a:lnTo>
                    <a:pt x="52526" y="100327"/>
                  </a:lnTo>
                  <a:lnTo>
                    <a:pt x="53144" y="100327"/>
                  </a:lnTo>
                  <a:lnTo>
                    <a:pt x="53762" y="100327"/>
                  </a:lnTo>
                  <a:lnTo>
                    <a:pt x="54380" y="100327"/>
                  </a:lnTo>
                  <a:lnTo>
                    <a:pt x="54998" y="100327"/>
                  </a:lnTo>
                  <a:lnTo>
                    <a:pt x="55616" y="100327"/>
                  </a:lnTo>
                  <a:lnTo>
                    <a:pt x="165611" y="100327"/>
                  </a:lnTo>
                  <a:lnTo>
                    <a:pt x="166229" y="100327"/>
                  </a:lnTo>
                  <a:lnTo>
                    <a:pt x="166847" y="100327"/>
                  </a:lnTo>
                  <a:lnTo>
                    <a:pt x="167465" y="100327"/>
                  </a:lnTo>
                  <a:lnTo>
                    <a:pt x="168083" y="100327"/>
                  </a:lnTo>
                  <a:lnTo>
                    <a:pt x="168701" y="100327"/>
                  </a:lnTo>
                  <a:lnTo>
                    <a:pt x="169319" y="100327"/>
                  </a:lnTo>
                  <a:lnTo>
                    <a:pt x="169937" y="100327"/>
                  </a:lnTo>
                  <a:lnTo>
                    <a:pt x="170555" y="100327"/>
                  </a:lnTo>
                  <a:lnTo>
                    <a:pt x="171173" y="99709"/>
                  </a:lnTo>
                  <a:lnTo>
                    <a:pt x="171791" y="99709"/>
                  </a:lnTo>
                  <a:lnTo>
                    <a:pt x="172409" y="99709"/>
                  </a:lnTo>
                  <a:lnTo>
                    <a:pt x="172409" y="99091"/>
                  </a:lnTo>
                  <a:lnTo>
                    <a:pt x="173027" y="99091"/>
                  </a:lnTo>
                  <a:lnTo>
                    <a:pt x="173645" y="99091"/>
                  </a:lnTo>
                  <a:lnTo>
                    <a:pt x="174263" y="98473"/>
                  </a:lnTo>
                  <a:lnTo>
                    <a:pt x="174881" y="97855"/>
                  </a:lnTo>
                  <a:lnTo>
                    <a:pt x="174881" y="97233"/>
                  </a:lnTo>
                  <a:lnTo>
                    <a:pt x="175499" y="97233"/>
                  </a:lnTo>
                  <a:lnTo>
                    <a:pt x="175499" y="96614"/>
                  </a:lnTo>
                  <a:lnTo>
                    <a:pt x="175499" y="91660"/>
                  </a:lnTo>
                  <a:lnTo>
                    <a:pt x="181678" y="91660"/>
                  </a:lnTo>
                  <a:lnTo>
                    <a:pt x="182296" y="91660"/>
                  </a:lnTo>
                  <a:lnTo>
                    <a:pt x="182914" y="91660"/>
                  </a:lnTo>
                  <a:lnTo>
                    <a:pt x="182914" y="91040"/>
                  </a:lnTo>
                  <a:lnTo>
                    <a:pt x="183532" y="91040"/>
                  </a:lnTo>
                  <a:lnTo>
                    <a:pt x="183532" y="90421"/>
                  </a:lnTo>
                  <a:lnTo>
                    <a:pt x="184150" y="90421"/>
                  </a:lnTo>
                  <a:lnTo>
                    <a:pt x="184150" y="89802"/>
                  </a:lnTo>
                  <a:lnTo>
                    <a:pt x="184150" y="89182"/>
                  </a:lnTo>
                  <a:lnTo>
                    <a:pt x="184150" y="88563"/>
                  </a:lnTo>
                  <a:lnTo>
                    <a:pt x="184150" y="61313"/>
                  </a:lnTo>
                  <a:lnTo>
                    <a:pt x="174263" y="29727"/>
                  </a:lnTo>
                  <a:lnTo>
                    <a:pt x="173645" y="29109"/>
                  </a:lnTo>
                  <a:lnTo>
                    <a:pt x="173645" y="28489"/>
                  </a:lnTo>
                  <a:lnTo>
                    <a:pt x="173645" y="27869"/>
                  </a:lnTo>
                  <a:lnTo>
                    <a:pt x="173027" y="27869"/>
                  </a:lnTo>
                  <a:lnTo>
                    <a:pt x="173027" y="27250"/>
                  </a:lnTo>
                  <a:lnTo>
                    <a:pt x="172409" y="27250"/>
                  </a:lnTo>
                  <a:close/>
                  <a:moveTo>
                    <a:pt x="167465" y="34063"/>
                  </a:moveTo>
                  <a:lnTo>
                    <a:pt x="168083" y="34063"/>
                  </a:lnTo>
                  <a:lnTo>
                    <a:pt x="168701" y="34063"/>
                  </a:lnTo>
                  <a:lnTo>
                    <a:pt x="168701" y="34682"/>
                  </a:lnTo>
                  <a:lnTo>
                    <a:pt x="169319" y="34682"/>
                  </a:lnTo>
                  <a:lnTo>
                    <a:pt x="169319" y="35301"/>
                  </a:lnTo>
                  <a:lnTo>
                    <a:pt x="174263" y="52642"/>
                  </a:lnTo>
                  <a:lnTo>
                    <a:pt x="174263" y="53262"/>
                  </a:lnTo>
                  <a:lnTo>
                    <a:pt x="173645" y="53262"/>
                  </a:lnTo>
                  <a:lnTo>
                    <a:pt x="173027" y="53262"/>
                  </a:lnTo>
                  <a:lnTo>
                    <a:pt x="145219" y="53262"/>
                  </a:lnTo>
                  <a:lnTo>
                    <a:pt x="144601" y="53262"/>
                  </a:lnTo>
                  <a:lnTo>
                    <a:pt x="143983" y="53262"/>
                  </a:lnTo>
                  <a:lnTo>
                    <a:pt x="143983" y="52642"/>
                  </a:lnTo>
                  <a:lnTo>
                    <a:pt x="143983" y="35301"/>
                  </a:lnTo>
                  <a:lnTo>
                    <a:pt x="143983" y="34682"/>
                  </a:lnTo>
                  <a:lnTo>
                    <a:pt x="143983" y="34063"/>
                  </a:lnTo>
                  <a:lnTo>
                    <a:pt x="144601" y="34063"/>
                  </a:lnTo>
                  <a:lnTo>
                    <a:pt x="145219" y="34063"/>
                  </a:lnTo>
                  <a:lnTo>
                    <a:pt x="167465" y="34063"/>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13" name="Oval 6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EgAAoQIAABsTAADVAgAAAAAAACYAAAAIAAAA//////////8="/>
                </a:ext>
              </a:extLst>
            </p:cNvSpPr>
            <p:nvPr/>
          </p:nvSpPr>
          <p:spPr>
            <a:xfrm>
              <a:off x="3072765" y="42735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2" name="Oval 6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EgAAqwIAABATAADKAgAAAAAAACYAAAAIAAAA//////////8="/>
                </a:ext>
              </a:extLst>
            </p:cNvSpPr>
            <p:nvPr/>
          </p:nvSpPr>
          <p:spPr>
            <a:xfrm>
              <a:off x="3079750" y="4337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11" name="Oval 6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1EgAArwIAAA0TAADIAgAAAAAAACYAAAAIAAAA//////////8="/>
                </a:ext>
              </a:extLst>
            </p:cNvSpPr>
            <p:nvPr/>
          </p:nvSpPr>
          <p:spPr>
            <a:xfrm>
              <a:off x="3081655" y="4362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0" name="Oval 6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EwAAoQIAAFITAADVAgAAAAAAACYAAAAIAAAA//////////8="/>
                </a:ext>
              </a:extLst>
            </p:cNvSpPr>
            <p:nvPr/>
          </p:nvSpPr>
          <p:spPr>
            <a:xfrm>
              <a:off x="3107690" y="42735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9" name="Oval 61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pEwAAqwIAAEcTAADKAgAAAAAAACYAAAAIAAAA//////////8="/>
                </a:ext>
              </a:extLst>
            </p:cNvSpPr>
            <p:nvPr/>
          </p:nvSpPr>
          <p:spPr>
            <a:xfrm>
              <a:off x="3114675" y="4337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08" name="Oval 6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EwAArwIAAEQTAADIAgAAAAAAACYAAAAIAAAA//////////8="/>
                </a:ext>
              </a:extLst>
            </p:cNvSpPr>
            <p:nvPr/>
          </p:nvSpPr>
          <p:spPr>
            <a:xfrm>
              <a:off x="3116580" y="4362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7" name="Oval 6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wAAqQIAAOkTAADUAgAAAAAAACYAAAAIAAAA//////////8="/>
                </a:ext>
              </a:extLst>
            </p:cNvSpPr>
            <p:nvPr/>
          </p:nvSpPr>
          <p:spPr>
            <a:xfrm>
              <a:off x="3209290" y="43243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6" name="Oval 6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wAAsQIAAOETAADMAgAAAAAAACYAAAAIAAAA//////////8="/>
                </a:ext>
              </a:extLst>
            </p:cNvSpPr>
            <p:nvPr/>
          </p:nvSpPr>
          <p:spPr>
            <a:xfrm>
              <a:off x="3215005" y="43751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05" name="Oval 6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EwAAtAIAAN4TAADKAgAAAAAAACYAAAAIAAAA//////////8="/>
                </a:ext>
              </a:extLst>
            </p:cNvSpPr>
            <p:nvPr/>
          </p:nvSpPr>
          <p:spPr>
            <a:xfrm>
              <a:off x="3216910" y="43942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17" name="Rectangle 62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EAAAPQMAABwWAAB5BAAAEAAAACYAAAAIAAAA//////////8="/>
              </a:ext>
            </a:extLst>
          </p:cNvSpPr>
          <p:nvPr/>
        </p:nvSpPr>
        <p:spPr>
          <a:xfrm>
            <a:off x="2726690" y="526415"/>
            <a:ext cx="867410" cy="2006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RESIDUAL WASTE to LANDFILL</a:t>
            </a:r>
            <a:endParaRPr lang="it-it">
              <a:latin typeface="Arial" pitchFamily="1" charset="0"/>
              <a:ea typeface="Calibri" pitchFamily="2" charset="0"/>
              <a:cs typeface="Arial" pitchFamily="1" charset="0"/>
            </a:endParaRPr>
          </a:p>
        </p:txBody>
      </p:sp>
      <p:sp>
        <p:nvSpPr>
          <p:cNvPr id="618" name="Freeform 6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YAIAAD8SAACNCAAAEAAAACYAAAAIAAAA//////////8="/>
              </a:ext>
            </a:extLst>
          </p:cNvSpPr>
          <p:nvPr/>
        </p:nvSpPr>
        <p:spPr>
          <a:xfrm>
            <a:off x="2213610" y="386080"/>
            <a:ext cx="752475" cy="1003935"/>
          </a:xfrm>
          <a:custGeom>
            <a:avLst/>
            <a:gdLst/>
            <a:ahLst/>
            <a:cxnLst/>
            <a:rect l="0" t="0" r="752475" b="1003935"/>
            <a:pathLst>
              <a:path w="752475" h="1003935">
                <a:moveTo>
                  <a:pt x="0" y="1003935"/>
                </a:moveTo>
                <a:cubicBezTo>
                  <a:pt x="376237" y="1003935"/>
                  <a:pt x="376237" y="0"/>
                  <a:pt x="75247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19" name="Freeform 6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BEgAARQIAAIoSAAB/AgAAEAAAACYAAAAIAAAA//////////8="/>
              </a:ext>
            </a:extLst>
          </p:cNvSpPr>
          <p:nvPr/>
        </p:nvSpPr>
        <p:spPr>
          <a:xfrm>
            <a:off x="2967355" y="368935"/>
            <a:ext cx="46355" cy="36830"/>
          </a:xfrm>
          <a:custGeom>
            <a:avLst/>
            <a:gdLst/>
            <a:ahLst/>
            <a:cxnLst/>
            <a:rect l="0" t="0" r="46355" b="36830"/>
            <a:pathLst>
              <a:path w="46355" h="36830">
                <a:moveTo>
                  <a:pt x="46355" y="18727"/>
                </a:moveTo>
                <a:lnTo>
                  <a:pt x="0" y="0"/>
                </a:lnTo>
                <a:lnTo>
                  <a:pt x="0" y="36830"/>
                </a:lnTo>
                <a:lnTo>
                  <a:pt x="4635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20" name="Rectangle 62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9JAAAdwIAABwmAADWAwAAEAAAACYAAAAIAAAA//////////8="/>
              </a:ext>
            </a:extLst>
          </p:cNvSpPr>
          <p:nvPr/>
        </p:nvSpPr>
        <p:spPr>
          <a:xfrm>
            <a:off x="5972175" y="4006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21" name="Group 62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wkAACmAQAAQiYAAA0DAAAQAAAAJgAAAAgAAAD/////AAAAAA=="/>
              </a:ext>
            </a:extLst>
          </p:cNvGrpSpPr>
          <p:nvPr/>
        </p:nvGrpSpPr>
        <p:grpSpPr>
          <a:xfrm>
            <a:off x="5991860" y="267970"/>
            <a:ext cx="227330" cy="227965"/>
            <a:chOff x="5991860" y="267970"/>
            <a:chExt cx="227330" cy="227965"/>
          </a:xfrm>
        </p:grpSpPr>
        <p:sp>
          <p:nvSpPr>
            <p:cNvPr id="631" name="Freeform 6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DoJAAAswEAADYmAAABAwAAAAAAACYAAAAIAAAA//////////8="/>
                </a:ext>
              </a:extLst>
            </p:cNvSpPr>
            <p:nvPr/>
          </p:nvSpPr>
          <p:spPr>
            <a:xfrm>
              <a:off x="5999480" y="276225"/>
              <a:ext cx="212090" cy="212090"/>
            </a:xfrm>
            <a:custGeom>
              <a:avLst/>
              <a:gdLst/>
              <a:ahLst/>
              <a:cxnLst/>
              <a:rect l="0" t="0" r="212090" b="212090"/>
              <a:pathLst>
                <a:path w="212090" h="212090">
                  <a:moveTo>
                    <a:pt x="45448" y="0"/>
                  </a:moveTo>
                  <a:lnTo>
                    <a:pt x="166642" y="0"/>
                  </a:lnTo>
                  <a:cubicBezTo>
                    <a:pt x="191891" y="0"/>
                    <a:pt x="212090" y="20199"/>
                    <a:pt x="212090" y="45448"/>
                  </a:cubicBezTo>
                  <a:lnTo>
                    <a:pt x="212090" y="166642"/>
                  </a:lnTo>
                  <a:cubicBezTo>
                    <a:pt x="212090" y="191891"/>
                    <a:pt x="191891" y="212090"/>
                    <a:pt x="166642" y="212090"/>
                  </a:cubicBezTo>
                  <a:lnTo>
                    <a:pt x="45448" y="212090"/>
                  </a:lnTo>
                  <a:cubicBezTo>
                    <a:pt x="20199" y="212090"/>
                    <a:pt x="0" y="191891"/>
                    <a:pt x="0" y="166642"/>
                  </a:cubicBezTo>
                  <a:lnTo>
                    <a:pt x="0" y="45448"/>
                  </a:lnTo>
                  <a:cubicBezTo>
                    <a:pt x="0" y="20199"/>
                    <a:pt x="20199" y="0"/>
                    <a:pt x="45448"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630" name="Rectangle 63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JAAAVAIAADYmAAD9AgAAAAAAACYAAAAIAAAA//////////8="/>
                </a:ext>
              </a:extLst>
            </p:cNvSpPr>
            <p:nvPr/>
          </p:nvSpPr>
          <p:spPr>
            <a:xfrm>
              <a:off x="6000750" y="378460"/>
              <a:ext cx="210820"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9" name="Freeform 6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mJAAAsQEAADYmAAABAwAAAAAAACYAAAAIAAAA//////////8="/>
                </a:ext>
              </a:extLst>
            </p:cNvSpPr>
            <p:nvPr/>
          </p:nvSpPr>
          <p:spPr>
            <a:xfrm>
              <a:off x="5998210" y="274955"/>
              <a:ext cx="213360" cy="213360"/>
            </a:xfrm>
            <a:custGeom>
              <a:avLst/>
              <a:gdLst/>
              <a:ahLst/>
              <a:cxnLst/>
              <a:rect l="0" t="0" r="213360" b="213360"/>
              <a:pathLst>
                <a:path w="213360" h="213360">
                  <a:moveTo>
                    <a:pt x="46712" y="0"/>
                  </a:moveTo>
                  <a:lnTo>
                    <a:pt x="167911" y="0"/>
                  </a:lnTo>
                  <a:lnTo>
                    <a:pt x="167911" y="1262"/>
                  </a:lnTo>
                  <a:lnTo>
                    <a:pt x="46712" y="1262"/>
                  </a:lnTo>
                  <a:lnTo>
                    <a:pt x="46712" y="0"/>
                  </a:lnTo>
                  <a:close/>
                  <a:moveTo>
                    <a:pt x="167911" y="0"/>
                  </a:moveTo>
                  <a:lnTo>
                    <a:pt x="167911" y="1262"/>
                  </a:lnTo>
                  <a:lnTo>
                    <a:pt x="167911" y="0"/>
                  </a:lnTo>
                  <a:close/>
                  <a:moveTo>
                    <a:pt x="167911" y="0"/>
                  </a:moveTo>
                  <a:cubicBezTo>
                    <a:pt x="180535" y="0"/>
                    <a:pt x="191898" y="5050"/>
                    <a:pt x="200735" y="13887"/>
                  </a:cubicBezTo>
                  <a:lnTo>
                    <a:pt x="199473" y="15149"/>
                  </a:lnTo>
                  <a:cubicBezTo>
                    <a:pt x="190635" y="6312"/>
                    <a:pt x="180535" y="1262"/>
                    <a:pt x="167911" y="1262"/>
                  </a:cubicBezTo>
                  <a:lnTo>
                    <a:pt x="167911" y="0"/>
                  </a:lnTo>
                  <a:close/>
                  <a:moveTo>
                    <a:pt x="200735" y="13887"/>
                  </a:moveTo>
                  <a:cubicBezTo>
                    <a:pt x="208310" y="21462"/>
                    <a:pt x="213360" y="34087"/>
                    <a:pt x="213360" y="46712"/>
                  </a:cubicBezTo>
                  <a:lnTo>
                    <a:pt x="212098" y="46712"/>
                  </a:lnTo>
                  <a:cubicBezTo>
                    <a:pt x="212098" y="34087"/>
                    <a:pt x="207048" y="22725"/>
                    <a:pt x="199473" y="15150"/>
                  </a:cubicBezTo>
                  <a:lnTo>
                    <a:pt x="200735" y="13888"/>
                  </a:lnTo>
                  <a:close/>
                  <a:moveTo>
                    <a:pt x="213360" y="46712"/>
                  </a:moveTo>
                  <a:lnTo>
                    <a:pt x="212098" y="46712"/>
                  </a:lnTo>
                  <a:lnTo>
                    <a:pt x="213360" y="46712"/>
                  </a:lnTo>
                  <a:close/>
                  <a:moveTo>
                    <a:pt x="213360" y="46712"/>
                  </a:moveTo>
                  <a:lnTo>
                    <a:pt x="213360" y="167911"/>
                  </a:lnTo>
                  <a:lnTo>
                    <a:pt x="212098" y="167911"/>
                  </a:lnTo>
                  <a:lnTo>
                    <a:pt x="212098" y="46712"/>
                  </a:lnTo>
                  <a:lnTo>
                    <a:pt x="213360" y="46712"/>
                  </a:lnTo>
                  <a:close/>
                  <a:moveTo>
                    <a:pt x="213360" y="167911"/>
                  </a:moveTo>
                  <a:lnTo>
                    <a:pt x="212098" y="167911"/>
                  </a:lnTo>
                  <a:lnTo>
                    <a:pt x="213360" y="167911"/>
                  </a:lnTo>
                  <a:close/>
                  <a:moveTo>
                    <a:pt x="213360" y="167911"/>
                  </a:moveTo>
                  <a:cubicBezTo>
                    <a:pt x="213360" y="180535"/>
                    <a:pt x="208310" y="191898"/>
                    <a:pt x="200735" y="200735"/>
                  </a:cubicBezTo>
                  <a:lnTo>
                    <a:pt x="199473" y="199473"/>
                  </a:lnTo>
                  <a:cubicBezTo>
                    <a:pt x="207048" y="190635"/>
                    <a:pt x="212098" y="180535"/>
                    <a:pt x="212098" y="167911"/>
                  </a:cubicBezTo>
                  <a:lnTo>
                    <a:pt x="213360" y="167911"/>
                  </a:lnTo>
                  <a:close/>
                  <a:moveTo>
                    <a:pt x="200735" y="200735"/>
                  </a:moveTo>
                  <a:cubicBezTo>
                    <a:pt x="191898" y="208310"/>
                    <a:pt x="180535" y="213360"/>
                    <a:pt x="167911" y="213360"/>
                  </a:cubicBezTo>
                  <a:lnTo>
                    <a:pt x="167911" y="212098"/>
                  </a:lnTo>
                  <a:cubicBezTo>
                    <a:pt x="180535" y="212098"/>
                    <a:pt x="190635" y="207048"/>
                    <a:pt x="199473" y="199473"/>
                  </a:cubicBezTo>
                  <a:lnTo>
                    <a:pt x="200735" y="200735"/>
                  </a:lnTo>
                  <a:close/>
                  <a:moveTo>
                    <a:pt x="167911" y="213360"/>
                  </a:moveTo>
                  <a:lnTo>
                    <a:pt x="167911" y="212098"/>
                  </a:lnTo>
                  <a:lnTo>
                    <a:pt x="167911" y="213360"/>
                  </a:lnTo>
                  <a:close/>
                  <a:moveTo>
                    <a:pt x="167911" y="213360"/>
                  </a:moveTo>
                  <a:lnTo>
                    <a:pt x="46712" y="213360"/>
                  </a:lnTo>
                  <a:lnTo>
                    <a:pt x="46712" y="212098"/>
                  </a:lnTo>
                  <a:lnTo>
                    <a:pt x="167911" y="212098"/>
                  </a:lnTo>
                  <a:lnTo>
                    <a:pt x="167911" y="213360"/>
                  </a:lnTo>
                  <a:close/>
                  <a:moveTo>
                    <a:pt x="46712" y="213360"/>
                  </a:moveTo>
                  <a:lnTo>
                    <a:pt x="46712" y="212098"/>
                  </a:lnTo>
                  <a:lnTo>
                    <a:pt x="46712" y="213360"/>
                  </a:lnTo>
                  <a:close/>
                  <a:moveTo>
                    <a:pt x="46712" y="213360"/>
                  </a:moveTo>
                  <a:cubicBezTo>
                    <a:pt x="34087" y="213360"/>
                    <a:pt x="21462" y="208310"/>
                    <a:pt x="13887" y="200735"/>
                  </a:cubicBezTo>
                  <a:lnTo>
                    <a:pt x="15150" y="199472"/>
                  </a:lnTo>
                  <a:cubicBezTo>
                    <a:pt x="22725" y="207048"/>
                    <a:pt x="34087" y="212098"/>
                    <a:pt x="46712" y="212098"/>
                  </a:cubicBezTo>
                  <a:lnTo>
                    <a:pt x="46712" y="213360"/>
                  </a:lnTo>
                  <a:close/>
                  <a:moveTo>
                    <a:pt x="13887" y="200735"/>
                  </a:moveTo>
                  <a:cubicBezTo>
                    <a:pt x="5050" y="191898"/>
                    <a:pt x="0" y="180535"/>
                    <a:pt x="0" y="167911"/>
                  </a:cubicBezTo>
                  <a:lnTo>
                    <a:pt x="1262" y="167911"/>
                  </a:lnTo>
                  <a:cubicBezTo>
                    <a:pt x="1262" y="180535"/>
                    <a:pt x="6312" y="190635"/>
                    <a:pt x="15150" y="199473"/>
                  </a:cubicBezTo>
                  <a:lnTo>
                    <a:pt x="13887" y="200736"/>
                  </a:lnTo>
                  <a:close/>
                  <a:moveTo>
                    <a:pt x="0" y="167911"/>
                  </a:moveTo>
                  <a:lnTo>
                    <a:pt x="1262" y="167911"/>
                  </a:lnTo>
                  <a:lnTo>
                    <a:pt x="0" y="167911"/>
                  </a:lnTo>
                  <a:close/>
                  <a:moveTo>
                    <a:pt x="0" y="167911"/>
                  </a:moveTo>
                  <a:lnTo>
                    <a:pt x="0" y="46712"/>
                  </a:lnTo>
                  <a:lnTo>
                    <a:pt x="1262" y="46712"/>
                  </a:lnTo>
                  <a:lnTo>
                    <a:pt x="1262" y="167911"/>
                  </a:lnTo>
                  <a:lnTo>
                    <a:pt x="0" y="167911"/>
                  </a:lnTo>
                  <a:close/>
                  <a:moveTo>
                    <a:pt x="0" y="46712"/>
                  </a:moveTo>
                  <a:lnTo>
                    <a:pt x="1262" y="46712"/>
                  </a:lnTo>
                  <a:lnTo>
                    <a:pt x="0" y="46712"/>
                  </a:lnTo>
                  <a:close/>
                  <a:moveTo>
                    <a:pt x="0" y="46712"/>
                  </a:moveTo>
                  <a:cubicBezTo>
                    <a:pt x="0" y="34087"/>
                    <a:pt x="5050" y="21462"/>
                    <a:pt x="13887" y="13887"/>
                  </a:cubicBezTo>
                  <a:lnTo>
                    <a:pt x="15150" y="15150"/>
                  </a:lnTo>
                  <a:cubicBezTo>
                    <a:pt x="6312" y="22725"/>
                    <a:pt x="1262" y="34087"/>
                    <a:pt x="1262" y="46712"/>
                  </a:cubicBezTo>
                  <a:lnTo>
                    <a:pt x="0" y="46712"/>
                  </a:lnTo>
                  <a:close/>
                  <a:moveTo>
                    <a:pt x="13887" y="13887"/>
                  </a:moveTo>
                  <a:cubicBezTo>
                    <a:pt x="21462" y="5050"/>
                    <a:pt x="34087" y="0"/>
                    <a:pt x="46712" y="0"/>
                  </a:cubicBezTo>
                  <a:lnTo>
                    <a:pt x="46712" y="1262"/>
                  </a:lnTo>
                  <a:cubicBezTo>
                    <a:pt x="34087" y="1262"/>
                    <a:pt x="22725" y="6312"/>
                    <a:pt x="15150" y="15150"/>
                  </a:cubicBezTo>
                  <a:lnTo>
                    <a:pt x="13887" y="13887"/>
                  </a:lnTo>
                  <a:close/>
                  <a:moveTo>
                    <a:pt x="46712" y="0"/>
                  </a:moveTo>
                  <a:lnTo>
                    <a:pt x="46712" y="1262"/>
                  </a:lnTo>
                  <a:lnTo>
                    <a:pt x="4671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628" name="Freeform 6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JAAApgEAAEImAAANAwAAAAAAACYAAAAIAAAA//////////8="/>
                </a:ext>
              </a:extLst>
            </p:cNvSpPr>
            <p:nvPr/>
          </p:nvSpPr>
          <p:spPr>
            <a:xfrm>
              <a:off x="5991860" y="26797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7" name="Rectangle 6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JAAAUAIAADgmAABUAgAAAAAAACYAAAAIAAAA//////////8="/>
                </a:ext>
              </a:extLst>
            </p:cNvSpPr>
            <p:nvPr/>
          </p:nvSpPr>
          <p:spPr>
            <a:xfrm>
              <a:off x="6004560" y="375920"/>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6" name="Freeform 6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wJAAAugEAAC0mAAD4AgAAAAAAACYAAAAIAAAA//////////8="/>
                </a:ext>
              </a:extLst>
            </p:cNvSpPr>
            <p:nvPr/>
          </p:nvSpPr>
          <p:spPr>
            <a:xfrm>
              <a:off x="6004560" y="280670"/>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625" name="Freeform 6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JQAALAIAAAwmAABQAgAAAAAAACYAAAAIAAAA//////////8="/>
                </a:ext>
              </a:extLst>
            </p:cNvSpPr>
            <p:nvPr/>
          </p:nvSpPr>
          <p:spPr>
            <a:xfrm>
              <a:off x="6024880" y="353060"/>
              <a:ext cx="160020" cy="22860"/>
            </a:xfrm>
            <a:custGeom>
              <a:avLst/>
              <a:gdLst/>
              <a:ahLst/>
              <a:cxnLst/>
              <a:rect l="0" t="0" r="160020" b="22860"/>
              <a:pathLst>
                <a:path w="160020" h="22860">
                  <a:moveTo>
                    <a:pt x="0" y="22860"/>
                  </a:moveTo>
                  <a:cubicBezTo>
                    <a:pt x="10080" y="16510"/>
                    <a:pt x="21420" y="10160"/>
                    <a:pt x="32760" y="5080"/>
                  </a:cubicBezTo>
                  <a:cubicBezTo>
                    <a:pt x="60480" y="1270"/>
                    <a:pt x="90720" y="0"/>
                    <a:pt x="128520" y="6350"/>
                  </a:cubicBezTo>
                  <a:lnTo>
                    <a:pt x="160020"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4" name="Freeform 6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QJQAAUAIAAAwmAACuAgAAAAAAACYAAAAIAAAA//////////8="/>
                </a:ext>
              </a:extLst>
            </p:cNvSpPr>
            <p:nvPr/>
          </p:nvSpPr>
          <p:spPr>
            <a:xfrm>
              <a:off x="6024880" y="375920"/>
              <a:ext cx="160020" cy="59690"/>
            </a:xfrm>
            <a:custGeom>
              <a:avLst/>
              <a:gdLst/>
              <a:ahLst/>
              <a:cxnLst/>
              <a:rect l="0" t="0" r="160020" b="59690"/>
              <a:pathLst>
                <a:path w="160020" h="59690">
                  <a:moveTo>
                    <a:pt x="81900" y="59690"/>
                  </a:moveTo>
                  <a:lnTo>
                    <a:pt x="78120" y="59690"/>
                  </a:lnTo>
                  <a:lnTo>
                    <a:pt x="28980" y="59690"/>
                  </a:lnTo>
                  <a:lnTo>
                    <a:pt x="0" y="0"/>
                  </a:lnTo>
                  <a:lnTo>
                    <a:pt x="78120" y="0"/>
                  </a:lnTo>
                  <a:lnTo>
                    <a:pt x="81900" y="0"/>
                  </a:lnTo>
                  <a:lnTo>
                    <a:pt x="160020" y="0"/>
                  </a:lnTo>
                  <a:lnTo>
                    <a:pt x="129780" y="59690"/>
                  </a:lnTo>
                  <a:lnTo>
                    <a:pt x="81900" y="5969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23" name="Freeform 6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hJQAAXAIAAPklAACkAgAAAAAAACYAAAAIAAAA//////////8="/>
                </a:ext>
              </a:extLst>
            </p:cNvSpPr>
            <p:nvPr/>
          </p:nvSpPr>
          <p:spPr>
            <a:xfrm>
              <a:off x="6035675" y="383540"/>
              <a:ext cx="137160" cy="45720"/>
            </a:xfrm>
            <a:custGeom>
              <a:avLst/>
              <a:gdLst/>
              <a:ahLst/>
              <a:cxnLst/>
              <a:rect l="0" t="0" r="137160" b="45720"/>
              <a:pathLst>
                <a:path w="137160" h="45720">
                  <a:moveTo>
                    <a:pt x="22860" y="45720"/>
                  </a:moveTo>
                  <a:lnTo>
                    <a:pt x="0" y="0"/>
                  </a:lnTo>
                  <a:lnTo>
                    <a:pt x="137160" y="0"/>
                  </a:lnTo>
                  <a:lnTo>
                    <a:pt x="115570" y="45720"/>
                  </a:lnTo>
                  <a:lnTo>
                    <a:pt x="22860" y="4572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22" name="Freeform 6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JQAAWgIAAP0lAACmAgAAAAAAACYAAAAIAAAA//////////8="/>
                </a:ext>
              </a:extLst>
            </p:cNvSpPr>
            <p:nvPr/>
          </p:nvSpPr>
          <p:spPr>
            <a:xfrm>
              <a:off x="6033135" y="382270"/>
              <a:ext cx="142240" cy="48260"/>
            </a:xfrm>
            <a:custGeom>
              <a:avLst/>
              <a:gdLst/>
              <a:ahLst/>
              <a:cxnLst/>
              <a:rect l="0" t="0" r="142240" b="48260"/>
              <a:pathLst>
                <a:path w="142240" h="48260">
                  <a:moveTo>
                    <a:pt x="24130" y="46990"/>
                  </a:moveTo>
                  <a:lnTo>
                    <a:pt x="1270" y="1270"/>
                  </a:lnTo>
                  <a:lnTo>
                    <a:pt x="5080" y="0"/>
                  </a:lnTo>
                  <a:lnTo>
                    <a:pt x="26670" y="45720"/>
                  </a:lnTo>
                  <a:lnTo>
                    <a:pt x="24130" y="46990"/>
                  </a:lnTo>
                  <a:close/>
                  <a:moveTo>
                    <a:pt x="1270" y="1270"/>
                  </a:moveTo>
                  <a:lnTo>
                    <a:pt x="0" y="0"/>
                  </a:lnTo>
                  <a:lnTo>
                    <a:pt x="2540" y="0"/>
                  </a:lnTo>
                  <a:lnTo>
                    <a:pt x="2540" y="1270"/>
                  </a:lnTo>
                  <a:lnTo>
                    <a:pt x="1270" y="1270"/>
                  </a:lnTo>
                  <a:close/>
                  <a:moveTo>
                    <a:pt x="2540" y="0"/>
                  </a:moveTo>
                  <a:lnTo>
                    <a:pt x="139700" y="0"/>
                  </a:lnTo>
                  <a:lnTo>
                    <a:pt x="139700" y="2540"/>
                  </a:lnTo>
                  <a:lnTo>
                    <a:pt x="2540" y="2540"/>
                  </a:lnTo>
                  <a:lnTo>
                    <a:pt x="2540" y="0"/>
                  </a:lnTo>
                  <a:close/>
                  <a:moveTo>
                    <a:pt x="139700" y="0"/>
                  </a:moveTo>
                  <a:lnTo>
                    <a:pt x="142240" y="0"/>
                  </a:lnTo>
                  <a:lnTo>
                    <a:pt x="140970" y="1270"/>
                  </a:lnTo>
                  <a:lnTo>
                    <a:pt x="139700" y="1270"/>
                  </a:lnTo>
                  <a:lnTo>
                    <a:pt x="139700" y="0"/>
                  </a:lnTo>
                  <a:close/>
                  <a:moveTo>
                    <a:pt x="140970" y="1270"/>
                  </a:moveTo>
                  <a:lnTo>
                    <a:pt x="119380" y="46990"/>
                  </a:lnTo>
                  <a:lnTo>
                    <a:pt x="115570" y="45720"/>
                  </a:lnTo>
                  <a:lnTo>
                    <a:pt x="138430" y="0"/>
                  </a:lnTo>
                  <a:lnTo>
                    <a:pt x="140970" y="1270"/>
                  </a:lnTo>
                  <a:close/>
                  <a:moveTo>
                    <a:pt x="119380" y="46990"/>
                  </a:moveTo>
                  <a:lnTo>
                    <a:pt x="118110" y="48260"/>
                  </a:lnTo>
                  <a:lnTo>
                    <a:pt x="118110" y="46990"/>
                  </a:lnTo>
                  <a:lnTo>
                    <a:pt x="119380" y="46990"/>
                  </a:lnTo>
                  <a:close/>
                  <a:moveTo>
                    <a:pt x="118110" y="48260"/>
                  </a:moveTo>
                  <a:lnTo>
                    <a:pt x="25400" y="48260"/>
                  </a:lnTo>
                  <a:lnTo>
                    <a:pt x="25400" y="44450"/>
                  </a:lnTo>
                  <a:lnTo>
                    <a:pt x="118110" y="44450"/>
                  </a:lnTo>
                  <a:lnTo>
                    <a:pt x="118110" y="48260"/>
                  </a:lnTo>
                  <a:close/>
                  <a:moveTo>
                    <a:pt x="25400" y="48260"/>
                  </a:moveTo>
                  <a:lnTo>
                    <a:pt x="24130" y="48260"/>
                  </a:lnTo>
                  <a:lnTo>
                    <a:pt x="24130" y="46990"/>
                  </a:lnTo>
                  <a:lnTo>
                    <a:pt x="25400" y="46990"/>
                  </a:lnTo>
                  <a:lnTo>
                    <a:pt x="25400"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32" name="Line 63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FAAAcQIAAHUkAAByAgAAEAAAACYAAAAIAAAA//////////8="/>
              </a:ext>
            </a:extLst>
          </p:cNvSpPr>
          <p:nvPr/>
        </p:nvSpPr>
        <p:spPr>
          <a:xfrm>
            <a:off x="3306445" y="396875"/>
            <a:ext cx="262001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33" name="Rectangle 64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HHwAAxAoAAHEiAADUCwAAEAAAACYAAAAIAAAA//////////8="/>
              </a:ext>
            </a:extLst>
          </p:cNvSpPr>
          <p:nvPr/>
        </p:nvSpPr>
        <p:spPr>
          <a:xfrm>
            <a:off x="5125085" y="1750060"/>
            <a:ext cx="473710" cy="172720"/>
          </a:xfrm>
          <a:prstGeom prst="rect">
            <a:avLst/>
          </a:prstGeom>
          <a:noFill/>
          <a:ln>
            <a:noFill/>
          </a:ln>
          <a:effectLst/>
        </p:spPr>
        <p:txBody>
          <a:bodyPr vert="horz" wrap="square" lIns="0" tIns="0" rIns="0" bIns="0" numCol="1" spcCol="215900" anchor="t"/>
          <a:lstStyle/>
          <a:p>
            <a:pPr marL="0" marR="0" indent="0" algn="ctr" defTabSz="914400">
              <a:lnSpc>
                <a:spcPct val="56000"/>
              </a:lnSpc>
              <a:spcBef>
                <a:spcPts val="500"/>
              </a:spcBef>
              <a:spcAft>
                <a:spcPts val="1000"/>
              </a:spcAft>
              <a:buNone/>
              <a:tabLst/>
              <a:defRPr lang="en-us"/>
            </a:pPr>
            <a:r>
              <a:rPr lang="en-us" sz="600">
                <a:solidFill>
                  <a:srgbClr val="000000"/>
                </a:solidFill>
              </a:rPr>
              <a:t>to FE RECOVERY</a:t>
            </a:r>
            <a:endParaRPr lang="it-it">
              <a:latin typeface="Arial" pitchFamily="1" charset="0"/>
              <a:ea typeface="Calibri" pitchFamily="2" charset="0"/>
              <a:cs typeface="Arial" pitchFamily="1" charset="0"/>
            </a:endParaRPr>
          </a:p>
        </p:txBody>
      </p:sp>
      <p:sp>
        <p:nvSpPr>
          <p:cNvPr id="634" name="Rectangle 64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JAAARRYAAE4mAAClFwAAEAAAACYAAAAIAAAA//////////8="/>
              </a:ext>
            </a:extLst>
          </p:cNvSpPr>
          <p:nvPr/>
        </p:nvSpPr>
        <p:spPr>
          <a:xfrm>
            <a:off x="6003925" y="3620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35" name="Rectangle 64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HgAA8CEAAC0gAABQIwAAEAAAACYAAAAIAAAA//////////8="/>
              </a:ext>
            </a:extLst>
          </p:cNvSpPr>
          <p:nvPr/>
        </p:nvSpPr>
        <p:spPr>
          <a:xfrm>
            <a:off x="5007610" y="551688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36" name="Group 64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8eAADxIQAAMiAAAFYjAAAQAAAAJgAAAAgAAAD/////AAAAAA=="/>
              </a:ext>
            </a:extLst>
          </p:cNvGrpSpPr>
          <p:nvPr/>
        </p:nvGrpSpPr>
        <p:grpSpPr>
          <a:xfrm>
            <a:off x="5008245" y="5517515"/>
            <a:ext cx="225425" cy="226695"/>
            <a:chOff x="5008245" y="5517515"/>
            <a:chExt cx="225425" cy="226695"/>
          </a:xfrm>
        </p:grpSpPr>
        <p:sp>
          <p:nvSpPr>
            <p:cNvPr id="648" name="Freeform 6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bHgAA/SEAACcgAABKIwAAAAAAACYAAAAIAAAA//////////8="/>
                </a:ext>
              </a:extLst>
            </p:cNvSpPr>
            <p:nvPr/>
          </p:nvSpPr>
          <p:spPr>
            <a:xfrm>
              <a:off x="5015865" y="552513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47" name="Freeform 6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HgAA8SEAADIgAABWIwAAAAAAACYAAAAIAAAA//////////8="/>
                </a:ext>
              </a:extLst>
            </p:cNvSpPr>
            <p:nvPr/>
          </p:nvSpPr>
          <p:spPr>
            <a:xfrm>
              <a:off x="5008245" y="551751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6" name="Freeform 6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vHgAATiIAABIgAADtIgAAAAAAACYAAAAIAAAA//////////8="/>
                </a:ext>
              </a:extLst>
            </p:cNvSpPr>
            <p:nvPr/>
          </p:nvSpPr>
          <p:spPr>
            <a:xfrm>
              <a:off x="5028565" y="5576570"/>
              <a:ext cx="184785" cy="100965"/>
            </a:xfrm>
            <a:custGeom>
              <a:avLst/>
              <a:gdLst/>
              <a:ahLst/>
              <a:cxnLst/>
              <a:rect l="0" t="0" r="184785" b="100965"/>
              <a:pathLst>
                <a:path w="184785" h="100965">
                  <a:moveTo>
                    <a:pt x="173003" y="27254"/>
                  </a:moveTo>
                  <a:lnTo>
                    <a:pt x="135178" y="27254"/>
                  </a:lnTo>
                  <a:lnTo>
                    <a:pt x="135178" y="9291"/>
                  </a:lnTo>
                  <a:lnTo>
                    <a:pt x="118436" y="0"/>
                  </a:lnTo>
                  <a:lnTo>
                    <a:pt x="4960" y="0"/>
                  </a:lnTo>
                  <a:lnTo>
                    <a:pt x="0" y="6194"/>
                  </a:lnTo>
                  <a:lnTo>
                    <a:pt x="0" y="91673"/>
                  </a:lnTo>
                  <a:lnTo>
                    <a:pt x="46506" y="91673"/>
                  </a:lnTo>
                  <a:lnTo>
                    <a:pt x="46506" y="96629"/>
                  </a:lnTo>
                  <a:lnTo>
                    <a:pt x="46506" y="97248"/>
                  </a:lnTo>
                  <a:lnTo>
                    <a:pt x="46506" y="97867"/>
                  </a:lnTo>
                  <a:lnTo>
                    <a:pt x="47126" y="97867"/>
                  </a:lnTo>
                  <a:lnTo>
                    <a:pt x="47746" y="98487"/>
                  </a:lnTo>
                  <a:lnTo>
                    <a:pt x="47746" y="99106"/>
                  </a:lnTo>
                  <a:lnTo>
                    <a:pt x="48366" y="99106"/>
                  </a:lnTo>
                  <a:lnTo>
                    <a:pt x="48986" y="99726"/>
                  </a:lnTo>
                  <a:lnTo>
                    <a:pt x="49606" y="99726"/>
                  </a:lnTo>
                  <a:lnTo>
                    <a:pt x="50226" y="99726"/>
                  </a:lnTo>
                  <a:lnTo>
                    <a:pt x="50846" y="99726"/>
                  </a:lnTo>
                  <a:lnTo>
                    <a:pt x="51466" y="100346"/>
                  </a:lnTo>
                  <a:lnTo>
                    <a:pt x="52087" y="100346"/>
                  </a:lnTo>
                  <a:lnTo>
                    <a:pt x="52707" y="100346"/>
                  </a:lnTo>
                  <a:lnTo>
                    <a:pt x="53327" y="100346"/>
                  </a:lnTo>
                  <a:lnTo>
                    <a:pt x="53327" y="100965"/>
                  </a:lnTo>
                  <a:lnTo>
                    <a:pt x="53947" y="100965"/>
                  </a:lnTo>
                  <a:lnTo>
                    <a:pt x="54567" y="100965"/>
                  </a:lnTo>
                  <a:lnTo>
                    <a:pt x="55187" y="100965"/>
                  </a:lnTo>
                  <a:lnTo>
                    <a:pt x="55807" y="100965"/>
                  </a:lnTo>
                  <a:lnTo>
                    <a:pt x="166182" y="100965"/>
                  </a:lnTo>
                  <a:lnTo>
                    <a:pt x="166802" y="100965"/>
                  </a:lnTo>
                  <a:lnTo>
                    <a:pt x="167422" y="100965"/>
                  </a:lnTo>
                  <a:lnTo>
                    <a:pt x="168042" y="100965"/>
                  </a:lnTo>
                  <a:lnTo>
                    <a:pt x="168662" y="100965"/>
                  </a:lnTo>
                  <a:lnTo>
                    <a:pt x="169282" y="100345"/>
                  </a:lnTo>
                  <a:lnTo>
                    <a:pt x="169902" y="100345"/>
                  </a:lnTo>
                  <a:lnTo>
                    <a:pt x="170523" y="100345"/>
                  </a:lnTo>
                  <a:lnTo>
                    <a:pt x="171143" y="100345"/>
                  </a:lnTo>
                  <a:lnTo>
                    <a:pt x="171763" y="99725"/>
                  </a:lnTo>
                  <a:lnTo>
                    <a:pt x="172383" y="99725"/>
                  </a:lnTo>
                  <a:lnTo>
                    <a:pt x="173003" y="99725"/>
                  </a:lnTo>
                  <a:lnTo>
                    <a:pt x="173623" y="99725"/>
                  </a:lnTo>
                  <a:lnTo>
                    <a:pt x="174243" y="99105"/>
                  </a:lnTo>
                  <a:lnTo>
                    <a:pt x="174863" y="98485"/>
                  </a:lnTo>
                  <a:lnTo>
                    <a:pt x="175483" y="97865"/>
                  </a:lnTo>
                  <a:lnTo>
                    <a:pt x="175483" y="97248"/>
                  </a:lnTo>
                  <a:lnTo>
                    <a:pt x="176103" y="97248"/>
                  </a:lnTo>
                  <a:lnTo>
                    <a:pt x="176103" y="96629"/>
                  </a:lnTo>
                  <a:lnTo>
                    <a:pt x="176103" y="91673"/>
                  </a:lnTo>
                  <a:lnTo>
                    <a:pt x="182304" y="91673"/>
                  </a:lnTo>
                  <a:lnTo>
                    <a:pt x="182924" y="91673"/>
                  </a:lnTo>
                  <a:lnTo>
                    <a:pt x="183544" y="91673"/>
                  </a:lnTo>
                  <a:lnTo>
                    <a:pt x="183544" y="91054"/>
                  </a:lnTo>
                  <a:lnTo>
                    <a:pt x="184164" y="91054"/>
                  </a:lnTo>
                  <a:lnTo>
                    <a:pt x="184164" y="90434"/>
                  </a:lnTo>
                  <a:lnTo>
                    <a:pt x="184785" y="90434"/>
                  </a:lnTo>
                  <a:lnTo>
                    <a:pt x="184785" y="89815"/>
                  </a:lnTo>
                  <a:lnTo>
                    <a:pt x="184785" y="89196"/>
                  </a:lnTo>
                  <a:lnTo>
                    <a:pt x="184785" y="61322"/>
                  </a:lnTo>
                  <a:lnTo>
                    <a:pt x="174863" y="29732"/>
                  </a:lnTo>
                  <a:lnTo>
                    <a:pt x="174243" y="29112"/>
                  </a:lnTo>
                  <a:lnTo>
                    <a:pt x="174243" y="28493"/>
                  </a:lnTo>
                  <a:lnTo>
                    <a:pt x="174243" y="27873"/>
                  </a:lnTo>
                  <a:lnTo>
                    <a:pt x="173623" y="27873"/>
                  </a:lnTo>
                  <a:lnTo>
                    <a:pt x="173623" y="27254"/>
                  </a:lnTo>
                  <a:lnTo>
                    <a:pt x="173003" y="27254"/>
                  </a:lnTo>
                  <a:close/>
                  <a:moveTo>
                    <a:pt x="168042" y="34067"/>
                  </a:moveTo>
                  <a:lnTo>
                    <a:pt x="168662" y="34067"/>
                  </a:lnTo>
                  <a:lnTo>
                    <a:pt x="169282" y="34067"/>
                  </a:lnTo>
                  <a:lnTo>
                    <a:pt x="169282" y="34687"/>
                  </a:lnTo>
                  <a:lnTo>
                    <a:pt x="169902" y="34687"/>
                  </a:lnTo>
                  <a:lnTo>
                    <a:pt x="169902" y="35306"/>
                  </a:lnTo>
                  <a:lnTo>
                    <a:pt x="174863" y="52650"/>
                  </a:lnTo>
                  <a:lnTo>
                    <a:pt x="174863" y="53269"/>
                  </a:lnTo>
                  <a:lnTo>
                    <a:pt x="174243" y="53269"/>
                  </a:lnTo>
                  <a:lnTo>
                    <a:pt x="174243" y="53889"/>
                  </a:lnTo>
                  <a:lnTo>
                    <a:pt x="173623" y="53889"/>
                  </a:lnTo>
                  <a:lnTo>
                    <a:pt x="145719" y="53889"/>
                  </a:lnTo>
                  <a:lnTo>
                    <a:pt x="145099" y="53889"/>
                  </a:lnTo>
                  <a:lnTo>
                    <a:pt x="144479" y="53889"/>
                  </a:lnTo>
                  <a:lnTo>
                    <a:pt x="144479" y="53269"/>
                  </a:lnTo>
                  <a:lnTo>
                    <a:pt x="144479" y="52650"/>
                  </a:lnTo>
                  <a:lnTo>
                    <a:pt x="144479" y="35306"/>
                  </a:lnTo>
                  <a:lnTo>
                    <a:pt x="144479" y="34687"/>
                  </a:lnTo>
                  <a:lnTo>
                    <a:pt x="144479" y="34067"/>
                  </a:lnTo>
                  <a:lnTo>
                    <a:pt x="145099" y="34067"/>
                  </a:lnTo>
                  <a:lnTo>
                    <a:pt x="145719" y="34067"/>
                  </a:lnTo>
                  <a:lnTo>
                    <a:pt x="168042"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45" name="Oval 6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HgAAyiIAACYfAAD+IgAAAAAAACYAAAAIAAAA//////////8="/>
                </a:ext>
              </a:extLst>
            </p:cNvSpPr>
            <p:nvPr/>
          </p:nvSpPr>
          <p:spPr>
            <a:xfrm>
              <a:off x="5030470" y="565531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4" name="Oval 6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9HgAA0yIAABsfAADzIgAAAAAAACYAAAAIAAAA//////////8="/>
                </a:ext>
              </a:extLst>
            </p:cNvSpPr>
            <p:nvPr/>
          </p:nvSpPr>
          <p:spPr>
            <a:xfrm>
              <a:off x="5037455" y="566102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43" name="Oval 6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HwAA1yIAABcfAADxIgAAAAAAACYAAAAIAAAA//////////8="/>
                </a:ext>
              </a:extLst>
            </p:cNvSpPr>
            <p:nvPr/>
          </p:nvSpPr>
          <p:spPr>
            <a:xfrm>
              <a:off x="5039360" y="566356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2" name="Oval 6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HwAAyiIAAF0fAAD+IgAAAAAAACYAAAAIAAAA//////////8="/>
                </a:ext>
              </a:extLst>
            </p:cNvSpPr>
            <p:nvPr/>
          </p:nvSpPr>
          <p:spPr>
            <a:xfrm>
              <a:off x="5066030" y="565531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1" name="Oval 6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0HwAA0yIAAFMfAADzIgAAAAAAACYAAAAIAAAA//////////8="/>
                </a:ext>
              </a:extLst>
            </p:cNvSpPr>
            <p:nvPr/>
          </p:nvSpPr>
          <p:spPr>
            <a:xfrm>
              <a:off x="5072380" y="566102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40" name="Oval 6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HwAA1yIAAFAfAADxIgAAAAAAACYAAAAIAAAA//////////8="/>
                </a:ext>
              </a:extLst>
            </p:cNvSpPr>
            <p:nvPr/>
          </p:nvSpPr>
          <p:spPr>
            <a:xfrm>
              <a:off x="5074285" y="5663565"/>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39" name="Oval 6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HwAA0SIAAPUfAAD9IgAAAAAAACYAAAAIAAAA//////////8="/>
                </a:ext>
              </a:extLst>
            </p:cNvSpPr>
            <p:nvPr/>
          </p:nvSpPr>
          <p:spPr>
            <a:xfrm>
              <a:off x="5167630" y="565975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38" name="Oval 6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ef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SHwAA2iIAAO0fAAD0IgAAAAAAACYAAAAIAAAA//////////8="/>
                </a:ext>
              </a:extLst>
            </p:cNvSpPr>
            <p:nvPr/>
          </p:nvSpPr>
          <p:spPr>
            <a:xfrm>
              <a:off x="5172710" y="5665470"/>
              <a:ext cx="1714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37" name="Oval 6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VHwAA3SIAAOofAADzIgAAAAAAACYAAAAIAAAA//////////8="/>
                </a:ext>
              </a:extLst>
            </p:cNvSpPr>
            <p:nvPr/>
          </p:nvSpPr>
          <p:spPr>
            <a:xfrm>
              <a:off x="5174615" y="566737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49" name="Freeform 6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GAAAISEAAIYeAAClIgAAEAAAACYAAAAIAAAA//////////8="/>
              </a:ext>
            </a:extLst>
          </p:cNvSpPr>
          <p:nvPr/>
        </p:nvSpPr>
        <p:spPr>
          <a:xfrm>
            <a:off x="3934460" y="5385435"/>
            <a:ext cx="1027430" cy="246380"/>
          </a:xfrm>
          <a:custGeom>
            <a:avLst/>
            <a:gdLst/>
            <a:ahLst/>
            <a:cxnLst/>
            <a:rect l="0" t="0" r="1027430" b="246380"/>
            <a:pathLst>
              <a:path w="1027430" h="246380">
                <a:moveTo>
                  <a:pt x="0" y="0"/>
                </a:moveTo>
                <a:cubicBezTo>
                  <a:pt x="513715" y="0"/>
                  <a:pt x="513715" y="246380"/>
                  <a:pt x="1027430" y="24638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0" name="Freeform 6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GHgAAhyIAAM4eAADAIgAAEAAAACYAAAAIAAAA//////////8="/>
              </a:ext>
            </a:extLst>
          </p:cNvSpPr>
          <p:nvPr/>
        </p:nvSpPr>
        <p:spPr>
          <a:xfrm>
            <a:off x="4961890" y="561276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1" name="Freeform 6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pSIAAIYeAAAoJAAAEAAAACYAAAAIAAAA//////////8="/>
              </a:ext>
            </a:extLst>
          </p:cNvSpPr>
          <p:nvPr/>
        </p:nvSpPr>
        <p:spPr>
          <a:xfrm>
            <a:off x="3907155" y="5631815"/>
            <a:ext cx="1054735" cy="245745"/>
          </a:xfrm>
          <a:custGeom>
            <a:avLst/>
            <a:gdLst/>
            <a:ahLst/>
            <a:cxnLst/>
            <a:rect l="0" t="0" r="1054735" b="245745"/>
            <a:pathLst>
              <a:path w="1054735" h="245745">
                <a:moveTo>
                  <a:pt x="0" y="245745"/>
                </a:moveTo>
                <a:cubicBezTo>
                  <a:pt x="527367" y="245745"/>
                  <a:pt x="527367" y="0"/>
                  <a:pt x="105473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2" name="Freeform 6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GHgAAhyIAAM4eAADAIgAAEAAAACYAAAAIAAAA//////////8="/>
              </a:ext>
            </a:extLst>
          </p:cNvSpPr>
          <p:nvPr/>
        </p:nvSpPr>
        <p:spPr>
          <a:xfrm>
            <a:off x="4961890" y="561276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3" name="Rectangle 66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KJAAA8CEAAKglAABQIwAAEAAAACYAAAAIAAAA//////////8="/>
              </a:ext>
            </a:extLst>
          </p:cNvSpPr>
          <p:nvPr/>
        </p:nvSpPr>
        <p:spPr>
          <a:xfrm>
            <a:off x="5899150" y="5516880"/>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54" name="Line 66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Y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IAAApSIAAJAiAACnIgAAEAAAACYAAAAIAAAA//////////8="/>
              </a:ext>
            </a:extLst>
          </p:cNvSpPr>
          <p:nvPr/>
        </p:nvSpPr>
        <p:spPr>
          <a:xfrm>
            <a:off x="5234940" y="5631815"/>
            <a:ext cx="38354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5" name="Freeform 6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dIgAAhyIAAOQiAADAIgAAEAAAACYAAAAIAAAA//////////8="/>
              </a:ext>
            </a:extLst>
          </p:cNvSpPr>
          <p:nvPr/>
        </p:nvSpPr>
        <p:spPr>
          <a:xfrm>
            <a:off x="5626735" y="561276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6" name="Freeform 6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GQAAcQIAAGQkAAAWBAAAEAAAACYAAAAIAAAA//////////8="/>
              </a:ext>
            </a:extLst>
          </p:cNvSpPr>
          <p:nvPr/>
        </p:nvSpPr>
        <p:spPr>
          <a:xfrm>
            <a:off x="4110990" y="396875"/>
            <a:ext cx="1804670" cy="267335"/>
          </a:xfrm>
          <a:custGeom>
            <a:avLst/>
            <a:gdLst/>
            <a:ahLst/>
            <a:cxnLst/>
            <a:rect l="0" t="0" r="1804670" b="267335"/>
            <a:pathLst>
              <a:path w="1804670" h="267335">
                <a:moveTo>
                  <a:pt x="0" y="267335"/>
                </a:moveTo>
                <a:cubicBezTo>
                  <a:pt x="902622" y="267335"/>
                  <a:pt x="902622" y="0"/>
                  <a:pt x="180467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7" name="Freeform 6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F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WJAAAVQIAAJ0kAACOAgAAEAAAACYAAAAIAAAA//////////8="/>
              </a:ext>
            </a:extLst>
          </p:cNvSpPr>
          <p:nvPr/>
        </p:nvSpPr>
        <p:spPr>
          <a:xfrm>
            <a:off x="5906770" y="37909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8" name="Rectangle 66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8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6icAAPQDAACEKQAAEAAAACYAAAAIAAAA//////////8="/>
              </a:ext>
            </a:extLst>
          </p:cNvSpPr>
          <p:nvPr/>
        </p:nvSpPr>
        <p:spPr>
          <a:xfrm>
            <a:off x="608330" y="6488430"/>
            <a:ext cx="34290" cy="26035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59" name="Rectangle 66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2CgAAPQDAABxKgAAEAAAACYAAAAIAAAA//////////8="/>
              </a:ext>
            </a:extLst>
          </p:cNvSpPr>
          <p:nvPr/>
        </p:nvSpPr>
        <p:spPr>
          <a:xfrm>
            <a:off x="608330" y="6639560"/>
            <a:ext cx="34290"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60" name="Rectangle 66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M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xCkAAPQDAABeKwAAEAAAACYAAAAIAAAA//////////8="/>
              </a:ext>
            </a:extLst>
          </p:cNvSpPr>
          <p:nvPr/>
        </p:nvSpPr>
        <p:spPr>
          <a:xfrm>
            <a:off x="608330" y="6789420"/>
            <a:ext cx="34290" cy="26035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61" name="Rectangle 66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fCQAAVgkAAK8OAAATCwAAEAAAACYAAAAIAAAA//////////8="/>
              </a:ext>
            </a:extLst>
          </p:cNvSpPr>
          <p:nvPr/>
        </p:nvSpPr>
        <p:spPr>
          <a:xfrm>
            <a:off x="1523365" y="1517650"/>
            <a:ext cx="863600" cy="2825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RESIDUAL WASTE from “door to door” </a:t>
            </a:r>
            <a:endParaRPr lang="it-it">
              <a:latin typeface="Arial" pitchFamily="1" charset="0"/>
              <a:ea typeface="Calibri" pitchFamily="2" charset="0"/>
              <a:cs typeface="Arial" pitchFamily="1" charset="0"/>
            </a:endParaRPr>
          </a:p>
        </p:txBody>
      </p:sp>
      <p:grpSp>
        <p:nvGrpSpPr>
          <p:cNvPr id="662" name="Group 66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oRAAAPDAAA/BIAAHMNAAAQAAAAJgAAAAgAAAD/////AAAAAA=="/>
              </a:ext>
            </a:extLst>
          </p:cNvGrpSpPr>
          <p:nvPr/>
        </p:nvGrpSpPr>
        <p:grpSpPr>
          <a:xfrm>
            <a:off x="2861310" y="1960245"/>
            <a:ext cx="224790" cy="226060"/>
            <a:chOff x="2861310" y="1960245"/>
            <a:chExt cx="224790" cy="226060"/>
          </a:xfrm>
        </p:grpSpPr>
        <p:sp>
          <p:nvSpPr>
            <p:cNvPr id="674" name="Freeform 6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lEQAAGwwAAPESAABnDQAAAAAAACYAAAAIAAAA//////////8="/>
                </a:ext>
              </a:extLst>
            </p:cNvSpPr>
            <p:nvPr/>
          </p:nvSpPr>
          <p:spPr>
            <a:xfrm>
              <a:off x="2868295" y="1967865"/>
              <a:ext cx="210820" cy="210820"/>
            </a:xfrm>
            <a:custGeom>
              <a:avLst/>
              <a:gdLst/>
              <a:ahLst/>
              <a:cxnLst/>
              <a:rect l="0" t="0" r="210820" b="210820"/>
              <a:pathLst>
                <a:path w="210820" h="210820">
                  <a:moveTo>
                    <a:pt x="44757"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4757" y="210820"/>
                    <a:pt x="44757" y="210820"/>
                    <a:pt x="44757" y="210820"/>
                  </a:cubicBezTo>
                  <a:cubicBezTo>
                    <a:pt x="20496" y="210820"/>
                    <a:pt x="0" y="190742"/>
                    <a:pt x="0" y="166063"/>
                  </a:cubicBezTo>
                  <a:cubicBezTo>
                    <a:pt x="0" y="45176"/>
                    <a:pt x="0" y="45176"/>
                    <a:pt x="0" y="45176"/>
                  </a:cubicBezTo>
                  <a:cubicBezTo>
                    <a:pt x="0" y="20496"/>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73" name="Freeform 6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aEQAADwwAAPwSAABzDQAAAAAAACYAAAAIAAAA//////////8="/>
                </a:ext>
              </a:extLst>
            </p:cNvSpPr>
            <p:nvPr/>
          </p:nvSpPr>
          <p:spPr>
            <a:xfrm>
              <a:off x="2861310" y="196024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72" name="Freeform 6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6EQAAawwAANsSAAAKDQAAAAAAACYAAAAIAAAA//////////8="/>
                </a:ext>
              </a:extLst>
            </p:cNvSpPr>
            <p:nvPr/>
          </p:nvSpPr>
          <p:spPr>
            <a:xfrm>
              <a:off x="2881630" y="2018665"/>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1673"/>
                  </a:lnTo>
                  <a:lnTo>
                    <a:pt x="45724" y="91673"/>
                  </a:lnTo>
                  <a:lnTo>
                    <a:pt x="45724" y="96629"/>
                  </a:lnTo>
                  <a:lnTo>
                    <a:pt x="45724" y="97248"/>
                  </a:lnTo>
                  <a:lnTo>
                    <a:pt x="46342" y="97866"/>
                  </a:lnTo>
                  <a:lnTo>
                    <a:pt x="46960" y="97866"/>
                  </a:lnTo>
                  <a:lnTo>
                    <a:pt x="46960" y="98487"/>
                  </a:lnTo>
                  <a:lnTo>
                    <a:pt x="47577" y="99104"/>
                  </a:lnTo>
                  <a:lnTo>
                    <a:pt x="48195" y="99104"/>
                  </a:lnTo>
                  <a:lnTo>
                    <a:pt x="48195" y="99726"/>
                  </a:lnTo>
                  <a:lnTo>
                    <a:pt x="48813" y="99726"/>
                  </a:lnTo>
                  <a:lnTo>
                    <a:pt x="49431" y="99726"/>
                  </a:lnTo>
                  <a:lnTo>
                    <a:pt x="50049" y="99726"/>
                  </a:lnTo>
                  <a:lnTo>
                    <a:pt x="50667" y="99726"/>
                  </a:lnTo>
                  <a:lnTo>
                    <a:pt x="51285" y="100344"/>
                  </a:lnTo>
                  <a:lnTo>
                    <a:pt x="51903" y="100344"/>
                  </a:lnTo>
                  <a:lnTo>
                    <a:pt x="52521" y="100344"/>
                  </a:lnTo>
                  <a:lnTo>
                    <a:pt x="53139" y="100962"/>
                  </a:lnTo>
                  <a:lnTo>
                    <a:pt x="53756" y="100962"/>
                  </a:lnTo>
                  <a:lnTo>
                    <a:pt x="54374" y="100962"/>
                  </a:lnTo>
                  <a:lnTo>
                    <a:pt x="54992"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0539" y="99726"/>
                  </a:lnTo>
                  <a:lnTo>
                    <a:pt x="171157" y="99726"/>
                  </a:lnTo>
                  <a:lnTo>
                    <a:pt x="171774" y="99726"/>
                  </a:lnTo>
                  <a:lnTo>
                    <a:pt x="172392" y="99726"/>
                  </a:lnTo>
                  <a:lnTo>
                    <a:pt x="173010" y="99726"/>
                  </a:lnTo>
                  <a:lnTo>
                    <a:pt x="173010" y="99106"/>
                  </a:lnTo>
                  <a:lnTo>
                    <a:pt x="173628" y="99106"/>
                  </a:lnTo>
                  <a:lnTo>
                    <a:pt x="174246" y="98488"/>
                  </a:lnTo>
                  <a:lnTo>
                    <a:pt x="174246" y="97867"/>
                  </a:lnTo>
                  <a:lnTo>
                    <a:pt x="174864" y="97867"/>
                  </a:lnTo>
                  <a:lnTo>
                    <a:pt x="174864" y="97248"/>
                  </a:lnTo>
                  <a:lnTo>
                    <a:pt x="175482" y="97248"/>
                  </a:lnTo>
                  <a:lnTo>
                    <a:pt x="175482" y="96629"/>
                  </a:lnTo>
                  <a:lnTo>
                    <a:pt x="175482" y="91673"/>
                  </a:lnTo>
                  <a:lnTo>
                    <a:pt x="181661" y="91673"/>
                  </a:lnTo>
                  <a:lnTo>
                    <a:pt x="182279" y="91673"/>
                  </a:lnTo>
                  <a:lnTo>
                    <a:pt x="182897" y="91673"/>
                  </a:lnTo>
                  <a:lnTo>
                    <a:pt x="182897" y="91054"/>
                  </a:lnTo>
                  <a:lnTo>
                    <a:pt x="183515" y="91054"/>
                  </a:lnTo>
                  <a:lnTo>
                    <a:pt x="183515" y="90434"/>
                  </a:lnTo>
                  <a:lnTo>
                    <a:pt x="183515" y="89815"/>
                  </a:lnTo>
                  <a:lnTo>
                    <a:pt x="183515" y="89196"/>
                  </a:lnTo>
                  <a:lnTo>
                    <a:pt x="183515" y="61322"/>
                  </a:lnTo>
                  <a:lnTo>
                    <a:pt x="174246" y="29732"/>
                  </a:lnTo>
                  <a:lnTo>
                    <a:pt x="173628" y="29114"/>
                  </a:lnTo>
                  <a:lnTo>
                    <a:pt x="173628" y="28493"/>
                  </a:lnTo>
                  <a:lnTo>
                    <a:pt x="173010" y="27875"/>
                  </a:lnTo>
                  <a:lnTo>
                    <a:pt x="173010" y="27254"/>
                  </a:lnTo>
                  <a:lnTo>
                    <a:pt x="172392" y="27254"/>
                  </a:lnTo>
                  <a:lnTo>
                    <a:pt x="171774" y="27254"/>
                  </a:lnTo>
                  <a:close/>
                  <a:moveTo>
                    <a:pt x="167449" y="34067"/>
                  </a:moveTo>
                  <a:lnTo>
                    <a:pt x="168067" y="34067"/>
                  </a:lnTo>
                  <a:lnTo>
                    <a:pt x="168685" y="34067"/>
                  </a:lnTo>
                  <a:lnTo>
                    <a:pt x="168685" y="34687"/>
                  </a:lnTo>
                  <a:lnTo>
                    <a:pt x="169303" y="34687"/>
                  </a:lnTo>
                  <a:lnTo>
                    <a:pt x="169303" y="35306"/>
                  </a:lnTo>
                  <a:lnTo>
                    <a:pt x="174246" y="52650"/>
                  </a:lnTo>
                  <a:lnTo>
                    <a:pt x="174246" y="53269"/>
                  </a:lnTo>
                  <a:lnTo>
                    <a:pt x="173628" y="53269"/>
                  </a:lnTo>
                  <a:lnTo>
                    <a:pt x="173628" y="53889"/>
                  </a:lnTo>
                  <a:lnTo>
                    <a:pt x="173010" y="53889"/>
                  </a:lnTo>
                  <a:lnTo>
                    <a:pt x="145205" y="53889"/>
                  </a:lnTo>
                  <a:lnTo>
                    <a:pt x="144587" y="53889"/>
                  </a:lnTo>
                  <a:lnTo>
                    <a:pt x="143969" y="53889"/>
                  </a:lnTo>
                  <a:lnTo>
                    <a:pt x="143969" y="53269"/>
                  </a:lnTo>
                  <a:lnTo>
                    <a:pt x="143351" y="52651"/>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71" name="Oval 6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EQAA5wwAAPARAAAbDQAAAAAAACYAAAAIAAAA//////////8="/>
                </a:ext>
              </a:extLst>
            </p:cNvSpPr>
            <p:nvPr/>
          </p:nvSpPr>
          <p:spPr>
            <a:xfrm>
              <a:off x="2883535" y="209740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70" name="Oval 6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QAA8QwAAOYRAAAQDQAAAAAAACYAAAAIAAAA//////////8="/>
                </a:ext>
              </a:extLst>
            </p:cNvSpPr>
            <p:nvPr/>
          </p:nvSpPr>
          <p:spPr>
            <a:xfrm>
              <a:off x="2889885" y="210375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9" name="Oval 6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EQAA9QwAAOIRAAAODQAAAAAAACYAAAAIAAAA//////////8="/>
                </a:ext>
              </a:extLst>
            </p:cNvSpPr>
            <p:nvPr/>
          </p:nvSpPr>
          <p:spPr>
            <a:xfrm>
              <a:off x="2892425" y="210629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8" name="Oval 6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EQAA5wwAACcSAAAbDQAAAAAAACYAAAAIAAAA//////////8="/>
                </a:ext>
              </a:extLst>
            </p:cNvSpPr>
            <p:nvPr/>
          </p:nvSpPr>
          <p:spPr>
            <a:xfrm>
              <a:off x="2917825" y="209740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7" name="Oval 6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QAA8QwAABwSAAAQDQAAAAAAACYAAAAIAAAA//////////8="/>
                </a:ext>
              </a:extLst>
            </p:cNvSpPr>
            <p:nvPr/>
          </p:nvSpPr>
          <p:spPr>
            <a:xfrm>
              <a:off x="2924810" y="2103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6" name="Oval 6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CEgAA9QwAABoSAAAODQAAAAAAACYAAAAIAAAA//////////8="/>
                </a:ext>
              </a:extLst>
            </p:cNvSpPr>
            <p:nvPr/>
          </p:nvSpPr>
          <p:spPr>
            <a:xfrm>
              <a:off x="2927350" y="210629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5" name="Oval 6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EgAA7wwAAL8SAAAaDQAAAAAAACYAAAAIAAAA//////////8="/>
                </a:ext>
              </a:extLst>
            </p:cNvSpPr>
            <p:nvPr/>
          </p:nvSpPr>
          <p:spPr>
            <a:xfrm>
              <a:off x="3020060" y="210248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4" name="Oval 6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EgAA9wwAALYSAAASDQAAAAAAACYAAAAIAAAA//////////8="/>
                </a:ext>
              </a:extLst>
            </p:cNvSpPr>
            <p:nvPr/>
          </p:nvSpPr>
          <p:spPr>
            <a:xfrm>
              <a:off x="3025775" y="210756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3" name="Oval 68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EgAA+gwAALQSAAAQDQAAAAAAACYAAAAIAAAA//////////8="/>
                </a:ext>
              </a:extLst>
            </p:cNvSpPr>
            <p:nvPr/>
          </p:nvSpPr>
          <p:spPr>
            <a:xfrm>
              <a:off x="3027680" y="210947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75" name="Rectangle 68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THwAAUgMAAPQoAABCBQAAEAAAACYAAAAIAAAA//////////8="/>
              </a:ext>
            </a:extLst>
          </p:cNvSpPr>
          <p:nvPr/>
        </p:nvSpPr>
        <p:spPr>
          <a:xfrm>
            <a:off x="5173345" y="539750"/>
            <a:ext cx="1483995" cy="3149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RESIDUAL WASTE to SANITARY LANDFILL with BIOGAS and ENERGY RECOVERY</a:t>
            </a:r>
            <a:endParaRPr lang="it-it">
              <a:latin typeface="Arial" pitchFamily="1" charset="0"/>
              <a:ea typeface="Calibri" pitchFamily="2" charset="0"/>
              <a:cs typeface="Arial" pitchFamily="1" charset="0"/>
            </a:endParaRPr>
          </a:p>
        </p:txBody>
      </p:sp>
      <p:sp>
        <p:nvSpPr>
          <p:cNvPr id="676" name="Rectangle 68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ZIgAAAAYAAPQmAAA9BwAAEAAAACYAAAAIAAAA//////////8="/>
              </a:ext>
            </a:extLst>
          </p:cNvSpPr>
          <p:nvPr/>
        </p:nvSpPr>
        <p:spPr>
          <a:xfrm>
            <a:off x="5542915" y="975360"/>
            <a:ext cx="789305" cy="201295"/>
          </a:xfrm>
          <a:prstGeom prst="rect">
            <a:avLst/>
          </a:prstGeom>
          <a:noFill/>
          <a:ln>
            <a:noFill/>
          </a:ln>
          <a:effectLst/>
        </p:spPr>
        <p:txBody>
          <a:bodyPr vert="horz" wrap="square" lIns="0" tIns="0" rIns="0" bIns="0" numCol="1" spcCol="215900" anchor="t"/>
          <a:lstStyle/>
          <a:p>
            <a:pPr marL="0" marR="0" indent="0" algn="l" defTabSz="914400">
              <a:lnSpc>
                <a:spcPct val="72000"/>
              </a:lnSpc>
              <a:spcBef>
                <a:spcPts val="0"/>
              </a:spcBef>
              <a:spcAft>
                <a:spcPts val="1000"/>
              </a:spcAft>
              <a:buNone/>
              <a:tabLst/>
              <a:defRPr lang="en-us"/>
            </a:pPr>
            <a:r>
              <a:rPr lang="en-us" sz="800">
                <a:solidFill>
                  <a:srgbClr val="000000"/>
                </a:solidFill>
              </a:rPr>
              <a:t>FERROUS </a:t>
            </a:r>
          </a:p>
          <a:p>
            <a:pPr marL="0" marR="0" indent="0" algn="l"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677" name="Rectangle 68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GwAAFQcAAHEfAABSCAAAEAAAACYAAAAIAAAA//////////8="/>
              </a:ext>
            </a:extLst>
          </p:cNvSpPr>
          <p:nvPr/>
        </p:nvSpPr>
        <p:spPr>
          <a:xfrm>
            <a:off x="4394835" y="1151255"/>
            <a:ext cx="71628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FE from MBT to RECYCLING</a:t>
            </a:r>
            <a:endParaRPr lang="it-it">
              <a:latin typeface="Arial" pitchFamily="1" charset="0"/>
              <a:ea typeface="Calibri" pitchFamily="2" charset="0"/>
              <a:cs typeface="Arial" pitchFamily="1" charset="0"/>
            </a:endParaRPr>
          </a:p>
        </p:txBody>
      </p:sp>
      <p:sp>
        <p:nvSpPr>
          <p:cNvPr id="678" name="Rectangle 68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iFgAAqAQAAIcbAADlBQAAEAAAACYAAAAIAAAA//////////8="/>
              </a:ext>
            </a:extLst>
          </p:cNvSpPr>
          <p:nvPr/>
        </p:nvSpPr>
        <p:spPr>
          <a:xfrm>
            <a:off x="3597910" y="756920"/>
            <a:ext cx="87693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WET FRACTION  from MBT to LANDFILL</a:t>
            </a:r>
            <a:endParaRPr lang="it-it">
              <a:latin typeface="Arial" pitchFamily="1" charset="0"/>
              <a:ea typeface="Calibri" pitchFamily="2" charset="0"/>
              <a:cs typeface="Arial" pitchFamily="1" charset="0"/>
            </a:endParaRPr>
          </a:p>
        </p:txBody>
      </p:sp>
      <p:sp>
        <p:nvSpPr>
          <p:cNvPr id="679" name="Freeform 6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mFgAAgAYAAGMcAACFCAAAEAAAACYAAAAIAAAA//////////8="/>
              </a:ext>
            </a:extLst>
          </p:cNvSpPr>
          <p:nvPr/>
        </p:nvSpPr>
        <p:spPr>
          <a:xfrm>
            <a:off x="3641090" y="1056640"/>
            <a:ext cx="973455" cy="328295"/>
          </a:xfrm>
          <a:custGeom>
            <a:avLst/>
            <a:gdLst/>
            <a:ahLst/>
            <a:cxnLst/>
            <a:rect l="0" t="0" r="973455" b="328295"/>
            <a:pathLst>
              <a:path w="973455" h="328295">
                <a:moveTo>
                  <a:pt x="0" y="328295"/>
                </a:moveTo>
                <a:cubicBezTo>
                  <a:pt x="486727" y="328295"/>
                  <a:pt x="486727" y="0"/>
                  <a:pt x="97345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80" name="Rectangle 687"/>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DwAARAkAAA0TAACsCgAAEAAAACYAAAAIAAAA//////////8="/>
              </a:ext>
            </a:extLst>
          </p:cNvSpPr>
          <p:nvPr/>
        </p:nvSpPr>
        <p:spPr>
          <a:xfrm>
            <a:off x="2463800" y="1506220"/>
            <a:ext cx="633095" cy="22860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RESIDUAL waste to TREATMENT</a:t>
            </a:r>
            <a:endParaRPr lang="it-it">
              <a:latin typeface="Arial" pitchFamily="1" charset="0"/>
              <a:ea typeface="Calibri" pitchFamily="2" charset="0"/>
              <a:cs typeface="Arial" pitchFamily="1" charset="0"/>
            </a:endParaRPr>
          </a:p>
        </p:txBody>
      </p:sp>
      <p:grpSp>
        <p:nvGrpSpPr>
          <p:cNvPr id="681" name="Group 6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oXAABJAwAAHBkAAK0EAAAQAAAAJgAAAAgAAAD/////AAAAAA=="/>
              </a:ext>
            </a:extLst>
          </p:cNvGrpSpPr>
          <p:nvPr/>
        </p:nvGrpSpPr>
        <p:grpSpPr>
          <a:xfrm>
            <a:off x="3856990" y="534035"/>
            <a:ext cx="224790" cy="226060"/>
            <a:chOff x="3856990" y="534035"/>
            <a:chExt cx="224790" cy="226060"/>
          </a:xfrm>
        </p:grpSpPr>
        <p:sp>
          <p:nvSpPr>
            <p:cNvPr id="693" name="Freeform 6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FFwAAVAMAABAZAACgBAAAAAAAACYAAAAIAAAA//////////8="/>
                </a:ext>
              </a:extLst>
            </p:cNvSpPr>
            <p:nvPr/>
          </p:nvSpPr>
          <p:spPr>
            <a:xfrm>
              <a:off x="3863975" y="541020"/>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92" name="Freeform 6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FwAASQMAABwZAACtBAAAAAAAACYAAAAIAAAA//////////8="/>
                </a:ext>
              </a:extLst>
            </p:cNvSpPr>
            <p:nvPr/>
          </p:nvSpPr>
          <p:spPr>
            <a:xfrm>
              <a:off x="3856990" y="53403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1" name="Freeform 6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aFwAApAMAAPsYAABDBAAAAAAAACYAAAAIAAAA//////////8="/>
                </a:ext>
              </a:extLst>
            </p:cNvSpPr>
            <p:nvPr/>
          </p:nvSpPr>
          <p:spPr>
            <a:xfrm>
              <a:off x="3877310" y="591820"/>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2293"/>
                  </a:lnTo>
                  <a:lnTo>
                    <a:pt x="45724" y="92293"/>
                  </a:lnTo>
                  <a:lnTo>
                    <a:pt x="45724" y="96629"/>
                  </a:lnTo>
                  <a:lnTo>
                    <a:pt x="45724" y="97248"/>
                  </a:lnTo>
                  <a:lnTo>
                    <a:pt x="45724" y="97867"/>
                  </a:lnTo>
                  <a:lnTo>
                    <a:pt x="46342" y="97867"/>
                  </a:lnTo>
                  <a:lnTo>
                    <a:pt x="46342" y="98487"/>
                  </a:lnTo>
                  <a:lnTo>
                    <a:pt x="46960" y="98487"/>
                  </a:lnTo>
                  <a:lnTo>
                    <a:pt x="46960" y="99106"/>
                  </a:lnTo>
                  <a:lnTo>
                    <a:pt x="47577" y="99106"/>
                  </a:lnTo>
                  <a:lnTo>
                    <a:pt x="48195" y="99106"/>
                  </a:lnTo>
                  <a:lnTo>
                    <a:pt x="48195" y="99726"/>
                  </a:lnTo>
                  <a:lnTo>
                    <a:pt x="48813" y="99726"/>
                  </a:lnTo>
                  <a:lnTo>
                    <a:pt x="49431" y="100344"/>
                  </a:lnTo>
                  <a:lnTo>
                    <a:pt x="50049" y="100344"/>
                  </a:lnTo>
                  <a:lnTo>
                    <a:pt x="50667" y="100344"/>
                  </a:lnTo>
                  <a:lnTo>
                    <a:pt x="51285" y="100344"/>
                  </a:lnTo>
                  <a:lnTo>
                    <a:pt x="51903" y="100344"/>
                  </a:lnTo>
                  <a:lnTo>
                    <a:pt x="52521" y="100344"/>
                  </a:lnTo>
                  <a:lnTo>
                    <a:pt x="53139" y="100962"/>
                  </a:lnTo>
                  <a:lnTo>
                    <a:pt x="53756" y="100962"/>
                  </a:lnTo>
                  <a:lnTo>
                    <a:pt x="54374"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1157" y="100344"/>
                  </a:lnTo>
                  <a:lnTo>
                    <a:pt x="171774" y="100344"/>
                  </a:lnTo>
                  <a:lnTo>
                    <a:pt x="171774" y="99726"/>
                  </a:lnTo>
                  <a:lnTo>
                    <a:pt x="172392" y="99726"/>
                  </a:lnTo>
                  <a:lnTo>
                    <a:pt x="173010" y="99108"/>
                  </a:lnTo>
                  <a:lnTo>
                    <a:pt x="173628" y="99108"/>
                  </a:lnTo>
                  <a:lnTo>
                    <a:pt x="174246" y="99108"/>
                  </a:lnTo>
                  <a:lnTo>
                    <a:pt x="174246" y="98487"/>
                  </a:lnTo>
                  <a:lnTo>
                    <a:pt x="174864" y="97869"/>
                  </a:lnTo>
                  <a:lnTo>
                    <a:pt x="175482" y="97869"/>
                  </a:lnTo>
                  <a:lnTo>
                    <a:pt x="175482" y="97248"/>
                  </a:lnTo>
                  <a:lnTo>
                    <a:pt x="175482" y="96629"/>
                  </a:lnTo>
                  <a:lnTo>
                    <a:pt x="175482" y="92293"/>
                  </a:lnTo>
                  <a:lnTo>
                    <a:pt x="181661" y="92293"/>
                  </a:lnTo>
                  <a:lnTo>
                    <a:pt x="182279" y="92293"/>
                  </a:lnTo>
                  <a:lnTo>
                    <a:pt x="182279" y="91673"/>
                  </a:lnTo>
                  <a:lnTo>
                    <a:pt x="182897" y="91673"/>
                  </a:lnTo>
                  <a:lnTo>
                    <a:pt x="182897" y="91054"/>
                  </a:lnTo>
                  <a:lnTo>
                    <a:pt x="182897" y="90434"/>
                  </a:lnTo>
                  <a:lnTo>
                    <a:pt x="183515" y="90434"/>
                  </a:lnTo>
                  <a:lnTo>
                    <a:pt x="183515" y="89815"/>
                  </a:lnTo>
                  <a:lnTo>
                    <a:pt x="183515" y="89196"/>
                  </a:lnTo>
                  <a:lnTo>
                    <a:pt x="183515" y="61941"/>
                  </a:lnTo>
                  <a:lnTo>
                    <a:pt x="174246" y="30351"/>
                  </a:lnTo>
                  <a:lnTo>
                    <a:pt x="174246" y="29732"/>
                  </a:lnTo>
                  <a:lnTo>
                    <a:pt x="173628" y="29732"/>
                  </a:lnTo>
                  <a:lnTo>
                    <a:pt x="173628" y="28493"/>
                  </a:lnTo>
                  <a:lnTo>
                    <a:pt x="173010" y="28493"/>
                  </a:lnTo>
                  <a:lnTo>
                    <a:pt x="172392" y="28493"/>
                  </a:lnTo>
                  <a:lnTo>
                    <a:pt x="172392" y="27873"/>
                  </a:lnTo>
                  <a:lnTo>
                    <a:pt x="172392" y="27254"/>
                  </a:lnTo>
                  <a:lnTo>
                    <a:pt x="171774" y="27254"/>
                  </a:lnTo>
                  <a:close/>
                  <a:moveTo>
                    <a:pt x="167449" y="34067"/>
                  </a:moveTo>
                  <a:lnTo>
                    <a:pt x="168067" y="34067"/>
                  </a:lnTo>
                  <a:lnTo>
                    <a:pt x="168067" y="34687"/>
                  </a:lnTo>
                  <a:lnTo>
                    <a:pt x="168685" y="34687"/>
                  </a:lnTo>
                  <a:lnTo>
                    <a:pt x="168685" y="35306"/>
                  </a:lnTo>
                  <a:lnTo>
                    <a:pt x="174246" y="53269"/>
                  </a:lnTo>
                  <a:lnTo>
                    <a:pt x="173628" y="53269"/>
                  </a:lnTo>
                  <a:lnTo>
                    <a:pt x="173628" y="53889"/>
                  </a:lnTo>
                  <a:lnTo>
                    <a:pt x="173010" y="53889"/>
                  </a:lnTo>
                  <a:lnTo>
                    <a:pt x="172392" y="53889"/>
                  </a:lnTo>
                  <a:lnTo>
                    <a:pt x="145205" y="53889"/>
                  </a:lnTo>
                  <a:lnTo>
                    <a:pt x="144587" y="53889"/>
                  </a:lnTo>
                  <a:lnTo>
                    <a:pt x="143969" y="53889"/>
                  </a:lnTo>
                  <a:lnTo>
                    <a:pt x="143969" y="53269"/>
                  </a:lnTo>
                  <a:lnTo>
                    <a:pt x="143351" y="53269"/>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90" name="Oval 6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FwAAIAQAABAYAABUBAAAAAAAACYAAAAIAAAA//////////8="/>
                </a:ext>
              </a:extLst>
            </p:cNvSpPr>
            <p:nvPr/>
          </p:nvSpPr>
          <p:spPr>
            <a:xfrm>
              <a:off x="3878580" y="6705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9" name="Oval 6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nFwAAKwQAAAUYAABKBAAAAAAAACYAAAAIAAAA//////////8="/>
                </a:ext>
              </a:extLst>
            </p:cNvSpPr>
            <p:nvPr/>
          </p:nvSpPr>
          <p:spPr>
            <a:xfrm>
              <a:off x="3885565" y="6775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8" name="Oval 6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FwAALgQAAAIYAABHBAAAAAAAACYAAAAIAAAA//////////8="/>
                </a:ext>
              </a:extLst>
            </p:cNvSpPr>
            <p:nvPr/>
          </p:nvSpPr>
          <p:spPr>
            <a:xfrm>
              <a:off x="3888105" y="67945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7" name="Oval 6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GAAAIAQAAEcYAABUBAAAAAAAACYAAAAIAAAA//////////8="/>
                </a:ext>
              </a:extLst>
            </p:cNvSpPr>
            <p:nvPr/>
          </p:nvSpPr>
          <p:spPr>
            <a:xfrm>
              <a:off x="3913505" y="6705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6" name="Oval 6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AAAKwQAADwYAABKBAAAAAAAACYAAAAIAAAA//////////8="/>
                </a:ext>
              </a:extLst>
            </p:cNvSpPr>
            <p:nvPr/>
          </p:nvSpPr>
          <p:spPr>
            <a:xfrm>
              <a:off x="3920490" y="6775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5" name="Oval 6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GAAALgQAADoYAABHBAAAAAAAACYAAAAIAAAA//////////8="/>
                </a:ext>
              </a:extLst>
            </p:cNvSpPr>
            <p:nvPr/>
          </p:nvSpPr>
          <p:spPr>
            <a:xfrm>
              <a:off x="3923030" y="67945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4" name="Oval 6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GAAAKAQAAN8YAABUBAAAAAAAACYAAAAIAAAA//////////8="/>
                </a:ext>
              </a:extLst>
            </p:cNvSpPr>
            <p:nvPr/>
          </p:nvSpPr>
          <p:spPr>
            <a:xfrm>
              <a:off x="4015740" y="6756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3" name="Oval 6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9GAAAMQQAANYYAABMBAAAAAAAACYAAAAIAAAA//////////8="/>
                </a:ext>
              </a:extLst>
            </p:cNvSpPr>
            <p:nvPr/>
          </p:nvSpPr>
          <p:spPr>
            <a:xfrm>
              <a:off x="4021455" y="68135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2" name="Oval 7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AAAMwQAANMYAABJBAAAAAAAACYAAAAIAAAA//////////8="/>
                </a:ext>
              </a:extLst>
            </p:cNvSpPr>
            <p:nvPr/>
          </p:nvSpPr>
          <p:spPr>
            <a:xfrm>
              <a:off x="4022725" y="68262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94" name="Rectangle 70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nE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9EwAAUgkAAF0YAABpCwAAEAAAACYAAAAIAAAA//////////8="/>
              </a:ext>
            </a:extLst>
          </p:cNvSpPr>
          <p:nvPr/>
        </p:nvSpPr>
        <p:spPr>
          <a:xfrm>
            <a:off x="3127375" y="1515110"/>
            <a:ext cx="833120" cy="33972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PRE-TREATMENT of RESIDUAL WASTE</a:t>
            </a:r>
            <a:endParaRPr lang="it-it">
              <a:latin typeface="Arial" pitchFamily="1" charset="0"/>
              <a:ea typeface="Calibri" pitchFamily="2" charset="0"/>
              <a:cs typeface="Arial" pitchFamily="1" charset="0"/>
            </a:endParaRPr>
          </a:p>
        </p:txBody>
      </p:sp>
      <p:sp>
        <p:nvSpPr>
          <p:cNvPr id="695" name="Rectangle 70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GAAAQAkAAHgeAABJCwAAEAAAACYAAAAIAAAA//////////8="/>
              </a:ext>
            </a:extLst>
          </p:cNvSpPr>
          <p:nvPr/>
        </p:nvSpPr>
        <p:spPr>
          <a:xfrm>
            <a:off x="3947160" y="1503680"/>
            <a:ext cx="1005840" cy="33083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DRY FRACTION from MBT to ENERGY RECOVERY</a:t>
            </a:r>
            <a:endParaRPr lang="it-it">
              <a:latin typeface="Arial" pitchFamily="1" charset="0"/>
              <a:ea typeface="Calibri" pitchFamily="2" charset="0"/>
              <a:cs typeface="Arial" pitchFamily="1" charset="0"/>
            </a:endParaRPr>
          </a:p>
        </p:txBody>
      </p:sp>
      <p:grpSp>
        <p:nvGrpSpPr>
          <p:cNvPr id="696" name="Group 70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wcAADNBQAABB4AADQHAAAQAAAAJgAAAAgAAAD/////AAAAAA=="/>
              </a:ext>
            </a:extLst>
          </p:cNvGrpSpPr>
          <p:nvPr/>
        </p:nvGrpSpPr>
        <p:grpSpPr>
          <a:xfrm>
            <a:off x="4660900" y="942975"/>
            <a:ext cx="218440" cy="227965"/>
            <a:chOff x="4660900" y="942975"/>
            <a:chExt cx="218440" cy="227965"/>
          </a:xfrm>
        </p:grpSpPr>
        <p:sp>
          <p:nvSpPr>
            <p:cNvPr id="708" name="Freeform 7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n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3HAAA2QUAAPkdAAAoBwAAAAAAACYAAAAIAAAA//////////8="/>
                </a:ext>
              </a:extLst>
            </p:cNvSpPr>
            <p:nvPr/>
          </p:nvSpPr>
          <p:spPr>
            <a:xfrm>
              <a:off x="4667885" y="950595"/>
              <a:ext cx="204470" cy="212725"/>
            </a:xfrm>
            <a:custGeom>
              <a:avLst/>
              <a:gdLst/>
              <a:ahLst/>
              <a:cxnLst/>
              <a:rect l="0" t="0" r="204470" b="212725"/>
              <a:pathLst>
                <a:path w="204470" h="212725">
                  <a:moveTo>
                    <a:pt x="43409" y="0"/>
                  </a:moveTo>
                  <a:cubicBezTo>
                    <a:pt x="161061" y="0"/>
                    <a:pt x="161061" y="0"/>
                    <a:pt x="161061" y="0"/>
                  </a:cubicBezTo>
                  <a:cubicBezTo>
                    <a:pt x="184997" y="0"/>
                    <a:pt x="204470" y="20681"/>
                    <a:pt x="204470" y="45583"/>
                  </a:cubicBezTo>
                  <a:cubicBezTo>
                    <a:pt x="204470" y="167563"/>
                    <a:pt x="204470" y="167563"/>
                    <a:pt x="204470" y="167563"/>
                  </a:cubicBezTo>
                  <a:cubicBezTo>
                    <a:pt x="204470" y="192465"/>
                    <a:pt x="184997" y="212725"/>
                    <a:pt x="161061" y="212725"/>
                  </a:cubicBezTo>
                  <a:cubicBezTo>
                    <a:pt x="43409" y="212725"/>
                    <a:pt x="43409" y="212725"/>
                    <a:pt x="43409" y="212725"/>
                  </a:cubicBezTo>
                  <a:cubicBezTo>
                    <a:pt x="19879" y="212725"/>
                    <a:pt x="0" y="192465"/>
                    <a:pt x="0" y="167563"/>
                  </a:cubicBezTo>
                  <a:cubicBezTo>
                    <a:pt x="0" y="45583"/>
                    <a:pt x="0" y="45583"/>
                    <a:pt x="0" y="45583"/>
                  </a:cubicBezTo>
                  <a:cubicBezTo>
                    <a:pt x="0" y="20681"/>
                    <a:pt x="19879" y="0"/>
                    <a:pt x="4340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707" name="Freeform 7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HAAAzQUAAAQeAAA0BwAAAAAAACYAAAAIAAAA//////////8="/>
                </a:ext>
              </a:extLst>
            </p:cNvSpPr>
            <p:nvPr/>
          </p:nvSpPr>
          <p:spPr>
            <a:xfrm>
              <a:off x="4660900" y="942975"/>
              <a:ext cx="218440" cy="227965"/>
            </a:xfrm>
            <a:custGeom>
              <a:avLst/>
              <a:gdLst/>
              <a:ahLst/>
              <a:cxnLst/>
              <a:rect l="0" t="0" r="218440" b="227965"/>
              <a:pathLst>
                <a:path w="218440" h="227965">
                  <a:moveTo>
                    <a:pt x="168093" y="0"/>
                  </a:moveTo>
                  <a:cubicBezTo>
                    <a:pt x="50347" y="0"/>
                    <a:pt x="50347" y="0"/>
                    <a:pt x="50347" y="0"/>
                  </a:cubicBezTo>
                  <a:cubicBezTo>
                    <a:pt x="22737" y="0"/>
                    <a:pt x="0" y="23684"/>
                    <a:pt x="0" y="52867"/>
                  </a:cubicBezTo>
                  <a:cubicBezTo>
                    <a:pt x="0" y="175097"/>
                    <a:pt x="0" y="175097"/>
                    <a:pt x="0" y="175097"/>
                  </a:cubicBezTo>
                  <a:cubicBezTo>
                    <a:pt x="0" y="203857"/>
                    <a:pt x="22737" y="227542"/>
                    <a:pt x="50347" y="227965"/>
                  </a:cubicBezTo>
                  <a:cubicBezTo>
                    <a:pt x="168093" y="227965"/>
                    <a:pt x="168093" y="227965"/>
                    <a:pt x="168093" y="227965"/>
                  </a:cubicBezTo>
                  <a:cubicBezTo>
                    <a:pt x="195703" y="227542"/>
                    <a:pt x="218440" y="203857"/>
                    <a:pt x="218440" y="175097"/>
                  </a:cubicBezTo>
                  <a:cubicBezTo>
                    <a:pt x="218440" y="52867"/>
                    <a:pt x="218440" y="52867"/>
                    <a:pt x="218440" y="52867"/>
                  </a:cubicBezTo>
                  <a:cubicBezTo>
                    <a:pt x="218440" y="23684"/>
                    <a:pt x="195703" y="0"/>
                    <a:pt x="168093" y="0"/>
                  </a:cubicBezTo>
                  <a:close/>
                  <a:moveTo>
                    <a:pt x="50347" y="14802"/>
                  </a:moveTo>
                  <a:cubicBezTo>
                    <a:pt x="168093" y="14802"/>
                    <a:pt x="168093" y="14802"/>
                    <a:pt x="168093" y="14802"/>
                  </a:cubicBezTo>
                  <a:cubicBezTo>
                    <a:pt x="187988" y="14802"/>
                    <a:pt x="204229" y="31720"/>
                    <a:pt x="204635" y="52867"/>
                  </a:cubicBezTo>
                  <a:cubicBezTo>
                    <a:pt x="204635" y="175097"/>
                    <a:pt x="204635" y="175097"/>
                    <a:pt x="204635" y="175097"/>
                  </a:cubicBezTo>
                  <a:cubicBezTo>
                    <a:pt x="204229" y="195821"/>
                    <a:pt x="187988" y="213162"/>
                    <a:pt x="168093" y="213162"/>
                  </a:cubicBezTo>
                  <a:cubicBezTo>
                    <a:pt x="50347" y="213162"/>
                    <a:pt x="50347" y="213162"/>
                    <a:pt x="50347" y="213162"/>
                  </a:cubicBezTo>
                  <a:cubicBezTo>
                    <a:pt x="30452" y="213162"/>
                    <a:pt x="14211" y="195821"/>
                    <a:pt x="14211" y="175097"/>
                  </a:cubicBezTo>
                  <a:cubicBezTo>
                    <a:pt x="14211" y="52867"/>
                    <a:pt x="14211" y="52867"/>
                    <a:pt x="14211" y="52867"/>
                  </a:cubicBezTo>
                  <a:cubicBezTo>
                    <a:pt x="14211" y="31720"/>
                    <a:pt x="30452" y="14802"/>
                    <a:pt x="50347" y="14802"/>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6" name="Freeform 7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HAAAKQYAAOQdAADJBgAAAAAAACYAAAAIAAAA//////////8="/>
                </a:ext>
              </a:extLst>
            </p:cNvSpPr>
            <p:nvPr/>
          </p:nvSpPr>
          <p:spPr>
            <a:xfrm>
              <a:off x="4681220" y="1001395"/>
              <a:ext cx="177800" cy="101600"/>
            </a:xfrm>
            <a:custGeom>
              <a:avLst/>
              <a:gdLst/>
              <a:ahLst/>
              <a:cxnLst/>
              <a:rect l="0" t="0" r="177800" b="101600"/>
              <a:pathLst>
                <a:path w="177800" h="101600">
                  <a:moveTo>
                    <a:pt x="166426" y="28049"/>
                  </a:moveTo>
                  <a:lnTo>
                    <a:pt x="130506" y="28049"/>
                  </a:lnTo>
                  <a:lnTo>
                    <a:pt x="130506" y="9350"/>
                  </a:lnTo>
                  <a:lnTo>
                    <a:pt x="113744" y="0"/>
                  </a:lnTo>
                  <a:lnTo>
                    <a:pt x="4789" y="0"/>
                  </a:lnTo>
                  <a:lnTo>
                    <a:pt x="0" y="6856"/>
                  </a:lnTo>
                  <a:lnTo>
                    <a:pt x="0" y="92874"/>
                  </a:lnTo>
                  <a:lnTo>
                    <a:pt x="44300" y="92874"/>
                  </a:lnTo>
                  <a:lnTo>
                    <a:pt x="44300" y="97860"/>
                  </a:lnTo>
                  <a:lnTo>
                    <a:pt x="44300" y="98483"/>
                  </a:lnTo>
                  <a:lnTo>
                    <a:pt x="44899" y="99107"/>
                  </a:lnTo>
                  <a:lnTo>
                    <a:pt x="45498" y="99107"/>
                  </a:lnTo>
                  <a:lnTo>
                    <a:pt x="45498" y="99730"/>
                  </a:lnTo>
                  <a:lnTo>
                    <a:pt x="46096" y="100353"/>
                  </a:lnTo>
                  <a:lnTo>
                    <a:pt x="46695" y="100353"/>
                  </a:lnTo>
                  <a:lnTo>
                    <a:pt x="47294" y="100353"/>
                  </a:lnTo>
                  <a:lnTo>
                    <a:pt x="47892" y="100977"/>
                  </a:lnTo>
                  <a:lnTo>
                    <a:pt x="48491" y="100977"/>
                  </a:lnTo>
                  <a:lnTo>
                    <a:pt x="49090" y="100977"/>
                  </a:lnTo>
                  <a:lnTo>
                    <a:pt x="49090" y="101600"/>
                  </a:lnTo>
                  <a:lnTo>
                    <a:pt x="49688" y="101600"/>
                  </a:lnTo>
                  <a:lnTo>
                    <a:pt x="50287" y="101600"/>
                  </a:lnTo>
                  <a:lnTo>
                    <a:pt x="50886" y="101600"/>
                  </a:lnTo>
                  <a:lnTo>
                    <a:pt x="51484" y="101600"/>
                  </a:lnTo>
                  <a:lnTo>
                    <a:pt x="52083" y="101600"/>
                  </a:lnTo>
                  <a:lnTo>
                    <a:pt x="52681" y="101600"/>
                  </a:lnTo>
                  <a:lnTo>
                    <a:pt x="53879" y="101600"/>
                  </a:lnTo>
                  <a:lnTo>
                    <a:pt x="160439" y="101600"/>
                  </a:lnTo>
                  <a:lnTo>
                    <a:pt x="161038" y="101600"/>
                  </a:lnTo>
                  <a:lnTo>
                    <a:pt x="161636" y="101600"/>
                  </a:lnTo>
                  <a:lnTo>
                    <a:pt x="162235" y="101600"/>
                  </a:lnTo>
                  <a:lnTo>
                    <a:pt x="162834" y="101600"/>
                  </a:lnTo>
                  <a:lnTo>
                    <a:pt x="163432" y="101600"/>
                  </a:lnTo>
                  <a:lnTo>
                    <a:pt x="164031" y="101600"/>
                  </a:lnTo>
                  <a:lnTo>
                    <a:pt x="164630" y="101600"/>
                  </a:lnTo>
                  <a:lnTo>
                    <a:pt x="165228" y="100977"/>
                  </a:lnTo>
                  <a:lnTo>
                    <a:pt x="165827" y="100977"/>
                  </a:lnTo>
                  <a:lnTo>
                    <a:pt x="166426" y="100977"/>
                  </a:lnTo>
                  <a:lnTo>
                    <a:pt x="166426" y="100353"/>
                  </a:lnTo>
                  <a:lnTo>
                    <a:pt x="167024" y="100353"/>
                  </a:lnTo>
                  <a:lnTo>
                    <a:pt x="167623" y="100353"/>
                  </a:lnTo>
                  <a:lnTo>
                    <a:pt x="168222" y="100353"/>
                  </a:lnTo>
                  <a:lnTo>
                    <a:pt x="168222" y="99730"/>
                  </a:lnTo>
                  <a:lnTo>
                    <a:pt x="168820" y="99107"/>
                  </a:lnTo>
                  <a:lnTo>
                    <a:pt x="169419" y="99107"/>
                  </a:lnTo>
                  <a:lnTo>
                    <a:pt x="169419" y="98483"/>
                  </a:lnTo>
                  <a:lnTo>
                    <a:pt x="169419" y="97860"/>
                  </a:lnTo>
                  <a:lnTo>
                    <a:pt x="169419" y="92874"/>
                  </a:lnTo>
                  <a:lnTo>
                    <a:pt x="176004" y="92874"/>
                  </a:lnTo>
                  <a:lnTo>
                    <a:pt x="176603" y="92874"/>
                  </a:lnTo>
                  <a:lnTo>
                    <a:pt x="176603" y="92250"/>
                  </a:lnTo>
                  <a:lnTo>
                    <a:pt x="177201" y="92250"/>
                  </a:lnTo>
                  <a:lnTo>
                    <a:pt x="177201" y="91627"/>
                  </a:lnTo>
                  <a:lnTo>
                    <a:pt x="177201" y="91004"/>
                  </a:lnTo>
                  <a:lnTo>
                    <a:pt x="177800" y="91004"/>
                  </a:lnTo>
                  <a:lnTo>
                    <a:pt x="177800" y="90380"/>
                  </a:lnTo>
                  <a:lnTo>
                    <a:pt x="177800" y="89757"/>
                  </a:lnTo>
                  <a:lnTo>
                    <a:pt x="177800" y="62331"/>
                  </a:lnTo>
                  <a:lnTo>
                    <a:pt x="168222" y="30542"/>
                  </a:lnTo>
                  <a:lnTo>
                    <a:pt x="168222" y="29919"/>
                  </a:lnTo>
                  <a:lnTo>
                    <a:pt x="168222" y="29296"/>
                  </a:lnTo>
                  <a:lnTo>
                    <a:pt x="167623" y="28672"/>
                  </a:lnTo>
                  <a:lnTo>
                    <a:pt x="167024" y="28672"/>
                  </a:lnTo>
                  <a:lnTo>
                    <a:pt x="167024" y="28049"/>
                  </a:lnTo>
                  <a:lnTo>
                    <a:pt x="166426" y="28049"/>
                  </a:lnTo>
                  <a:close/>
                  <a:moveTo>
                    <a:pt x="162235" y="34282"/>
                  </a:moveTo>
                  <a:lnTo>
                    <a:pt x="162834" y="34282"/>
                  </a:lnTo>
                  <a:lnTo>
                    <a:pt x="162834" y="34906"/>
                  </a:lnTo>
                  <a:lnTo>
                    <a:pt x="163432" y="34906"/>
                  </a:lnTo>
                  <a:lnTo>
                    <a:pt x="163432" y="35529"/>
                  </a:lnTo>
                  <a:lnTo>
                    <a:pt x="163432" y="36152"/>
                  </a:lnTo>
                  <a:lnTo>
                    <a:pt x="168222" y="53605"/>
                  </a:lnTo>
                  <a:lnTo>
                    <a:pt x="168222" y="54228"/>
                  </a:lnTo>
                  <a:lnTo>
                    <a:pt x="167623" y="54228"/>
                  </a:lnTo>
                  <a:lnTo>
                    <a:pt x="167024" y="54228"/>
                  </a:lnTo>
                  <a:lnTo>
                    <a:pt x="140684" y="54228"/>
                  </a:lnTo>
                  <a:lnTo>
                    <a:pt x="140085" y="54228"/>
                  </a:lnTo>
                  <a:lnTo>
                    <a:pt x="139486" y="54228"/>
                  </a:lnTo>
                  <a:lnTo>
                    <a:pt x="138888" y="53605"/>
                  </a:lnTo>
                  <a:lnTo>
                    <a:pt x="138888" y="36152"/>
                  </a:lnTo>
                  <a:lnTo>
                    <a:pt x="138888" y="35529"/>
                  </a:lnTo>
                  <a:lnTo>
                    <a:pt x="139486" y="35529"/>
                  </a:lnTo>
                  <a:lnTo>
                    <a:pt x="139486" y="34906"/>
                  </a:lnTo>
                  <a:lnTo>
                    <a:pt x="139486" y="34282"/>
                  </a:lnTo>
                  <a:lnTo>
                    <a:pt x="140085" y="34282"/>
                  </a:lnTo>
                  <a:lnTo>
                    <a:pt x="140684" y="34282"/>
                  </a:lnTo>
                  <a:lnTo>
                    <a:pt x="162235" y="34282"/>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05" name="Oval 7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HAAApgYAAAAdAADcBgAAAAAAACYAAAAIAAAA//////////8="/>
                </a:ext>
              </a:extLst>
            </p:cNvSpPr>
            <p:nvPr/>
          </p:nvSpPr>
          <p:spPr>
            <a:xfrm>
              <a:off x="4682490" y="1080770"/>
              <a:ext cx="31750"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4" name="Oval 7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HAAAsQYAAPYcAADQBgAAAAAAACYAAAAIAAAA//////////8="/>
                </a:ext>
              </a:extLst>
            </p:cNvSpPr>
            <p:nvPr/>
          </p:nvSpPr>
          <p:spPr>
            <a:xfrm>
              <a:off x="4688840" y="1087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3" name="Oval 70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AAAtAYAAPMcAADOBgAAAAAAACYAAAAIAAAA//////////8="/>
                </a:ext>
              </a:extLst>
            </p:cNvSpPr>
            <p:nvPr/>
          </p:nvSpPr>
          <p:spPr>
            <a:xfrm>
              <a:off x="4691380" y="108966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2" name="Oval 7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HQAApgYAADYdAADcBgAAAAAAACYAAAAIAAAA//////////8="/>
                </a:ext>
              </a:extLst>
            </p:cNvSpPr>
            <p:nvPr/>
          </p:nvSpPr>
          <p:spPr>
            <a:xfrm>
              <a:off x="4716780" y="1080770"/>
              <a:ext cx="31750"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1" name="Oval 7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HQAAsQYAACsdAADQBgAAAAAAACYAAAAIAAAA//////////8="/>
                </a:ext>
              </a:extLst>
            </p:cNvSpPr>
            <p:nvPr/>
          </p:nvSpPr>
          <p:spPr>
            <a:xfrm>
              <a:off x="4723130" y="1087755"/>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0" name="Oval 7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HQAAtAYAACkdAADOBgAAAAAAACYAAAAIAAAA//////////8="/>
                </a:ext>
              </a:extLst>
            </p:cNvSpPr>
            <p:nvPr/>
          </p:nvSpPr>
          <p:spPr>
            <a:xfrm>
              <a:off x="4725670" y="108966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9" name="Oval 7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HQAArwYAAMkdAADbBgAAAAAAACYAAAAIAAAA//////////8="/>
                </a:ext>
              </a:extLst>
            </p:cNvSpPr>
            <p:nvPr/>
          </p:nvSpPr>
          <p:spPr>
            <a:xfrm>
              <a:off x="4815205" y="1086485"/>
              <a:ext cx="2667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8" name="Oval 7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Q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oHQAAtwYAAMAdAADSBgAAAAAAACYAAAAIAAAA//////////8="/>
                </a:ext>
              </a:extLst>
            </p:cNvSpPr>
            <p:nvPr/>
          </p:nvSpPr>
          <p:spPr>
            <a:xfrm>
              <a:off x="4820920" y="1091565"/>
              <a:ext cx="1524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97" name="Oval 7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k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HQAAugYAAL0dAADQBgAAAAAAACYAAAAIAAAA//////////8="/>
                </a:ext>
              </a:extLst>
            </p:cNvSpPr>
            <p:nvPr/>
          </p:nvSpPr>
          <p:spPr>
            <a:xfrm>
              <a:off x="4822190" y="1093470"/>
              <a:ext cx="1206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709" name="Group 716"/>
          <p:cNvGrpSpPr>
            <a:extLst>
              <a:ext uri="smNativeData">
                <pr:smNativeData xmlns:pr="smNativeData" xmlns:p14="http://schemas.microsoft.com/office/powerpoint/2010/main" xmlns="" val="SMDATA_7_6L0uXhMAAAAlAAAAAQAAAA8BAAAAkAAAAEgAAACQAAAASAAAAAAAAAAAAAAAAAAAABcAAAAUAAAAAAAAAAAAAAD/fwAA/38AAAAAAAAJAAAABAAAAGwFAAAMAAAAEAAAAAAAAAAAAAAAAAAAAAAAAAAfAAAAVAAAAAAAAAAAAAAAAAAAAAAAAAAAAAAAAAAAAAAAAAAAAAAAAAAAAAAAAAAAAAAAAAAAAAAAAAAAAAAAAAAAAAAAAAAAAAAAAAAAAAAAAAAAAAAAAAAAACEAAAAYAAAAFAAAAPAYAADNBwAAUhoAADEJAAAQAAAAJgAAAAgAAAD/////AAAAAA=="/>
              </a:ext>
            </a:extLst>
          </p:cNvGrpSpPr>
          <p:nvPr/>
        </p:nvGrpSpPr>
        <p:grpSpPr>
          <a:xfrm>
            <a:off x="4053840" y="1268095"/>
            <a:ext cx="224790" cy="226060"/>
            <a:chOff x="4053840" y="1268095"/>
            <a:chExt cx="224790" cy="226060"/>
          </a:xfrm>
        </p:grpSpPr>
        <p:sp>
          <p:nvSpPr>
            <p:cNvPr id="721" name="Freeform 7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IF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7GAAA2QcAAEcaAAAlCQAAAAAAACYAAAAIAAAA//////////8="/>
                </a:ext>
              </a:extLst>
            </p:cNvSpPr>
            <p:nvPr/>
          </p:nvSpPr>
          <p:spPr>
            <a:xfrm>
              <a:off x="4060825" y="1275715"/>
              <a:ext cx="210820" cy="210820"/>
            </a:xfrm>
            <a:custGeom>
              <a:avLst/>
              <a:gdLst/>
              <a:ahLst/>
              <a:cxnLst/>
              <a:rect l="0" t="0" r="210820" b="210820"/>
              <a:pathLst>
                <a:path w="210820" h="210820">
                  <a:moveTo>
                    <a:pt x="44757"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4757" y="210820"/>
                    <a:pt x="44757" y="210820"/>
                    <a:pt x="44757" y="210820"/>
                  </a:cubicBezTo>
                  <a:cubicBezTo>
                    <a:pt x="20496" y="210820"/>
                    <a:pt x="0" y="190742"/>
                    <a:pt x="0" y="166063"/>
                  </a:cubicBezTo>
                  <a:cubicBezTo>
                    <a:pt x="0" y="45176"/>
                    <a:pt x="0" y="45176"/>
                    <a:pt x="0" y="45176"/>
                  </a:cubicBezTo>
                  <a:cubicBezTo>
                    <a:pt x="0" y="20496"/>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720" name="Freeform 7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EG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GAAAzQcAAFIaAAAxCQAAAAAAACYAAAAIAAAA//////////8="/>
                </a:ext>
              </a:extLst>
            </p:cNvSpPr>
            <p:nvPr/>
          </p:nvSpPr>
          <p:spPr>
            <a:xfrm>
              <a:off x="4053840" y="126809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9" name="Freeform 7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QGQAAKAgAADEaAADHCAAAAAAAACYAAAAIAAAA//////////8="/>
                </a:ext>
              </a:extLst>
            </p:cNvSpPr>
            <p:nvPr/>
          </p:nvSpPr>
          <p:spPr>
            <a:xfrm>
              <a:off x="4074160" y="1325880"/>
              <a:ext cx="183515" cy="100965"/>
            </a:xfrm>
            <a:custGeom>
              <a:avLst/>
              <a:gdLst/>
              <a:ahLst/>
              <a:cxnLst/>
              <a:rect l="0" t="0" r="183515" b="100965"/>
              <a:pathLst>
                <a:path w="183515" h="100965">
                  <a:moveTo>
                    <a:pt x="171774" y="27873"/>
                  </a:moveTo>
                  <a:lnTo>
                    <a:pt x="134701" y="27873"/>
                  </a:lnTo>
                  <a:lnTo>
                    <a:pt x="134701" y="9291"/>
                  </a:lnTo>
                  <a:lnTo>
                    <a:pt x="117400" y="0"/>
                  </a:lnTo>
                  <a:lnTo>
                    <a:pt x="4943" y="0"/>
                  </a:lnTo>
                  <a:lnTo>
                    <a:pt x="0" y="6813"/>
                  </a:lnTo>
                  <a:lnTo>
                    <a:pt x="0" y="92293"/>
                  </a:lnTo>
                  <a:lnTo>
                    <a:pt x="46342" y="92293"/>
                  </a:lnTo>
                  <a:lnTo>
                    <a:pt x="46342" y="97248"/>
                  </a:lnTo>
                  <a:lnTo>
                    <a:pt x="46342" y="97867"/>
                  </a:lnTo>
                  <a:lnTo>
                    <a:pt x="46342" y="98487"/>
                  </a:lnTo>
                  <a:lnTo>
                    <a:pt x="46960" y="98487"/>
                  </a:lnTo>
                  <a:lnTo>
                    <a:pt x="47577" y="99104"/>
                  </a:lnTo>
                  <a:lnTo>
                    <a:pt x="47577" y="99726"/>
                  </a:lnTo>
                  <a:lnTo>
                    <a:pt x="48195" y="99726"/>
                  </a:lnTo>
                  <a:lnTo>
                    <a:pt x="48813" y="99726"/>
                  </a:lnTo>
                  <a:lnTo>
                    <a:pt x="49431" y="100344"/>
                  </a:lnTo>
                  <a:lnTo>
                    <a:pt x="50049" y="100344"/>
                  </a:lnTo>
                  <a:lnTo>
                    <a:pt x="50667" y="100344"/>
                  </a:lnTo>
                  <a:lnTo>
                    <a:pt x="51285" y="100962"/>
                  </a:lnTo>
                  <a:lnTo>
                    <a:pt x="51903" y="100962"/>
                  </a:lnTo>
                  <a:lnTo>
                    <a:pt x="52521" y="100962"/>
                  </a:lnTo>
                  <a:lnTo>
                    <a:pt x="53139" y="100962"/>
                  </a:lnTo>
                  <a:lnTo>
                    <a:pt x="53756" y="100962"/>
                  </a:lnTo>
                  <a:lnTo>
                    <a:pt x="54374" y="100962"/>
                  </a:lnTo>
                  <a:lnTo>
                    <a:pt x="54992" y="100962"/>
                  </a:lnTo>
                  <a:lnTo>
                    <a:pt x="55610" y="100962"/>
                  </a:lnTo>
                  <a:lnTo>
                    <a:pt x="165596" y="100962"/>
                  </a:lnTo>
                  <a:lnTo>
                    <a:pt x="166213" y="100962"/>
                  </a:lnTo>
                  <a:lnTo>
                    <a:pt x="166831" y="100962"/>
                  </a:lnTo>
                  <a:lnTo>
                    <a:pt x="167449" y="100962"/>
                  </a:lnTo>
                  <a:lnTo>
                    <a:pt x="168067" y="100962"/>
                  </a:lnTo>
                  <a:lnTo>
                    <a:pt x="168685" y="100962"/>
                  </a:lnTo>
                  <a:lnTo>
                    <a:pt x="169303" y="100962"/>
                  </a:lnTo>
                  <a:lnTo>
                    <a:pt x="169921" y="100962"/>
                  </a:lnTo>
                  <a:lnTo>
                    <a:pt x="170539" y="100962"/>
                  </a:lnTo>
                  <a:lnTo>
                    <a:pt x="170539" y="100345"/>
                  </a:lnTo>
                  <a:lnTo>
                    <a:pt x="171157" y="100345"/>
                  </a:lnTo>
                  <a:lnTo>
                    <a:pt x="171774" y="100345"/>
                  </a:lnTo>
                  <a:lnTo>
                    <a:pt x="171774" y="99726"/>
                  </a:lnTo>
                  <a:lnTo>
                    <a:pt x="172392" y="99726"/>
                  </a:lnTo>
                  <a:lnTo>
                    <a:pt x="173010" y="99726"/>
                  </a:lnTo>
                  <a:lnTo>
                    <a:pt x="173628" y="99726"/>
                  </a:lnTo>
                  <a:lnTo>
                    <a:pt x="174246" y="99108"/>
                  </a:lnTo>
                  <a:lnTo>
                    <a:pt x="174864" y="98490"/>
                  </a:lnTo>
                  <a:lnTo>
                    <a:pt x="174864" y="97867"/>
                  </a:lnTo>
                  <a:lnTo>
                    <a:pt x="175482" y="97867"/>
                  </a:lnTo>
                  <a:lnTo>
                    <a:pt x="175482" y="97248"/>
                  </a:lnTo>
                  <a:lnTo>
                    <a:pt x="175482" y="92293"/>
                  </a:lnTo>
                  <a:lnTo>
                    <a:pt x="181661" y="92293"/>
                  </a:lnTo>
                  <a:lnTo>
                    <a:pt x="182279" y="92293"/>
                  </a:lnTo>
                  <a:lnTo>
                    <a:pt x="182279" y="91673"/>
                  </a:lnTo>
                  <a:lnTo>
                    <a:pt x="182897" y="91673"/>
                  </a:lnTo>
                  <a:lnTo>
                    <a:pt x="183515" y="91673"/>
                  </a:lnTo>
                  <a:lnTo>
                    <a:pt x="183515" y="91054"/>
                  </a:lnTo>
                  <a:lnTo>
                    <a:pt x="183515" y="90434"/>
                  </a:lnTo>
                  <a:lnTo>
                    <a:pt x="183515" y="89815"/>
                  </a:lnTo>
                  <a:lnTo>
                    <a:pt x="183515" y="89196"/>
                  </a:lnTo>
                  <a:lnTo>
                    <a:pt x="183515" y="61941"/>
                  </a:lnTo>
                  <a:lnTo>
                    <a:pt x="174246" y="30351"/>
                  </a:lnTo>
                  <a:lnTo>
                    <a:pt x="173628" y="29733"/>
                  </a:lnTo>
                  <a:lnTo>
                    <a:pt x="173628" y="29112"/>
                  </a:lnTo>
                  <a:lnTo>
                    <a:pt x="173628" y="28493"/>
                  </a:lnTo>
                  <a:lnTo>
                    <a:pt x="173010" y="28493"/>
                  </a:lnTo>
                  <a:lnTo>
                    <a:pt x="173010" y="27873"/>
                  </a:lnTo>
                  <a:lnTo>
                    <a:pt x="172392" y="27873"/>
                  </a:lnTo>
                  <a:lnTo>
                    <a:pt x="171774" y="27873"/>
                  </a:lnTo>
                  <a:close/>
                  <a:moveTo>
                    <a:pt x="167449" y="34067"/>
                  </a:moveTo>
                  <a:lnTo>
                    <a:pt x="168067" y="34067"/>
                  </a:lnTo>
                  <a:lnTo>
                    <a:pt x="168067" y="34687"/>
                  </a:lnTo>
                  <a:lnTo>
                    <a:pt x="168685" y="34687"/>
                  </a:lnTo>
                  <a:lnTo>
                    <a:pt x="168685" y="35306"/>
                  </a:lnTo>
                  <a:lnTo>
                    <a:pt x="169303" y="35306"/>
                  </a:lnTo>
                  <a:lnTo>
                    <a:pt x="169303" y="35926"/>
                  </a:lnTo>
                  <a:lnTo>
                    <a:pt x="174246" y="53269"/>
                  </a:lnTo>
                  <a:lnTo>
                    <a:pt x="174246" y="53889"/>
                  </a:lnTo>
                  <a:lnTo>
                    <a:pt x="173628" y="53889"/>
                  </a:lnTo>
                  <a:lnTo>
                    <a:pt x="173010" y="53889"/>
                  </a:lnTo>
                  <a:lnTo>
                    <a:pt x="145205" y="53889"/>
                  </a:lnTo>
                  <a:lnTo>
                    <a:pt x="144587" y="53889"/>
                  </a:lnTo>
                  <a:lnTo>
                    <a:pt x="143969" y="53889"/>
                  </a:lnTo>
                  <a:lnTo>
                    <a:pt x="143351" y="53271"/>
                  </a:lnTo>
                  <a:lnTo>
                    <a:pt x="143351" y="35926"/>
                  </a:lnTo>
                  <a:lnTo>
                    <a:pt x="143351" y="35306"/>
                  </a:lnTo>
                  <a:lnTo>
                    <a:pt x="143969" y="35306"/>
                  </a:lnTo>
                  <a:lnTo>
                    <a:pt x="143969" y="34687"/>
                  </a:lnTo>
                  <a:lnTo>
                    <a:pt x="144587" y="34687"/>
                  </a:lnTo>
                  <a:lnTo>
                    <a:pt x="144587" y="34067"/>
                  </a:lnTo>
                  <a:lnTo>
                    <a:pt x="145205" y="34067"/>
                  </a:lnTo>
                  <a:lnTo>
                    <a:pt x="16744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18" name="Oval 7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GQAApAgAAEcZAADZCAAAAAAAACYAAAAIAAAA//////////8="/>
                </a:ext>
              </a:extLst>
            </p:cNvSpPr>
            <p:nvPr/>
          </p:nvSpPr>
          <p:spPr>
            <a:xfrm>
              <a:off x="4076065" y="140462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7" name="Oval 7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QAArwgAADwZAADOCAAAAAAAACYAAAAIAAAA//////////8="/>
                </a:ext>
              </a:extLst>
            </p:cNvSpPr>
            <p:nvPr/>
          </p:nvSpPr>
          <p:spPr>
            <a:xfrm>
              <a:off x="4083050" y="14116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6" name="Oval 7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hGQAAswgAADgZAADMCAAAAAAAACYAAAAIAAAA//////////8="/>
                </a:ext>
              </a:extLst>
            </p:cNvSpPr>
            <p:nvPr/>
          </p:nvSpPr>
          <p:spPr>
            <a:xfrm>
              <a:off x="4084955" y="141414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5" name="Oval 7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GQAApAgAAH4ZAADZCAAAAAAAACYAAAAIAAAA//////////8="/>
                </a:ext>
              </a:extLst>
            </p:cNvSpPr>
            <p:nvPr/>
          </p:nvSpPr>
          <p:spPr>
            <a:xfrm>
              <a:off x="4110990" y="140462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4" name="Oval 7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VGQAArwgAAHMZAADOCAAAAAAAACYAAAAIAAAA//////////8="/>
                </a:ext>
              </a:extLst>
            </p:cNvSpPr>
            <p:nvPr/>
          </p:nvSpPr>
          <p:spPr>
            <a:xfrm>
              <a:off x="4117975" y="14116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3" name="Oval 7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GQAAswgAAHAZAADMCAAAAAAAACYAAAAIAAAA//////////8="/>
                </a:ext>
              </a:extLst>
            </p:cNvSpPr>
            <p:nvPr/>
          </p:nvSpPr>
          <p:spPr>
            <a:xfrm>
              <a:off x="4119880" y="14141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2" name="Oval 7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GQAArQgAABUaAADYCAAAAAAAACYAAAAIAAAA//////////8="/>
                </a:ext>
              </a:extLst>
            </p:cNvSpPr>
            <p:nvPr/>
          </p:nvSpPr>
          <p:spPr>
            <a:xfrm>
              <a:off x="4212590" y="141033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1" name="Oval 7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zGQAAtQgAAA0aAADQCAAAAAAAACYAAAAIAAAA//////////8="/>
                </a:ext>
              </a:extLst>
            </p:cNvSpPr>
            <p:nvPr/>
          </p:nvSpPr>
          <p:spPr>
            <a:xfrm>
              <a:off x="4218305" y="141541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0" name="Oval 7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GQAAuAgAAAoaAADOCAAAAAAAACYAAAAIAAAA//////////8="/>
                </a:ext>
              </a:extLst>
            </p:cNvSpPr>
            <p:nvPr/>
          </p:nvSpPr>
          <p:spPr>
            <a:xfrm>
              <a:off x="4220210" y="141732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722" name="Rectangle 72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tIwAAHwoAAMMoAABcCwAAEAAAACYAAAAIAAAA//////////8="/>
              </a:ext>
            </a:extLst>
          </p:cNvSpPr>
          <p:nvPr/>
        </p:nvSpPr>
        <p:spPr>
          <a:xfrm>
            <a:off x="5758815" y="1645285"/>
            <a:ext cx="86741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FERROUS </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723" name="Group 73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CAjAABdCQAAhiQAAMQKAAAQAAAAJgAAAAgAAAD/////AAAAAA=="/>
              </a:ext>
            </a:extLst>
          </p:cNvGrpSpPr>
          <p:nvPr/>
        </p:nvGrpSpPr>
        <p:grpSpPr>
          <a:xfrm>
            <a:off x="5709920" y="1522095"/>
            <a:ext cx="227330" cy="227965"/>
            <a:chOff x="5709920" y="1522095"/>
            <a:chExt cx="227330" cy="227965"/>
          </a:xfrm>
        </p:grpSpPr>
        <p:sp>
          <p:nvSpPr>
            <p:cNvPr id="739" name="Freeform 7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sIwAAaQkAAHkkAAC3CgAAAAAAACYAAAAIAAAA//////////8="/>
                </a:ext>
              </a:extLst>
            </p:cNvSpPr>
            <p:nvPr/>
          </p:nvSpPr>
          <p:spPr>
            <a:xfrm>
              <a:off x="5717540" y="1529715"/>
              <a:ext cx="211455" cy="212090"/>
            </a:xfrm>
            <a:custGeom>
              <a:avLst/>
              <a:gdLst/>
              <a:ahLst/>
              <a:cxnLst/>
              <a:rect l="0" t="0" r="211455" b="212090"/>
              <a:pathLst>
                <a:path w="211455" h="212090">
                  <a:moveTo>
                    <a:pt x="45311" y="0"/>
                  </a:moveTo>
                  <a:lnTo>
                    <a:pt x="166143" y="0"/>
                  </a:lnTo>
                  <a:cubicBezTo>
                    <a:pt x="191316" y="0"/>
                    <a:pt x="211455" y="20199"/>
                    <a:pt x="211455" y="45448"/>
                  </a:cubicBezTo>
                  <a:lnTo>
                    <a:pt x="211455" y="166642"/>
                  </a:lnTo>
                  <a:cubicBezTo>
                    <a:pt x="211455" y="191891"/>
                    <a:pt x="191316" y="212090"/>
                    <a:pt x="166143" y="212090"/>
                  </a:cubicBezTo>
                  <a:lnTo>
                    <a:pt x="45311" y="212090"/>
                  </a:lnTo>
                  <a:cubicBezTo>
                    <a:pt x="20138" y="212090"/>
                    <a:pt x="0" y="191891"/>
                    <a:pt x="0" y="166642"/>
                  </a:cubicBezTo>
                  <a:lnTo>
                    <a:pt x="0" y="45448"/>
                  </a:lnTo>
                  <a:cubicBezTo>
                    <a:pt x="0" y="20199"/>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738" name="Freeform 7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RIwAAdQkAABQkAAAGCgAAAAAAACYAAAAIAAAA//////////8="/>
                </a:ext>
              </a:extLst>
            </p:cNvSpPr>
            <p:nvPr/>
          </p:nvSpPr>
          <p:spPr>
            <a:xfrm>
              <a:off x="5781675" y="1537335"/>
              <a:ext cx="83185" cy="92075"/>
            </a:xfrm>
            <a:custGeom>
              <a:avLst/>
              <a:gdLst/>
              <a:ahLst/>
              <a:cxnLst/>
              <a:rect l="0" t="0" r="83185" b="92075"/>
              <a:pathLst>
                <a:path w="83185" h="92075">
                  <a:moveTo>
                    <a:pt x="56717" y="89552"/>
                  </a:moveTo>
                  <a:lnTo>
                    <a:pt x="65539" y="50452"/>
                  </a:lnTo>
                  <a:cubicBezTo>
                    <a:pt x="65539" y="49190"/>
                    <a:pt x="66800" y="47929"/>
                    <a:pt x="66800" y="47929"/>
                  </a:cubicBezTo>
                  <a:cubicBezTo>
                    <a:pt x="68060" y="39100"/>
                    <a:pt x="64279" y="31532"/>
                    <a:pt x="59237" y="27748"/>
                  </a:cubicBezTo>
                  <a:cubicBezTo>
                    <a:pt x="47894" y="16396"/>
                    <a:pt x="35290" y="16396"/>
                    <a:pt x="23947" y="27748"/>
                  </a:cubicBezTo>
                  <a:cubicBezTo>
                    <a:pt x="18905" y="31532"/>
                    <a:pt x="15124" y="39100"/>
                    <a:pt x="16384" y="47929"/>
                  </a:cubicBezTo>
                  <a:cubicBezTo>
                    <a:pt x="17645" y="47929"/>
                    <a:pt x="17645" y="49190"/>
                    <a:pt x="17645" y="50452"/>
                  </a:cubicBezTo>
                  <a:lnTo>
                    <a:pt x="26467" y="89552"/>
                  </a:lnTo>
                  <a:lnTo>
                    <a:pt x="11343" y="92075"/>
                  </a:lnTo>
                  <a:lnTo>
                    <a:pt x="2520" y="52974"/>
                  </a:lnTo>
                  <a:cubicBezTo>
                    <a:pt x="2520" y="51713"/>
                    <a:pt x="1260" y="50452"/>
                    <a:pt x="1260" y="49190"/>
                  </a:cubicBezTo>
                  <a:cubicBezTo>
                    <a:pt x="0" y="35316"/>
                    <a:pt x="5041" y="25226"/>
                    <a:pt x="12603" y="17658"/>
                  </a:cubicBezTo>
                  <a:cubicBezTo>
                    <a:pt x="31509" y="0"/>
                    <a:pt x="51675" y="0"/>
                    <a:pt x="70581" y="17658"/>
                  </a:cubicBezTo>
                  <a:cubicBezTo>
                    <a:pt x="78143" y="25226"/>
                    <a:pt x="83185" y="35316"/>
                    <a:pt x="81924" y="49190"/>
                  </a:cubicBezTo>
                  <a:cubicBezTo>
                    <a:pt x="81924" y="50452"/>
                    <a:pt x="81924" y="51713"/>
                    <a:pt x="80664" y="52974"/>
                  </a:cubicBezTo>
                  <a:lnTo>
                    <a:pt x="71841" y="92075"/>
                  </a:lnTo>
                  <a:lnTo>
                    <a:pt x="56717" y="89552"/>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7" name="Rectangle 7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0IwAAwAkAADAkAAASCgAAAAAAACYAAAAIAAAA//////////8="/>
                </a:ext>
              </a:extLst>
            </p:cNvSpPr>
            <p:nvPr/>
          </p:nvSpPr>
          <p:spPr>
            <a:xfrm>
              <a:off x="5763260" y="1584960"/>
              <a:ext cx="119380" cy="5207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6" name="Freeform 7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AAS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IwAAdQkAABYkAAAKCgAAAAAAACYAAAAIAAAA//////////8="/>
                </a:ext>
              </a:extLst>
            </p:cNvSpPr>
            <p:nvPr/>
          </p:nvSpPr>
          <p:spPr>
            <a:xfrm>
              <a:off x="5781675" y="1537335"/>
              <a:ext cx="84455" cy="94615"/>
            </a:xfrm>
            <a:custGeom>
              <a:avLst/>
              <a:gdLst/>
              <a:ahLst/>
              <a:cxnLst/>
              <a:rect l="0" t="0" r="84455" b="94615"/>
              <a:pathLst>
                <a:path w="84455" h="94615">
                  <a:moveTo>
                    <a:pt x="55462" y="88307"/>
                  </a:moveTo>
                  <a:lnTo>
                    <a:pt x="64286" y="49199"/>
                  </a:lnTo>
                  <a:lnTo>
                    <a:pt x="68068" y="50461"/>
                  </a:lnTo>
                  <a:lnTo>
                    <a:pt x="57984" y="89568"/>
                  </a:lnTo>
                  <a:lnTo>
                    <a:pt x="55462" y="88307"/>
                  </a:lnTo>
                  <a:close/>
                  <a:moveTo>
                    <a:pt x="64286" y="49199"/>
                  </a:moveTo>
                  <a:lnTo>
                    <a:pt x="64286" y="47938"/>
                  </a:lnTo>
                  <a:lnTo>
                    <a:pt x="66807" y="47938"/>
                  </a:lnTo>
                  <a:lnTo>
                    <a:pt x="65547" y="50461"/>
                  </a:lnTo>
                  <a:lnTo>
                    <a:pt x="64286" y="49200"/>
                  </a:lnTo>
                  <a:close/>
                  <a:moveTo>
                    <a:pt x="66807" y="47938"/>
                  </a:moveTo>
                  <a:lnTo>
                    <a:pt x="65547" y="51722"/>
                  </a:lnTo>
                  <a:lnTo>
                    <a:pt x="66807" y="47938"/>
                  </a:lnTo>
                  <a:close/>
                  <a:moveTo>
                    <a:pt x="68068" y="50461"/>
                  </a:moveTo>
                  <a:lnTo>
                    <a:pt x="66807" y="51722"/>
                  </a:lnTo>
                  <a:lnTo>
                    <a:pt x="65547" y="51722"/>
                  </a:lnTo>
                  <a:lnTo>
                    <a:pt x="65547" y="50461"/>
                  </a:lnTo>
                  <a:lnTo>
                    <a:pt x="68068" y="50461"/>
                  </a:lnTo>
                  <a:close/>
                  <a:moveTo>
                    <a:pt x="64286" y="49199"/>
                  </a:moveTo>
                  <a:lnTo>
                    <a:pt x="68068" y="50461"/>
                  </a:lnTo>
                  <a:lnTo>
                    <a:pt x="64286" y="49199"/>
                  </a:lnTo>
                  <a:close/>
                  <a:moveTo>
                    <a:pt x="64286" y="49199"/>
                  </a:moveTo>
                  <a:lnTo>
                    <a:pt x="65547" y="50460"/>
                  </a:lnTo>
                  <a:lnTo>
                    <a:pt x="64286" y="49199"/>
                  </a:lnTo>
                  <a:close/>
                  <a:moveTo>
                    <a:pt x="64286" y="49199"/>
                  </a:moveTo>
                  <a:cubicBezTo>
                    <a:pt x="64286" y="49199"/>
                    <a:pt x="64286" y="49199"/>
                    <a:pt x="64286" y="49199"/>
                  </a:cubicBezTo>
                  <a:lnTo>
                    <a:pt x="68068" y="50461"/>
                  </a:lnTo>
                  <a:cubicBezTo>
                    <a:pt x="68068" y="50461"/>
                    <a:pt x="68068" y="50461"/>
                    <a:pt x="68068" y="50461"/>
                  </a:cubicBezTo>
                  <a:lnTo>
                    <a:pt x="64286" y="49199"/>
                  </a:lnTo>
                  <a:close/>
                  <a:moveTo>
                    <a:pt x="64286" y="49199"/>
                  </a:moveTo>
                  <a:lnTo>
                    <a:pt x="65547" y="49199"/>
                  </a:lnTo>
                  <a:lnTo>
                    <a:pt x="64286" y="49199"/>
                  </a:lnTo>
                  <a:close/>
                  <a:moveTo>
                    <a:pt x="64286" y="49199"/>
                  </a:moveTo>
                  <a:cubicBezTo>
                    <a:pt x="64286" y="49199"/>
                    <a:pt x="64286" y="49199"/>
                    <a:pt x="64286" y="49199"/>
                  </a:cubicBezTo>
                  <a:lnTo>
                    <a:pt x="68068" y="49199"/>
                  </a:lnTo>
                  <a:cubicBezTo>
                    <a:pt x="68068" y="50461"/>
                    <a:pt x="68068" y="50461"/>
                    <a:pt x="68068" y="50461"/>
                  </a:cubicBezTo>
                  <a:lnTo>
                    <a:pt x="64286" y="49199"/>
                  </a:lnTo>
                  <a:close/>
                  <a:moveTo>
                    <a:pt x="68068" y="49199"/>
                  </a:moveTo>
                  <a:lnTo>
                    <a:pt x="68068" y="47938"/>
                  </a:lnTo>
                  <a:lnTo>
                    <a:pt x="68068" y="49199"/>
                  </a:lnTo>
                  <a:lnTo>
                    <a:pt x="65547" y="49199"/>
                  </a:lnTo>
                  <a:lnTo>
                    <a:pt x="68068" y="49199"/>
                  </a:lnTo>
                  <a:close/>
                  <a:moveTo>
                    <a:pt x="64286" y="49199"/>
                  </a:moveTo>
                  <a:cubicBezTo>
                    <a:pt x="64286" y="47938"/>
                    <a:pt x="64286" y="47938"/>
                    <a:pt x="64286" y="46676"/>
                  </a:cubicBezTo>
                  <a:lnTo>
                    <a:pt x="68068" y="47938"/>
                  </a:lnTo>
                  <a:cubicBezTo>
                    <a:pt x="68068" y="47938"/>
                    <a:pt x="68068" y="49199"/>
                    <a:pt x="68068" y="49199"/>
                  </a:cubicBezTo>
                  <a:lnTo>
                    <a:pt x="64286" y="49199"/>
                  </a:lnTo>
                  <a:close/>
                  <a:moveTo>
                    <a:pt x="64286" y="46676"/>
                  </a:moveTo>
                  <a:lnTo>
                    <a:pt x="68068" y="47938"/>
                  </a:lnTo>
                  <a:lnTo>
                    <a:pt x="64286" y="46676"/>
                  </a:lnTo>
                  <a:close/>
                  <a:moveTo>
                    <a:pt x="64286" y="46676"/>
                  </a:moveTo>
                  <a:cubicBezTo>
                    <a:pt x="64286" y="45415"/>
                    <a:pt x="65547" y="45415"/>
                    <a:pt x="65547" y="44153"/>
                  </a:cubicBezTo>
                  <a:lnTo>
                    <a:pt x="68068" y="44153"/>
                  </a:lnTo>
                  <a:cubicBezTo>
                    <a:pt x="68068" y="45415"/>
                    <a:pt x="68068" y="46676"/>
                    <a:pt x="68068" y="47938"/>
                  </a:cubicBezTo>
                  <a:lnTo>
                    <a:pt x="64286" y="46676"/>
                  </a:lnTo>
                  <a:close/>
                  <a:moveTo>
                    <a:pt x="65547" y="44153"/>
                  </a:moveTo>
                  <a:cubicBezTo>
                    <a:pt x="65547" y="42892"/>
                    <a:pt x="64286" y="41630"/>
                    <a:pt x="64286" y="40369"/>
                  </a:cubicBezTo>
                  <a:lnTo>
                    <a:pt x="68068" y="40369"/>
                  </a:lnTo>
                  <a:cubicBezTo>
                    <a:pt x="68068" y="41630"/>
                    <a:pt x="68068" y="42892"/>
                    <a:pt x="68068" y="44153"/>
                  </a:cubicBezTo>
                  <a:lnTo>
                    <a:pt x="65547" y="44153"/>
                  </a:lnTo>
                  <a:close/>
                  <a:moveTo>
                    <a:pt x="64286" y="40369"/>
                  </a:moveTo>
                  <a:cubicBezTo>
                    <a:pt x="64286" y="35322"/>
                    <a:pt x="61765" y="31538"/>
                    <a:pt x="57984" y="29015"/>
                  </a:cubicBezTo>
                  <a:lnTo>
                    <a:pt x="60505" y="26494"/>
                  </a:lnTo>
                  <a:cubicBezTo>
                    <a:pt x="64286" y="30276"/>
                    <a:pt x="66807" y="34061"/>
                    <a:pt x="68068" y="40369"/>
                  </a:cubicBezTo>
                  <a:lnTo>
                    <a:pt x="64286" y="40369"/>
                  </a:lnTo>
                  <a:close/>
                  <a:moveTo>
                    <a:pt x="57984" y="29015"/>
                  </a:moveTo>
                  <a:lnTo>
                    <a:pt x="59244" y="27755"/>
                  </a:lnTo>
                  <a:lnTo>
                    <a:pt x="57984" y="29015"/>
                  </a:lnTo>
                  <a:close/>
                  <a:moveTo>
                    <a:pt x="57984" y="29015"/>
                  </a:moveTo>
                  <a:lnTo>
                    <a:pt x="60505" y="26494"/>
                  </a:lnTo>
                  <a:lnTo>
                    <a:pt x="57984" y="29015"/>
                  </a:lnTo>
                  <a:close/>
                  <a:moveTo>
                    <a:pt x="60505" y="26492"/>
                  </a:moveTo>
                  <a:lnTo>
                    <a:pt x="59244" y="27753"/>
                  </a:lnTo>
                  <a:lnTo>
                    <a:pt x="60505" y="26492"/>
                  </a:lnTo>
                  <a:close/>
                  <a:moveTo>
                    <a:pt x="57984" y="29015"/>
                  </a:moveTo>
                  <a:cubicBezTo>
                    <a:pt x="56723" y="26492"/>
                    <a:pt x="55462" y="25230"/>
                    <a:pt x="54202" y="25230"/>
                  </a:cubicBezTo>
                  <a:lnTo>
                    <a:pt x="55462" y="21446"/>
                  </a:lnTo>
                  <a:cubicBezTo>
                    <a:pt x="56723" y="22707"/>
                    <a:pt x="59244" y="23969"/>
                    <a:pt x="60505" y="26492"/>
                  </a:cubicBezTo>
                  <a:lnTo>
                    <a:pt x="57984" y="29013"/>
                  </a:lnTo>
                  <a:close/>
                  <a:moveTo>
                    <a:pt x="54202" y="25230"/>
                  </a:moveTo>
                  <a:cubicBezTo>
                    <a:pt x="51681" y="23969"/>
                    <a:pt x="50420" y="22707"/>
                    <a:pt x="49160" y="22707"/>
                  </a:cubicBezTo>
                  <a:lnTo>
                    <a:pt x="50420" y="18923"/>
                  </a:lnTo>
                  <a:cubicBezTo>
                    <a:pt x="51681" y="20184"/>
                    <a:pt x="54202" y="21446"/>
                    <a:pt x="55462" y="21446"/>
                  </a:cubicBezTo>
                  <a:lnTo>
                    <a:pt x="54202" y="25230"/>
                  </a:lnTo>
                  <a:close/>
                  <a:moveTo>
                    <a:pt x="49160" y="22707"/>
                  </a:moveTo>
                  <a:cubicBezTo>
                    <a:pt x="41597" y="18923"/>
                    <a:pt x="32773" y="21446"/>
                    <a:pt x="25210" y="29015"/>
                  </a:cubicBezTo>
                  <a:lnTo>
                    <a:pt x="22689" y="26494"/>
                  </a:lnTo>
                  <a:cubicBezTo>
                    <a:pt x="31513" y="17661"/>
                    <a:pt x="41597" y="15138"/>
                    <a:pt x="50420" y="18923"/>
                  </a:cubicBezTo>
                  <a:lnTo>
                    <a:pt x="49160" y="22707"/>
                  </a:lnTo>
                  <a:close/>
                  <a:moveTo>
                    <a:pt x="22689" y="26492"/>
                  </a:moveTo>
                  <a:lnTo>
                    <a:pt x="23949" y="27752"/>
                  </a:lnTo>
                  <a:lnTo>
                    <a:pt x="22689" y="26492"/>
                  </a:lnTo>
                  <a:close/>
                  <a:moveTo>
                    <a:pt x="25210" y="29015"/>
                  </a:moveTo>
                  <a:lnTo>
                    <a:pt x="22689" y="26494"/>
                  </a:lnTo>
                  <a:lnTo>
                    <a:pt x="25210" y="29015"/>
                  </a:lnTo>
                  <a:close/>
                  <a:moveTo>
                    <a:pt x="25210" y="29015"/>
                  </a:moveTo>
                  <a:lnTo>
                    <a:pt x="25210" y="27753"/>
                  </a:lnTo>
                  <a:lnTo>
                    <a:pt x="25210" y="29015"/>
                  </a:lnTo>
                  <a:lnTo>
                    <a:pt x="23949" y="27754"/>
                  </a:lnTo>
                  <a:lnTo>
                    <a:pt x="25210" y="29015"/>
                  </a:lnTo>
                  <a:close/>
                  <a:moveTo>
                    <a:pt x="25210" y="29015"/>
                  </a:moveTo>
                  <a:cubicBezTo>
                    <a:pt x="23949" y="29015"/>
                    <a:pt x="23949" y="30276"/>
                    <a:pt x="22689" y="30276"/>
                  </a:cubicBezTo>
                  <a:lnTo>
                    <a:pt x="20168" y="27755"/>
                  </a:lnTo>
                  <a:cubicBezTo>
                    <a:pt x="21428" y="27753"/>
                    <a:pt x="21428" y="26492"/>
                    <a:pt x="22689" y="26492"/>
                  </a:cubicBezTo>
                  <a:lnTo>
                    <a:pt x="25210" y="29013"/>
                  </a:lnTo>
                  <a:close/>
                  <a:moveTo>
                    <a:pt x="22689" y="30276"/>
                  </a:moveTo>
                  <a:cubicBezTo>
                    <a:pt x="22689" y="31538"/>
                    <a:pt x="21428" y="31538"/>
                    <a:pt x="21428" y="32799"/>
                  </a:cubicBezTo>
                  <a:lnTo>
                    <a:pt x="18907" y="30278"/>
                  </a:lnTo>
                  <a:cubicBezTo>
                    <a:pt x="18907" y="30276"/>
                    <a:pt x="20168" y="29015"/>
                    <a:pt x="20168" y="27753"/>
                  </a:cubicBezTo>
                  <a:lnTo>
                    <a:pt x="22689" y="30274"/>
                  </a:lnTo>
                  <a:close/>
                  <a:moveTo>
                    <a:pt x="21428" y="32799"/>
                  </a:moveTo>
                  <a:cubicBezTo>
                    <a:pt x="18907" y="36584"/>
                    <a:pt x="17647" y="41630"/>
                    <a:pt x="18907" y="46676"/>
                  </a:cubicBezTo>
                  <a:lnTo>
                    <a:pt x="15126" y="47938"/>
                  </a:lnTo>
                  <a:cubicBezTo>
                    <a:pt x="13865" y="40369"/>
                    <a:pt x="16386" y="35322"/>
                    <a:pt x="18907" y="30276"/>
                  </a:cubicBezTo>
                  <a:lnTo>
                    <a:pt x="21428" y="32797"/>
                  </a:lnTo>
                  <a:close/>
                  <a:moveTo>
                    <a:pt x="18907" y="46676"/>
                  </a:moveTo>
                  <a:lnTo>
                    <a:pt x="15126" y="47938"/>
                  </a:lnTo>
                  <a:lnTo>
                    <a:pt x="18907" y="46676"/>
                  </a:lnTo>
                  <a:close/>
                  <a:moveTo>
                    <a:pt x="18907" y="46676"/>
                  </a:moveTo>
                  <a:cubicBezTo>
                    <a:pt x="18907" y="47938"/>
                    <a:pt x="18907" y="47938"/>
                    <a:pt x="18907" y="47938"/>
                  </a:cubicBezTo>
                  <a:lnTo>
                    <a:pt x="15126" y="47938"/>
                  </a:lnTo>
                  <a:cubicBezTo>
                    <a:pt x="15126" y="47938"/>
                    <a:pt x="15126" y="47938"/>
                    <a:pt x="15126" y="47938"/>
                  </a:cubicBezTo>
                  <a:lnTo>
                    <a:pt x="18907" y="46676"/>
                  </a:lnTo>
                  <a:close/>
                  <a:moveTo>
                    <a:pt x="18907" y="47938"/>
                  </a:moveTo>
                  <a:cubicBezTo>
                    <a:pt x="18907" y="47938"/>
                    <a:pt x="18907" y="47938"/>
                    <a:pt x="18907" y="47938"/>
                  </a:cubicBezTo>
                  <a:lnTo>
                    <a:pt x="15126" y="47938"/>
                  </a:lnTo>
                  <a:cubicBezTo>
                    <a:pt x="15126" y="47938"/>
                    <a:pt x="15126" y="47938"/>
                    <a:pt x="15126" y="47938"/>
                  </a:cubicBezTo>
                  <a:lnTo>
                    <a:pt x="18907" y="47938"/>
                  </a:lnTo>
                  <a:close/>
                  <a:moveTo>
                    <a:pt x="18907" y="47938"/>
                  </a:moveTo>
                  <a:cubicBezTo>
                    <a:pt x="18907" y="47938"/>
                    <a:pt x="18907" y="49199"/>
                    <a:pt x="18907" y="49199"/>
                  </a:cubicBezTo>
                  <a:lnTo>
                    <a:pt x="16386" y="50461"/>
                  </a:lnTo>
                  <a:cubicBezTo>
                    <a:pt x="15126" y="49199"/>
                    <a:pt x="15126" y="49199"/>
                    <a:pt x="15126" y="47938"/>
                  </a:cubicBezTo>
                  <a:lnTo>
                    <a:pt x="18907" y="47938"/>
                  </a:lnTo>
                  <a:close/>
                  <a:moveTo>
                    <a:pt x="17647" y="51722"/>
                  </a:moveTo>
                  <a:lnTo>
                    <a:pt x="16386" y="51722"/>
                  </a:lnTo>
                  <a:lnTo>
                    <a:pt x="16386" y="50461"/>
                  </a:lnTo>
                  <a:lnTo>
                    <a:pt x="17647" y="50461"/>
                  </a:lnTo>
                  <a:lnTo>
                    <a:pt x="17647" y="51722"/>
                  </a:lnTo>
                  <a:close/>
                  <a:moveTo>
                    <a:pt x="17647" y="47938"/>
                  </a:moveTo>
                  <a:lnTo>
                    <a:pt x="17647" y="51722"/>
                  </a:lnTo>
                  <a:lnTo>
                    <a:pt x="17647" y="47938"/>
                  </a:lnTo>
                  <a:close/>
                  <a:moveTo>
                    <a:pt x="17647" y="47938"/>
                  </a:moveTo>
                  <a:lnTo>
                    <a:pt x="18907" y="47938"/>
                  </a:lnTo>
                  <a:lnTo>
                    <a:pt x="18907" y="49199"/>
                  </a:lnTo>
                  <a:lnTo>
                    <a:pt x="17647" y="50459"/>
                  </a:lnTo>
                  <a:lnTo>
                    <a:pt x="17647" y="47938"/>
                  </a:lnTo>
                  <a:close/>
                  <a:moveTo>
                    <a:pt x="18907" y="49199"/>
                  </a:moveTo>
                  <a:lnTo>
                    <a:pt x="27731" y="88307"/>
                  </a:lnTo>
                  <a:lnTo>
                    <a:pt x="25210" y="89568"/>
                  </a:lnTo>
                  <a:lnTo>
                    <a:pt x="16386" y="50461"/>
                  </a:lnTo>
                  <a:lnTo>
                    <a:pt x="18907" y="49199"/>
                  </a:lnTo>
                  <a:close/>
                  <a:moveTo>
                    <a:pt x="27731" y="88307"/>
                  </a:moveTo>
                  <a:lnTo>
                    <a:pt x="28992" y="90830"/>
                  </a:lnTo>
                  <a:lnTo>
                    <a:pt x="26470" y="90830"/>
                  </a:lnTo>
                  <a:lnTo>
                    <a:pt x="26470" y="89568"/>
                  </a:lnTo>
                  <a:lnTo>
                    <a:pt x="27731" y="88307"/>
                  </a:lnTo>
                  <a:close/>
                  <a:moveTo>
                    <a:pt x="26470" y="90830"/>
                  </a:moveTo>
                  <a:lnTo>
                    <a:pt x="11344" y="93353"/>
                  </a:lnTo>
                  <a:lnTo>
                    <a:pt x="11344" y="90830"/>
                  </a:lnTo>
                  <a:lnTo>
                    <a:pt x="26470" y="87045"/>
                  </a:lnTo>
                  <a:lnTo>
                    <a:pt x="26470" y="90830"/>
                  </a:lnTo>
                  <a:close/>
                  <a:moveTo>
                    <a:pt x="11344" y="93353"/>
                  </a:moveTo>
                  <a:lnTo>
                    <a:pt x="10084" y="94613"/>
                  </a:lnTo>
                  <a:lnTo>
                    <a:pt x="10084" y="92091"/>
                  </a:lnTo>
                  <a:lnTo>
                    <a:pt x="11344" y="92091"/>
                  </a:lnTo>
                  <a:lnTo>
                    <a:pt x="11344" y="93353"/>
                  </a:lnTo>
                  <a:close/>
                  <a:moveTo>
                    <a:pt x="10084" y="92091"/>
                  </a:moveTo>
                  <a:lnTo>
                    <a:pt x="1260" y="52984"/>
                  </a:lnTo>
                  <a:lnTo>
                    <a:pt x="3781" y="52984"/>
                  </a:lnTo>
                  <a:lnTo>
                    <a:pt x="12605" y="92091"/>
                  </a:lnTo>
                  <a:lnTo>
                    <a:pt x="10084" y="92091"/>
                  </a:lnTo>
                  <a:close/>
                  <a:moveTo>
                    <a:pt x="1260" y="52984"/>
                  </a:moveTo>
                  <a:lnTo>
                    <a:pt x="0" y="52984"/>
                  </a:lnTo>
                  <a:lnTo>
                    <a:pt x="2521" y="52984"/>
                  </a:lnTo>
                  <a:lnTo>
                    <a:pt x="1260" y="52984"/>
                  </a:lnTo>
                  <a:close/>
                  <a:moveTo>
                    <a:pt x="0" y="52984"/>
                  </a:moveTo>
                  <a:lnTo>
                    <a:pt x="3781" y="52984"/>
                  </a:lnTo>
                  <a:lnTo>
                    <a:pt x="0" y="52984"/>
                  </a:lnTo>
                  <a:close/>
                  <a:moveTo>
                    <a:pt x="3781" y="52984"/>
                  </a:moveTo>
                  <a:lnTo>
                    <a:pt x="2521" y="52984"/>
                  </a:lnTo>
                  <a:lnTo>
                    <a:pt x="3781" y="52984"/>
                  </a:lnTo>
                  <a:close/>
                  <a:moveTo>
                    <a:pt x="1260" y="52984"/>
                  </a:moveTo>
                  <a:lnTo>
                    <a:pt x="3781" y="52984"/>
                  </a:lnTo>
                  <a:lnTo>
                    <a:pt x="1260" y="52984"/>
                  </a:lnTo>
                  <a:close/>
                  <a:moveTo>
                    <a:pt x="1260" y="52984"/>
                  </a:moveTo>
                  <a:lnTo>
                    <a:pt x="2521" y="52984"/>
                  </a:lnTo>
                  <a:lnTo>
                    <a:pt x="1260" y="52984"/>
                  </a:lnTo>
                  <a:close/>
                  <a:moveTo>
                    <a:pt x="1260" y="52984"/>
                  </a:moveTo>
                  <a:cubicBezTo>
                    <a:pt x="0" y="52984"/>
                    <a:pt x="0" y="52984"/>
                    <a:pt x="0" y="52984"/>
                  </a:cubicBezTo>
                  <a:lnTo>
                    <a:pt x="3781" y="51722"/>
                  </a:lnTo>
                  <a:cubicBezTo>
                    <a:pt x="3781" y="51722"/>
                    <a:pt x="3781" y="52984"/>
                    <a:pt x="3781" y="52984"/>
                  </a:cubicBezTo>
                  <a:lnTo>
                    <a:pt x="1260" y="52984"/>
                  </a:lnTo>
                  <a:close/>
                  <a:moveTo>
                    <a:pt x="0" y="52984"/>
                  </a:moveTo>
                  <a:cubicBezTo>
                    <a:pt x="0" y="52984"/>
                    <a:pt x="0" y="52984"/>
                    <a:pt x="0" y="51722"/>
                  </a:cubicBezTo>
                  <a:lnTo>
                    <a:pt x="3781" y="51722"/>
                  </a:lnTo>
                  <a:cubicBezTo>
                    <a:pt x="3781" y="51722"/>
                    <a:pt x="3781" y="51722"/>
                    <a:pt x="3781" y="51722"/>
                  </a:cubicBezTo>
                  <a:lnTo>
                    <a:pt x="0" y="52984"/>
                  </a:lnTo>
                  <a:close/>
                  <a:moveTo>
                    <a:pt x="0" y="51722"/>
                  </a:moveTo>
                  <a:cubicBezTo>
                    <a:pt x="0" y="51722"/>
                    <a:pt x="0" y="50461"/>
                    <a:pt x="0" y="49199"/>
                  </a:cubicBezTo>
                  <a:lnTo>
                    <a:pt x="3781" y="49199"/>
                  </a:lnTo>
                  <a:cubicBezTo>
                    <a:pt x="3781" y="50461"/>
                    <a:pt x="3781" y="50461"/>
                    <a:pt x="3781" y="51722"/>
                  </a:cubicBezTo>
                  <a:lnTo>
                    <a:pt x="0" y="51722"/>
                  </a:lnTo>
                  <a:close/>
                  <a:moveTo>
                    <a:pt x="0" y="49199"/>
                  </a:moveTo>
                  <a:lnTo>
                    <a:pt x="3781" y="49199"/>
                  </a:lnTo>
                  <a:lnTo>
                    <a:pt x="0" y="49199"/>
                  </a:lnTo>
                  <a:close/>
                  <a:moveTo>
                    <a:pt x="0" y="49199"/>
                  </a:moveTo>
                  <a:cubicBezTo>
                    <a:pt x="0" y="47938"/>
                    <a:pt x="0" y="45415"/>
                    <a:pt x="0" y="44153"/>
                  </a:cubicBezTo>
                  <a:lnTo>
                    <a:pt x="2521" y="44153"/>
                  </a:lnTo>
                  <a:cubicBezTo>
                    <a:pt x="2521" y="45415"/>
                    <a:pt x="2521" y="46676"/>
                    <a:pt x="3781" y="49199"/>
                  </a:cubicBezTo>
                  <a:lnTo>
                    <a:pt x="0" y="49199"/>
                  </a:lnTo>
                  <a:close/>
                  <a:moveTo>
                    <a:pt x="0" y="44153"/>
                  </a:moveTo>
                  <a:cubicBezTo>
                    <a:pt x="0" y="41630"/>
                    <a:pt x="0" y="40369"/>
                    <a:pt x="0" y="37846"/>
                  </a:cubicBezTo>
                  <a:lnTo>
                    <a:pt x="3781" y="39107"/>
                  </a:lnTo>
                  <a:cubicBezTo>
                    <a:pt x="2521" y="40369"/>
                    <a:pt x="2521" y="41630"/>
                    <a:pt x="2521" y="44153"/>
                  </a:cubicBezTo>
                  <a:lnTo>
                    <a:pt x="0" y="44153"/>
                  </a:lnTo>
                  <a:close/>
                  <a:moveTo>
                    <a:pt x="0" y="37846"/>
                  </a:moveTo>
                  <a:cubicBezTo>
                    <a:pt x="1260" y="29015"/>
                    <a:pt x="5042" y="21446"/>
                    <a:pt x="11344" y="16399"/>
                  </a:cubicBezTo>
                  <a:lnTo>
                    <a:pt x="13865" y="18920"/>
                  </a:lnTo>
                  <a:cubicBezTo>
                    <a:pt x="8823" y="23969"/>
                    <a:pt x="3781" y="30276"/>
                    <a:pt x="3781" y="39107"/>
                  </a:cubicBezTo>
                  <a:lnTo>
                    <a:pt x="0" y="37846"/>
                  </a:lnTo>
                  <a:close/>
                  <a:moveTo>
                    <a:pt x="13865" y="18923"/>
                  </a:moveTo>
                  <a:lnTo>
                    <a:pt x="12605" y="17663"/>
                  </a:lnTo>
                  <a:lnTo>
                    <a:pt x="13865" y="18923"/>
                  </a:lnTo>
                  <a:close/>
                  <a:moveTo>
                    <a:pt x="11344" y="16399"/>
                  </a:moveTo>
                  <a:lnTo>
                    <a:pt x="13865" y="18920"/>
                  </a:lnTo>
                  <a:lnTo>
                    <a:pt x="11344" y="16399"/>
                  </a:lnTo>
                  <a:close/>
                  <a:moveTo>
                    <a:pt x="11344" y="16399"/>
                  </a:moveTo>
                  <a:lnTo>
                    <a:pt x="12605" y="17660"/>
                  </a:lnTo>
                  <a:lnTo>
                    <a:pt x="11344" y="16399"/>
                  </a:lnTo>
                  <a:close/>
                  <a:moveTo>
                    <a:pt x="11344" y="16399"/>
                  </a:moveTo>
                  <a:cubicBezTo>
                    <a:pt x="13865" y="13876"/>
                    <a:pt x="16386" y="11353"/>
                    <a:pt x="20168" y="10092"/>
                  </a:cubicBezTo>
                  <a:lnTo>
                    <a:pt x="21428" y="12615"/>
                  </a:lnTo>
                  <a:cubicBezTo>
                    <a:pt x="18907" y="13876"/>
                    <a:pt x="16386" y="16399"/>
                    <a:pt x="13865" y="18923"/>
                  </a:cubicBezTo>
                  <a:lnTo>
                    <a:pt x="11344" y="16402"/>
                  </a:lnTo>
                  <a:close/>
                  <a:moveTo>
                    <a:pt x="20168" y="10092"/>
                  </a:moveTo>
                  <a:cubicBezTo>
                    <a:pt x="22689" y="7569"/>
                    <a:pt x="25210" y="6307"/>
                    <a:pt x="27731" y="5046"/>
                  </a:cubicBezTo>
                  <a:lnTo>
                    <a:pt x="28992" y="8830"/>
                  </a:lnTo>
                  <a:cubicBezTo>
                    <a:pt x="26470" y="8830"/>
                    <a:pt x="23949" y="11353"/>
                    <a:pt x="21428" y="12615"/>
                  </a:cubicBezTo>
                  <a:lnTo>
                    <a:pt x="20168" y="10092"/>
                  </a:lnTo>
                  <a:close/>
                  <a:moveTo>
                    <a:pt x="27731" y="5046"/>
                  </a:moveTo>
                  <a:cubicBezTo>
                    <a:pt x="42857" y="0"/>
                    <a:pt x="57984" y="2523"/>
                    <a:pt x="71849" y="16399"/>
                  </a:cubicBezTo>
                  <a:lnTo>
                    <a:pt x="69328" y="18920"/>
                  </a:lnTo>
                  <a:cubicBezTo>
                    <a:pt x="56723" y="6307"/>
                    <a:pt x="42857" y="2523"/>
                    <a:pt x="28992" y="8830"/>
                  </a:cubicBezTo>
                  <a:lnTo>
                    <a:pt x="27731" y="5046"/>
                  </a:lnTo>
                  <a:close/>
                  <a:moveTo>
                    <a:pt x="69328" y="18923"/>
                  </a:moveTo>
                  <a:lnTo>
                    <a:pt x="70589" y="17662"/>
                  </a:lnTo>
                  <a:lnTo>
                    <a:pt x="69328" y="18923"/>
                  </a:lnTo>
                  <a:close/>
                  <a:moveTo>
                    <a:pt x="71849" y="16399"/>
                  </a:moveTo>
                  <a:lnTo>
                    <a:pt x="69328" y="18920"/>
                  </a:lnTo>
                  <a:lnTo>
                    <a:pt x="71849" y="16399"/>
                  </a:lnTo>
                  <a:close/>
                  <a:moveTo>
                    <a:pt x="71849" y="16399"/>
                  </a:moveTo>
                  <a:lnTo>
                    <a:pt x="70589" y="17659"/>
                  </a:lnTo>
                  <a:lnTo>
                    <a:pt x="71849" y="16399"/>
                  </a:lnTo>
                  <a:close/>
                  <a:moveTo>
                    <a:pt x="71849" y="16399"/>
                  </a:moveTo>
                  <a:cubicBezTo>
                    <a:pt x="73110" y="17661"/>
                    <a:pt x="74370" y="18923"/>
                    <a:pt x="75631" y="20184"/>
                  </a:cubicBezTo>
                  <a:lnTo>
                    <a:pt x="73110" y="21446"/>
                  </a:lnTo>
                  <a:cubicBezTo>
                    <a:pt x="71849" y="20184"/>
                    <a:pt x="70589" y="20184"/>
                    <a:pt x="69328" y="18923"/>
                  </a:cubicBezTo>
                  <a:lnTo>
                    <a:pt x="71849" y="16402"/>
                  </a:lnTo>
                  <a:close/>
                  <a:moveTo>
                    <a:pt x="75631" y="20184"/>
                  </a:moveTo>
                  <a:cubicBezTo>
                    <a:pt x="75631" y="21446"/>
                    <a:pt x="76891" y="22707"/>
                    <a:pt x="78152" y="23969"/>
                  </a:cubicBezTo>
                  <a:lnTo>
                    <a:pt x="75631" y="25230"/>
                  </a:lnTo>
                  <a:cubicBezTo>
                    <a:pt x="74370" y="23969"/>
                    <a:pt x="73110" y="22707"/>
                    <a:pt x="73110" y="21446"/>
                  </a:cubicBezTo>
                  <a:lnTo>
                    <a:pt x="75631" y="20184"/>
                  </a:lnTo>
                  <a:close/>
                  <a:moveTo>
                    <a:pt x="78152" y="23969"/>
                  </a:moveTo>
                  <a:cubicBezTo>
                    <a:pt x="81933" y="30276"/>
                    <a:pt x="84455" y="39107"/>
                    <a:pt x="83194" y="49199"/>
                  </a:cubicBezTo>
                  <a:lnTo>
                    <a:pt x="80673" y="49199"/>
                  </a:lnTo>
                  <a:cubicBezTo>
                    <a:pt x="81933" y="39107"/>
                    <a:pt x="79412" y="31538"/>
                    <a:pt x="75631" y="25230"/>
                  </a:cubicBezTo>
                  <a:lnTo>
                    <a:pt x="78152" y="23969"/>
                  </a:lnTo>
                  <a:close/>
                  <a:moveTo>
                    <a:pt x="83194" y="49199"/>
                  </a:moveTo>
                  <a:lnTo>
                    <a:pt x="80673" y="49199"/>
                  </a:lnTo>
                  <a:lnTo>
                    <a:pt x="83194" y="49199"/>
                  </a:lnTo>
                  <a:close/>
                  <a:moveTo>
                    <a:pt x="83194" y="49199"/>
                  </a:moveTo>
                  <a:cubicBezTo>
                    <a:pt x="83194" y="49199"/>
                    <a:pt x="83194" y="50461"/>
                    <a:pt x="83194" y="50461"/>
                  </a:cubicBezTo>
                  <a:lnTo>
                    <a:pt x="79412" y="49199"/>
                  </a:lnTo>
                  <a:cubicBezTo>
                    <a:pt x="79412" y="49199"/>
                    <a:pt x="80673" y="49199"/>
                    <a:pt x="80673" y="49199"/>
                  </a:cubicBezTo>
                  <a:lnTo>
                    <a:pt x="83194" y="49199"/>
                  </a:lnTo>
                  <a:close/>
                  <a:moveTo>
                    <a:pt x="83194" y="50461"/>
                  </a:moveTo>
                  <a:lnTo>
                    <a:pt x="83194" y="47938"/>
                  </a:lnTo>
                  <a:lnTo>
                    <a:pt x="83194" y="50461"/>
                  </a:lnTo>
                  <a:lnTo>
                    <a:pt x="81933" y="49200"/>
                  </a:lnTo>
                  <a:lnTo>
                    <a:pt x="83194" y="50461"/>
                  </a:lnTo>
                  <a:close/>
                  <a:moveTo>
                    <a:pt x="83194" y="50461"/>
                  </a:moveTo>
                  <a:cubicBezTo>
                    <a:pt x="83194" y="50461"/>
                    <a:pt x="83194" y="50461"/>
                    <a:pt x="83194" y="50461"/>
                  </a:cubicBezTo>
                  <a:lnTo>
                    <a:pt x="79412" y="50461"/>
                  </a:lnTo>
                  <a:cubicBezTo>
                    <a:pt x="79412" y="49199"/>
                    <a:pt x="79412" y="49199"/>
                    <a:pt x="79412" y="49199"/>
                  </a:cubicBezTo>
                  <a:lnTo>
                    <a:pt x="83194" y="50461"/>
                  </a:lnTo>
                  <a:close/>
                  <a:moveTo>
                    <a:pt x="83194" y="50461"/>
                  </a:moveTo>
                  <a:cubicBezTo>
                    <a:pt x="83194" y="51722"/>
                    <a:pt x="83194" y="51722"/>
                    <a:pt x="83194" y="52984"/>
                  </a:cubicBezTo>
                  <a:lnTo>
                    <a:pt x="79412" y="52984"/>
                  </a:lnTo>
                  <a:cubicBezTo>
                    <a:pt x="79412" y="51722"/>
                    <a:pt x="79412" y="50461"/>
                    <a:pt x="79412" y="50461"/>
                  </a:cubicBezTo>
                  <a:lnTo>
                    <a:pt x="83194" y="50461"/>
                  </a:lnTo>
                  <a:close/>
                  <a:moveTo>
                    <a:pt x="79412" y="52984"/>
                  </a:moveTo>
                  <a:lnTo>
                    <a:pt x="80673" y="52984"/>
                  </a:lnTo>
                  <a:lnTo>
                    <a:pt x="79412" y="52984"/>
                  </a:lnTo>
                  <a:close/>
                  <a:moveTo>
                    <a:pt x="83194" y="52984"/>
                  </a:moveTo>
                  <a:lnTo>
                    <a:pt x="79412" y="52984"/>
                  </a:lnTo>
                  <a:lnTo>
                    <a:pt x="83194" y="52984"/>
                  </a:lnTo>
                  <a:close/>
                  <a:moveTo>
                    <a:pt x="83194" y="52984"/>
                  </a:moveTo>
                  <a:lnTo>
                    <a:pt x="80673" y="52984"/>
                  </a:lnTo>
                  <a:lnTo>
                    <a:pt x="83194" y="52984"/>
                  </a:lnTo>
                  <a:close/>
                  <a:moveTo>
                    <a:pt x="83194" y="52984"/>
                  </a:moveTo>
                  <a:lnTo>
                    <a:pt x="74370" y="92091"/>
                  </a:lnTo>
                  <a:lnTo>
                    <a:pt x="70589" y="92091"/>
                  </a:lnTo>
                  <a:lnTo>
                    <a:pt x="79412" y="52984"/>
                  </a:lnTo>
                  <a:lnTo>
                    <a:pt x="83194" y="52984"/>
                  </a:lnTo>
                  <a:close/>
                  <a:moveTo>
                    <a:pt x="74370" y="92091"/>
                  </a:moveTo>
                  <a:lnTo>
                    <a:pt x="73110" y="94615"/>
                  </a:lnTo>
                  <a:lnTo>
                    <a:pt x="71849" y="93354"/>
                  </a:lnTo>
                  <a:lnTo>
                    <a:pt x="71849" y="92091"/>
                  </a:lnTo>
                  <a:lnTo>
                    <a:pt x="74370" y="92091"/>
                  </a:lnTo>
                  <a:close/>
                  <a:moveTo>
                    <a:pt x="71849" y="93353"/>
                  </a:moveTo>
                  <a:lnTo>
                    <a:pt x="56723" y="90830"/>
                  </a:lnTo>
                  <a:lnTo>
                    <a:pt x="56723" y="87045"/>
                  </a:lnTo>
                  <a:lnTo>
                    <a:pt x="71849" y="90830"/>
                  </a:lnTo>
                  <a:lnTo>
                    <a:pt x="71849" y="93353"/>
                  </a:lnTo>
                  <a:close/>
                  <a:moveTo>
                    <a:pt x="56723" y="90830"/>
                  </a:moveTo>
                  <a:lnTo>
                    <a:pt x="55462" y="90830"/>
                  </a:lnTo>
                  <a:lnTo>
                    <a:pt x="55462" y="88307"/>
                  </a:lnTo>
                  <a:lnTo>
                    <a:pt x="56723" y="89568"/>
                  </a:lnTo>
                  <a:lnTo>
                    <a:pt x="56723" y="9083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5" name="Freeform 7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wAAXQkAAIYkAADECgAAAAAAACYAAAAIAAAA//////////8="/>
                </a:ext>
              </a:extLst>
            </p:cNvSpPr>
            <p:nvPr/>
          </p:nvSpPr>
          <p:spPr>
            <a:xfrm>
              <a:off x="5709920" y="1522095"/>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4" name="Freeform 7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jIwAA/wkAADwkAACiCgAAAAAAACYAAAAIAAAA//////////8="/>
                </a:ext>
              </a:extLst>
            </p:cNvSpPr>
            <p:nvPr/>
          </p:nvSpPr>
          <p:spPr>
            <a:xfrm>
              <a:off x="5752465" y="1624965"/>
              <a:ext cx="137795" cy="103505"/>
            </a:xfrm>
            <a:custGeom>
              <a:avLst/>
              <a:gdLst/>
              <a:ahLst/>
              <a:cxnLst/>
              <a:rect l="0" t="0" r="137795" b="103505"/>
              <a:pathLst>
                <a:path w="137795" h="103505">
                  <a:moveTo>
                    <a:pt x="137795" y="40392"/>
                  </a:moveTo>
                  <a:lnTo>
                    <a:pt x="77114" y="2524"/>
                  </a:lnTo>
                  <a:lnTo>
                    <a:pt x="63208" y="0"/>
                  </a:lnTo>
                  <a:lnTo>
                    <a:pt x="0" y="45441"/>
                  </a:lnTo>
                  <a:lnTo>
                    <a:pt x="45510" y="103505"/>
                  </a:lnTo>
                  <a:lnTo>
                    <a:pt x="67001" y="85833"/>
                  </a:lnTo>
                  <a:lnTo>
                    <a:pt x="73322" y="80784"/>
                  </a:lnTo>
                  <a:lnTo>
                    <a:pt x="80907" y="87095"/>
                  </a:lnTo>
                  <a:lnTo>
                    <a:pt x="93548" y="98455"/>
                  </a:lnTo>
                  <a:lnTo>
                    <a:pt x="137795" y="40392"/>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3" name="Freeform 7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hIwAA/QkAAD4kAACkCgAAAAAAACYAAAAIAAAA//////////8="/>
                </a:ext>
              </a:extLst>
            </p:cNvSpPr>
            <p:nvPr/>
          </p:nvSpPr>
          <p:spPr>
            <a:xfrm>
              <a:off x="5751195" y="1623695"/>
              <a:ext cx="140335" cy="106045"/>
            </a:xfrm>
            <a:custGeom>
              <a:avLst/>
              <a:gdLst/>
              <a:ahLst/>
              <a:cxnLst/>
              <a:rect l="0" t="0" r="140335" b="106045"/>
              <a:pathLst>
                <a:path w="140335" h="106045">
                  <a:moveTo>
                    <a:pt x="137806" y="42922"/>
                  </a:moveTo>
                  <a:lnTo>
                    <a:pt x="78385" y="5049"/>
                  </a:lnTo>
                  <a:lnTo>
                    <a:pt x="79649" y="1262"/>
                  </a:lnTo>
                  <a:lnTo>
                    <a:pt x="140335" y="40398"/>
                  </a:lnTo>
                  <a:lnTo>
                    <a:pt x="137806" y="42927"/>
                  </a:lnTo>
                  <a:close/>
                  <a:moveTo>
                    <a:pt x="79649" y="1262"/>
                  </a:moveTo>
                  <a:lnTo>
                    <a:pt x="78385" y="3787"/>
                  </a:lnTo>
                  <a:lnTo>
                    <a:pt x="79649" y="1262"/>
                  </a:lnTo>
                  <a:close/>
                  <a:moveTo>
                    <a:pt x="78385" y="5049"/>
                  </a:moveTo>
                  <a:lnTo>
                    <a:pt x="64478" y="3787"/>
                  </a:lnTo>
                  <a:lnTo>
                    <a:pt x="64478" y="0"/>
                  </a:lnTo>
                  <a:lnTo>
                    <a:pt x="79649" y="1262"/>
                  </a:lnTo>
                  <a:lnTo>
                    <a:pt x="78385" y="5049"/>
                  </a:lnTo>
                  <a:close/>
                  <a:moveTo>
                    <a:pt x="63213" y="0"/>
                  </a:moveTo>
                  <a:lnTo>
                    <a:pt x="64478" y="0"/>
                  </a:lnTo>
                  <a:lnTo>
                    <a:pt x="64478" y="1262"/>
                  </a:lnTo>
                  <a:lnTo>
                    <a:pt x="63213" y="-3"/>
                  </a:lnTo>
                  <a:close/>
                  <a:moveTo>
                    <a:pt x="65742" y="3787"/>
                  </a:moveTo>
                  <a:lnTo>
                    <a:pt x="2528" y="47972"/>
                  </a:lnTo>
                  <a:lnTo>
                    <a:pt x="0" y="45444"/>
                  </a:lnTo>
                  <a:lnTo>
                    <a:pt x="63213" y="0"/>
                  </a:lnTo>
                  <a:lnTo>
                    <a:pt x="65742" y="3787"/>
                  </a:lnTo>
                  <a:close/>
                  <a:moveTo>
                    <a:pt x="0" y="47972"/>
                  </a:moveTo>
                  <a:lnTo>
                    <a:pt x="0" y="45447"/>
                  </a:lnTo>
                  <a:lnTo>
                    <a:pt x="1264" y="46711"/>
                  </a:lnTo>
                  <a:lnTo>
                    <a:pt x="0" y="47975"/>
                  </a:lnTo>
                  <a:close/>
                  <a:moveTo>
                    <a:pt x="2528" y="45447"/>
                  </a:moveTo>
                  <a:lnTo>
                    <a:pt x="48042" y="103520"/>
                  </a:lnTo>
                  <a:lnTo>
                    <a:pt x="45514" y="106048"/>
                  </a:lnTo>
                  <a:lnTo>
                    <a:pt x="0" y="47972"/>
                  </a:lnTo>
                  <a:lnTo>
                    <a:pt x="2528" y="45444"/>
                  </a:lnTo>
                  <a:close/>
                  <a:moveTo>
                    <a:pt x="48042" y="106045"/>
                  </a:moveTo>
                  <a:lnTo>
                    <a:pt x="45514" y="106045"/>
                  </a:lnTo>
                  <a:lnTo>
                    <a:pt x="46778" y="104781"/>
                  </a:lnTo>
                  <a:lnTo>
                    <a:pt x="48042" y="106045"/>
                  </a:lnTo>
                  <a:close/>
                  <a:moveTo>
                    <a:pt x="46778" y="103520"/>
                  </a:moveTo>
                  <a:lnTo>
                    <a:pt x="67006" y="85845"/>
                  </a:lnTo>
                  <a:lnTo>
                    <a:pt x="69535" y="88374"/>
                  </a:lnTo>
                  <a:lnTo>
                    <a:pt x="48042" y="106045"/>
                  </a:lnTo>
                  <a:lnTo>
                    <a:pt x="46778" y="103520"/>
                  </a:lnTo>
                  <a:close/>
                  <a:moveTo>
                    <a:pt x="69535" y="88370"/>
                  </a:moveTo>
                  <a:lnTo>
                    <a:pt x="68271" y="87106"/>
                  </a:lnTo>
                  <a:lnTo>
                    <a:pt x="69535" y="88370"/>
                  </a:lnTo>
                  <a:close/>
                  <a:moveTo>
                    <a:pt x="67006" y="85845"/>
                  </a:moveTo>
                  <a:lnTo>
                    <a:pt x="73328" y="80796"/>
                  </a:lnTo>
                  <a:lnTo>
                    <a:pt x="75856" y="83324"/>
                  </a:lnTo>
                  <a:lnTo>
                    <a:pt x="69535" y="88370"/>
                  </a:lnTo>
                  <a:lnTo>
                    <a:pt x="67006" y="85841"/>
                  </a:lnTo>
                  <a:close/>
                  <a:moveTo>
                    <a:pt x="73328" y="80796"/>
                  </a:moveTo>
                  <a:lnTo>
                    <a:pt x="75856" y="80796"/>
                  </a:lnTo>
                  <a:lnTo>
                    <a:pt x="74592" y="82060"/>
                  </a:lnTo>
                  <a:lnTo>
                    <a:pt x="73328" y="80796"/>
                  </a:lnTo>
                  <a:close/>
                  <a:moveTo>
                    <a:pt x="75856" y="80796"/>
                  </a:moveTo>
                  <a:lnTo>
                    <a:pt x="83442" y="87108"/>
                  </a:lnTo>
                  <a:lnTo>
                    <a:pt x="80913" y="89637"/>
                  </a:lnTo>
                  <a:lnTo>
                    <a:pt x="73328" y="83321"/>
                  </a:lnTo>
                  <a:lnTo>
                    <a:pt x="75856" y="80793"/>
                  </a:lnTo>
                  <a:close/>
                  <a:moveTo>
                    <a:pt x="83442" y="87108"/>
                  </a:moveTo>
                  <a:lnTo>
                    <a:pt x="82178" y="88372"/>
                  </a:lnTo>
                  <a:lnTo>
                    <a:pt x="83442" y="87108"/>
                  </a:lnTo>
                  <a:close/>
                  <a:moveTo>
                    <a:pt x="83442" y="87108"/>
                  </a:moveTo>
                  <a:lnTo>
                    <a:pt x="94820" y="98486"/>
                  </a:lnTo>
                  <a:lnTo>
                    <a:pt x="93556" y="100995"/>
                  </a:lnTo>
                  <a:lnTo>
                    <a:pt x="80913" y="89633"/>
                  </a:lnTo>
                  <a:lnTo>
                    <a:pt x="83442" y="87104"/>
                  </a:lnTo>
                  <a:close/>
                  <a:moveTo>
                    <a:pt x="96085" y="99732"/>
                  </a:moveTo>
                  <a:lnTo>
                    <a:pt x="93556" y="100995"/>
                  </a:lnTo>
                  <a:lnTo>
                    <a:pt x="94820" y="99731"/>
                  </a:lnTo>
                  <a:lnTo>
                    <a:pt x="96085" y="99731"/>
                  </a:lnTo>
                  <a:close/>
                  <a:moveTo>
                    <a:pt x="92292" y="98470"/>
                  </a:moveTo>
                  <a:lnTo>
                    <a:pt x="137806" y="40398"/>
                  </a:lnTo>
                  <a:lnTo>
                    <a:pt x="140335" y="42927"/>
                  </a:lnTo>
                  <a:lnTo>
                    <a:pt x="96085" y="99732"/>
                  </a:lnTo>
                  <a:lnTo>
                    <a:pt x="92292" y="98470"/>
                  </a:lnTo>
                  <a:close/>
                  <a:moveTo>
                    <a:pt x="140335" y="40398"/>
                  </a:moveTo>
                  <a:lnTo>
                    <a:pt x="140335" y="42922"/>
                  </a:lnTo>
                  <a:lnTo>
                    <a:pt x="139070" y="41657"/>
                  </a:lnTo>
                  <a:lnTo>
                    <a:pt x="140335" y="403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2" name="Freeform 7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fIwAAQwoAALEjAACoCgAAAAAAACYAAAAIAAAA//////////8="/>
                </a:ext>
              </a:extLst>
            </p:cNvSpPr>
            <p:nvPr/>
          </p:nvSpPr>
          <p:spPr>
            <a:xfrm>
              <a:off x="5749925" y="1668145"/>
              <a:ext cx="52070" cy="64135"/>
            </a:xfrm>
            <a:custGeom>
              <a:avLst/>
              <a:gdLst/>
              <a:ahLst/>
              <a:cxnLst/>
              <a:rect l="0" t="0" r="52070" b="64135"/>
              <a:pathLst>
                <a:path w="52070" h="64135">
                  <a:moveTo>
                    <a:pt x="33020" y="25150"/>
                  </a:moveTo>
                  <a:cubicBezTo>
                    <a:pt x="45720" y="41499"/>
                    <a:pt x="52070" y="56589"/>
                    <a:pt x="48260" y="60362"/>
                  </a:cubicBezTo>
                  <a:cubicBezTo>
                    <a:pt x="44450" y="64135"/>
                    <a:pt x="31750" y="54074"/>
                    <a:pt x="19050" y="37726"/>
                  </a:cubicBezTo>
                  <a:cubicBezTo>
                    <a:pt x="6350" y="22635"/>
                    <a:pt x="0" y="6287"/>
                    <a:pt x="3810" y="2515"/>
                  </a:cubicBezTo>
                  <a:cubicBezTo>
                    <a:pt x="7620" y="0"/>
                    <a:pt x="20320" y="10060"/>
                    <a:pt x="33020" y="2515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1" name="Freeform 7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IwAAQwoAALMjAACoCgAAAAAAACYAAAAIAAAA//////////8="/>
                </a:ext>
              </a:extLst>
            </p:cNvSpPr>
            <p:nvPr/>
          </p:nvSpPr>
          <p:spPr>
            <a:xfrm>
              <a:off x="5748655" y="1668145"/>
              <a:ext cx="54610" cy="64135"/>
            </a:xfrm>
            <a:custGeom>
              <a:avLst/>
              <a:gdLst/>
              <a:ahLst/>
              <a:cxnLst/>
              <a:rect l="0" t="0" r="54610" b="64135"/>
              <a:pathLst>
                <a:path w="54610" h="64135">
                  <a:moveTo>
                    <a:pt x="35560" y="25150"/>
                  </a:moveTo>
                  <a:cubicBezTo>
                    <a:pt x="35560" y="25150"/>
                    <a:pt x="35560" y="23893"/>
                    <a:pt x="35560" y="23893"/>
                  </a:cubicBezTo>
                  <a:lnTo>
                    <a:pt x="33020" y="26433"/>
                  </a:lnTo>
                  <a:cubicBezTo>
                    <a:pt x="33020" y="26408"/>
                    <a:pt x="33020" y="26408"/>
                    <a:pt x="33020" y="26408"/>
                  </a:cubicBezTo>
                  <a:lnTo>
                    <a:pt x="35560" y="25150"/>
                  </a:lnTo>
                  <a:close/>
                  <a:moveTo>
                    <a:pt x="35560" y="23893"/>
                  </a:moveTo>
                  <a:lnTo>
                    <a:pt x="35560" y="25150"/>
                  </a:lnTo>
                  <a:lnTo>
                    <a:pt x="34290" y="25150"/>
                  </a:lnTo>
                  <a:lnTo>
                    <a:pt x="35560" y="23893"/>
                  </a:lnTo>
                  <a:close/>
                  <a:moveTo>
                    <a:pt x="35560" y="25150"/>
                  </a:moveTo>
                  <a:cubicBezTo>
                    <a:pt x="36830" y="26408"/>
                    <a:pt x="39370" y="28923"/>
                    <a:pt x="40640" y="31438"/>
                  </a:cubicBezTo>
                  <a:lnTo>
                    <a:pt x="38100" y="32696"/>
                  </a:lnTo>
                  <a:cubicBezTo>
                    <a:pt x="36830" y="31438"/>
                    <a:pt x="34290" y="28923"/>
                    <a:pt x="33020" y="26408"/>
                  </a:cubicBezTo>
                  <a:lnTo>
                    <a:pt x="35560" y="25150"/>
                  </a:lnTo>
                  <a:close/>
                  <a:moveTo>
                    <a:pt x="40640" y="31438"/>
                  </a:moveTo>
                  <a:cubicBezTo>
                    <a:pt x="41910" y="33953"/>
                    <a:pt x="43180" y="35211"/>
                    <a:pt x="44450" y="37726"/>
                  </a:cubicBezTo>
                  <a:lnTo>
                    <a:pt x="41910" y="38984"/>
                  </a:lnTo>
                  <a:cubicBezTo>
                    <a:pt x="40640" y="37726"/>
                    <a:pt x="39370" y="35211"/>
                    <a:pt x="38100" y="32696"/>
                  </a:cubicBezTo>
                  <a:lnTo>
                    <a:pt x="40640" y="31438"/>
                  </a:lnTo>
                  <a:close/>
                  <a:moveTo>
                    <a:pt x="44450" y="37726"/>
                  </a:moveTo>
                  <a:cubicBezTo>
                    <a:pt x="52070" y="49044"/>
                    <a:pt x="54610" y="59104"/>
                    <a:pt x="50800" y="61619"/>
                  </a:cubicBezTo>
                  <a:lnTo>
                    <a:pt x="48260" y="59079"/>
                  </a:lnTo>
                  <a:cubicBezTo>
                    <a:pt x="50800" y="57847"/>
                    <a:pt x="48260" y="49044"/>
                    <a:pt x="41910" y="38984"/>
                  </a:cubicBezTo>
                  <a:lnTo>
                    <a:pt x="44450" y="37726"/>
                  </a:lnTo>
                  <a:close/>
                  <a:moveTo>
                    <a:pt x="50800" y="61619"/>
                  </a:moveTo>
                  <a:cubicBezTo>
                    <a:pt x="50800" y="61619"/>
                    <a:pt x="50800" y="61619"/>
                    <a:pt x="50800" y="61619"/>
                  </a:cubicBezTo>
                  <a:lnTo>
                    <a:pt x="48260" y="59079"/>
                  </a:lnTo>
                  <a:cubicBezTo>
                    <a:pt x="48260" y="59104"/>
                    <a:pt x="48260" y="59104"/>
                    <a:pt x="48260" y="59104"/>
                  </a:cubicBezTo>
                  <a:lnTo>
                    <a:pt x="50800" y="61644"/>
                  </a:lnTo>
                  <a:close/>
                  <a:moveTo>
                    <a:pt x="50800" y="61619"/>
                  </a:moveTo>
                  <a:lnTo>
                    <a:pt x="49530" y="60362"/>
                  </a:lnTo>
                  <a:lnTo>
                    <a:pt x="50800" y="61619"/>
                  </a:lnTo>
                  <a:close/>
                  <a:moveTo>
                    <a:pt x="50800" y="61619"/>
                  </a:moveTo>
                  <a:cubicBezTo>
                    <a:pt x="48260" y="64135"/>
                    <a:pt x="44450" y="62877"/>
                    <a:pt x="39370" y="59104"/>
                  </a:cubicBezTo>
                  <a:lnTo>
                    <a:pt x="40640" y="56589"/>
                  </a:lnTo>
                  <a:cubicBezTo>
                    <a:pt x="44450" y="59104"/>
                    <a:pt x="48260" y="60362"/>
                    <a:pt x="48260" y="59104"/>
                  </a:cubicBezTo>
                  <a:lnTo>
                    <a:pt x="50800" y="61644"/>
                  </a:lnTo>
                  <a:close/>
                  <a:moveTo>
                    <a:pt x="39370" y="59104"/>
                  </a:moveTo>
                  <a:cubicBezTo>
                    <a:pt x="34290" y="56589"/>
                    <a:pt x="29210" y="51559"/>
                    <a:pt x="24130" y="45271"/>
                  </a:cubicBezTo>
                  <a:lnTo>
                    <a:pt x="26670" y="42731"/>
                  </a:lnTo>
                  <a:cubicBezTo>
                    <a:pt x="31750" y="49044"/>
                    <a:pt x="36830" y="54074"/>
                    <a:pt x="40640" y="56589"/>
                  </a:cubicBezTo>
                  <a:lnTo>
                    <a:pt x="39370" y="59104"/>
                  </a:lnTo>
                  <a:close/>
                  <a:moveTo>
                    <a:pt x="24130" y="45271"/>
                  </a:moveTo>
                  <a:cubicBezTo>
                    <a:pt x="22860" y="44014"/>
                    <a:pt x="20320" y="41499"/>
                    <a:pt x="19050" y="38984"/>
                  </a:cubicBezTo>
                  <a:lnTo>
                    <a:pt x="21590" y="36444"/>
                  </a:lnTo>
                  <a:cubicBezTo>
                    <a:pt x="22860" y="38984"/>
                    <a:pt x="25400" y="41499"/>
                    <a:pt x="26670" y="42756"/>
                  </a:cubicBezTo>
                  <a:lnTo>
                    <a:pt x="24130" y="45296"/>
                  </a:lnTo>
                  <a:close/>
                  <a:moveTo>
                    <a:pt x="19050" y="38984"/>
                  </a:moveTo>
                  <a:lnTo>
                    <a:pt x="20320" y="37714"/>
                  </a:lnTo>
                  <a:lnTo>
                    <a:pt x="19050" y="38984"/>
                  </a:lnTo>
                  <a:close/>
                  <a:moveTo>
                    <a:pt x="19050" y="38984"/>
                  </a:moveTo>
                  <a:cubicBezTo>
                    <a:pt x="19050" y="38984"/>
                    <a:pt x="19050" y="38984"/>
                    <a:pt x="19050" y="38984"/>
                  </a:cubicBezTo>
                  <a:lnTo>
                    <a:pt x="21590" y="36444"/>
                  </a:lnTo>
                  <a:cubicBezTo>
                    <a:pt x="21590" y="37726"/>
                    <a:pt x="21590" y="36468"/>
                    <a:pt x="21590" y="36468"/>
                  </a:cubicBezTo>
                  <a:lnTo>
                    <a:pt x="19050" y="39008"/>
                  </a:lnTo>
                  <a:close/>
                  <a:moveTo>
                    <a:pt x="19050" y="38984"/>
                  </a:moveTo>
                  <a:lnTo>
                    <a:pt x="20320" y="37714"/>
                  </a:lnTo>
                  <a:lnTo>
                    <a:pt x="19050" y="38984"/>
                  </a:lnTo>
                  <a:close/>
                  <a:moveTo>
                    <a:pt x="19050" y="38984"/>
                  </a:moveTo>
                  <a:cubicBezTo>
                    <a:pt x="16510" y="36468"/>
                    <a:pt x="15240" y="33953"/>
                    <a:pt x="13970" y="32696"/>
                  </a:cubicBezTo>
                  <a:lnTo>
                    <a:pt x="16510" y="30156"/>
                  </a:lnTo>
                  <a:cubicBezTo>
                    <a:pt x="17780" y="32696"/>
                    <a:pt x="20320" y="35211"/>
                    <a:pt x="21590" y="36468"/>
                  </a:cubicBezTo>
                  <a:lnTo>
                    <a:pt x="19050" y="39008"/>
                  </a:lnTo>
                  <a:close/>
                  <a:moveTo>
                    <a:pt x="13970" y="32696"/>
                  </a:moveTo>
                  <a:cubicBezTo>
                    <a:pt x="12700" y="30181"/>
                    <a:pt x="11430" y="27666"/>
                    <a:pt x="10160" y="26408"/>
                  </a:cubicBezTo>
                  <a:lnTo>
                    <a:pt x="12700" y="23868"/>
                  </a:lnTo>
                  <a:cubicBezTo>
                    <a:pt x="13970" y="26408"/>
                    <a:pt x="15240" y="27666"/>
                    <a:pt x="16510" y="30181"/>
                  </a:cubicBezTo>
                  <a:lnTo>
                    <a:pt x="13970" y="32721"/>
                  </a:lnTo>
                  <a:close/>
                  <a:moveTo>
                    <a:pt x="10160" y="26408"/>
                  </a:moveTo>
                  <a:cubicBezTo>
                    <a:pt x="2540" y="15090"/>
                    <a:pt x="0" y="5030"/>
                    <a:pt x="3810" y="1257"/>
                  </a:cubicBezTo>
                  <a:lnTo>
                    <a:pt x="6350" y="3797"/>
                  </a:lnTo>
                  <a:cubicBezTo>
                    <a:pt x="3810" y="6287"/>
                    <a:pt x="6350" y="13833"/>
                    <a:pt x="12700" y="23893"/>
                  </a:cubicBezTo>
                  <a:lnTo>
                    <a:pt x="10160" y="26433"/>
                  </a:lnTo>
                  <a:close/>
                  <a:moveTo>
                    <a:pt x="3810" y="1257"/>
                  </a:moveTo>
                  <a:cubicBezTo>
                    <a:pt x="3810" y="1257"/>
                    <a:pt x="3810" y="1257"/>
                    <a:pt x="3810" y="1257"/>
                  </a:cubicBezTo>
                  <a:lnTo>
                    <a:pt x="6350" y="3797"/>
                  </a:lnTo>
                  <a:cubicBezTo>
                    <a:pt x="6350" y="3772"/>
                    <a:pt x="6350" y="3772"/>
                    <a:pt x="6350" y="3772"/>
                  </a:cubicBezTo>
                  <a:lnTo>
                    <a:pt x="3810" y="1232"/>
                  </a:lnTo>
                  <a:close/>
                  <a:moveTo>
                    <a:pt x="6350" y="3772"/>
                  </a:moveTo>
                  <a:lnTo>
                    <a:pt x="5080" y="2515"/>
                  </a:lnTo>
                  <a:lnTo>
                    <a:pt x="6350" y="3772"/>
                  </a:lnTo>
                  <a:close/>
                  <a:moveTo>
                    <a:pt x="3810" y="1257"/>
                  </a:moveTo>
                  <a:cubicBezTo>
                    <a:pt x="6350" y="0"/>
                    <a:pt x="10160" y="1257"/>
                    <a:pt x="15240" y="3772"/>
                  </a:cubicBezTo>
                  <a:lnTo>
                    <a:pt x="12700" y="7545"/>
                  </a:lnTo>
                  <a:cubicBezTo>
                    <a:pt x="10160" y="5030"/>
                    <a:pt x="6350" y="3772"/>
                    <a:pt x="6350" y="3772"/>
                  </a:cubicBezTo>
                  <a:lnTo>
                    <a:pt x="3810" y="1232"/>
                  </a:lnTo>
                  <a:close/>
                  <a:moveTo>
                    <a:pt x="15240" y="3772"/>
                  </a:moveTo>
                  <a:cubicBezTo>
                    <a:pt x="19050" y="7545"/>
                    <a:pt x="25400" y="12575"/>
                    <a:pt x="30480" y="17605"/>
                  </a:cubicBezTo>
                  <a:lnTo>
                    <a:pt x="27940" y="20145"/>
                  </a:lnTo>
                  <a:cubicBezTo>
                    <a:pt x="22860" y="15090"/>
                    <a:pt x="17780" y="10060"/>
                    <a:pt x="12700" y="7545"/>
                  </a:cubicBezTo>
                  <a:lnTo>
                    <a:pt x="15240" y="3772"/>
                  </a:lnTo>
                  <a:close/>
                  <a:moveTo>
                    <a:pt x="30480" y="17605"/>
                  </a:moveTo>
                  <a:cubicBezTo>
                    <a:pt x="31750" y="20120"/>
                    <a:pt x="34290" y="22635"/>
                    <a:pt x="35560" y="25150"/>
                  </a:cubicBezTo>
                  <a:lnTo>
                    <a:pt x="33020" y="26408"/>
                  </a:lnTo>
                  <a:cubicBezTo>
                    <a:pt x="31750" y="23893"/>
                    <a:pt x="29210" y="22635"/>
                    <a:pt x="27940" y="20120"/>
                  </a:cubicBezTo>
                  <a:lnTo>
                    <a:pt x="30480" y="17580"/>
                  </a:lnTo>
                  <a:close/>
                  <a:moveTo>
                    <a:pt x="35560" y="25150"/>
                  </a:moveTo>
                  <a:lnTo>
                    <a:pt x="34290" y="25150"/>
                  </a:lnTo>
                  <a:lnTo>
                    <a:pt x="35560" y="2515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0" name="Freeform 7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uIwAAOgoAAEIkAACeCgAAAAAAACYAAAAIAAAA//////////8="/>
                </a:ext>
              </a:extLst>
            </p:cNvSpPr>
            <p:nvPr/>
          </p:nvSpPr>
          <p:spPr>
            <a:xfrm>
              <a:off x="5840730" y="1662430"/>
              <a:ext cx="53340" cy="63500"/>
            </a:xfrm>
            <a:custGeom>
              <a:avLst/>
              <a:gdLst/>
              <a:ahLst/>
              <a:cxnLst/>
              <a:rect l="0" t="0" r="53340" b="63500"/>
              <a:pathLst>
                <a:path w="53340" h="63500">
                  <a:moveTo>
                    <a:pt x="34290" y="36830"/>
                  </a:moveTo>
                  <a:cubicBezTo>
                    <a:pt x="22860" y="53340"/>
                    <a:pt x="8890" y="63500"/>
                    <a:pt x="5080" y="60960"/>
                  </a:cubicBezTo>
                  <a:cubicBezTo>
                    <a:pt x="0" y="58420"/>
                    <a:pt x="6350" y="43180"/>
                    <a:pt x="19050" y="26670"/>
                  </a:cubicBezTo>
                  <a:cubicBezTo>
                    <a:pt x="31750" y="10160"/>
                    <a:pt x="44450" y="0"/>
                    <a:pt x="49530" y="2540"/>
                  </a:cubicBezTo>
                  <a:cubicBezTo>
                    <a:pt x="53340" y="5080"/>
                    <a:pt x="46990" y="20320"/>
                    <a:pt x="34290" y="368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29" name="Freeform 7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IwAAOAoAAEAkAACgCgAAAAAAACYAAAAIAAAA//////////8="/>
                </a:ext>
              </a:extLst>
            </p:cNvSpPr>
            <p:nvPr/>
          </p:nvSpPr>
          <p:spPr>
            <a:xfrm>
              <a:off x="5842000" y="1661160"/>
              <a:ext cx="50800" cy="66040"/>
            </a:xfrm>
            <a:custGeom>
              <a:avLst/>
              <a:gdLst/>
              <a:ahLst/>
              <a:cxnLst/>
              <a:rect l="0" t="0" r="50800" b="66040"/>
              <a:pathLst>
                <a:path w="50800" h="66040">
                  <a:moveTo>
                    <a:pt x="34290" y="39370"/>
                  </a:moveTo>
                  <a:lnTo>
                    <a:pt x="31750" y="36830"/>
                  </a:lnTo>
                  <a:lnTo>
                    <a:pt x="34290" y="39370"/>
                  </a:lnTo>
                  <a:close/>
                  <a:moveTo>
                    <a:pt x="34290" y="39370"/>
                  </a:moveTo>
                  <a:cubicBezTo>
                    <a:pt x="33020" y="41910"/>
                    <a:pt x="31750" y="43180"/>
                    <a:pt x="29210" y="45720"/>
                  </a:cubicBezTo>
                  <a:lnTo>
                    <a:pt x="26670" y="43180"/>
                  </a:lnTo>
                  <a:cubicBezTo>
                    <a:pt x="29210" y="41910"/>
                    <a:pt x="30480" y="39370"/>
                    <a:pt x="31750" y="36830"/>
                  </a:cubicBezTo>
                  <a:lnTo>
                    <a:pt x="34290" y="39370"/>
                  </a:lnTo>
                  <a:close/>
                  <a:moveTo>
                    <a:pt x="29210" y="45720"/>
                  </a:moveTo>
                  <a:cubicBezTo>
                    <a:pt x="27940" y="48260"/>
                    <a:pt x="26670" y="49530"/>
                    <a:pt x="24130" y="52070"/>
                  </a:cubicBezTo>
                  <a:lnTo>
                    <a:pt x="21590" y="49530"/>
                  </a:lnTo>
                  <a:cubicBezTo>
                    <a:pt x="24130" y="46990"/>
                    <a:pt x="25400" y="45720"/>
                    <a:pt x="26670" y="43180"/>
                  </a:cubicBezTo>
                  <a:lnTo>
                    <a:pt x="29210" y="45720"/>
                  </a:lnTo>
                  <a:close/>
                  <a:moveTo>
                    <a:pt x="24130" y="52070"/>
                  </a:moveTo>
                  <a:cubicBezTo>
                    <a:pt x="15240" y="60960"/>
                    <a:pt x="6350" y="66040"/>
                    <a:pt x="2540" y="63500"/>
                  </a:cubicBezTo>
                  <a:lnTo>
                    <a:pt x="3810" y="60960"/>
                  </a:lnTo>
                  <a:cubicBezTo>
                    <a:pt x="6350" y="62230"/>
                    <a:pt x="13970" y="57150"/>
                    <a:pt x="21590" y="49530"/>
                  </a:cubicBezTo>
                  <a:lnTo>
                    <a:pt x="24130" y="52070"/>
                  </a:lnTo>
                  <a:close/>
                  <a:moveTo>
                    <a:pt x="3810" y="60960"/>
                  </a:moveTo>
                  <a:lnTo>
                    <a:pt x="3810" y="62230"/>
                  </a:lnTo>
                  <a:lnTo>
                    <a:pt x="3810" y="60960"/>
                  </a:lnTo>
                  <a:close/>
                  <a:moveTo>
                    <a:pt x="2540" y="63500"/>
                  </a:moveTo>
                  <a:cubicBezTo>
                    <a:pt x="2540" y="63500"/>
                    <a:pt x="2540" y="63500"/>
                    <a:pt x="2540" y="63500"/>
                  </a:cubicBezTo>
                  <a:lnTo>
                    <a:pt x="3810" y="60960"/>
                  </a:lnTo>
                  <a:cubicBezTo>
                    <a:pt x="3810" y="60960"/>
                    <a:pt x="3810" y="60960"/>
                    <a:pt x="3810" y="60960"/>
                  </a:cubicBezTo>
                  <a:lnTo>
                    <a:pt x="2540" y="63500"/>
                  </a:lnTo>
                  <a:close/>
                  <a:moveTo>
                    <a:pt x="2540" y="63500"/>
                  </a:moveTo>
                  <a:cubicBezTo>
                    <a:pt x="0" y="62230"/>
                    <a:pt x="0" y="57150"/>
                    <a:pt x="1270" y="52070"/>
                  </a:cubicBezTo>
                  <a:lnTo>
                    <a:pt x="5080" y="53340"/>
                  </a:lnTo>
                  <a:cubicBezTo>
                    <a:pt x="3810" y="57150"/>
                    <a:pt x="3810" y="59690"/>
                    <a:pt x="3810" y="60960"/>
                  </a:cubicBezTo>
                  <a:lnTo>
                    <a:pt x="2540" y="63500"/>
                  </a:lnTo>
                  <a:close/>
                  <a:moveTo>
                    <a:pt x="1270" y="52070"/>
                  </a:moveTo>
                  <a:cubicBezTo>
                    <a:pt x="3810" y="46990"/>
                    <a:pt x="7620" y="40640"/>
                    <a:pt x="11430" y="33020"/>
                  </a:cubicBezTo>
                  <a:lnTo>
                    <a:pt x="13970" y="35560"/>
                  </a:lnTo>
                  <a:cubicBezTo>
                    <a:pt x="10160" y="41910"/>
                    <a:pt x="6350" y="48260"/>
                    <a:pt x="5080" y="53340"/>
                  </a:cubicBezTo>
                  <a:lnTo>
                    <a:pt x="1270" y="52070"/>
                  </a:lnTo>
                  <a:close/>
                  <a:moveTo>
                    <a:pt x="11430" y="33020"/>
                  </a:moveTo>
                  <a:cubicBezTo>
                    <a:pt x="12700" y="31750"/>
                    <a:pt x="15240" y="29210"/>
                    <a:pt x="16510" y="26670"/>
                  </a:cubicBezTo>
                  <a:lnTo>
                    <a:pt x="19050" y="29210"/>
                  </a:lnTo>
                  <a:cubicBezTo>
                    <a:pt x="17780" y="30480"/>
                    <a:pt x="15240" y="33020"/>
                    <a:pt x="13970" y="35560"/>
                  </a:cubicBezTo>
                  <a:lnTo>
                    <a:pt x="11430" y="33020"/>
                  </a:lnTo>
                  <a:close/>
                  <a:moveTo>
                    <a:pt x="16510" y="26670"/>
                  </a:moveTo>
                  <a:lnTo>
                    <a:pt x="19050" y="29210"/>
                  </a:lnTo>
                  <a:lnTo>
                    <a:pt x="16510" y="26670"/>
                  </a:lnTo>
                  <a:close/>
                  <a:moveTo>
                    <a:pt x="16510" y="26670"/>
                  </a:moveTo>
                  <a:cubicBezTo>
                    <a:pt x="17780" y="24130"/>
                    <a:pt x="20320" y="21590"/>
                    <a:pt x="21590" y="20320"/>
                  </a:cubicBezTo>
                  <a:lnTo>
                    <a:pt x="24130" y="22860"/>
                  </a:lnTo>
                  <a:cubicBezTo>
                    <a:pt x="22860" y="24130"/>
                    <a:pt x="20320" y="26670"/>
                    <a:pt x="19050" y="29210"/>
                  </a:cubicBezTo>
                  <a:lnTo>
                    <a:pt x="16510" y="26670"/>
                  </a:lnTo>
                  <a:close/>
                  <a:moveTo>
                    <a:pt x="21590" y="20320"/>
                  </a:moveTo>
                  <a:cubicBezTo>
                    <a:pt x="22860" y="17780"/>
                    <a:pt x="25400" y="16510"/>
                    <a:pt x="26670" y="13970"/>
                  </a:cubicBezTo>
                  <a:lnTo>
                    <a:pt x="29210" y="16510"/>
                  </a:lnTo>
                  <a:cubicBezTo>
                    <a:pt x="27940" y="19050"/>
                    <a:pt x="25400" y="20320"/>
                    <a:pt x="24130" y="22860"/>
                  </a:cubicBezTo>
                  <a:lnTo>
                    <a:pt x="21590" y="20320"/>
                  </a:lnTo>
                  <a:close/>
                  <a:moveTo>
                    <a:pt x="26670" y="13970"/>
                  </a:moveTo>
                  <a:cubicBezTo>
                    <a:pt x="36830" y="5080"/>
                    <a:pt x="44450" y="0"/>
                    <a:pt x="48260" y="2540"/>
                  </a:cubicBezTo>
                  <a:lnTo>
                    <a:pt x="46990" y="5080"/>
                  </a:lnTo>
                  <a:cubicBezTo>
                    <a:pt x="44450" y="3810"/>
                    <a:pt x="38100" y="8890"/>
                    <a:pt x="29210" y="16510"/>
                  </a:cubicBezTo>
                  <a:lnTo>
                    <a:pt x="26670" y="13970"/>
                  </a:lnTo>
                  <a:close/>
                  <a:moveTo>
                    <a:pt x="46990" y="5080"/>
                  </a:moveTo>
                  <a:lnTo>
                    <a:pt x="48260" y="3810"/>
                  </a:lnTo>
                  <a:lnTo>
                    <a:pt x="46990" y="5080"/>
                  </a:lnTo>
                  <a:close/>
                  <a:moveTo>
                    <a:pt x="48260" y="2540"/>
                  </a:moveTo>
                  <a:cubicBezTo>
                    <a:pt x="48260" y="2540"/>
                    <a:pt x="49530" y="2540"/>
                    <a:pt x="49530" y="2540"/>
                  </a:cubicBezTo>
                  <a:lnTo>
                    <a:pt x="46990" y="5080"/>
                  </a:lnTo>
                  <a:cubicBezTo>
                    <a:pt x="46990" y="5080"/>
                    <a:pt x="46990" y="5080"/>
                    <a:pt x="46990" y="5080"/>
                  </a:cubicBezTo>
                  <a:lnTo>
                    <a:pt x="48260" y="2540"/>
                  </a:lnTo>
                  <a:close/>
                  <a:moveTo>
                    <a:pt x="49530" y="2540"/>
                  </a:moveTo>
                  <a:cubicBezTo>
                    <a:pt x="50800" y="3810"/>
                    <a:pt x="50800" y="8890"/>
                    <a:pt x="49530" y="13970"/>
                  </a:cubicBezTo>
                  <a:lnTo>
                    <a:pt x="45720" y="12700"/>
                  </a:lnTo>
                  <a:cubicBezTo>
                    <a:pt x="48260" y="8890"/>
                    <a:pt x="48260" y="6350"/>
                    <a:pt x="46990" y="5080"/>
                  </a:cubicBezTo>
                  <a:lnTo>
                    <a:pt x="49530" y="2540"/>
                  </a:lnTo>
                  <a:close/>
                  <a:moveTo>
                    <a:pt x="49530" y="13970"/>
                  </a:moveTo>
                  <a:cubicBezTo>
                    <a:pt x="46990" y="19050"/>
                    <a:pt x="44450" y="25400"/>
                    <a:pt x="39370" y="33020"/>
                  </a:cubicBezTo>
                  <a:lnTo>
                    <a:pt x="36830" y="30480"/>
                  </a:lnTo>
                  <a:cubicBezTo>
                    <a:pt x="40640" y="24130"/>
                    <a:pt x="44450" y="17780"/>
                    <a:pt x="45720" y="12700"/>
                  </a:cubicBezTo>
                  <a:lnTo>
                    <a:pt x="49530" y="13970"/>
                  </a:lnTo>
                  <a:close/>
                  <a:moveTo>
                    <a:pt x="39370" y="33020"/>
                  </a:moveTo>
                  <a:cubicBezTo>
                    <a:pt x="38100" y="34290"/>
                    <a:pt x="36830" y="36830"/>
                    <a:pt x="34290" y="39370"/>
                  </a:cubicBezTo>
                  <a:lnTo>
                    <a:pt x="31750" y="36830"/>
                  </a:lnTo>
                  <a:cubicBezTo>
                    <a:pt x="34290" y="34290"/>
                    <a:pt x="35560" y="33020"/>
                    <a:pt x="36830" y="30480"/>
                  </a:cubicBezTo>
                  <a:lnTo>
                    <a:pt x="393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8" name="Freeform 7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TIwAAQQoAAOUjAAB+CgAAAAAAACYAAAAIAAAA//////////8="/>
                </a:ext>
              </a:extLst>
            </p:cNvSpPr>
            <p:nvPr/>
          </p:nvSpPr>
          <p:spPr>
            <a:xfrm>
              <a:off x="5823585" y="1666875"/>
              <a:ext cx="11430" cy="38735"/>
            </a:xfrm>
            <a:custGeom>
              <a:avLst/>
              <a:gdLst/>
              <a:ahLst/>
              <a:cxnLst/>
              <a:rect l="0" t="0" r="11430" b="38735"/>
              <a:pathLst>
                <a:path w="11430" h="38735">
                  <a:moveTo>
                    <a:pt x="11430" y="1249"/>
                  </a:moveTo>
                  <a:lnTo>
                    <a:pt x="3810" y="38735"/>
                  </a:lnTo>
                  <a:lnTo>
                    <a:pt x="0" y="37485"/>
                  </a:lnTo>
                  <a:lnTo>
                    <a:pt x="7620" y="0"/>
                  </a:lnTo>
                  <a:lnTo>
                    <a:pt x="11430" y="124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7" name="Freeform 7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cJAAAQwoAADgkAAB0CgAAAAAAACYAAAAIAAAA//////////8="/>
                </a:ext>
              </a:extLst>
            </p:cNvSpPr>
            <p:nvPr/>
          </p:nvSpPr>
          <p:spPr>
            <a:xfrm>
              <a:off x="5869940" y="1668145"/>
              <a:ext cx="17780" cy="31115"/>
            </a:xfrm>
            <a:custGeom>
              <a:avLst/>
              <a:gdLst/>
              <a:ahLst/>
              <a:cxnLst/>
              <a:rect l="0" t="0" r="17780" b="31115"/>
              <a:pathLst>
                <a:path w="17780" h="31115">
                  <a:moveTo>
                    <a:pt x="6350" y="6223"/>
                  </a:moveTo>
                  <a:lnTo>
                    <a:pt x="8890" y="8712"/>
                  </a:lnTo>
                  <a:lnTo>
                    <a:pt x="6350" y="6223"/>
                  </a:lnTo>
                  <a:close/>
                  <a:moveTo>
                    <a:pt x="6350" y="6223"/>
                  </a:moveTo>
                  <a:cubicBezTo>
                    <a:pt x="7620" y="4978"/>
                    <a:pt x="7620" y="4978"/>
                    <a:pt x="8890" y="4978"/>
                  </a:cubicBezTo>
                  <a:lnTo>
                    <a:pt x="11430" y="7467"/>
                  </a:lnTo>
                  <a:cubicBezTo>
                    <a:pt x="10160" y="7467"/>
                    <a:pt x="10160" y="7467"/>
                    <a:pt x="8890" y="8712"/>
                  </a:cubicBezTo>
                  <a:lnTo>
                    <a:pt x="6350" y="6223"/>
                  </a:lnTo>
                  <a:close/>
                  <a:moveTo>
                    <a:pt x="8890" y="4978"/>
                  </a:moveTo>
                  <a:cubicBezTo>
                    <a:pt x="8890" y="3733"/>
                    <a:pt x="10160" y="3733"/>
                    <a:pt x="10160" y="3733"/>
                  </a:cubicBezTo>
                  <a:lnTo>
                    <a:pt x="12700" y="6223"/>
                  </a:lnTo>
                  <a:cubicBezTo>
                    <a:pt x="11430" y="6223"/>
                    <a:pt x="11430" y="6223"/>
                    <a:pt x="11430" y="7467"/>
                  </a:cubicBezTo>
                  <a:lnTo>
                    <a:pt x="8890" y="4978"/>
                  </a:lnTo>
                  <a:close/>
                  <a:moveTo>
                    <a:pt x="10160" y="3733"/>
                  </a:moveTo>
                  <a:cubicBezTo>
                    <a:pt x="12700" y="1244"/>
                    <a:pt x="15240" y="0"/>
                    <a:pt x="16510" y="1244"/>
                  </a:cubicBezTo>
                  <a:lnTo>
                    <a:pt x="15240" y="3733"/>
                  </a:lnTo>
                  <a:cubicBezTo>
                    <a:pt x="13970" y="3733"/>
                    <a:pt x="13970" y="4978"/>
                    <a:pt x="12700" y="6223"/>
                  </a:cubicBezTo>
                  <a:lnTo>
                    <a:pt x="10160" y="3733"/>
                  </a:lnTo>
                  <a:close/>
                  <a:moveTo>
                    <a:pt x="16510" y="1244"/>
                  </a:moveTo>
                  <a:lnTo>
                    <a:pt x="16510" y="2489"/>
                  </a:lnTo>
                  <a:lnTo>
                    <a:pt x="16510" y="1244"/>
                  </a:lnTo>
                  <a:close/>
                  <a:moveTo>
                    <a:pt x="16510" y="1244"/>
                  </a:moveTo>
                  <a:lnTo>
                    <a:pt x="15240" y="3733"/>
                  </a:lnTo>
                  <a:lnTo>
                    <a:pt x="16510" y="1244"/>
                  </a:lnTo>
                  <a:close/>
                  <a:moveTo>
                    <a:pt x="15240" y="3733"/>
                  </a:moveTo>
                  <a:lnTo>
                    <a:pt x="16510" y="2489"/>
                  </a:lnTo>
                  <a:lnTo>
                    <a:pt x="15240" y="3733"/>
                  </a:lnTo>
                  <a:close/>
                  <a:moveTo>
                    <a:pt x="16510" y="1244"/>
                  </a:moveTo>
                  <a:cubicBezTo>
                    <a:pt x="17780" y="1244"/>
                    <a:pt x="17780" y="2489"/>
                    <a:pt x="17780" y="3733"/>
                  </a:cubicBezTo>
                  <a:lnTo>
                    <a:pt x="13970" y="3733"/>
                  </a:lnTo>
                  <a:cubicBezTo>
                    <a:pt x="13970" y="3733"/>
                    <a:pt x="15240" y="3733"/>
                    <a:pt x="15240" y="3733"/>
                  </a:cubicBezTo>
                  <a:lnTo>
                    <a:pt x="16510" y="1244"/>
                  </a:lnTo>
                  <a:close/>
                  <a:moveTo>
                    <a:pt x="13970" y="3733"/>
                  </a:moveTo>
                  <a:lnTo>
                    <a:pt x="16510" y="3733"/>
                  </a:lnTo>
                  <a:lnTo>
                    <a:pt x="13970" y="3733"/>
                  </a:lnTo>
                  <a:close/>
                  <a:moveTo>
                    <a:pt x="17780" y="3733"/>
                  </a:moveTo>
                  <a:cubicBezTo>
                    <a:pt x="17780" y="4978"/>
                    <a:pt x="17780" y="6223"/>
                    <a:pt x="16510" y="7467"/>
                  </a:cubicBezTo>
                  <a:lnTo>
                    <a:pt x="13970" y="6223"/>
                  </a:lnTo>
                  <a:cubicBezTo>
                    <a:pt x="13970" y="4978"/>
                    <a:pt x="13970" y="3733"/>
                    <a:pt x="13970" y="3733"/>
                  </a:cubicBezTo>
                  <a:lnTo>
                    <a:pt x="17780" y="3733"/>
                  </a:lnTo>
                  <a:close/>
                  <a:moveTo>
                    <a:pt x="16510" y="7467"/>
                  </a:moveTo>
                  <a:cubicBezTo>
                    <a:pt x="13970" y="12446"/>
                    <a:pt x="8890" y="22402"/>
                    <a:pt x="2540" y="31115"/>
                  </a:cubicBezTo>
                  <a:lnTo>
                    <a:pt x="0" y="28625"/>
                  </a:lnTo>
                  <a:cubicBezTo>
                    <a:pt x="6350" y="21158"/>
                    <a:pt x="11430" y="11201"/>
                    <a:pt x="13970" y="6223"/>
                  </a:cubicBezTo>
                  <a:lnTo>
                    <a:pt x="16510" y="7467"/>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6" name="Freeform 7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IwAAdgoAAKkjAACcCgAAAAAAACYAAAAIAAAA//////////8="/>
                </a:ext>
              </a:extLst>
            </p:cNvSpPr>
            <p:nvPr/>
          </p:nvSpPr>
          <p:spPr>
            <a:xfrm>
              <a:off x="5770245" y="1700530"/>
              <a:ext cx="26670" cy="24130"/>
            </a:xfrm>
            <a:custGeom>
              <a:avLst/>
              <a:gdLst/>
              <a:ahLst/>
              <a:cxnLst/>
              <a:rect l="0" t="0" r="26670" b="24130"/>
              <a:pathLst>
                <a:path w="26670" h="24130">
                  <a:moveTo>
                    <a:pt x="22860" y="12700"/>
                  </a:moveTo>
                  <a:lnTo>
                    <a:pt x="20320" y="13970"/>
                  </a:lnTo>
                  <a:lnTo>
                    <a:pt x="22860" y="12700"/>
                  </a:lnTo>
                  <a:close/>
                  <a:moveTo>
                    <a:pt x="20320" y="13970"/>
                  </a:moveTo>
                  <a:lnTo>
                    <a:pt x="21590" y="13970"/>
                  </a:lnTo>
                  <a:lnTo>
                    <a:pt x="20320" y="13970"/>
                  </a:lnTo>
                  <a:close/>
                  <a:moveTo>
                    <a:pt x="22860" y="12700"/>
                  </a:moveTo>
                  <a:cubicBezTo>
                    <a:pt x="22860" y="13970"/>
                    <a:pt x="24130" y="13970"/>
                    <a:pt x="24130" y="15240"/>
                  </a:cubicBezTo>
                  <a:lnTo>
                    <a:pt x="21590" y="16510"/>
                  </a:lnTo>
                  <a:cubicBezTo>
                    <a:pt x="20320" y="15240"/>
                    <a:pt x="20320" y="15240"/>
                    <a:pt x="20320" y="13970"/>
                  </a:cubicBezTo>
                  <a:lnTo>
                    <a:pt x="22860" y="12700"/>
                  </a:lnTo>
                  <a:close/>
                  <a:moveTo>
                    <a:pt x="24130" y="15240"/>
                  </a:moveTo>
                  <a:cubicBezTo>
                    <a:pt x="24130" y="15240"/>
                    <a:pt x="24130" y="16510"/>
                    <a:pt x="25400" y="16510"/>
                  </a:cubicBezTo>
                  <a:lnTo>
                    <a:pt x="21590" y="17780"/>
                  </a:lnTo>
                  <a:cubicBezTo>
                    <a:pt x="21590" y="17780"/>
                    <a:pt x="21590" y="16510"/>
                    <a:pt x="21590" y="16510"/>
                  </a:cubicBezTo>
                  <a:lnTo>
                    <a:pt x="24130" y="15240"/>
                  </a:lnTo>
                  <a:close/>
                  <a:moveTo>
                    <a:pt x="21590" y="17780"/>
                  </a:moveTo>
                  <a:lnTo>
                    <a:pt x="22860" y="17780"/>
                  </a:lnTo>
                  <a:lnTo>
                    <a:pt x="21590" y="17780"/>
                  </a:lnTo>
                  <a:close/>
                  <a:moveTo>
                    <a:pt x="25400" y="16510"/>
                  </a:moveTo>
                  <a:cubicBezTo>
                    <a:pt x="26670" y="20320"/>
                    <a:pt x="26670" y="22860"/>
                    <a:pt x="25400" y="24130"/>
                  </a:cubicBezTo>
                  <a:lnTo>
                    <a:pt x="22860" y="21590"/>
                  </a:lnTo>
                  <a:cubicBezTo>
                    <a:pt x="24130" y="20320"/>
                    <a:pt x="22860" y="20320"/>
                    <a:pt x="21590" y="17780"/>
                  </a:cubicBezTo>
                  <a:lnTo>
                    <a:pt x="25400" y="16510"/>
                  </a:lnTo>
                  <a:close/>
                  <a:moveTo>
                    <a:pt x="25400" y="24130"/>
                  </a:moveTo>
                  <a:lnTo>
                    <a:pt x="24130" y="22860"/>
                  </a:lnTo>
                  <a:lnTo>
                    <a:pt x="25400" y="24130"/>
                  </a:lnTo>
                  <a:close/>
                  <a:moveTo>
                    <a:pt x="25400" y="24130"/>
                  </a:moveTo>
                  <a:lnTo>
                    <a:pt x="22860" y="21590"/>
                  </a:lnTo>
                  <a:lnTo>
                    <a:pt x="25400" y="24130"/>
                  </a:lnTo>
                  <a:close/>
                  <a:moveTo>
                    <a:pt x="25400" y="24130"/>
                  </a:moveTo>
                  <a:cubicBezTo>
                    <a:pt x="24130" y="24130"/>
                    <a:pt x="22860" y="24130"/>
                    <a:pt x="21590" y="24130"/>
                  </a:cubicBezTo>
                  <a:lnTo>
                    <a:pt x="24130" y="20320"/>
                  </a:lnTo>
                  <a:cubicBezTo>
                    <a:pt x="24130" y="20320"/>
                    <a:pt x="22860" y="21590"/>
                    <a:pt x="22860" y="21590"/>
                  </a:cubicBezTo>
                  <a:lnTo>
                    <a:pt x="25400" y="24130"/>
                  </a:lnTo>
                  <a:close/>
                  <a:moveTo>
                    <a:pt x="21590" y="24130"/>
                  </a:moveTo>
                  <a:cubicBezTo>
                    <a:pt x="21590" y="22860"/>
                    <a:pt x="20320" y="22860"/>
                    <a:pt x="19050" y="21590"/>
                  </a:cubicBezTo>
                  <a:lnTo>
                    <a:pt x="21590" y="19050"/>
                  </a:lnTo>
                  <a:cubicBezTo>
                    <a:pt x="22860" y="20320"/>
                    <a:pt x="22860" y="20320"/>
                    <a:pt x="24130" y="20320"/>
                  </a:cubicBezTo>
                  <a:lnTo>
                    <a:pt x="21590" y="24130"/>
                  </a:lnTo>
                  <a:close/>
                  <a:moveTo>
                    <a:pt x="19050" y="21590"/>
                  </a:moveTo>
                  <a:cubicBezTo>
                    <a:pt x="15240" y="19050"/>
                    <a:pt x="6350" y="10160"/>
                    <a:pt x="0" y="2540"/>
                  </a:cubicBezTo>
                  <a:lnTo>
                    <a:pt x="2540" y="0"/>
                  </a:lnTo>
                  <a:cubicBezTo>
                    <a:pt x="8890" y="7620"/>
                    <a:pt x="16510" y="16510"/>
                    <a:pt x="21590" y="19050"/>
                  </a:cubicBezTo>
                  <a:lnTo>
                    <a:pt x="19050" y="2159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5" name="Freeform 7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IwAAGwoAANMjAACACgAAAAAAACYAAAAIAAAA//////////8="/>
                </a:ext>
              </a:extLst>
            </p:cNvSpPr>
            <p:nvPr/>
          </p:nvSpPr>
          <p:spPr>
            <a:xfrm>
              <a:off x="5808345" y="1642745"/>
              <a:ext cx="15240" cy="64135"/>
            </a:xfrm>
            <a:custGeom>
              <a:avLst/>
              <a:gdLst/>
              <a:ahLst/>
              <a:cxnLst/>
              <a:rect l="0" t="0" r="15240" b="64135"/>
              <a:pathLst>
                <a:path w="15240" h="64135">
                  <a:moveTo>
                    <a:pt x="2540" y="0"/>
                  </a:moveTo>
                  <a:lnTo>
                    <a:pt x="15240" y="64135"/>
                  </a:lnTo>
                  <a:lnTo>
                    <a:pt x="11430" y="64135"/>
                  </a:lnTo>
                  <a:lnTo>
                    <a:pt x="0" y="1257"/>
                  </a:lnTo>
                  <a:lnTo>
                    <a:pt x="254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4" name="Freeform 7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D9IwAAYgoAAB4kAACKCgAAAAAAACYAAAAIAAAA//////////8="/>
                </a:ext>
              </a:extLst>
            </p:cNvSpPr>
            <p:nvPr/>
          </p:nvSpPr>
          <p:spPr>
            <a:xfrm>
              <a:off x="5850255" y="1687830"/>
              <a:ext cx="20955" cy="25400"/>
            </a:xfrm>
            <a:custGeom>
              <a:avLst/>
              <a:gdLst/>
              <a:ahLst/>
              <a:cxnLst/>
              <a:rect l="0" t="0" r="20955" b="25400"/>
              <a:pathLst>
                <a:path w="20955" h="25400">
                  <a:moveTo>
                    <a:pt x="3697" y="20320"/>
                  </a:moveTo>
                  <a:cubicBezTo>
                    <a:pt x="0" y="13970"/>
                    <a:pt x="16024" y="2540"/>
                    <a:pt x="20955" y="0"/>
                  </a:cubicBezTo>
                  <a:cubicBezTo>
                    <a:pt x="18489" y="7620"/>
                    <a:pt x="9861" y="25400"/>
                    <a:pt x="3697" y="20320"/>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grpSp>
        <p:nvGrpSpPr>
          <p:cNvPr id="740" name="Group 74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YUAAC6BwAASxYAAB8JAAAQAAAAJgAAAAgAAAD/////AAAAAA=="/>
              </a:ext>
            </a:extLst>
          </p:cNvGrpSpPr>
          <p:nvPr/>
        </p:nvGrpSpPr>
        <p:grpSpPr>
          <a:xfrm>
            <a:off x="3397250" y="1256030"/>
            <a:ext cx="226695" cy="226695"/>
            <a:chOff x="3397250" y="1256030"/>
            <a:chExt cx="226695" cy="226695"/>
          </a:xfrm>
        </p:grpSpPr>
        <p:sp>
          <p:nvSpPr>
            <p:cNvPr id="784" name="Freeform 7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Jay8AAAAAAQAAAAAAAAAAAAAAAAAAAAAAAAAAAAAAAAAAAAAAAAAAAAAAAn9/fwAAAAADzMzMAMDA/wB/f38AAAAAAAAAAAAAAAAAAAAAAAAAAAAhAAAAGAAAABQAAADyFAAAxgcAAEAWAAAUCQAAAAAAACYAAAAIAAAA//////////8="/>
                </a:ext>
              </a:extLst>
            </p:cNvSpPr>
            <p:nvPr/>
          </p:nvSpPr>
          <p:spPr>
            <a:xfrm>
              <a:off x="3404870" y="1263650"/>
              <a:ext cx="212090" cy="212090"/>
            </a:xfrm>
            <a:custGeom>
              <a:avLst/>
              <a:gdLst/>
              <a:ahLst/>
              <a:cxnLst/>
              <a:rect l="0" t="0" r="212090" b="212090"/>
              <a:pathLst>
                <a:path w="212090" h="212090">
                  <a:moveTo>
                    <a:pt x="166737" y="0"/>
                  </a:moveTo>
                  <a:cubicBezTo>
                    <a:pt x="44908" y="0"/>
                    <a:pt x="44908" y="0"/>
                    <a:pt x="44908" y="0"/>
                  </a:cubicBezTo>
                  <a:cubicBezTo>
                    <a:pt x="20453" y="0"/>
                    <a:pt x="0" y="20453"/>
                    <a:pt x="0" y="44908"/>
                  </a:cubicBezTo>
                  <a:cubicBezTo>
                    <a:pt x="0" y="166737"/>
                    <a:pt x="0" y="166737"/>
                    <a:pt x="0" y="166737"/>
                  </a:cubicBezTo>
                  <a:cubicBezTo>
                    <a:pt x="0" y="191637"/>
                    <a:pt x="20453" y="212090"/>
                    <a:pt x="44908" y="212090"/>
                  </a:cubicBezTo>
                  <a:cubicBezTo>
                    <a:pt x="166737" y="212090"/>
                    <a:pt x="166737" y="212090"/>
                    <a:pt x="166737" y="212090"/>
                  </a:cubicBezTo>
                  <a:cubicBezTo>
                    <a:pt x="191637" y="212090"/>
                    <a:pt x="212090" y="191637"/>
                    <a:pt x="212090" y="166737"/>
                  </a:cubicBezTo>
                  <a:cubicBezTo>
                    <a:pt x="212090" y="44908"/>
                    <a:pt x="212090" y="44908"/>
                    <a:pt x="212090" y="44908"/>
                  </a:cubicBezTo>
                  <a:cubicBezTo>
                    <a:pt x="212090" y="20453"/>
                    <a:pt x="191637" y="0"/>
                    <a:pt x="166737" y="0"/>
                  </a:cubicBezTo>
                  <a:close/>
                </a:path>
              </a:pathLst>
            </a:custGeom>
            <a:solidFill>
              <a:srgbClr val="C96B2F"/>
            </a:solidFill>
            <a:ln>
              <a:noFill/>
            </a:ln>
            <a:effectLst/>
          </p:spPr>
          <p:txBody>
            <a:bodyPr vert="horz" wrap="square" lIns="91440" tIns="45720" rIns="91440" bIns="45720" numCol="1" spcCol="215900" anchor="t"/>
            <a:lstStyle/>
            <a:p>
              <a:pPr>
                <a:defRPr lang="en-us"/>
              </a:pPr>
              <a:endParaRPr lang="it-it"/>
            </a:p>
          </p:txBody>
        </p:sp>
        <p:sp>
          <p:nvSpPr>
            <p:cNvPr id="783" name="Freeform 7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BFQAA6wcAAB4WAAAICQAAAAAAACYAAAAIAAAA//////////8="/>
                </a:ext>
              </a:extLst>
            </p:cNvSpPr>
            <p:nvPr/>
          </p:nvSpPr>
          <p:spPr>
            <a:xfrm>
              <a:off x="3414395" y="1287145"/>
              <a:ext cx="180975" cy="180975"/>
            </a:xfrm>
            <a:custGeom>
              <a:avLst/>
              <a:gdLst/>
              <a:ahLst/>
              <a:cxnLst/>
              <a:rect l="0" t="0" r="180975" b="180975"/>
              <a:pathLst>
                <a:path w="180975" h="180975">
                  <a:moveTo>
                    <a:pt x="30311" y="22789"/>
                  </a:moveTo>
                  <a:cubicBezTo>
                    <a:pt x="25853" y="26811"/>
                    <a:pt x="25853" y="26811"/>
                    <a:pt x="25853" y="26811"/>
                  </a:cubicBezTo>
                  <a:cubicBezTo>
                    <a:pt x="24070" y="28598"/>
                    <a:pt x="24070" y="32173"/>
                    <a:pt x="25853" y="34854"/>
                  </a:cubicBezTo>
                  <a:cubicBezTo>
                    <a:pt x="36997" y="52281"/>
                    <a:pt x="36997" y="52281"/>
                    <a:pt x="36997" y="52281"/>
                  </a:cubicBezTo>
                  <a:cubicBezTo>
                    <a:pt x="31202" y="60325"/>
                    <a:pt x="27190" y="69262"/>
                    <a:pt x="25407" y="79092"/>
                  </a:cubicBezTo>
                  <a:cubicBezTo>
                    <a:pt x="5794" y="82667"/>
                    <a:pt x="5794" y="82667"/>
                    <a:pt x="5794" y="82667"/>
                  </a:cubicBezTo>
                  <a:cubicBezTo>
                    <a:pt x="2674" y="83561"/>
                    <a:pt x="0" y="85348"/>
                    <a:pt x="0" y="88476"/>
                  </a:cubicBezTo>
                  <a:cubicBezTo>
                    <a:pt x="0" y="93838"/>
                    <a:pt x="0" y="93838"/>
                    <a:pt x="0" y="93838"/>
                  </a:cubicBezTo>
                  <a:cubicBezTo>
                    <a:pt x="0" y="96966"/>
                    <a:pt x="2674" y="99201"/>
                    <a:pt x="5794" y="99647"/>
                  </a:cubicBezTo>
                  <a:cubicBezTo>
                    <a:pt x="25407" y="103222"/>
                    <a:pt x="25407" y="103222"/>
                    <a:pt x="25407" y="103222"/>
                  </a:cubicBezTo>
                  <a:cubicBezTo>
                    <a:pt x="27190" y="112606"/>
                    <a:pt x="30756" y="121096"/>
                    <a:pt x="35660" y="128246"/>
                  </a:cubicBezTo>
                  <a:cubicBezTo>
                    <a:pt x="24962" y="144333"/>
                    <a:pt x="24962" y="144333"/>
                    <a:pt x="24962" y="144333"/>
                  </a:cubicBezTo>
                  <a:cubicBezTo>
                    <a:pt x="23179" y="147014"/>
                    <a:pt x="22287" y="150142"/>
                    <a:pt x="24516" y="152376"/>
                  </a:cubicBezTo>
                  <a:cubicBezTo>
                    <a:pt x="28528" y="156398"/>
                    <a:pt x="28528" y="156398"/>
                    <a:pt x="28528" y="156398"/>
                  </a:cubicBezTo>
                  <a:cubicBezTo>
                    <a:pt x="30756" y="158632"/>
                    <a:pt x="33877" y="158185"/>
                    <a:pt x="36551" y="156398"/>
                  </a:cubicBezTo>
                  <a:cubicBezTo>
                    <a:pt x="53044" y="145226"/>
                    <a:pt x="53044" y="145226"/>
                    <a:pt x="53044" y="145226"/>
                  </a:cubicBezTo>
                  <a:cubicBezTo>
                    <a:pt x="60622" y="150589"/>
                    <a:pt x="69537" y="154163"/>
                    <a:pt x="79343" y="155951"/>
                  </a:cubicBezTo>
                  <a:cubicBezTo>
                    <a:pt x="82909" y="175165"/>
                    <a:pt x="82909" y="175165"/>
                    <a:pt x="82909" y="175165"/>
                  </a:cubicBezTo>
                  <a:cubicBezTo>
                    <a:pt x="83801" y="178293"/>
                    <a:pt x="85584" y="180975"/>
                    <a:pt x="88704" y="180975"/>
                  </a:cubicBezTo>
                  <a:cubicBezTo>
                    <a:pt x="94053" y="180975"/>
                    <a:pt x="94053" y="180975"/>
                    <a:pt x="94053" y="180975"/>
                  </a:cubicBezTo>
                  <a:cubicBezTo>
                    <a:pt x="97173" y="180975"/>
                    <a:pt x="98956" y="178293"/>
                    <a:pt x="99848" y="175165"/>
                  </a:cubicBezTo>
                  <a:cubicBezTo>
                    <a:pt x="103414" y="155057"/>
                    <a:pt x="103414" y="155057"/>
                    <a:pt x="103414" y="155057"/>
                  </a:cubicBezTo>
                  <a:cubicBezTo>
                    <a:pt x="111883" y="153270"/>
                    <a:pt x="119461" y="150142"/>
                    <a:pt x="126147" y="145226"/>
                  </a:cubicBezTo>
                  <a:cubicBezTo>
                    <a:pt x="142640" y="157291"/>
                    <a:pt x="142640" y="157291"/>
                    <a:pt x="142640" y="157291"/>
                  </a:cubicBezTo>
                  <a:cubicBezTo>
                    <a:pt x="145314" y="159079"/>
                    <a:pt x="148435" y="159972"/>
                    <a:pt x="150663" y="157738"/>
                  </a:cubicBezTo>
                  <a:cubicBezTo>
                    <a:pt x="154675" y="154163"/>
                    <a:pt x="154675" y="154163"/>
                    <a:pt x="154675" y="154163"/>
                  </a:cubicBezTo>
                  <a:cubicBezTo>
                    <a:pt x="156904" y="151929"/>
                    <a:pt x="156458" y="148801"/>
                    <a:pt x="155121" y="146120"/>
                  </a:cubicBezTo>
                  <a:cubicBezTo>
                    <a:pt x="143531" y="127799"/>
                    <a:pt x="143531" y="127799"/>
                    <a:pt x="143531" y="127799"/>
                  </a:cubicBezTo>
                  <a:cubicBezTo>
                    <a:pt x="148880" y="120203"/>
                    <a:pt x="152446" y="111266"/>
                    <a:pt x="153784" y="101882"/>
                  </a:cubicBezTo>
                  <a:cubicBezTo>
                    <a:pt x="175180" y="97860"/>
                    <a:pt x="175180" y="97860"/>
                    <a:pt x="175180" y="97860"/>
                  </a:cubicBezTo>
                  <a:cubicBezTo>
                    <a:pt x="178300" y="97413"/>
                    <a:pt x="180975" y="95179"/>
                    <a:pt x="180975" y="92051"/>
                  </a:cubicBezTo>
                  <a:cubicBezTo>
                    <a:pt x="180975" y="86689"/>
                    <a:pt x="180975" y="86689"/>
                    <a:pt x="180975" y="86689"/>
                  </a:cubicBezTo>
                  <a:cubicBezTo>
                    <a:pt x="180975" y="83561"/>
                    <a:pt x="178300" y="81773"/>
                    <a:pt x="175180" y="80880"/>
                  </a:cubicBezTo>
                  <a:cubicBezTo>
                    <a:pt x="153338" y="76858"/>
                    <a:pt x="153338" y="76858"/>
                    <a:pt x="153338" y="76858"/>
                  </a:cubicBezTo>
                  <a:cubicBezTo>
                    <a:pt x="151555" y="68815"/>
                    <a:pt x="147989" y="61218"/>
                    <a:pt x="143531" y="54515"/>
                  </a:cubicBezTo>
                  <a:cubicBezTo>
                    <a:pt x="156012" y="36195"/>
                    <a:pt x="156012" y="36195"/>
                    <a:pt x="156012" y="36195"/>
                  </a:cubicBezTo>
                  <a:cubicBezTo>
                    <a:pt x="157795" y="33960"/>
                    <a:pt x="158241" y="30385"/>
                    <a:pt x="156458" y="28598"/>
                  </a:cubicBezTo>
                  <a:cubicBezTo>
                    <a:pt x="152446" y="24576"/>
                    <a:pt x="152446" y="24576"/>
                    <a:pt x="152446" y="24576"/>
                  </a:cubicBezTo>
                  <a:cubicBezTo>
                    <a:pt x="150218" y="22342"/>
                    <a:pt x="147097" y="22789"/>
                    <a:pt x="144423" y="24576"/>
                  </a:cubicBezTo>
                  <a:cubicBezTo>
                    <a:pt x="125701" y="37088"/>
                    <a:pt x="125701" y="37088"/>
                    <a:pt x="125701" y="37088"/>
                  </a:cubicBezTo>
                  <a:cubicBezTo>
                    <a:pt x="118569" y="32173"/>
                    <a:pt x="110546" y="28598"/>
                    <a:pt x="102077" y="26811"/>
                  </a:cubicBezTo>
                  <a:cubicBezTo>
                    <a:pt x="97619" y="5362"/>
                    <a:pt x="97619" y="5362"/>
                    <a:pt x="97619" y="5362"/>
                  </a:cubicBezTo>
                  <a:cubicBezTo>
                    <a:pt x="97173" y="2234"/>
                    <a:pt x="95390" y="0"/>
                    <a:pt x="92270" y="0"/>
                  </a:cubicBezTo>
                  <a:cubicBezTo>
                    <a:pt x="86921" y="0"/>
                    <a:pt x="86921" y="0"/>
                    <a:pt x="86921" y="0"/>
                  </a:cubicBezTo>
                  <a:cubicBezTo>
                    <a:pt x="83801" y="0"/>
                    <a:pt x="81572" y="2234"/>
                    <a:pt x="81126" y="5362"/>
                  </a:cubicBezTo>
                  <a:cubicBezTo>
                    <a:pt x="77114" y="26811"/>
                    <a:pt x="77114" y="26811"/>
                    <a:pt x="77114" y="26811"/>
                  </a:cubicBezTo>
                  <a:cubicBezTo>
                    <a:pt x="69091" y="28598"/>
                    <a:pt x="61959" y="31279"/>
                    <a:pt x="55273" y="35748"/>
                  </a:cubicBezTo>
                  <a:cubicBezTo>
                    <a:pt x="38334" y="23236"/>
                    <a:pt x="38334" y="23236"/>
                    <a:pt x="38334" y="23236"/>
                  </a:cubicBezTo>
                  <a:cubicBezTo>
                    <a:pt x="35660" y="21448"/>
                    <a:pt x="32539" y="21002"/>
                    <a:pt x="30311" y="22789"/>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2" name="Freeform 7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U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ApFQAA/QcAAEAVAAAkCAAAAAAAACYAAAAIAAAA//////////8="/>
                </a:ext>
              </a:extLst>
            </p:cNvSpPr>
            <p:nvPr/>
          </p:nvSpPr>
          <p:spPr>
            <a:xfrm>
              <a:off x="3439795" y="1298575"/>
              <a:ext cx="14605" cy="24765"/>
            </a:xfrm>
            <a:custGeom>
              <a:avLst/>
              <a:gdLst/>
              <a:ahLst/>
              <a:cxnLst/>
              <a:rect l="0" t="0" r="14605" b="24765"/>
              <a:pathLst>
                <a:path w="14605" h="24765">
                  <a:moveTo>
                    <a:pt x="14605" y="0"/>
                  </a:moveTo>
                  <a:lnTo>
                    <a:pt x="0" y="14239"/>
                  </a:lnTo>
                  <a:lnTo>
                    <a:pt x="12779" y="24765"/>
                  </a:lnTo>
                  <a:lnTo>
                    <a:pt x="14605" y="0"/>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1" name="Freeform 7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CFFQAA2gcAAJ8VAAAFCAAAAAAAACYAAAAIAAAA//////////8="/>
                </a:ext>
              </a:extLst>
            </p:cNvSpPr>
            <p:nvPr/>
          </p:nvSpPr>
          <p:spPr>
            <a:xfrm>
              <a:off x="3498215" y="1276350"/>
              <a:ext cx="16510" cy="27305"/>
            </a:xfrm>
            <a:custGeom>
              <a:avLst/>
              <a:gdLst/>
              <a:ahLst/>
              <a:cxnLst/>
              <a:rect l="0" t="0" r="16510" b="27305"/>
              <a:pathLst>
                <a:path w="16510" h="27305">
                  <a:moveTo>
                    <a:pt x="16510" y="13031"/>
                  </a:moveTo>
                  <a:lnTo>
                    <a:pt x="12841" y="0"/>
                  </a:lnTo>
                  <a:lnTo>
                    <a:pt x="9784" y="620"/>
                  </a:lnTo>
                  <a:lnTo>
                    <a:pt x="0" y="10549"/>
                  </a:lnTo>
                  <a:lnTo>
                    <a:pt x="611" y="27305"/>
                  </a:lnTo>
                  <a:lnTo>
                    <a:pt x="16510" y="13031"/>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0" name="Freeform 7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ABFQAAXggAACIVAAB/CAAAAAAAACYAAAAIAAAA//////////8="/>
                </a:ext>
              </a:extLst>
            </p:cNvSpPr>
            <p:nvPr/>
          </p:nvSpPr>
          <p:spPr>
            <a:xfrm>
              <a:off x="3414395" y="1360170"/>
              <a:ext cx="20955" cy="20955"/>
            </a:xfrm>
            <a:custGeom>
              <a:avLst/>
              <a:gdLst/>
              <a:ahLst/>
              <a:cxnLst/>
              <a:rect l="0" t="0" r="20955" b="20955"/>
              <a:pathLst>
                <a:path w="20955" h="20955">
                  <a:moveTo>
                    <a:pt x="10477" y="0"/>
                  </a:moveTo>
                  <a:lnTo>
                    <a:pt x="0" y="11093"/>
                  </a:lnTo>
                  <a:lnTo>
                    <a:pt x="1848" y="20338"/>
                  </a:lnTo>
                  <a:lnTo>
                    <a:pt x="20955" y="20955"/>
                  </a:lnTo>
                  <a:lnTo>
                    <a:pt x="10477" y="0"/>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9" name="Freeform 7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LFQAA7ggAAKsVAAAICQAAAAAAACYAAAAIAAAA//////////8="/>
                </a:ext>
              </a:extLst>
            </p:cNvSpPr>
            <p:nvPr/>
          </p:nvSpPr>
          <p:spPr>
            <a:xfrm>
              <a:off x="3502025" y="1451610"/>
              <a:ext cx="20320" cy="16510"/>
            </a:xfrm>
            <a:custGeom>
              <a:avLst/>
              <a:gdLst/>
              <a:ahLst/>
              <a:cxnLst/>
              <a:rect l="0" t="0" r="20320" b="16510"/>
              <a:pathLst>
                <a:path w="20320" h="16510">
                  <a:moveTo>
                    <a:pt x="20320" y="4445"/>
                  </a:moveTo>
                  <a:lnTo>
                    <a:pt x="9852" y="16510"/>
                  </a:lnTo>
                  <a:lnTo>
                    <a:pt x="0" y="12065"/>
                  </a:lnTo>
                  <a:lnTo>
                    <a:pt x="3695" y="0"/>
                  </a:lnTo>
                  <a:lnTo>
                    <a:pt x="20320" y="4445"/>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8" name="Freeform 7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w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2gcAAC0WAAD2CAAAAAAAACYAAAAIAAAA//////////8="/>
                </a:ext>
              </a:extLst>
            </p:cNvSpPr>
            <p:nvPr/>
          </p:nvSpPr>
          <p:spPr>
            <a:xfrm>
              <a:off x="3424555" y="1276350"/>
              <a:ext cx="180340" cy="180340"/>
            </a:xfrm>
            <a:custGeom>
              <a:avLst/>
              <a:gdLst/>
              <a:ahLst/>
              <a:cxnLst/>
              <a:rect l="0" t="0" r="180340" b="180340"/>
              <a:pathLst>
                <a:path w="180340" h="180340">
                  <a:moveTo>
                    <a:pt x="29834" y="22709"/>
                  </a:moveTo>
                  <a:cubicBezTo>
                    <a:pt x="25826" y="26717"/>
                    <a:pt x="25826" y="26717"/>
                    <a:pt x="25826" y="26717"/>
                  </a:cubicBezTo>
                  <a:cubicBezTo>
                    <a:pt x="23600" y="28498"/>
                    <a:pt x="24045" y="32060"/>
                    <a:pt x="25826" y="34732"/>
                  </a:cubicBezTo>
                  <a:cubicBezTo>
                    <a:pt x="36959" y="52098"/>
                    <a:pt x="36959" y="52098"/>
                    <a:pt x="36959" y="52098"/>
                  </a:cubicBezTo>
                  <a:cubicBezTo>
                    <a:pt x="31170" y="60113"/>
                    <a:pt x="27162" y="69019"/>
                    <a:pt x="24936" y="78815"/>
                  </a:cubicBezTo>
                  <a:cubicBezTo>
                    <a:pt x="5789" y="82378"/>
                    <a:pt x="5789" y="82378"/>
                    <a:pt x="5789" y="82378"/>
                  </a:cubicBezTo>
                  <a:cubicBezTo>
                    <a:pt x="2672" y="83268"/>
                    <a:pt x="0" y="85049"/>
                    <a:pt x="0" y="88166"/>
                  </a:cubicBezTo>
                  <a:cubicBezTo>
                    <a:pt x="0" y="93510"/>
                    <a:pt x="0" y="93510"/>
                    <a:pt x="0" y="93510"/>
                  </a:cubicBezTo>
                  <a:cubicBezTo>
                    <a:pt x="0" y="96627"/>
                    <a:pt x="2672" y="98853"/>
                    <a:pt x="5789" y="99298"/>
                  </a:cubicBezTo>
                  <a:cubicBezTo>
                    <a:pt x="24936" y="103306"/>
                    <a:pt x="24936" y="103306"/>
                    <a:pt x="24936" y="103306"/>
                  </a:cubicBezTo>
                  <a:cubicBezTo>
                    <a:pt x="26717" y="112212"/>
                    <a:pt x="30279" y="120672"/>
                    <a:pt x="35623" y="127796"/>
                  </a:cubicBezTo>
                  <a:cubicBezTo>
                    <a:pt x="24491" y="143827"/>
                    <a:pt x="24491" y="143827"/>
                    <a:pt x="24491" y="143827"/>
                  </a:cubicBezTo>
                  <a:cubicBezTo>
                    <a:pt x="22709" y="146498"/>
                    <a:pt x="22264" y="149615"/>
                    <a:pt x="24491" y="151842"/>
                  </a:cubicBezTo>
                  <a:cubicBezTo>
                    <a:pt x="28498" y="155849"/>
                    <a:pt x="28498" y="155849"/>
                    <a:pt x="28498" y="155849"/>
                  </a:cubicBezTo>
                  <a:cubicBezTo>
                    <a:pt x="30279" y="158076"/>
                    <a:pt x="33396" y="157631"/>
                    <a:pt x="36068" y="155849"/>
                  </a:cubicBezTo>
                  <a:cubicBezTo>
                    <a:pt x="52544" y="144717"/>
                    <a:pt x="52544" y="144717"/>
                    <a:pt x="52544" y="144717"/>
                  </a:cubicBezTo>
                  <a:cubicBezTo>
                    <a:pt x="60559" y="150061"/>
                    <a:pt x="69464" y="154068"/>
                    <a:pt x="79261" y="155404"/>
                  </a:cubicBezTo>
                  <a:cubicBezTo>
                    <a:pt x="82823" y="174551"/>
                    <a:pt x="82823" y="174551"/>
                    <a:pt x="82823" y="174551"/>
                  </a:cubicBezTo>
                  <a:cubicBezTo>
                    <a:pt x="83268" y="177668"/>
                    <a:pt x="85049" y="180340"/>
                    <a:pt x="88166" y="180340"/>
                  </a:cubicBezTo>
                  <a:cubicBezTo>
                    <a:pt x="93955" y="180340"/>
                    <a:pt x="93955" y="180340"/>
                    <a:pt x="93955" y="180340"/>
                  </a:cubicBezTo>
                  <a:cubicBezTo>
                    <a:pt x="97072" y="180340"/>
                    <a:pt x="98853" y="177668"/>
                    <a:pt x="99298" y="174551"/>
                  </a:cubicBezTo>
                  <a:cubicBezTo>
                    <a:pt x="103306" y="154514"/>
                    <a:pt x="103306" y="154514"/>
                    <a:pt x="103306" y="154514"/>
                  </a:cubicBezTo>
                  <a:cubicBezTo>
                    <a:pt x="111321" y="152732"/>
                    <a:pt x="118891" y="149615"/>
                    <a:pt x="126015" y="144717"/>
                  </a:cubicBezTo>
                  <a:cubicBezTo>
                    <a:pt x="142491" y="156740"/>
                    <a:pt x="142491" y="156740"/>
                    <a:pt x="142491" y="156740"/>
                  </a:cubicBezTo>
                  <a:cubicBezTo>
                    <a:pt x="145163" y="158966"/>
                    <a:pt x="148280" y="159412"/>
                    <a:pt x="150506" y="157185"/>
                  </a:cubicBezTo>
                  <a:cubicBezTo>
                    <a:pt x="154514" y="153623"/>
                    <a:pt x="154514" y="153623"/>
                    <a:pt x="154514" y="153623"/>
                  </a:cubicBezTo>
                  <a:cubicBezTo>
                    <a:pt x="156740" y="151397"/>
                    <a:pt x="156295" y="148280"/>
                    <a:pt x="154514" y="145608"/>
                  </a:cubicBezTo>
                  <a:cubicBezTo>
                    <a:pt x="143381" y="127351"/>
                    <a:pt x="143381" y="127351"/>
                    <a:pt x="143381" y="127351"/>
                  </a:cubicBezTo>
                  <a:cubicBezTo>
                    <a:pt x="148280" y="119781"/>
                    <a:pt x="151842" y="110876"/>
                    <a:pt x="153623" y="101525"/>
                  </a:cubicBezTo>
                  <a:cubicBezTo>
                    <a:pt x="174551" y="97517"/>
                    <a:pt x="174551" y="97517"/>
                    <a:pt x="174551" y="97517"/>
                  </a:cubicBezTo>
                  <a:cubicBezTo>
                    <a:pt x="177668" y="97072"/>
                    <a:pt x="180340" y="94845"/>
                    <a:pt x="180340" y="91728"/>
                  </a:cubicBezTo>
                  <a:cubicBezTo>
                    <a:pt x="180340" y="86385"/>
                    <a:pt x="180340" y="86385"/>
                    <a:pt x="180340" y="86385"/>
                  </a:cubicBezTo>
                  <a:cubicBezTo>
                    <a:pt x="180340" y="83268"/>
                    <a:pt x="177668" y="81487"/>
                    <a:pt x="174551" y="80596"/>
                  </a:cubicBezTo>
                  <a:cubicBezTo>
                    <a:pt x="153178" y="76589"/>
                    <a:pt x="153178" y="76589"/>
                    <a:pt x="153178" y="76589"/>
                  </a:cubicBezTo>
                  <a:cubicBezTo>
                    <a:pt x="150951" y="68574"/>
                    <a:pt x="147834" y="61004"/>
                    <a:pt x="143381" y="54325"/>
                  </a:cubicBezTo>
                  <a:cubicBezTo>
                    <a:pt x="155849" y="36068"/>
                    <a:pt x="155849" y="36068"/>
                    <a:pt x="155849" y="36068"/>
                  </a:cubicBezTo>
                  <a:cubicBezTo>
                    <a:pt x="157631" y="33842"/>
                    <a:pt x="158076" y="30725"/>
                    <a:pt x="155849" y="28498"/>
                  </a:cubicBezTo>
                  <a:cubicBezTo>
                    <a:pt x="151842" y="24045"/>
                    <a:pt x="151842" y="24045"/>
                    <a:pt x="151842" y="24045"/>
                  </a:cubicBezTo>
                  <a:cubicBezTo>
                    <a:pt x="150061" y="22264"/>
                    <a:pt x="146944" y="22709"/>
                    <a:pt x="144272" y="24491"/>
                  </a:cubicBezTo>
                  <a:cubicBezTo>
                    <a:pt x="125570" y="36513"/>
                    <a:pt x="125570" y="36513"/>
                    <a:pt x="125570" y="36513"/>
                  </a:cubicBezTo>
                  <a:cubicBezTo>
                    <a:pt x="118446" y="32060"/>
                    <a:pt x="110430" y="28498"/>
                    <a:pt x="101525" y="26717"/>
                  </a:cubicBezTo>
                  <a:cubicBezTo>
                    <a:pt x="97517" y="5343"/>
                    <a:pt x="97517" y="5343"/>
                    <a:pt x="97517" y="5343"/>
                  </a:cubicBezTo>
                  <a:cubicBezTo>
                    <a:pt x="97072" y="2226"/>
                    <a:pt x="95291" y="0"/>
                    <a:pt x="92174" y="0"/>
                  </a:cubicBezTo>
                  <a:cubicBezTo>
                    <a:pt x="86385" y="0"/>
                    <a:pt x="86385" y="0"/>
                    <a:pt x="86385" y="0"/>
                  </a:cubicBezTo>
                  <a:cubicBezTo>
                    <a:pt x="83268" y="0"/>
                    <a:pt x="81487" y="2226"/>
                    <a:pt x="81042" y="5343"/>
                  </a:cubicBezTo>
                  <a:cubicBezTo>
                    <a:pt x="76589" y="26717"/>
                    <a:pt x="76589" y="26717"/>
                    <a:pt x="76589" y="26717"/>
                  </a:cubicBezTo>
                  <a:cubicBezTo>
                    <a:pt x="69019" y="28498"/>
                    <a:pt x="61449" y="31615"/>
                    <a:pt x="54770" y="35623"/>
                  </a:cubicBezTo>
                  <a:cubicBezTo>
                    <a:pt x="37849" y="23155"/>
                    <a:pt x="37849" y="23155"/>
                    <a:pt x="37849" y="23155"/>
                  </a:cubicBezTo>
                  <a:cubicBezTo>
                    <a:pt x="35177" y="21374"/>
                    <a:pt x="32060" y="20928"/>
                    <a:pt x="29834" y="2270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7" name="Rectangle 75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DJay8AAAAAAQAAAAAAAAAAAAAAAAAAAAAAAAAAAAAAAAAAAAAAAAAAAAAAAn9/fwAAAAADzMzMAMDA/wB/f38AAAAAAAAAAAAAAAAAAAAAAAAAAAAhAAAAGAAAABQAAACUFQAAxgcAAEEWAAAWCQAAAAAAACYAAAAIAAAA//////////8="/>
                </a:ext>
              </a:extLst>
            </p:cNvSpPr>
            <p:nvPr/>
          </p:nvSpPr>
          <p:spPr>
            <a:xfrm>
              <a:off x="3507740" y="1263650"/>
              <a:ext cx="109855" cy="213360"/>
            </a:xfrm>
            <a:prstGeom prst="rect">
              <a:avLst/>
            </a:prstGeom>
            <a:solidFill>
              <a:srgbClr val="C96B2F"/>
            </a:solidFill>
            <a:ln>
              <a:noFill/>
            </a:ln>
            <a:effectLst/>
          </p:spPr>
          <p:txBody>
            <a:bodyPr vert="horz" wrap="square" lIns="91440" tIns="45720" rIns="91440" bIns="45720" numCol="1" spcCol="215900" anchor="t"/>
            <a:lstStyle/>
            <a:p>
              <a:pPr>
                <a:defRPr lang="en-us"/>
              </a:pPr>
              <a:endParaRPr lang="it-it"/>
            </a:p>
          </p:txBody>
        </p:sp>
        <p:sp>
          <p:nvSpPr>
            <p:cNvPr id="776" name="Freeform 7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BFQAAfAgAANEVAAACCQAAAAAAACYAAAAIAAAA//////////8="/>
                </a:ext>
              </a:extLst>
            </p:cNvSpPr>
            <p:nvPr/>
          </p:nvSpPr>
          <p:spPr>
            <a:xfrm>
              <a:off x="3495675" y="1379220"/>
              <a:ext cx="50800" cy="85090"/>
            </a:xfrm>
            <a:custGeom>
              <a:avLst/>
              <a:gdLst/>
              <a:ahLst/>
              <a:cxnLst/>
              <a:rect l="0" t="0" r="50800" b="85090"/>
              <a:pathLst>
                <a:path w="50800" h="85090">
                  <a:moveTo>
                    <a:pt x="17670" y="1330"/>
                  </a:moveTo>
                  <a:cubicBezTo>
                    <a:pt x="17670" y="1330"/>
                    <a:pt x="17670" y="1330"/>
                    <a:pt x="17670" y="1330"/>
                  </a:cubicBezTo>
                  <a:cubicBezTo>
                    <a:pt x="4859" y="3102"/>
                    <a:pt x="0" y="85090"/>
                    <a:pt x="25179" y="81545"/>
                  </a:cubicBezTo>
                  <a:cubicBezTo>
                    <a:pt x="25179" y="81545"/>
                    <a:pt x="25179" y="81545"/>
                    <a:pt x="25179" y="81545"/>
                  </a:cubicBezTo>
                  <a:cubicBezTo>
                    <a:pt x="50800" y="78442"/>
                    <a:pt x="30922" y="0"/>
                    <a:pt x="17670" y="1330"/>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5" name="Freeform 7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JFQAA2wcAANsVAABkCAAAAAAAACYAAAAIAAAA//////////8="/>
                </a:ext>
              </a:extLst>
            </p:cNvSpPr>
            <p:nvPr/>
          </p:nvSpPr>
          <p:spPr>
            <a:xfrm>
              <a:off x="3500755" y="1276985"/>
              <a:ext cx="52070" cy="86995"/>
            </a:xfrm>
            <a:custGeom>
              <a:avLst/>
              <a:gdLst/>
              <a:ahLst/>
              <a:cxnLst/>
              <a:rect l="0" t="0" r="52070" b="86995"/>
              <a:pathLst>
                <a:path w="52070" h="86995">
                  <a:moveTo>
                    <a:pt x="13018" y="84764"/>
                  </a:moveTo>
                  <a:cubicBezTo>
                    <a:pt x="13018" y="84764"/>
                    <a:pt x="13018" y="84764"/>
                    <a:pt x="13018" y="84764"/>
                  </a:cubicBezTo>
                  <a:cubicBezTo>
                    <a:pt x="26035" y="86995"/>
                    <a:pt x="52070" y="7584"/>
                    <a:pt x="26484" y="3569"/>
                  </a:cubicBezTo>
                  <a:cubicBezTo>
                    <a:pt x="26484" y="3569"/>
                    <a:pt x="26484" y="3569"/>
                    <a:pt x="26484" y="3569"/>
                  </a:cubicBezTo>
                  <a:cubicBezTo>
                    <a:pt x="1347" y="0"/>
                    <a:pt x="0" y="82533"/>
                    <a:pt x="13018" y="847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4" name="Freeform 7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lFQAAGggAAC8WAAB9CAAAAAAAACYAAAAIAAAA//////////8="/>
                </a:ext>
              </a:extLst>
            </p:cNvSpPr>
            <p:nvPr/>
          </p:nvSpPr>
          <p:spPr>
            <a:xfrm>
              <a:off x="3518535" y="1316990"/>
              <a:ext cx="87630" cy="62865"/>
            </a:xfrm>
            <a:custGeom>
              <a:avLst/>
              <a:gdLst/>
              <a:ahLst/>
              <a:cxnLst/>
              <a:rect l="0" t="0" r="87630" b="62865"/>
              <a:pathLst>
                <a:path w="87630" h="62865">
                  <a:moveTo>
                    <a:pt x="4003" y="50381"/>
                  </a:moveTo>
                  <a:cubicBezTo>
                    <a:pt x="4003" y="50381"/>
                    <a:pt x="4003" y="50381"/>
                    <a:pt x="4003" y="50381"/>
                  </a:cubicBezTo>
                  <a:cubicBezTo>
                    <a:pt x="8007" y="62865"/>
                    <a:pt x="87630" y="49489"/>
                    <a:pt x="80068" y="24521"/>
                  </a:cubicBezTo>
                  <a:cubicBezTo>
                    <a:pt x="80068" y="24521"/>
                    <a:pt x="80068" y="24521"/>
                    <a:pt x="80068" y="24521"/>
                  </a:cubicBezTo>
                  <a:cubicBezTo>
                    <a:pt x="72506" y="0"/>
                    <a:pt x="0" y="37451"/>
                    <a:pt x="4003" y="5038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3" name="Freeform 7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FQAAZggAACgWAADhCAAAAAAAACYAAAAIAAAA//////////8="/>
                </a:ext>
              </a:extLst>
            </p:cNvSpPr>
            <p:nvPr/>
          </p:nvSpPr>
          <p:spPr>
            <a:xfrm>
              <a:off x="3514090" y="1365250"/>
              <a:ext cx="87630" cy="78105"/>
            </a:xfrm>
            <a:custGeom>
              <a:avLst/>
              <a:gdLst/>
              <a:ahLst/>
              <a:cxnLst/>
              <a:rect l="0" t="0" r="87630" b="78105"/>
              <a:pathLst>
                <a:path w="87630" h="78105">
                  <a:moveTo>
                    <a:pt x="7117" y="11094"/>
                  </a:moveTo>
                  <a:cubicBezTo>
                    <a:pt x="7117" y="11094"/>
                    <a:pt x="7117" y="11094"/>
                    <a:pt x="7117" y="11094"/>
                  </a:cubicBezTo>
                  <a:cubicBezTo>
                    <a:pt x="0" y="22632"/>
                    <a:pt x="59161" y="78105"/>
                    <a:pt x="73396" y="56359"/>
                  </a:cubicBezTo>
                  <a:cubicBezTo>
                    <a:pt x="73396" y="56359"/>
                    <a:pt x="73396" y="56359"/>
                    <a:pt x="73396" y="56359"/>
                  </a:cubicBezTo>
                  <a:cubicBezTo>
                    <a:pt x="87630" y="34614"/>
                    <a:pt x="14679" y="0"/>
                    <a:pt x="7117" y="1109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2" name="Freeform 7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aAgAAJsVAADoCAAAAAAAACYAAAAIAAAA//////////8="/>
                </a:ext>
              </a:extLst>
            </p:cNvSpPr>
            <p:nvPr/>
          </p:nvSpPr>
          <p:spPr>
            <a:xfrm>
              <a:off x="3424555" y="1366520"/>
              <a:ext cx="87630" cy="81280"/>
            </a:xfrm>
            <a:custGeom>
              <a:avLst/>
              <a:gdLst/>
              <a:ahLst/>
              <a:cxnLst/>
              <a:rect l="0" t="0" r="87630" b="81280"/>
              <a:pathLst>
                <a:path w="87630" h="81280">
                  <a:moveTo>
                    <a:pt x="79582" y="10718"/>
                  </a:moveTo>
                  <a:cubicBezTo>
                    <a:pt x="79582" y="10718"/>
                    <a:pt x="79582" y="10718"/>
                    <a:pt x="79582" y="10718"/>
                  </a:cubicBezTo>
                  <a:cubicBezTo>
                    <a:pt x="71982" y="0"/>
                    <a:pt x="0" y="39747"/>
                    <a:pt x="15648" y="60737"/>
                  </a:cubicBezTo>
                  <a:cubicBezTo>
                    <a:pt x="15648" y="60737"/>
                    <a:pt x="15648" y="60737"/>
                    <a:pt x="15648" y="60737"/>
                  </a:cubicBezTo>
                  <a:cubicBezTo>
                    <a:pt x="30849" y="81280"/>
                    <a:pt x="87630" y="21436"/>
                    <a:pt x="79582" y="1071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1" name="Freeform 7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FQAAKwgAAI8VAACACAAAAAAAACYAAAAIAAAA//////////8="/>
                </a:ext>
              </a:extLst>
            </p:cNvSpPr>
            <p:nvPr/>
          </p:nvSpPr>
          <p:spPr>
            <a:xfrm>
              <a:off x="3418840" y="1327785"/>
              <a:ext cx="85725" cy="53975"/>
            </a:xfrm>
            <a:custGeom>
              <a:avLst/>
              <a:gdLst/>
              <a:ahLst/>
              <a:cxnLst/>
              <a:rect l="0" t="0" r="85725" b="53975"/>
              <a:pathLst>
                <a:path w="85725" h="53975">
                  <a:moveTo>
                    <a:pt x="83059" y="41038"/>
                  </a:moveTo>
                  <a:cubicBezTo>
                    <a:pt x="83059" y="41038"/>
                    <a:pt x="83059" y="41038"/>
                    <a:pt x="83059" y="41038"/>
                  </a:cubicBezTo>
                  <a:cubicBezTo>
                    <a:pt x="85725" y="27656"/>
                    <a:pt x="9771" y="0"/>
                    <a:pt x="4885" y="25872"/>
                  </a:cubicBezTo>
                  <a:cubicBezTo>
                    <a:pt x="4885" y="25872"/>
                    <a:pt x="4885" y="25872"/>
                    <a:pt x="4885" y="25872"/>
                  </a:cubicBezTo>
                  <a:cubicBezTo>
                    <a:pt x="0" y="51298"/>
                    <a:pt x="80394" y="53975"/>
                    <a:pt x="83059" y="4103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0" name="Freeform 7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g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mFQAA4gcAAKIVAABtCAAAAAAAACYAAAAIAAAA//////////8="/>
                </a:ext>
              </a:extLst>
            </p:cNvSpPr>
            <p:nvPr/>
          </p:nvSpPr>
          <p:spPr>
            <a:xfrm>
              <a:off x="3437890" y="1281430"/>
              <a:ext cx="78740" cy="88265"/>
            </a:xfrm>
            <a:custGeom>
              <a:avLst/>
              <a:gdLst/>
              <a:ahLst/>
              <a:cxnLst/>
              <a:rect l="0" t="0" r="78740" b="88265"/>
              <a:pathLst>
                <a:path w="78740" h="88265">
                  <a:moveTo>
                    <a:pt x="68450" y="80321"/>
                  </a:moveTo>
                  <a:cubicBezTo>
                    <a:pt x="68450" y="80321"/>
                    <a:pt x="68450" y="80321"/>
                    <a:pt x="68450" y="80321"/>
                  </a:cubicBezTo>
                  <a:cubicBezTo>
                    <a:pt x="78740" y="72377"/>
                    <a:pt x="40712" y="0"/>
                    <a:pt x="20580" y="15446"/>
                  </a:cubicBezTo>
                  <a:cubicBezTo>
                    <a:pt x="20580" y="15446"/>
                    <a:pt x="20580" y="15446"/>
                    <a:pt x="20580" y="15446"/>
                  </a:cubicBezTo>
                  <a:cubicBezTo>
                    <a:pt x="0" y="31334"/>
                    <a:pt x="57713" y="88265"/>
                    <a:pt x="68450" y="8032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9" name="Freeform 7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Y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zFQAAQwgAAMYVAACXCAAAAAAAACYAAAAIAAAA//////////8="/>
                </a:ext>
              </a:extLst>
            </p:cNvSpPr>
            <p:nvPr/>
          </p:nvSpPr>
          <p:spPr>
            <a:xfrm>
              <a:off x="3486785" y="1343025"/>
              <a:ext cx="52705" cy="53340"/>
            </a:xfrm>
            <a:custGeom>
              <a:avLst/>
              <a:gdLst/>
              <a:ahLst/>
              <a:cxnLst/>
              <a:rect l="0" t="0" r="52705" b="53340"/>
              <a:pathLst>
                <a:path w="52705" h="53340">
                  <a:moveTo>
                    <a:pt x="37389" y="5779"/>
                  </a:moveTo>
                  <a:cubicBezTo>
                    <a:pt x="25676" y="0"/>
                    <a:pt x="11712" y="4445"/>
                    <a:pt x="5856" y="15558"/>
                  </a:cubicBezTo>
                  <a:cubicBezTo>
                    <a:pt x="0" y="27115"/>
                    <a:pt x="4054" y="41339"/>
                    <a:pt x="15315" y="47117"/>
                  </a:cubicBezTo>
                  <a:cubicBezTo>
                    <a:pt x="27028" y="53340"/>
                    <a:pt x="40992" y="48895"/>
                    <a:pt x="46848" y="37338"/>
                  </a:cubicBezTo>
                  <a:cubicBezTo>
                    <a:pt x="52705" y="25781"/>
                    <a:pt x="48200" y="11557"/>
                    <a:pt x="37389" y="577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8" name="Freeform 7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UF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FQAA6gcAABYWAABxCAAAAAAAACYAAAAIAAAA//////////8="/>
                </a:ext>
              </a:extLst>
            </p:cNvSpPr>
            <p:nvPr/>
          </p:nvSpPr>
          <p:spPr>
            <a:xfrm>
              <a:off x="3507105" y="1286510"/>
              <a:ext cx="83185" cy="85725"/>
            </a:xfrm>
            <a:custGeom>
              <a:avLst/>
              <a:gdLst/>
              <a:ahLst/>
              <a:cxnLst/>
              <a:rect l="0" t="0" r="83185" b="85725"/>
              <a:pathLst>
                <a:path w="83185" h="85725">
                  <a:moveTo>
                    <a:pt x="9291" y="76445"/>
                  </a:moveTo>
                  <a:cubicBezTo>
                    <a:pt x="9291" y="76445"/>
                    <a:pt x="9291" y="76445"/>
                    <a:pt x="9291" y="76445"/>
                  </a:cubicBezTo>
                  <a:cubicBezTo>
                    <a:pt x="18583" y="85725"/>
                    <a:pt x="83185" y="36234"/>
                    <a:pt x="65043" y="18117"/>
                  </a:cubicBezTo>
                  <a:cubicBezTo>
                    <a:pt x="65043" y="18117"/>
                    <a:pt x="65043" y="18117"/>
                    <a:pt x="65043" y="18117"/>
                  </a:cubicBezTo>
                  <a:cubicBezTo>
                    <a:pt x="47344" y="0"/>
                    <a:pt x="0" y="66724"/>
                    <a:pt x="9291" y="764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7" name="Freeform 7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UF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pFQAAVAgAAC0WAACnCAAAAAAAACYAAAAIAAAA//////////8="/>
                </a:ext>
              </a:extLst>
            </p:cNvSpPr>
            <p:nvPr/>
          </p:nvSpPr>
          <p:spPr>
            <a:xfrm>
              <a:off x="3521075" y="1353820"/>
              <a:ext cx="83820" cy="52705"/>
            </a:xfrm>
            <a:custGeom>
              <a:avLst/>
              <a:gdLst/>
              <a:ahLst/>
              <a:cxnLst/>
              <a:rect l="0" t="0" r="83820" b="52705"/>
              <a:pathLst>
                <a:path w="83820" h="52705">
                  <a:moveTo>
                    <a:pt x="1774" y="17117"/>
                  </a:moveTo>
                  <a:cubicBezTo>
                    <a:pt x="1774" y="17117"/>
                    <a:pt x="1774" y="17117"/>
                    <a:pt x="1774" y="17117"/>
                  </a:cubicBezTo>
                  <a:cubicBezTo>
                    <a:pt x="0" y="30631"/>
                    <a:pt x="77611" y="52705"/>
                    <a:pt x="80716" y="26577"/>
                  </a:cubicBezTo>
                  <a:cubicBezTo>
                    <a:pt x="80716" y="26577"/>
                    <a:pt x="80716" y="26577"/>
                    <a:pt x="80716" y="26577"/>
                  </a:cubicBezTo>
                  <a:cubicBezTo>
                    <a:pt x="83820" y="0"/>
                    <a:pt x="3104" y="3603"/>
                    <a:pt x="1774" y="1711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6" name="Freeform 7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U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SFQAAcAgAAAgWAAD/CAAAAAAAACYAAAAIAAAA//////////8="/>
                </a:ext>
              </a:extLst>
            </p:cNvSpPr>
            <p:nvPr/>
          </p:nvSpPr>
          <p:spPr>
            <a:xfrm>
              <a:off x="3506470" y="1371600"/>
              <a:ext cx="74930" cy="90805"/>
            </a:xfrm>
            <a:custGeom>
              <a:avLst/>
              <a:gdLst/>
              <a:ahLst/>
              <a:cxnLst/>
              <a:rect l="0" t="0" r="74930" b="90805"/>
              <a:pathLst>
                <a:path w="74930" h="90805">
                  <a:moveTo>
                    <a:pt x="11150" y="7157"/>
                  </a:moveTo>
                  <a:cubicBezTo>
                    <a:pt x="11150" y="7157"/>
                    <a:pt x="11150" y="7157"/>
                    <a:pt x="11150" y="7157"/>
                  </a:cubicBezTo>
                  <a:cubicBezTo>
                    <a:pt x="0" y="14314"/>
                    <a:pt x="31221" y="90805"/>
                    <a:pt x="53075" y="76938"/>
                  </a:cubicBezTo>
                  <a:cubicBezTo>
                    <a:pt x="53075" y="76938"/>
                    <a:pt x="53075" y="76938"/>
                    <a:pt x="53075" y="76938"/>
                  </a:cubicBezTo>
                  <a:cubicBezTo>
                    <a:pt x="74930" y="63071"/>
                    <a:pt x="22301" y="0"/>
                    <a:pt x="11150" y="715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5" name="Freeform 7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Q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2FQAAcggAAKYVAAACCQAAAAAAACYAAAAIAAAA//////////8="/>
                </a:ext>
              </a:extLst>
            </p:cNvSpPr>
            <p:nvPr/>
          </p:nvSpPr>
          <p:spPr>
            <a:xfrm>
              <a:off x="3448050" y="1372870"/>
              <a:ext cx="71120" cy="91440"/>
            </a:xfrm>
            <a:custGeom>
              <a:avLst/>
              <a:gdLst/>
              <a:ahLst/>
              <a:cxnLst/>
              <a:rect l="0" t="0" r="71120" b="91440"/>
              <a:pathLst>
                <a:path w="71120" h="91440">
                  <a:moveTo>
                    <a:pt x="59563" y="6275"/>
                  </a:moveTo>
                  <a:cubicBezTo>
                    <a:pt x="59563" y="6275"/>
                    <a:pt x="59563" y="6275"/>
                    <a:pt x="59563" y="6275"/>
                  </a:cubicBezTo>
                  <a:cubicBezTo>
                    <a:pt x="48006" y="0"/>
                    <a:pt x="0" y="67235"/>
                    <a:pt x="22225" y="79338"/>
                  </a:cubicBezTo>
                  <a:cubicBezTo>
                    <a:pt x="22225" y="79338"/>
                    <a:pt x="22225" y="79338"/>
                    <a:pt x="22225" y="79338"/>
                  </a:cubicBezTo>
                  <a:cubicBezTo>
                    <a:pt x="44895" y="91440"/>
                    <a:pt x="71120" y="12551"/>
                    <a:pt x="59563" y="627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4" name="Freeform 7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FQAAXAgAAI8VAAC2CAAAAAAAACYAAAAIAAAA//////////8="/>
                </a:ext>
              </a:extLst>
            </p:cNvSpPr>
            <p:nvPr/>
          </p:nvSpPr>
          <p:spPr>
            <a:xfrm>
              <a:off x="3418840" y="1358900"/>
              <a:ext cx="85725" cy="57150"/>
            </a:xfrm>
            <a:custGeom>
              <a:avLst/>
              <a:gdLst/>
              <a:ahLst/>
              <a:cxnLst/>
              <a:rect l="0" t="0" r="85725" b="57150"/>
              <a:pathLst>
                <a:path w="85725" h="57150">
                  <a:moveTo>
                    <a:pt x="83059" y="13395"/>
                  </a:moveTo>
                  <a:cubicBezTo>
                    <a:pt x="83059" y="13395"/>
                    <a:pt x="83059" y="13395"/>
                    <a:pt x="83059" y="13395"/>
                  </a:cubicBezTo>
                  <a:cubicBezTo>
                    <a:pt x="80394" y="0"/>
                    <a:pt x="0" y="6251"/>
                    <a:pt x="5330" y="31700"/>
                  </a:cubicBezTo>
                  <a:cubicBezTo>
                    <a:pt x="5330" y="31700"/>
                    <a:pt x="5330" y="31700"/>
                    <a:pt x="5330" y="31700"/>
                  </a:cubicBezTo>
                  <a:cubicBezTo>
                    <a:pt x="10660" y="57150"/>
                    <a:pt x="85725" y="26343"/>
                    <a:pt x="83059" y="1339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3" name="Freeform 7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AcAAJoVAAB1CAAAAAAAACYAAAAIAAAA//////////8="/>
                </a:ext>
              </a:extLst>
            </p:cNvSpPr>
            <p:nvPr/>
          </p:nvSpPr>
          <p:spPr>
            <a:xfrm>
              <a:off x="3424555" y="1295400"/>
              <a:ext cx="86995" cy="79375"/>
            </a:xfrm>
            <a:custGeom>
              <a:avLst/>
              <a:gdLst/>
              <a:ahLst/>
              <a:cxnLst/>
              <a:rect l="0" t="0" r="86995" b="79375"/>
              <a:pathLst>
                <a:path w="86995" h="79375">
                  <a:moveTo>
                    <a:pt x="79449" y="68289"/>
                  </a:moveTo>
                  <a:cubicBezTo>
                    <a:pt x="79449" y="68289"/>
                    <a:pt x="79449" y="68289"/>
                    <a:pt x="79449" y="68289"/>
                  </a:cubicBezTo>
                  <a:cubicBezTo>
                    <a:pt x="86995" y="57203"/>
                    <a:pt x="29294" y="0"/>
                    <a:pt x="14647" y="21284"/>
                  </a:cubicBezTo>
                  <a:cubicBezTo>
                    <a:pt x="14647" y="21284"/>
                    <a:pt x="14647" y="21284"/>
                    <a:pt x="14647" y="21284"/>
                  </a:cubicBezTo>
                  <a:cubicBezTo>
                    <a:pt x="0" y="42569"/>
                    <a:pt x="71904" y="79375"/>
                    <a:pt x="79449" y="6828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2" name="Freeform 7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FQAA1gcAAKsVAABjCAAAAAAAACYAAAAIAAAA//////////8="/>
                </a:ext>
              </a:extLst>
            </p:cNvSpPr>
            <p:nvPr/>
          </p:nvSpPr>
          <p:spPr>
            <a:xfrm>
              <a:off x="3465830" y="1273810"/>
              <a:ext cx="56515" cy="89535"/>
            </a:xfrm>
            <a:custGeom>
              <a:avLst/>
              <a:gdLst/>
              <a:ahLst/>
              <a:cxnLst/>
              <a:rect l="0" t="0" r="56515" b="89535"/>
              <a:pathLst>
                <a:path w="56515" h="89535">
                  <a:moveTo>
                    <a:pt x="43710" y="86401"/>
                  </a:moveTo>
                  <a:cubicBezTo>
                    <a:pt x="43710" y="86401"/>
                    <a:pt x="43710" y="86401"/>
                    <a:pt x="43710" y="86401"/>
                  </a:cubicBezTo>
                  <a:cubicBezTo>
                    <a:pt x="56515" y="82819"/>
                    <a:pt x="49009" y="0"/>
                    <a:pt x="24283" y="6715"/>
                  </a:cubicBezTo>
                  <a:cubicBezTo>
                    <a:pt x="24283" y="6715"/>
                    <a:pt x="24283" y="6715"/>
                    <a:pt x="24283" y="6715"/>
                  </a:cubicBezTo>
                  <a:cubicBezTo>
                    <a:pt x="0" y="12982"/>
                    <a:pt x="31348" y="89535"/>
                    <a:pt x="43710" y="8640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1" name="Freeform 7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QwgAAMYVAACVCAAAAAAAACYAAAAIAAAA//////////8="/>
                </a:ext>
              </a:extLst>
            </p:cNvSpPr>
            <p:nvPr/>
          </p:nvSpPr>
          <p:spPr>
            <a:xfrm>
              <a:off x="3488055" y="1343025"/>
              <a:ext cx="51435" cy="52070"/>
            </a:xfrm>
            <a:custGeom>
              <a:avLst/>
              <a:gdLst/>
              <a:ahLst/>
              <a:cxnLst/>
              <a:rect l="0" t="0" r="51435" b="52070"/>
              <a:pathLst>
                <a:path w="51435" h="52070">
                  <a:moveTo>
                    <a:pt x="43831" y="11914"/>
                  </a:moveTo>
                  <a:cubicBezTo>
                    <a:pt x="36228" y="1765"/>
                    <a:pt x="21915" y="0"/>
                    <a:pt x="11628" y="7943"/>
                  </a:cubicBezTo>
                  <a:cubicBezTo>
                    <a:pt x="1789" y="15886"/>
                    <a:pt x="0" y="30006"/>
                    <a:pt x="7603" y="40156"/>
                  </a:cubicBezTo>
                  <a:cubicBezTo>
                    <a:pt x="15206" y="50305"/>
                    <a:pt x="29519" y="52070"/>
                    <a:pt x="39806" y="44127"/>
                  </a:cubicBezTo>
                  <a:cubicBezTo>
                    <a:pt x="49645" y="36626"/>
                    <a:pt x="51435" y="21622"/>
                    <a:pt x="43831" y="1191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0" name="Freeform 7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FQAA2wcAAPgVAABqCAAAAAAAACYAAAAIAAAA//////////8="/>
                </a:ext>
              </a:extLst>
            </p:cNvSpPr>
            <p:nvPr/>
          </p:nvSpPr>
          <p:spPr>
            <a:xfrm>
              <a:off x="3503930" y="1276985"/>
              <a:ext cx="67310" cy="90805"/>
            </a:xfrm>
            <a:custGeom>
              <a:avLst/>
              <a:gdLst/>
              <a:ahLst/>
              <a:cxnLst/>
              <a:rect l="0" t="0" r="67310" b="90805"/>
              <a:pathLst>
                <a:path w="67310" h="90805">
                  <a:moveTo>
                    <a:pt x="12036" y="85884"/>
                  </a:moveTo>
                  <a:cubicBezTo>
                    <a:pt x="12036" y="85884"/>
                    <a:pt x="12036" y="85884"/>
                    <a:pt x="12036" y="85884"/>
                  </a:cubicBezTo>
                  <a:cubicBezTo>
                    <a:pt x="24071" y="90805"/>
                    <a:pt x="67310" y="19234"/>
                    <a:pt x="43685" y="9840"/>
                  </a:cubicBezTo>
                  <a:cubicBezTo>
                    <a:pt x="43685" y="9840"/>
                    <a:pt x="43685" y="9840"/>
                    <a:pt x="43685" y="9840"/>
                  </a:cubicBezTo>
                  <a:cubicBezTo>
                    <a:pt x="20505" y="0"/>
                    <a:pt x="0" y="80516"/>
                    <a:pt x="12036" y="8588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9" name="Freeform 7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FQAANQgAAC0WAACHCAAAAAAAACYAAAAIAAAA//////////8="/>
                </a:ext>
              </a:extLst>
            </p:cNvSpPr>
            <p:nvPr/>
          </p:nvSpPr>
          <p:spPr>
            <a:xfrm>
              <a:off x="3521710" y="1334135"/>
              <a:ext cx="83185" cy="52070"/>
            </a:xfrm>
            <a:custGeom>
              <a:avLst/>
              <a:gdLst/>
              <a:ahLst/>
              <a:cxnLst/>
              <a:rect l="0" t="0" r="83185" b="52070"/>
              <a:pathLst>
                <a:path w="83185" h="52070">
                  <a:moveTo>
                    <a:pt x="1334" y="35013"/>
                  </a:moveTo>
                  <a:cubicBezTo>
                    <a:pt x="1334" y="35013"/>
                    <a:pt x="1334" y="35013"/>
                    <a:pt x="1334" y="35013"/>
                  </a:cubicBezTo>
                  <a:cubicBezTo>
                    <a:pt x="2224" y="48479"/>
                    <a:pt x="83185" y="52070"/>
                    <a:pt x="80515" y="26035"/>
                  </a:cubicBezTo>
                  <a:cubicBezTo>
                    <a:pt x="80515" y="26035"/>
                    <a:pt x="80515" y="26035"/>
                    <a:pt x="80515" y="26035"/>
                  </a:cubicBezTo>
                  <a:cubicBezTo>
                    <a:pt x="78291" y="0"/>
                    <a:pt x="0" y="21995"/>
                    <a:pt x="1334" y="3501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8" name="Freeform 7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FQAAbAgAABsWAADyCAAAAAAAACYAAAAIAAAA//////////8="/>
                </a:ext>
              </a:extLst>
            </p:cNvSpPr>
            <p:nvPr/>
          </p:nvSpPr>
          <p:spPr>
            <a:xfrm>
              <a:off x="3510280" y="1369060"/>
              <a:ext cx="83185" cy="85090"/>
            </a:xfrm>
            <a:custGeom>
              <a:avLst/>
              <a:gdLst/>
              <a:ahLst/>
              <a:cxnLst/>
              <a:rect l="0" t="0" r="83185" b="85090"/>
              <a:pathLst>
                <a:path w="83185" h="85090">
                  <a:moveTo>
                    <a:pt x="9341" y="9307"/>
                  </a:moveTo>
                  <a:cubicBezTo>
                    <a:pt x="9341" y="9307"/>
                    <a:pt x="9341" y="9307"/>
                    <a:pt x="9341" y="9307"/>
                  </a:cubicBezTo>
                  <a:cubicBezTo>
                    <a:pt x="0" y="18613"/>
                    <a:pt x="46708" y="85090"/>
                    <a:pt x="64946" y="66920"/>
                  </a:cubicBezTo>
                  <a:cubicBezTo>
                    <a:pt x="64946" y="66920"/>
                    <a:pt x="64946" y="66920"/>
                    <a:pt x="64946" y="66920"/>
                  </a:cubicBezTo>
                  <a:cubicBezTo>
                    <a:pt x="83185" y="48749"/>
                    <a:pt x="19128" y="0"/>
                    <a:pt x="9341" y="930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7" name="Freeform 7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EFQAAdwgAAKoVAAAFCQAAAAAAACYAAAAIAAAA//////////8="/>
                </a:ext>
              </a:extLst>
            </p:cNvSpPr>
            <p:nvPr/>
          </p:nvSpPr>
          <p:spPr>
            <a:xfrm>
              <a:off x="3456940" y="1376045"/>
              <a:ext cx="64770" cy="90170"/>
            </a:xfrm>
            <a:custGeom>
              <a:avLst/>
              <a:gdLst/>
              <a:ahLst/>
              <a:cxnLst/>
              <a:rect l="0" t="0" r="64770" b="90170"/>
              <a:pathLst>
                <a:path w="64770" h="90170">
                  <a:moveTo>
                    <a:pt x="52176" y="4464"/>
                  </a:moveTo>
                  <a:cubicBezTo>
                    <a:pt x="52176" y="4464"/>
                    <a:pt x="52176" y="4464"/>
                    <a:pt x="52176" y="4464"/>
                  </a:cubicBezTo>
                  <a:cubicBezTo>
                    <a:pt x="39582" y="0"/>
                    <a:pt x="0" y="72761"/>
                    <a:pt x="23839" y="81689"/>
                  </a:cubicBezTo>
                  <a:cubicBezTo>
                    <a:pt x="23839" y="81689"/>
                    <a:pt x="23839" y="81689"/>
                    <a:pt x="23839" y="81689"/>
                  </a:cubicBezTo>
                  <a:cubicBezTo>
                    <a:pt x="48128" y="90170"/>
                    <a:pt x="64770" y="8928"/>
                    <a:pt x="52176" y="44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6" name="Freeform 7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FQAAfggAALoVAAACCQAAAAAAACYAAAAIAAAA//////////8="/>
                </a:ext>
              </a:extLst>
            </p:cNvSpPr>
            <p:nvPr/>
          </p:nvSpPr>
          <p:spPr>
            <a:xfrm>
              <a:off x="3481070" y="1380490"/>
              <a:ext cx="50800" cy="83820"/>
            </a:xfrm>
            <a:custGeom>
              <a:avLst/>
              <a:gdLst/>
              <a:ahLst/>
              <a:cxnLst/>
              <a:rect l="0" t="0" r="50800" b="83820"/>
              <a:pathLst>
                <a:path w="50800" h="83820">
                  <a:moveTo>
                    <a:pt x="30302" y="887"/>
                  </a:moveTo>
                  <a:cubicBezTo>
                    <a:pt x="30302" y="887"/>
                    <a:pt x="30302" y="887"/>
                    <a:pt x="30302" y="887"/>
                  </a:cubicBezTo>
                  <a:cubicBezTo>
                    <a:pt x="17379" y="0"/>
                    <a:pt x="0" y="80716"/>
                    <a:pt x="25400" y="82490"/>
                  </a:cubicBezTo>
                  <a:cubicBezTo>
                    <a:pt x="25400" y="82490"/>
                    <a:pt x="25400" y="82490"/>
                    <a:pt x="25400" y="82490"/>
                  </a:cubicBezTo>
                  <a:cubicBezTo>
                    <a:pt x="50800" y="83820"/>
                    <a:pt x="43670" y="1774"/>
                    <a:pt x="30302" y="88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5" name="Freeform 7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JFQAAYwgAAJUVAADSCAAAAAAAACYAAAAIAAAA//////////8="/>
                </a:ext>
              </a:extLst>
            </p:cNvSpPr>
            <p:nvPr/>
          </p:nvSpPr>
          <p:spPr>
            <a:xfrm>
              <a:off x="3419475" y="1363345"/>
              <a:ext cx="88900" cy="70485"/>
            </a:xfrm>
            <a:custGeom>
              <a:avLst/>
              <a:gdLst/>
              <a:ahLst/>
              <a:cxnLst/>
              <a:rect l="0" t="0" r="88900" b="70485"/>
              <a:pathLst>
                <a:path w="88900" h="70485">
                  <a:moveTo>
                    <a:pt x="83539" y="12334"/>
                  </a:moveTo>
                  <a:cubicBezTo>
                    <a:pt x="83539" y="12334"/>
                    <a:pt x="83539" y="12334"/>
                    <a:pt x="83539" y="12334"/>
                  </a:cubicBezTo>
                  <a:cubicBezTo>
                    <a:pt x="78178" y="0"/>
                    <a:pt x="0" y="24229"/>
                    <a:pt x="10722" y="47136"/>
                  </a:cubicBezTo>
                  <a:cubicBezTo>
                    <a:pt x="10722" y="47136"/>
                    <a:pt x="10722" y="47136"/>
                    <a:pt x="10722" y="47136"/>
                  </a:cubicBezTo>
                  <a:cubicBezTo>
                    <a:pt x="21443" y="70485"/>
                    <a:pt x="88900" y="24229"/>
                    <a:pt x="83539" y="1233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4" name="Freeform 7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JFQAAEQgAAJQVAAB8CAAAAAAAACYAAAAIAAAA//////////8="/>
                </a:ext>
              </a:extLst>
            </p:cNvSpPr>
            <p:nvPr/>
          </p:nvSpPr>
          <p:spPr>
            <a:xfrm>
              <a:off x="3419475" y="1311275"/>
              <a:ext cx="88265" cy="67945"/>
            </a:xfrm>
            <a:custGeom>
              <a:avLst/>
              <a:gdLst/>
              <a:ahLst/>
              <a:cxnLst/>
              <a:rect l="0" t="0" r="88265" b="67945"/>
              <a:pathLst>
                <a:path w="88265" h="67945">
                  <a:moveTo>
                    <a:pt x="83386" y="55345"/>
                  </a:moveTo>
                  <a:cubicBezTo>
                    <a:pt x="83386" y="55345"/>
                    <a:pt x="83386" y="55345"/>
                    <a:pt x="83386" y="55345"/>
                  </a:cubicBezTo>
                  <a:cubicBezTo>
                    <a:pt x="88265" y="42746"/>
                    <a:pt x="19959" y="0"/>
                    <a:pt x="10201" y="24298"/>
                  </a:cubicBezTo>
                  <a:cubicBezTo>
                    <a:pt x="10201" y="24298"/>
                    <a:pt x="10201" y="24298"/>
                    <a:pt x="10201" y="24298"/>
                  </a:cubicBezTo>
                  <a:cubicBezTo>
                    <a:pt x="0" y="48596"/>
                    <a:pt x="78063" y="67945"/>
                    <a:pt x="83386" y="553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3" name="Freeform 7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8FQAA2gcAAKgVAABpCAAAAAAAACYAAAAIAAAA//////////8="/>
                </a:ext>
              </a:extLst>
            </p:cNvSpPr>
            <p:nvPr/>
          </p:nvSpPr>
          <p:spPr>
            <a:xfrm>
              <a:off x="3451860" y="1276350"/>
              <a:ext cx="68580" cy="90805"/>
            </a:xfrm>
            <a:custGeom>
              <a:avLst/>
              <a:gdLst/>
              <a:ahLst/>
              <a:cxnLst/>
              <a:rect l="0" t="0" r="68580" b="90805"/>
              <a:pathLst>
                <a:path w="68580" h="90805">
                  <a:moveTo>
                    <a:pt x="56478" y="85018"/>
                  </a:moveTo>
                  <a:cubicBezTo>
                    <a:pt x="56478" y="85018"/>
                    <a:pt x="56478" y="85018"/>
                    <a:pt x="56478" y="85018"/>
                  </a:cubicBezTo>
                  <a:cubicBezTo>
                    <a:pt x="68580" y="79231"/>
                    <a:pt x="46616" y="0"/>
                    <a:pt x="23308" y="11128"/>
                  </a:cubicBezTo>
                  <a:cubicBezTo>
                    <a:pt x="23308" y="11128"/>
                    <a:pt x="23308" y="11128"/>
                    <a:pt x="23308" y="11128"/>
                  </a:cubicBezTo>
                  <a:cubicBezTo>
                    <a:pt x="0" y="22256"/>
                    <a:pt x="44824" y="90805"/>
                    <a:pt x="56478" y="8501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2" name="Freeform 7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RAgAAMYVAACWCAAAAAAAACYAAAAIAAAA//////////8="/>
                </a:ext>
              </a:extLst>
            </p:cNvSpPr>
            <p:nvPr/>
          </p:nvSpPr>
          <p:spPr>
            <a:xfrm>
              <a:off x="3488055" y="1343660"/>
              <a:ext cx="51435" cy="52070"/>
            </a:xfrm>
            <a:custGeom>
              <a:avLst/>
              <a:gdLst/>
              <a:ahLst/>
              <a:cxnLst/>
              <a:rect l="0" t="0" r="51435" b="52070"/>
              <a:pathLst>
                <a:path w="51435" h="52070">
                  <a:moveTo>
                    <a:pt x="40253" y="7943"/>
                  </a:moveTo>
                  <a:cubicBezTo>
                    <a:pt x="30861" y="0"/>
                    <a:pt x="16101" y="1324"/>
                    <a:pt x="8050" y="11473"/>
                  </a:cubicBezTo>
                  <a:cubicBezTo>
                    <a:pt x="0" y="21181"/>
                    <a:pt x="894" y="36184"/>
                    <a:pt x="10734" y="44127"/>
                  </a:cubicBezTo>
                  <a:cubicBezTo>
                    <a:pt x="20574" y="52070"/>
                    <a:pt x="34886" y="50746"/>
                    <a:pt x="43384" y="40597"/>
                  </a:cubicBezTo>
                  <a:cubicBezTo>
                    <a:pt x="51435" y="30889"/>
                    <a:pt x="50093" y="16327"/>
                    <a:pt x="40253" y="794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1" name="Freeform 7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ZFQAA+gcAACQWAAB1CAAAAAAAACYAAAAIAAAA//////////8="/>
                </a:ext>
              </a:extLst>
            </p:cNvSpPr>
            <p:nvPr/>
          </p:nvSpPr>
          <p:spPr>
            <a:xfrm>
              <a:off x="3510915" y="1296670"/>
              <a:ext cx="88265" cy="78105"/>
            </a:xfrm>
            <a:custGeom>
              <a:avLst/>
              <a:gdLst/>
              <a:ahLst/>
              <a:cxnLst/>
              <a:rect l="0" t="0" r="88265" b="78105"/>
              <a:pathLst>
                <a:path w="88265" h="78105">
                  <a:moveTo>
                    <a:pt x="7132" y="67010"/>
                  </a:moveTo>
                  <a:cubicBezTo>
                    <a:pt x="7132" y="67010"/>
                    <a:pt x="7132" y="67010"/>
                    <a:pt x="7132" y="67010"/>
                  </a:cubicBezTo>
                  <a:cubicBezTo>
                    <a:pt x="14265" y="78105"/>
                    <a:pt x="88265" y="43046"/>
                    <a:pt x="73999" y="21301"/>
                  </a:cubicBezTo>
                  <a:cubicBezTo>
                    <a:pt x="73999" y="21301"/>
                    <a:pt x="73999" y="21301"/>
                    <a:pt x="73999" y="21301"/>
                  </a:cubicBezTo>
                  <a:cubicBezTo>
                    <a:pt x="60180" y="0"/>
                    <a:pt x="0" y="55916"/>
                    <a:pt x="7132" y="67010"/>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0" name="Freeform 7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lFQAAXggAADAWAADBCAAAAAAAACYAAAAIAAAA//////////8="/>
                </a:ext>
              </a:extLst>
            </p:cNvSpPr>
            <p:nvPr/>
          </p:nvSpPr>
          <p:spPr>
            <a:xfrm>
              <a:off x="3518535" y="1360170"/>
              <a:ext cx="88265" cy="62865"/>
            </a:xfrm>
            <a:custGeom>
              <a:avLst/>
              <a:gdLst/>
              <a:ahLst/>
              <a:cxnLst/>
              <a:rect l="0" t="0" r="88265" b="62865"/>
              <a:pathLst>
                <a:path w="88265" h="62865">
                  <a:moveTo>
                    <a:pt x="4457" y="12929"/>
                  </a:moveTo>
                  <a:cubicBezTo>
                    <a:pt x="4457" y="12929"/>
                    <a:pt x="4457" y="12929"/>
                    <a:pt x="4457" y="12929"/>
                  </a:cubicBezTo>
                  <a:cubicBezTo>
                    <a:pt x="0" y="25859"/>
                    <a:pt x="71771" y="62865"/>
                    <a:pt x="80240" y="38343"/>
                  </a:cubicBezTo>
                  <a:cubicBezTo>
                    <a:pt x="80240" y="38343"/>
                    <a:pt x="80240" y="38343"/>
                    <a:pt x="80240" y="38343"/>
                  </a:cubicBezTo>
                  <a:cubicBezTo>
                    <a:pt x="88265" y="13375"/>
                    <a:pt x="8469" y="0"/>
                    <a:pt x="4457" y="1292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9" name="Freeform 7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NFQAAdggAAPEVAAAECQAAAAAAACYAAAAIAAAA//////////8="/>
                </a:ext>
              </a:extLst>
            </p:cNvSpPr>
            <p:nvPr/>
          </p:nvSpPr>
          <p:spPr>
            <a:xfrm>
              <a:off x="3503295" y="1375410"/>
              <a:ext cx="63500" cy="90170"/>
            </a:xfrm>
            <a:custGeom>
              <a:avLst/>
              <a:gdLst/>
              <a:ahLst/>
              <a:cxnLst/>
              <a:rect l="0" t="0" r="63500" b="90170"/>
              <a:pathLst>
                <a:path w="63500" h="90170">
                  <a:moveTo>
                    <a:pt x="12521" y="4464"/>
                  </a:moveTo>
                  <a:cubicBezTo>
                    <a:pt x="12521" y="4464"/>
                    <a:pt x="12521" y="4464"/>
                    <a:pt x="12521" y="4464"/>
                  </a:cubicBezTo>
                  <a:cubicBezTo>
                    <a:pt x="0" y="8928"/>
                    <a:pt x="15204" y="90170"/>
                    <a:pt x="39352" y="81242"/>
                  </a:cubicBezTo>
                  <a:cubicBezTo>
                    <a:pt x="39352" y="81242"/>
                    <a:pt x="39352" y="81242"/>
                    <a:pt x="39352" y="81242"/>
                  </a:cubicBezTo>
                  <a:cubicBezTo>
                    <a:pt x="63500" y="72315"/>
                    <a:pt x="25042" y="0"/>
                    <a:pt x="12521" y="44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8" name="Freeform 7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hFQAAbQgAAKEVAAD4CAAAAAAAACYAAAAIAAAA//////////8="/>
                </a:ext>
              </a:extLst>
            </p:cNvSpPr>
            <p:nvPr/>
          </p:nvSpPr>
          <p:spPr>
            <a:xfrm>
              <a:off x="3434715" y="1369695"/>
              <a:ext cx="81280" cy="88265"/>
            </a:xfrm>
            <a:custGeom>
              <a:avLst/>
              <a:gdLst/>
              <a:ahLst/>
              <a:cxnLst/>
              <a:rect l="0" t="0" r="81280" b="88265"/>
              <a:pathLst>
                <a:path w="81280" h="88265">
                  <a:moveTo>
                    <a:pt x="71455" y="8469"/>
                  </a:moveTo>
                  <a:cubicBezTo>
                    <a:pt x="71455" y="8469"/>
                    <a:pt x="71455" y="8469"/>
                    <a:pt x="71455" y="8469"/>
                  </a:cubicBezTo>
                  <a:cubicBezTo>
                    <a:pt x="61183" y="0"/>
                    <a:pt x="0" y="55277"/>
                    <a:pt x="19650" y="71771"/>
                  </a:cubicBezTo>
                  <a:cubicBezTo>
                    <a:pt x="19650" y="71771"/>
                    <a:pt x="19650" y="71771"/>
                    <a:pt x="19650" y="71771"/>
                  </a:cubicBezTo>
                  <a:cubicBezTo>
                    <a:pt x="39300" y="88265"/>
                    <a:pt x="81280" y="16939"/>
                    <a:pt x="71455" y="846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7" name="Freeform 7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FQAASAgAAIsVAACZCAAAAAAAACYAAAAIAAAA//////////8="/>
                </a:ext>
              </a:extLst>
            </p:cNvSpPr>
            <p:nvPr/>
          </p:nvSpPr>
          <p:spPr>
            <a:xfrm>
              <a:off x="3422015" y="1346200"/>
              <a:ext cx="80010" cy="51435"/>
            </a:xfrm>
            <a:custGeom>
              <a:avLst/>
              <a:gdLst/>
              <a:ahLst/>
              <a:cxnLst/>
              <a:rect l="0" t="0" r="80010" b="51435"/>
              <a:pathLst>
                <a:path w="80010" h="51435">
                  <a:moveTo>
                    <a:pt x="80010" y="23943"/>
                  </a:moveTo>
                  <a:cubicBezTo>
                    <a:pt x="80010" y="23943"/>
                    <a:pt x="80010" y="23943"/>
                    <a:pt x="80010" y="23943"/>
                  </a:cubicBezTo>
                  <a:cubicBezTo>
                    <a:pt x="80010" y="10641"/>
                    <a:pt x="0" y="0"/>
                    <a:pt x="0" y="25717"/>
                  </a:cubicBezTo>
                  <a:cubicBezTo>
                    <a:pt x="0" y="25717"/>
                    <a:pt x="0" y="25717"/>
                    <a:pt x="0" y="25717"/>
                  </a:cubicBezTo>
                  <a:cubicBezTo>
                    <a:pt x="445" y="51435"/>
                    <a:pt x="80010" y="37246"/>
                    <a:pt x="80010" y="2394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6" name="Freeform 7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FQAA6AcAAKAVAABvCAAAAAAAACYAAAAIAAAA//////////8="/>
                </a:ext>
              </a:extLst>
            </p:cNvSpPr>
            <p:nvPr/>
          </p:nvSpPr>
          <p:spPr>
            <a:xfrm>
              <a:off x="3432810" y="1285240"/>
              <a:ext cx="82550" cy="85725"/>
            </a:xfrm>
            <a:custGeom>
              <a:avLst/>
              <a:gdLst/>
              <a:ahLst/>
              <a:cxnLst/>
              <a:rect l="0" t="0" r="82550" b="85725"/>
              <a:pathLst>
                <a:path w="82550" h="85725">
                  <a:moveTo>
                    <a:pt x="72733" y="76445"/>
                  </a:moveTo>
                  <a:cubicBezTo>
                    <a:pt x="72733" y="76445"/>
                    <a:pt x="72733" y="76445"/>
                    <a:pt x="72733" y="76445"/>
                  </a:cubicBezTo>
                  <a:cubicBezTo>
                    <a:pt x="82550" y="67607"/>
                    <a:pt x="37482" y="0"/>
                    <a:pt x="18741" y="17233"/>
                  </a:cubicBezTo>
                  <a:cubicBezTo>
                    <a:pt x="18741" y="17233"/>
                    <a:pt x="18741" y="17233"/>
                    <a:pt x="18741" y="17233"/>
                  </a:cubicBezTo>
                  <a:cubicBezTo>
                    <a:pt x="0" y="34908"/>
                    <a:pt x="62916" y="85725"/>
                    <a:pt x="72733" y="764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5" name="Freeform 7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uFQAA2gcAAL8VAABeCAAAAAAAACYAAAAIAAAA//////////8="/>
                </a:ext>
              </a:extLst>
            </p:cNvSpPr>
            <p:nvPr/>
          </p:nvSpPr>
          <p:spPr>
            <a:xfrm>
              <a:off x="3483610" y="1276350"/>
              <a:ext cx="51435" cy="83820"/>
            </a:xfrm>
            <a:custGeom>
              <a:avLst/>
              <a:gdLst/>
              <a:ahLst/>
              <a:cxnLst/>
              <a:rect l="0" t="0" r="51435" b="83820"/>
              <a:pathLst>
                <a:path w="51435" h="83820">
                  <a:moveTo>
                    <a:pt x="28624" y="83372"/>
                  </a:moveTo>
                  <a:cubicBezTo>
                    <a:pt x="28624" y="83372"/>
                    <a:pt x="28624" y="83372"/>
                    <a:pt x="28624" y="83372"/>
                  </a:cubicBezTo>
                  <a:cubicBezTo>
                    <a:pt x="41595" y="82475"/>
                    <a:pt x="51435" y="0"/>
                    <a:pt x="25941" y="1345"/>
                  </a:cubicBezTo>
                  <a:cubicBezTo>
                    <a:pt x="25941" y="1345"/>
                    <a:pt x="25941" y="1345"/>
                    <a:pt x="25941" y="1345"/>
                  </a:cubicBezTo>
                  <a:cubicBezTo>
                    <a:pt x="0" y="2689"/>
                    <a:pt x="15206" y="83820"/>
                    <a:pt x="28624" y="83372"/>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4" name="Freeform 7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QwgAAMcVAACWCAAAAAAAACYAAAAIAAAA//////////8="/>
                </a:ext>
              </a:extLst>
            </p:cNvSpPr>
            <p:nvPr/>
          </p:nvSpPr>
          <p:spPr>
            <a:xfrm>
              <a:off x="3488055" y="1343025"/>
              <a:ext cx="52070" cy="52705"/>
            </a:xfrm>
            <a:custGeom>
              <a:avLst/>
              <a:gdLst/>
              <a:ahLst/>
              <a:cxnLst/>
              <a:rect l="0" t="0" r="52070" b="52705"/>
              <a:pathLst>
                <a:path w="52070" h="52705">
                  <a:moveTo>
                    <a:pt x="46729" y="15944"/>
                  </a:moveTo>
                  <a:cubicBezTo>
                    <a:pt x="40944" y="4871"/>
                    <a:pt x="27593" y="0"/>
                    <a:pt x="16022" y="5757"/>
                  </a:cubicBezTo>
                  <a:cubicBezTo>
                    <a:pt x="4895" y="11072"/>
                    <a:pt x="0" y="25245"/>
                    <a:pt x="5341" y="36760"/>
                  </a:cubicBezTo>
                  <a:cubicBezTo>
                    <a:pt x="10681" y="48276"/>
                    <a:pt x="24477" y="52705"/>
                    <a:pt x="35603" y="47390"/>
                  </a:cubicBezTo>
                  <a:cubicBezTo>
                    <a:pt x="47175" y="41632"/>
                    <a:pt x="52070" y="27459"/>
                    <a:pt x="46729" y="1594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3" name="Oval 7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yFQAAPQgAAMkVAACUCAAAAAAAACYAAAAIAAAA//////////8="/>
                </a:ext>
              </a:extLst>
            </p:cNvSpPr>
            <p:nvPr/>
          </p:nvSpPr>
          <p:spPr>
            <a:xfrm>
              <a:off x="3486150" y="1339215"/>
              <a:ext cx="55245" cy="55245"/>
            </a:xfrm>
            <a:prstGeom prst="ellipse">
              <a:avLst/>
            </a:pr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2" name="Oval 7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Jay8AAAAAAQAAAAAAAAAAAAAAAAAAAAAAAAAAAAAAAAAAAAAAAAAAAAAAAH9/fwAAAAADzMzMAMDA/wB/f38AAAAAAAAAAAAAAAAAAAAAAAAAAAAhAAAAGAAAABQAAABkFQAASggAALsVAAChCAAAAAAAACYAAAAIAAAA//////////8="/>
                </a:ext>
              </a:extLst>
            </p:cNvSpPr>
            <p:nvPr/>
          </p:nvSpPr>
          <p:spPr>
            <a:xfrm>
              <a:off x="3477260" y="1347470"/>
              <a:ext cx="55245" cy="55245"/>
            </a:xfrm>
            <a:prstGeom prst="ellipse">
              <a:avLst/>
            </a:prstGeom>
            <a:solidFill>
              <a:srgbClr val="C96B2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1" name="Freeform 7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AAAugcAAEsWAAAfCQAAAAAAACYAAAAIAAAA//////////8="/>
                </a:ext>
              </a:extLst>
            </p:cNvSpPr>
            <p:nvPr/>
          </p:nvSpPr>
          <p:spPr>
            <a:xfrm>
              <a:off x="3397250" y="1256030"/>
              <a:ext cx="226695" cy="226695"/>
            </a:xfrm>
            <a:custGeom>
              <a:avLst/>
              <a:gdLst/>
              <a:ahLst/>
              <a:cxnLst/>
              <a:rect l="0" t="0" r="226695" b="226695"/>
              <a:pathLst>
                <a:path w="226695" h="226695">
                  <a:moveTo>
                    <a:pt x="52108" y="14697"/>
                  </a:moveTo>
                  <a:cubicBezTo>
                    <a:pt x="174140" y="14697"/>
                    <a:pt x="174140" y="14697"/>
                    <a:pt x="174140" y="14697"/>
                  </a:cubicBezTo>
                  <a:cubicBezTo>
                    <a:pt x="195073" y="14697"/>
                    <a:pt x="211997" y="31621"/>
                    <a:pt x="211997" y="52108"/>
                  </a:cubicBezTo>
                  <a:cubicBezTo>
                    <a:pt x="211997" y="174140"/>
                    <a:pt x="211997" y="174140"/>
                    <a:pt x="211997" y="174140"/>
                  </a:cubicBezTo>
                  <a:cubicBezTo>
                    <a:pt x="211997" y="195073"/>
                    <a:pt x="195073" y="211997"/>
                    <a:pt x="174140" y="211997"/>
                  </a:cubicBezTo>
                  <a:cubicBezTo>
                    <a:pt x="52108" y="211997"/>
                    <a:pt x="52108" y="211997"/>
                    <a:pt x="52108" y="211997"/>
                  </a:cubicBezTo>
                  <a:cubicBezTo>
                    <a:pt x="31621" y="211997"/>
                    <a:pt x="14697" y="195073"/>
                    <a:pt x="14697" y="174140"/>
                  </a:cubicBezTo>
                  <a:cubicBezTo>
                    <a:pt x="14697" y="52108"/>
                    <a:pt x="14697" y="52108"/>
                    <a:pt x="14697" y="52108"/>
                  </a:cubicBezTo>
                  <a:cubicBezTo>
                    <a:pt x="14697" y="31621"/>
                    <a:pt x="31621" y="14697"/>
                    <a:pt x="52108" y="14697"/>
                  </a:cubicBezTo>
                  <a:close/>
                  <a:moveTo>
                    <a:pt x="174140" y="0"/>
                  </a:moveTo>
                  <a:cubicBezTo>
                    <a:pt x="52108" y="0"/>
                    <a:pt x="52108" y="0"/>
                    <a:pt x="52108" y="0"/>
                  </a:cubicBezTo>
                  <a:cubicBezTo>
                    <a:pt x="23604" y="0"/>
                    <a:pt x="0" y="23604"/>
                    <a:pt x="0" y="52108"/>
                  </a:cubicBezTo>
                  <a:cubicBezTo>
                    <a:pt x="0" y="174140"/>
                    <a:pt x="0" y="174140"/>
                    <a:pt x="0" y="174140"/>
                  </a:cubicBezTo>
                  <a:cubicBezTo>
                    <a:pt x="0" y="203090"/>
                    <a:pt x="23604" y="226695"/>
                    <a:pt x="52108" y="226695"/>
                  </a:cubicBezTo>
                  <a:cubicBezTo>
                    <a:pt x="174140" y="226695"/>
                    <a:pt x="174140" y="226695"/>
                    <a:pt x="174140" y="226695"/>
                  </a:cubicBezTo>
                  <a:cubicBezTo>
                    <a:pt x="203090" y="226695"/>
                    <a:pt x="226695" y="203090"/>
                    <a:pt x="226695" y="174140"/>
                  </a:cubicBezTo>
                  <a:cubicBezTo>
                    <a:pt x="226695" y="52108"/>
                    <a:pt x="226695" y="52108"/>
                    <a:pt x="226695" y="52108"/>
                  </a:cubicBezTo>
                  <a:cubicBezTo>
                    <a:pt x="226695" y="23604"/>
                    <a:pt x="203090" y="0"/>
                    <a:pt x="1741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785" name="Rectangle 79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JAAAeA0AAPQoAABoDwAAEAAAACYAAAAIAAAA//////////8="/>
              </a:ext>
            </a:extLst>
          </p:cNvSpPr>
          <p:nvPr/>
        </p:nvSpPr>
        <p:spPr>
          <a:xfrm>
            <a:off x="5960745" y="2189480"/>
            <a:ext cx="696595" cy="3149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HAZARDOUS WASTE to LANDFILL</a:t>
            </a:r>
            <a:endParaRPr lang="it-it">
              <a:latin typeface="Arial" pitchFamily="1" charset="0"/>
              <a:ea typeface="Calibri" pitchFamily="2" charset="0"/>
              <a:cs typeface="Arial" pitchFamily="1" charset="0"/>
            </a:endParaRPr>
          </a:p>
        </p:txBody>
      </p:sp>
      <p:sp>
        <p:nvSpPr>
          <p:cNvPr id="786" name="Rectangle 79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oIgAAzg8AACMmAAAZEQAAEAAAACYAAAAIAAAA//////////8="/>
              </a:ext>
            </a:extLst>
          </p:cNvSpPr>
          <p:nvPr/>
        </p:nvSpPr>
        <p:spPr>
          <a:xfrm>
            <a:off x="5593080" y="2569210"/>
            <a:ext cx="60642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RECOVERY of BOTTOM ASH </a:t>
            </a:r>
            <a:endParaRPr lang="it-it">
              <a:latin typeface="Arial" pitchFamily="1" charset="0"/>
              <a:ea typeface="Calibri" pitchFamily="2" charset="0"/>
              <a:cs typeface="Arial" pitchFamily="1" charset="0"/>
            </a:endParaRPr>
          </a:p>
        </p:txBody>
      </p:sp>
      <p:sp>
        <p:nvSpPr>
          <p:cNvPr id="787" name="Rectangle 79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HgAAxw8AABkiAAASEQAAEAAAACYAAAAIAAAA//////////8="/>
              </a:ext>
            </a:extLst>
          </p:cNvSpPr>
          <p:nvPr/>
        </p:nvSpPr>
        <p:spPr>
          <a:xfrm>
            <a:off x="5023485" y="2564765"/>
            <a:ext cx="519430" cy="21018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BOTTOM ASH to  RECOVERY</a:t>
            </a:r>
            <a:endParaRPr lang="it-it">
              <a:latin typeface="Arial" pitchFamily="1" charset="0"/>
              <a:ea typeface="Calibri" pitchFamily="2" charset="0"/>
              <a:cs typeface="Arial" pitchFamily="1" charset="0"/>
            </a:endParaRPr>
          </a:p>
        </p:txBody>
      </p:sp>
      <p:sp>
        <p:nvSpPr>
          <p:cNvPr id="788" name="Rectangle 79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qxwAAKQHAAAVHwAAEAAAACYAAAAIAAAA//////////8="/>
              </a:ext>
            </a:extLst>
          </p:cNvSpPr>
          <p:nvPr/>
        </p:nvSpPr>
        <p:spPr>
          <a:xfrm>
            <a:off x="539750" y="4660265"/>
            <a:ext cx="702310" cy="39243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COMMERCIAL / BUSINESS WASTE </a:t>
            </a:r>
            <a:endParaRPr lang="it-it">
              <a:latin typeface="Arial" pitchFamily="1" charset="0"/>
              <a:ea typeface="Calibri" pitchFamily="2" charset="0"/>
              <a:cs typeface="Arial" pitchFamily="1" charset="0"/>
            </a:endParaRPr>
          </a:p>
        </p:txBody>
      </p:sp>
      <p:sp>
        <p:nvSpPr>
          <p:cNvPr id="789" name="Rectangle 79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CAAAGBQAAAkNAABhFgAAEAAAACYAAAAIAAAA//////////8="/>
              </a:ext>
            </a:extLst>
          </p:cNvSpPr>
          <p:nvPr/>
        </p:nvSpPr>
        <p:spPr>
          <a:xfrm>
            <a:off x="1328420" y="3266440"/>
            <a:ext cx="790575" cy="371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SEGREGATED COLLECTION of DRY FRACTIONS</a:t>
            </a:r>
            <a:endParaRPr lang="it-it">
              <a:latin typeface="Arial" pitchFamily="1" charset="0"/>
              <a:ea typeface="Calibri" pitchFamily="2" charset="0"/>
              <a:cs typeface="Arial" pitchFamily="1" charset="0"/>
            </a:endParaRPr>
          </a:p>
        </p:txBody>
      </p:sp>
      <p:grpSp>
        <p:nvGrpSpPr>
          <p:cNvPr id="790" name="Group 79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QKAACMFgAAygsAAPQXAAAQAAAAJgAAAAgAAAD/////AAAAAA=="/>
              </a:ext>
            </a:extLst>
          </p:cNvGrpSpPr>
          <p:nvPr/>
        </p:nvGrpSpPr>
        <p:grpSpPr>
          <a:xfrm>
            <a:off x="1689100" y="3665220"/>
            <a:ext cx="227330" cy="228600"/>
            <a:chOff x="1689100" y="3665220"/>
            <a:chExt cx="227330" cy="228600"/>
          </a:xfrm>
        </p:grpSpPr>
        <p:sp>
          <p:nvSpPr>
            <p:cNvPr id="796" name="Freeform 7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kCgAAjBYAAMoLAAD0FwAAAAAAACYAAAAIAAAA//////////8="/>
                </a:ext>
              </a:extLst>
            </p:cNvSpPr>
            <p:nvPr/>
          </p:nvSpPr>
          <p:spPr>
            <a:xfrm>
              <a:off x="1689100" y="366522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8600"/>
                    <a:pt x="53044" y="228600"/>
                  </a:cubicBezTo>
                  <a:lnTo>
                    <a:pt x="174286" y="228600"/>
                  </a:lnTo>
                  <a:cubicBezTo>
                    <a:pt x="203334" y="228600"/>
                    <a:pt x="226067" y="204470"/>
                    <a:pt x="227330" y="175260"/>
                  </a:cubicBezTo>
                  <a:lnTo>
                    <a:pt x="227330" y="53340"/>
                  </a:lnTo>
                  <a:cubicBezTo>
                    <a:pt x="226067" y="24130"/>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795" name="Freeform 7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7CgAApBYAALMLAADcFwAAAAAAACYAAAAIAAAA//////////8="/>
                </a:ext>
              </a:extLst>
            </p:cNvSpPr>
            <p:nvPr/>
          </p:nvSpPr>
          <p:spPr>
            <a:xfrm>
              <a:off x="1703705" y="3680460"/>
              <a:ext cx="198120" cy="198120"/>
            </a:xfrm>
            <a:custGeom>
              <a:avLst/>
              <a:gdLst/>
              <a:ahLst/>
              <a:cxnLst/>
              <a:rect l="0" t="0" r="198120" b="198120"/>
              <a:pathLst>
                <a:path w="198120" h="198120">
                  <a:moveTo>
                    <a:pt x="38100" y="0"/>
                  </a:moveTo>
                  <a:lnTo>
                    <a:pt x="160020" y="0"/>
                  </a:lnTo>
                  <a:cubicBezTo>
                    <a:pt x="180340" y="0"/>
                    <a:pt x="198120" y="16510"/>
                    <a:pt x="198120" y="38100"/>
                  </a:cubicBezTo>
                  <a:lnTo>
                    <a:pt x="198120" y="160020"/>
                  </a:lnTo>
                  <a:cubicBezTo>
                    <a:pt x="198120" y="181610"/>
                    <a:pt x="180340" y="198120"/>
                    <a:pt x="160020" y="198120"/>
                  </a:cubicBezTo>
                  <a:lnTo>
                    <a:pt x="38100" y="198120"/>
                  </a:lnTo>
                  <a:cubicBezTo>
                    <a:pt x="16510" y="198120"/>
                    <a:pt x="0" y="181610"/>
                    <a:pt x="0" y="160020"/>
                  </a:cubicBezTo>
                  <a:lnTo>
                    <a:pt x="0" y="38100"/>
                  </a:lnTo>
                  <a:cubicBezTo>
                    <a:pt x="0" y="16510"/>
                    <a:pt x="16510" y="0"/>
                    <a:pt x="381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794" name="Freeform 8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PCgAA/hYAAFsLAACkFwAAAAAAACYAAAAIAAAA//////////8="/>
                </a:ext>
              </a:extLst>
            </p:cNvSpPr>
            <p:nvPr/>
          </p:nvSpPr>
          <p:spPr>
            <a:xfrm>
              <a:off x="1757045" y="3737610"/>
              <a:ext cx="88900" cy="105410"/>
            </a:xfrm>
            <a:custGeom>
              <a:avLst/>
              <a:gdLst/>
              <a:ahLst/>
              <a:cxnLst/>
              <a:rect l="0" t="0" r="88900" b="105410"/>
              <a:pathLst>
                <a:path w="88900" h="105410">
                  <a:moveTo>
                    <a:pt x="15240" y="105410"/>
                  </a:moveTo>
                  <a:cubicBezTo>
                    <a:pt x="13970" y="104140"/>
                    <a:pt x="12700" y="102870"/>
                    <a:pt x="12700" y="99060"/>
                  </a:cubicBezTo>
                  <a:lnTo>
                    <a:pt x="5080" y="10160"/>
                  </a:lnTo>
                  <a:lnTo>
                    <a:pt x="0" y="6350"/>
                  </a:lnTo>
                  <a:lnTo>
                    <a:pt x="0" y="0"/>
                  </a:lnTo>
                  <a:lnTo>
                    <a:pt x="88900" y="0"/>
                  </a:lnTo>
                  <a:lnTo>
                    <a:pt x="88900" y="6350"/>
                  </a:lnTo>
                  <a:lnTo>
                    <a:pt x="85090" y="10160"/>
                  </a:lnTo>
                  <a:cubicBezTo>
                    <a:pt x="82550" y="39370"/>
                    <a:pt x="80010" y="68580"/>
                    <a:pt x="77470" y="99060"/>
                  </a:cubicBezTo>
                  <a:cubicBezTo>
                    <a:pt x="77470" y="101600"/>
                    <a:pt x="76200" y="104140"/>
                    <a:pt x="73660" y="105410"/>
                  </a:cubicBezTo>
                  <a:cubicBezTo>
                    <a:pt x="54610" y="105410"/>
                    <a:pt x="35560" y="105410"/>
                    <a:pt x="15240" y="10541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93" name="Freeform 8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CgAA/BYAAF0LAACmFwAAAAAAACYAAAAIAAAA//////////8="/>
                </a:ext>
              </a:extLst>
            </p:cNvSpPr>
            <p:nvPr/>
          </p:nvSpPr>
          <p:spPr>
            <a:xfrm>
              <a:off x="1755775" y="3736340"/>
              <a:ext cx="91440" cy="107950"/>
            </a:xfrm>
            <a:custGeom>
              <a:avLst/>
              <a:gdLst/>
              <a:ahLst/>
              <a:cxnLst/>
              <a:rect l="0" t="0" r="91440" b="107950"/>
              <a:pathLst>
                <a:path w="91440" h="107950">
                  <a:moveTo>
                    <a:pt x="16510" y="107950"/>
                  </a:moveTo>
                  <a:cubicBezTo>
                    <a:pt x="15240" y="106680"/>
                    <a:pt x="13970" y="106680"/>
                    <a:pt x="12700" y="105410"/>
                  </a:cubicBezTo>
                  <a:lnTo>
                    <a:pt x="16510" y="102870"/>
                  </a:lnTo>
                  <a:cubicBezTo>
                    <a:pt x="16510" y="104140"/>
                    <a:pt x="17780" y="104140"/>
                    <a:pt x="17780" y="104140"/>
                  </a:cubicBezTo>
                  <a:lnTo>
                    <a:pt x="16510" y="107950"/>
                  </a:lnTo>
                  <a:close/>
                  <a:moveTo>
                    <a:pt x="12700" y="105410"/>
                  </a:moveTo>
                  <a:cubicBezTo>
                    <a:pt x="12700" y="104140"/>
                    <a:pt x="11430" y="102870"/>
                    <a:pt x="11430" y="100330"/>
                  </a:cubicBezTo>
                  <a:lnTo>
                    <a:pt x="15240" y="100330"/>
                  </a:lnTo>
                  <a:cubicBezTo>
                    <a:pt x="15240" y="101600"/>
                    <a:pt x="15240" y="102870"/>
                    <a:pt x="16510" y="102870"/>
                  </a:cubicBezTo>
                  <a:lnTo>
                    <a:pt x="12700" y="105410"/>
                  </a:lnTo>
                  <a:close/>
                  <a:moveTo>
                    <a:pt x="11430" y="100330"/>
                  </a:moveTo>
                  <a:lnTo>
                    <a:pt x="13970" y="100330"/>
                  </a:lnTo>
                  <a:lnTo>
                    <a:pt x="11430" y="100330"/>
                  </a:lnTo>
                  <a:close/>
                  <a:moveTo>
                    <a:pt x="11430" y="100330"/>
                  </a:moveTo>
                  <a:lnTo>
                    <a:pt x="5080" y="11430"/>
                  </a:lnTo>
                  <a:lnTo>
                    <a:pt x="8890" y="10160"/>
                  </a:lnTo>
                  <a:lnTo>
                    <a:pt x="15240" y="100330"/>
                  </a:lnTo>
                  <a:lnTo>
                    <a:pt x="11430" y="100330"/>
                  </a:lnTo>
                  <a:close/>
                  <a:moveTo>
                    <a:pt x="7620" y="8890"/>
                  </a:moveTo>
                  <a:lnTo>
                    <a:pt x="8890" y="10160"/>
                  </a:lnTo>
                  <a:lnTo>
                    <a:pt x="6350" y="11430"/>
                  </a:lnTo>
                  <a:lnTo>
                    <a:pt x="7620" y="8890"/>
                  </a:lnTo>
                  <a:close/>
                  <a:moveTo>
                    <a:pt x="5080" y="12700"/>
                  </a:moveTo>
                  <a:lnTo>
                    <a:pt x="0" y="8890"/>
                  </a:lnTo>
                  <a:lnTo>
                    <a:pt x="2540" y="6350"/>
                  </a:lnTo>
                  <a:lnTo>
                    <a:pt x="7620" y="8890"/>
                  </a:lnTo>
                  <a:lnTo>
                    <a:pt x="5080" y="12700"/>
                  </a:lnTo>
                  <a:close/>
                  <a:moveTo>
                    <a:pt x="0" y="8890"/>
                  </a:moveTo>
                  <a:lnTo>
                    <a:pt x="0" y="7620"/>
                  </a:lnTo>
                  <a:lnTo>
                    <a:pt x="1270" y="7620"/>
                  </a:lnTo>
                  <a:lnTo>
                    <a:pt x="0" y="8890"/>
                  </a:lnTo>
                  <a:close/>
                  <a:moveTo>
                    <a:pt x="0" y="7620"/>
                  </a:moveTo>
                  <a:lnTo>
                    <a:pt x="0" y="1270"/>
                  </a:lnTo>
                  <a:lnTo>
                    <a:pt x="3810" y="1270"/>
                  </a:lnTo>
                  <a:lnTo>
                    <a:pt x="3810" y="7620"/>
                  </a:lnTo>
                  <a:lnTo>
                    <a:pt x="0" y="7620"/>
                  </a:lnTo>
                  <a:close/>
                  <a:moveTo>
                    <a:pt x="0" y="1270"/>
                  </a:moveTo>
                  <a:lnTo>
                    <a:pt x="0" y="0"/>
                  </a:lnTo>
                  <a:lnTo>
                    <a:pt x="1270" y="0"/>
                  </a:lnTo>
                  <a:lnTo>
                    <a:pt x="1270" y="1270"/>
                  </a:lnTo>
                  <a:lnTo>
                    <a:pt x="0" y="1270"/>
                  </a:lnTo>
                  <a:close/>
                  <a:moveTo>
                    <a:pt x="1270" y="0"/>
                  </a:moveTo>
                  <a:lnTo>
                    <a:pt x="90170" y="0"/>
                  </a:lnTo>
                  <a:lnTo>
                    <a:pt x="90170" y="3810"/>
                  </a:lnTo>
                  <a:lnTo>
                    <a:pt x="1270" y="3810"/>
                  </a:lnTo>
                  <a:lnTo>
                    <a:pt x="1270" y="0"/>
                  </a:lnTo>
                  <a:close/>
                  <a:moveTo>
                    <a:pt x="90170" y="0"/>
                  </a:moveTo>
                  <a:lnTo>
                    <a:pt x="91440" y="0"/>
                  </a:lnTo>
                  <a:lnTo>
                    <a:pt x="91440" y="1270"/>
                  </a:lnTo>
                  <a:lnTo>
                    <a:pt x="90170" y="1270"/>
                  </a:lnTo>
                  <a:lnTo>
                    <a:pt x="90170" y="0"/>
                  </a:lnTo>
                  <a:close/>
                  <a:moveTo>
                    <a:pt x="91440" y="1270"/>
                  </a:moveTo>
                  <a:lnTo>
                    <a:pt x="91440" y="7620"/>
                  </a:lnTo>
                  <a:lnTo>
                    <a:pt x="88900" y="7620"/>
                  </a:lnTo>
                  <a:lnTo>
                    <a:pt x="88900" y="1270"/>
                  </a:lnTo>
                  <a:lnTo>
                    <a:pt x="91440" y="1270"/>
                  </a:lnTo>
                  <a:close/>
                  <a:moveTo>
                    <a:pt x="91440" y="7620"/>
                  </a:moveTo>
                  <a:lnTo>
                    <a:pt x="91440" y="8890"/>
                  </a:lnTo>
                  <a:lnTo>
                    <a:pt x="90170" y="7620"/>
                  </a:lnTo>
                  <a:lnTo>
                    <a:pt x="91440" y="7620"/>
                  </a:lnTo>
                  <a:close/>
                  <a:moveTo>
                    <a:pt x="91440" y="8890"/>
                  </a:moveTo>
                  <a:lnTo>
                    <a:pt x="86360" y="12700"/>
                  </a:lnTo>
                  <a:lnTo>
                    <a:pt x="85090" y="8890"/>
                  </a:lnTo>
                  <a:lnTo>
                    <a:pt x="88900" y="6350"/>
                  </a:lnTo>
                  <a:lnTo>
                    <a:pt x="91440" y="8890"/>
                  </a:lnTo>
                  <a:close/>
                  <a:moveTo>
                    <a:pt x="83820" y="10160"/>
                  </a:moveTo>
                  <a:lnTo>
                    <a:pt x="85090" y="8890"/>
                  </a:lnTo>
                  <a:lnTo>
                    <a:pt x="86360" y="11430"/>
                  </a:lnTo>
                  <a:lnTo>
                    <a:pt x="83820" y="10160"/>
                  </a:lnTo>
                  <a:close/>
                  <a:moveTo>
                    <a:pt x="87630" y="11430"/>
                  </a:moveTo>
                  <a:lnTo>
                    <a:pt x="81280" y="100330"/>
                  </a:lnTo>
                  <a:lnTo>
                    <a:pt x="77470" y="100330"/>
                  </a:lnTo>
                  <a:lnTo>
                    <a:pt x="83820" y="10160"/>
                  </a:lnTo>
                  <a:lnTo>
                    <a:pt x="87630" y="11430"/>
                  </a:lnTo>
                  <a:close/>
                  <a:moveTo>
                    <a:pt x="81280" y="100330"/>
                  </a:moveTo>
                  <a:lnTo>
                    <a:pt x="78740" y="100330"/>
                  </a:lnTo>
                  <a:lnTo>
                    <a:pt x="81280" y="100330"/>
                  </a:lnTo>
                  <a:close/>
                  <a:moveTo>
                    <a:pt x="81280" y="100330"/>
                  </a:moveTo>
                  <a:lnTo>
                    <a:pt x="77470" y="100330"/>
                  </a:lnTo>
                  <a:lnTo>
                    <a:pt x="81280" y="100330"/>
                  </a:lnTo>
                  <a:close/>
                  <a:moveTo>
                    <a:pt x="81280" y="100330"/>
                  </a:moveTo>
                  <a:lnTo>
                    <a:pt x="78740" y="100330"/>
                  </a:lnTo>
                  <a:lnTo>
                    <a:pt x="81280" y="100330"/>
                  </a:lnTo>
                  <a:close/>
                  <a:moveTo>
                    <a:pt x="81280" y="100330"/>
                  </a:moveTo>
                  <a:cubicBezTo>
                    <a:pt x="81280" y="100330"/>
                    <a:pt x="81280" y="101600"/>
                    <a:pt x="81280" y="101600"/>
                  </a:cubicBezTo>
                  <a:lnTo>
                    <a:pt x="77470" y="100330"/>
                  </a:lnTo>
                  <a:cubicBezTo>
                    <a:pt x="77470" y="100330"/>
                    <a:pt x="77470" y="100330"/>
                    <a:pt x="77470" y="100330"/>
                  </a:cubicBezTo>
                  <a:lnTo>
                    <a:pt x="81280" y="100330"/>
                  </a:lnTo>
                  <a:close/>
                  <a:moveTo>
                    <a:pt x="81280" y="101600"/>
                  </a:moveTo>
                  <a:cubicBezTo>
                    <a:pt x="80010" y="101600"/>
                    <a:pt x="80010" y="102870"/>
                    <a:pt x="80010" y="102870"/>
                  </a:cubicBezTo>
                  <a:lnTo>
                    <a:pt x="77470" y="101600"/>
                  </a:lnTo>
                  <a:cubicBezTo>
                    <a:pt x="77470" y="101600"/>
                    <a:pt x="77470" y="101600"/>
                    <a:pt x="77470" y="100330"/>
                  </a:cubicBezTo>
                  <a:lnTo>
                    <a:pt x="81280" y="101600"/>
                  </a:lnTo>
                  <a:close/>
                  <a:moveTo>
                    <a:pt x="80010" y="102870"/>
                  </a:moveTo>
                  <a:cubicBezTo>
                    <a:pt x="80010" y="105410"/>
                    <a:pt x="78740" y="106680"/>
                    <a:pt x="76200" y="107950"/>
                  </a:cubicBezTo>
                  <a:lnTo>
                    <a:pt x="74930" y="104140"/>
                  </a:lnTo>
                  <a:cubicBezTo>
                    <a:pt x="76200" y="104140"/>
                    <a:pt x="76200" y="102870"/>
                    <a:pt x="77470" y="101600"/>
                  </a:cubicBezTo>
                  <a:lnTo>
                    <a:pt x="80010" y="102870"/>
                  </a:lnTo>
                  <a:close/>
                  <a:moveTo>
                    <a:pt x="76200" y="107950"/>
                  </a:moveTo>
                  <a:lnTo>
                    <a:pt x="74930" y="107950"/>
                  </a:lnTo>
                  <a:lnTo>
                    <a:pt x="74930" y="106680"/>
                  </a:lnTo>
                  <a:lnTo>
                    <a:pt x="76200" y="107950"/>
                  </a:lnTo>
                  <a:close/>
                  <a:moveTo>
                    <a:pt x="74930" y="107950"/>
                  </a:moveTo>
                  <a:lnTo>
                    <a:pt x="16510" y="107950"/>
                  </a:lnTo>
                  <a:lnTo>
                    <a:pt x="16510" y="104140"/>
                  </a:lnTo>
                  <a:lnTo>
                    <a:pt x="74930" y="104140"/>
                  </a:lnTo>
                  <a:lnTo>
                    <a:pt x="74930" y="107950"/>
                  </a:lnTo>
                  <a:close/>
                  <a:moveTo>
                    <a:pt x="16510" y="107950"/>
                  </a:moveTo>
                  <a:lnTo>
                    <a:pt x="16510" y="106680"/>
                  </a:lnTo>
                  <a:lnTo>
                    <a:pt x="16510" y="10795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792" name="Freeform 8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PCgAA2hYAAFsLAAD0FgAAAAAAACYAAAAIAAAA//////////8="/>
                </a:ext>
              </a:extLst>
            </p:cNvSpPr>
            <p:nvPr/>
          </p:nvSpPr>
          <p:spPr>
            <a:xfrm>
              <a:off x="1757045" y="3714750"/>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91" name="Freeform 8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CgAA2hYAAF0LAAD4FgAAAAAAACYAAAAIAAAA//////////8="/>
                </a:ext>
              </a:extLst>
            </p:cNvSpPr>
            <p:nvPr/>
          </p:nvSpPr>
          <p:spPr>
            <a:xfrm>
              <a:off x="1755775" y="3714750"/>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797" name="Rectangle 80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EAAAehYAAFwUAADBFwAAEAAAACYAAAAIAAAA//////////8="/>
              </a:ext>
            </a:extLst>
          </p:cNvSpPr>
          <p:nvPr/>
        </p:nvSpPr>
        <p:spPr>
          <a:xfrm>
            <a:off x="2683510" y="3653790"/>
            <a:ext cx="626110" cy="20764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TRANSFER STATION</a:t>
            </a:r>
            <a:endParaRPr lang="it-it">
              <a:latin typeface="Arial" pitchFamily="1" charset="0"/>
              <a:ea typeface="Calibri" pitchFamily="2" charset="0"/>
              <a:cs typeface="Arial" pitchFamily="1" charset="0"/>
            </a:endParaRPr>
          </a:p>
        </p:txBody>
      </p:sp>
      <p:sp>
        <p:nvSpPr>
          <p:cNvPr id="798" name="Rectangle 805"/>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mDQAADxQAABkRAAAjFgAAEAAAACYAAAAIAAAA//////////8="/>
              </a:ext>
            </a:extLst>
          </p:cNvSpPr>
          <p:nvPr/>
        </p:nvSpPr>
        <p:spPr>
          <a:xfrm>
            <a:off x="2137410" y="3260725"/>
            <a:ext cx="641985" cy="33782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DRY FRACTIONS</a:t>
            </a:r>
          </a:p>
          <a:p>
            <a:pPr marL="0" marR="0" indent="0" algn="ctr" defTabSz="914400">
              <a:lnSpc>
                <a:spcPct val="72000"/>
              </a:lnSpc>
              <a:spcBef>
                <a:spcPts val="0"/>
              </a:spcBef>
              <a:spcAft>
                <a:spcPts val="1000"/>
              </a:spcAft>
              <a:buNone/>
              <a:tabLst/>
              <a:defRPr lang="en-us"/>
            </a:pPr>
            <a:r>
              <a:rPr lang="en-us" sz="600">
                <a:solidFill>
                  <a:srgbClr val="000000"/>
                </a:solidFill>
              </a:rPr>
              <a:t> to TRANSFER STATION</a:t>
            </a:r>
            <a:endParaRPr lang="it-it">
              <a:latin typeface="Arial" pitchFamily="1" charset="0"/>
              <a:ea typeface="Calibri" pitchFamily="2" charset="0"/>
              <a:cs typeface="Arial" pitchFamily="1" charset="0"/>
            </a:endParaRPr>
          </a:p>
        </p:txBody>
      </p:sp>
      <p:grpSp>
        <p:nvGrpSpPr>
          <p:cNvPr id="799" name="Group 80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8OAABJEgAA4g8AAK4TAAAQAAAAJgAAAAgAAAD/////AAAAAA=="/>
              </a:ext>
            </a:extLst>
          </p:cNvGrpSpPr>
          <p:nvPr/>
        </p:nvGrpSpPr>
        <p:grpSpPr>
          <a:xfrm>
            <a:off x="2356485" y="2972435"/>
            <a:ext cx="225425" cy="226695"/>
            <a:chOff x="2356485" y="2972435"/>
            <a:chExt cx="225425" cy="226695"/>
          </a:xfrm>
        </p:grpSpPr>
        <p:sp>
          <p:nvSpPr>
            <p:cNvPr id="811" name="Freeform 8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LDgAAVRIAANYPAACiEwAAAAAAACYAAAAIAAAA//////////8="/>
                </a:ext>
              </a:extLst>
            </p:cNvSpPr>
            <p:nvPr/>
          </p:nvSpPr>
          <p:spPr>
            <a:xfrm>
              <a:off x="2364105" y="2980055"/>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10" name="Freeform 8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gAASRIAAOIPAACuEwAAAAAAACYAAAAIAAAA//////////8="/>
                </a:ext>
              </a:extLst>
            </p:cNvSpPr>
            <p:nvPr/>
          </p:nvSpPr>
          <p:spPr>
            <a:xfrm>
              <a:off x="2356485" y="297243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9" name="Freeform 8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gDgAAphIAAMEPAABFEwAAAAAAACYAAAAIAAAA//////////8="/>
                </a:ext>
              </a:extLst>
            </p:cNvSpPr>
            <p:nvPr/>
          </p:nvSpPr>
          <p:spPr>
            <a:xfrm>
              <a:off x="2377440" y="3031490"/>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1673"/>
                  </a:lnTo>
                  <a:lnTo>
                    <a:pt x="45724" y="91673"/>
                  </a:lnTo>
                  <a:lnTo>
                    <a:pt x="45724" y="96629"/>
                  </a:lnTo>
                  <a:lnTo>
                    <a:pt x="45724" y="97248"/>
                  </a:lnTo>
                  <a:lnTo>
                    <a:pt x="46342" y="97866"/>
                  </a:lnTo>
                  <a:lnTo>
                    <a:pt x="46342" y="98487"/>
                  </a:lnTo>
                  <a:lnTo>
                    <a:pt x="46960" y="98487"/>
                  </a:lnTo>
                  <a:lnTo>
                    <a:pt x="47577" y="99104"/>
                  </a:lnTo>
                  <a:lnTo>
                    <a:pt x="48195" y="99104"/>
                  </a:lnTo>
                  <a:lnTo>
                    <a:pt x="48195" y="99726"/>
                  </a:lnTo>
                  <a:lnTo>
                    <a:pt x="48813" y="99726"/>
                  </a:lnTo>
                  <a:lnTo>
                    <a:pt x="49431" y="99726"/>
                  </a:lnTo>
                  <a:lnTo>
                    <a:pt x="50049" y="99726"/>
                  </a:lnTo>
                  <a:lnTo>
                    <a:pt x="50667" y="99726"/>
                  </a:lnTo>
                  <a:lnTo>
                    <a:pt x="50667" y="100345"/>
                  </a:lnTo>
                  <a:lnTo>
                    <a:pt x="51285" y="100345"/>
                  </a:lnTo>
                  <a:lnTo>
                    <a:pt x="51903" y="100345"/>
                  </a:lnTo>
                  <a:lnTo>
                    <a:pt x="52521" y="100345"/>
                  </a:lnTo>
                  <a:lnTo>
                    <a:pt x="53139" y="100963"/>
                  </a:lnTo>
                  <a:lnTo>
                    <a:pt x="53756" y="100963"/>
                  </a:lnTo>
                  <a:lnTo>
                    <a:pt x="54374" y="100963"/>
                  </a:lnTo>
                  <a:lnTo>
                    <a:pt x="55610" y="100963"/>
                  </a:lnTo>
                  <a:lnTo>
                    <a:pt x="165596" y="100963"/>
                  </a:lnTo>
                  <a:lnTo>
                    <a:pt x="166213" y="100963"/>
                  </a:lnTo>
                  <a:lnTo>
                    <a:pt x="166831" y="100963"/>
                  </a:lnTo>
                  <a:lnTo>
                    <a:pt x="167449" y="100963"/>
                  </a:lnTo>
                  <a:lnTo>
                    <a:pt x="168067" y="100963"/>
                  </a:lnTo>
                  <a:lnTo>
                    <a:pt x="168685" y="100345"/>
                  </a:lnTo>
                  <a:lnTo>
                    <a:pt x="169303" y="100345"/>
                  </a:lnTo>
                  <a:lnTo>
                    <a:pt x="169921" y="100345"/>
                  </a:lnTo>
                  <a:lnTo>
                    <a:pt x="170539" y="99727"/>
                  </a:lnTo>
                  <a:lnTo>
                    <a:pt x="171157" y="99727"/>
                  </a:lnTo>
                  <a:lnTo>
                    <a:pt x="171774" y="99727"/>
                  </a:lnTo>
                  <a:lnTo>
                    <a:pt x="172392" y="99727"/>
                  </a:lnTo>
                  <a:lnTo>
                    <a:pt x="173010" y="99109"/>
                  </a:lnTo>
                  <a:lnTo>
                    <a:pt x="173628" y="99109"/>
                  </a:lnTo>
                  <a:lnTo>
                    <a:pt x="173628" y="98487"/>
                  </a:lnTo>
                  <a:lnTo>
                    <a:pt x="174246" y="98487"/>
                  </a:lnTo>
                  <a:lnTo>
                    <a:pt x="174864" y="97869"/>
                  </a:lnTo>
                  <a:lnTo>
                    <a:pt x="174864" y="97248"/>
                  </a:lnTo>
                  <a:lnTo>
                    <a:pt x="174864" y="96629"/>
                  </a:lnTo>
                  <a:lnTo>
                    <a:pt x="174864" y="91673"/>
                  </a:lnTo>
                  <a:lnTo>
                    <a:pt x="181661" y="91673"/>
                  </a:lnTo>
                  <a:lnTo>
                    <a:pt x="182279" y="91673"/>
                  </a:lnTo>
                  <a:lnTo>
                    <a:pt x="182897" y="91673"/>
                  </a:lnTo>
                  <a:lnTo>
                    <a:pt x="182897" y="91054"/>
                  </a:lnTo>
                  <a:lnTo>
                    <a:pt x="182897" y="90434"/>
                  </a:lnTo>
                  <a:lnTo>
                    <a:pt x="183515" y="90434"/>
                  </a:lnTo>
                  <a:lnTo>
                    <a:pt x="183515" y="89815"/>
                  </a:lnTo>
                  <a:lnTo>
                    <a:pt x="183515" y="89196"/>
                  </a:lnTo>
                  <a:lnTo>
                    <a:pt x="183515" y="61941"/>
                  </a:lnTo>
                  <a:lnTo>
                    <a:pt x="173628" y="30351"/>
                  </a:lnTo>
                  <a:lnTo>
                    <a:pt x="173628" y="29732"/>
                  </a:lnTo>
                  <a:lnTo>
                    <a:pt x="173628" y="29112"/>
                  </a:lnTo>
                  <a:lnTo>
                    <a:pt x="173628" y="28493"/>
                  </a:lnTo>
                  <a:lnTo>
                    <a:pt x="173010" y="27875"/>
                  </a:lnTo>
                  <a:lnTo>
                    <a:pt x="172392" y="27875"/>
                  </a:lnTo>
                  <a:lnTo>
                    <a:pt x="172392" y="27254"/>
                  </a:lnTo>
                  <a:lnTo>
                    <a:pt x="171774" y="27254"/>
                  </a:lnTo>
                  <a:close/>
                  <a:moveTo>
                    <a:pt x="167449" y="34067"/>
                  </a:moveTo>
                  <a:lnTo>
                    <a:pt x="168067" y="34067"/>
                  </a:lnTo>
                  <a:lnTo>
                    <a:pt x="168685" y="34067"/>
                  </a:lnTo>
                  <a:lnTo>
                    <a:pt x="168685" y="34687"/>
                  </a:lnTo>
                  <a:lnTo>
                    <a:pt x="168685" y="35306"/>
                  </a:lnTo>
                  <a:lnTo>
                    <a:pt x="173628" y="52650"/>
                  </a:lnTo>
                  <a:lnTo>
                    <a:pt x="173628" y="53269"/>
                  </a:lnTo>
                  <a:lnTo>
                    <a:pt x="173628" y="53889"/>
                  </a:lnTo>
                  <a:lnTo>
                    <a:pt x="173010" y="53889"/>
                  </a:lnTo>
                  <a:lnTo>
                    <a:pt x="172392" y="53889"/>
                  </a:lnTo>
                  <a:lnTo>
                    <a:pt x="145205" y="53889"/>
                  </a:lnTo>
                  <a:lnTo>
                    <a:pt x="144587" y="53889"/>
                  </a:lnTo>
                  <a:lnTo>
                    <a:pt x="143969" y="53889"/>
                  </a:lnTo>
                  <a:lnTo>
                    <a:pt x="143969" y="53269"/>
                  </a:lnTo>
                  <a:lnTo>
                    <a:pt x="143351" y="52651"/>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08" name="Oval 8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DgAAIhMAANYOAABWEwAAAAAAACYAAAAIAAAA//////////8="/>
                </a:ext>
              </a:extLst>
            </p:cNvSpPr>
            <p:nvPr/>
          </p:nvSpPr>
          <p:spPr>
            <a:xfrm>
              <a:off x="2378710"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7" name="Oval 8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DgAALBMAAMsOAABLEwAAAAAAACYAAAAIAAAA//////////8="/>
                </a:ext>
              </a:extLst>
            </p:cNvSpPr>
            <p:nvPr/>
          </p:nvSpPr>
          <p:spPr>
            <a:xfrm>
              <a:off x="2385695"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6" name="Oval 8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xDgAALxMAAMgOAABJEwAAAAAAACYAAAAIAAAA//////////8="/>
                </a:ext>
              </a:extLst>
            </p:cNvSpPr>
            <p:nvPr/>
          </p:nvSpPr>
          <p:spPr>
            <a:xfrm>
              <a:off x="2388235" y="311848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5" name="Oval 8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DgAAIhMAAA0PAABWEwAAAAAAACYAAAAIAAAA//////////8="/>
                </a:ext>
              </a:extLst>
            </p:cNvSpPr>
            <p:nvPr/>
          </p:nvSpPr>
          <p:spPr>
            <a:xfrm>
              <a:off x="2413635"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4" name="Oval 8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Q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kDgAALBMAAAIPAABLEwAAAAAAACYAAAAIAAAA//////////8="/>
                </a:ext>
              </a:extLst>
            </p:cNvSpPr>
            <p:nvPr/>
          </p:nvSpPr>
          <p:spPr>
            <a:xfrm>
              <a:off x="2420620"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3" name="Oval 8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k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DgAALxMAAAAPAABJEwAAAAAAACYAAAAIAAAA//////////8="/>
                </a:ext>
              </a:extLst>
            </p:cNvSpPr>
            <p:nvPr/>
          </p:nvSpPr>
          <p:spPr>
            <a:xfrm>
              <a:off x="2423160" y="3118485"/>
              <a:ext cx="1524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2" name="Oval 8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w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6DwAAKRMAAKUPAABVEwAAAAAAACYAAAAIAAAA//////////8="/>
                </a:ext>
              </a:extLst>
            </p:cNvSpPr>
            <p:nvPr/>
          </p:nvSpPr>
          <p:spPr>
            <a:xfrm>
              <a:off x="2515870" y="311467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1" name="Oval 8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A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DwAAMhMAAJwPAABNEwAAAAAAACYAAAAIAAAA//////////8="/>
                </a:ext>
              </a:extLst>
            </p:cNvSpPr>
            <p:nvPr/>
          </p:nvSpPr>
          <p:spPr>
            <a:xfrm>
              <a:off x="2521585" y="312039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0" name="Oval 8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U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DwAANRMAAJkPAABLEwAAAAAAACYAAAAIAAAA//////////8="/>
                </a:ext>
              </a:extLst>
            </p:cNvSpPr>
            <p:nvPr/>
          </p:nvSpPr>
          <p:spPr>
            <a:xfrm>
              <a:off x="2522855" y="312229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12" name="Rectangle 8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EwAA4BIAAKcZAAD0FAAAEAAAACYAAAAIAAAA//////////8="/>
              </a:ext>
            </a:extLst>
          </p:cNvSpPr>
          <p:nvPr/>
        </p:nvSpPr>
        <p:spPr>
          <a:xfrm>
            <a:off x="3173095" y="3068320"/>
            <a:ext cx="996950" cy="33782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SORTING PLANT for DRY FRACTIONS RECYCLABLES</a:t>
            </a:r>
            <a:endParaRPr lang="it-it">
              <a:latin typeface="Arial" pitchFamily="1" charset="0"/>
              <a:ea typeface="Calibri" pitchFamily="2" charset="0"/>
              <a:cs typeface="Arial" pitchFamily="1" charset="0"/>
            </a:endParaRPr>
          </a:p>
        </p:txBody>
      </p:sp>
      <p:sp>
        <p:nvSpPr>
          <p:cNvPr id="813" name="Rectangle 82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E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GwAAnxMAAN0gAADqFAAAEAAAACYAAAAIAAAA//////////8="/>
              </a:ext>
            </a:extLst>
          </p:cNvSpPr>
          <p:nvPr/>
        </p:nvSpPr>
        <p:spPr>
          <a:xfrm>
            <a:off x="4445000" y="3189605"/>
            <a:ext cx="89725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REJECTS from SORTING to LANDFILL </a:t>
            </a:r>
            <a:endParaRPr lang="it-it">
              <a:latin typeface="Arial" pitchFamily="1" charset="0"/>
              <a:ea typeface="Calibri" pitchFamily="2" charset="0"/>
              <a:cs typeface="Arial" pitchFamily="1" charset="0"/>
            </a:endParaRPr>
          </a:p>
        </p:txBody>
      </p:sp>
      <p:grpSp>
        <p:nvGrpSpPr>
          <p:cNvPr id="814" name="Group 821"/>
          <p:cNvGrpSpPr>
            <a:extLst>
              <a:ext uri="smNativeData">
                <pr:smNativeData xmlns:pr="smNativeData" xmlns:p14="http://schemas.microsoft.com/office/powerpoint/2010/main" xmlns="" val="SMDATA_7_6L0uXhMAAAAlAAAAAQAAAA8BAAAAkAAAAEgAAACQAAAASAAAAAAAAAAAAAAAAAAAABcAAAAUAAAAAAAAAAAAAAD/fwAA/38AAAAAAAAJAAAABAAAAMcGAAAMAAAAEAAAAAAAAAAAAAAAAAAAAAAAAAAfAAAAVAAAAAAAAAAAAAAAAAAAAAAAAAAAAAAAAAAAAAAAAAAAAAAAAAAAAAAAAAAAAAAAAAAAAAAAAAAAAAAAAAAAAAAAAAAAAAAAAAAAAAAAAAAAAAAAAAAAACEAAAAYAAAAFAAAAPIbAABJEgAAVh0AAK4TAAAQAAAAJgAAAAgAAAD/////AAAAAA=="/>
              </a:ext>
            </a:extLst>
          </p:cNvGrpSpPr>
          <p:nvPr/>
        </p:nvGrpSpPr>
        <p:grpSpPr>
          <a:xfrm>
            <a:off x="4542790" y="2972435"/>
            <a:ext cx="226060" cy="226695"/>
            <a:chOff x="4542790" y="2972435"/>
            <a:chExt cx="226060" cy="226695"/>
          </a:xfrm>
        </p:grpSpPr>
        <p:sp>
          <p:nvSpPr>
            <p:cNvPr id="826" name="Freeform 8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kG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GwAAVRIAAEodAACiEwAAAAAAACYAAAAIAAAA//////////8="/>
                </a:ext>
              </a:extLst>
            </p:cNvSpPr>
            <p:nvPr/>
          </p:nvSpPr>
          <p:spPr>
            <a:xfrm>
              <a:off x="4550410" y="298005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25" name="Freeform 8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GwAASRIAAFYdAACuEwAAAAAAACYAAAAIAAAA//////////8="/>
                </a:ext>
              </a:extLst>
            </p:cNvSpPr>
            <p:nvPr/>
          </p:nvSpPr>
          <p:spPr>
            <a:xfrm>
              <a:off x="4542790" y="2972435"/>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274"/>
                    <a:pt x="52103" y="226695"/>
                  </a:cubicBezTo>
                  <a:cubicBezTo>
                    <a:pt x="173957" y="226695"/>
                    <a:pt x="173957" y="226695"/>
                    <a:pt x="173957" y="226695"/>
                  </a:cubicBezTo>
                  <a:cubicBezTo>
                    <a:pt x="202530" y="226274"/>
                    <a:pt x="226060" y="202721"/>
                    <a:pt x="226060" y="174121"/>
                  </a:cubicBezTo>
                  <a:cubicBezTo>
                    <a:pt x="226060" y="52573"/>
                    <a:pt x="226060" y="52573"/>
                    <a:pt x="226060" y="52573"/>
                  </a:cubicBezTo>
                  <a:cubicBezTo>
                    <a:pt x="226060" y="23552"/>
                    <a:pt x="202530" y="0"/>
                    <a:pt x="173957" y="0"/>
                  </a:cubicBezTo>
                  <a:close/>
                  <a:moveTo>
                    <a:pt x="52103" y="14720"/>
                  </a:moveTo>
                  <a:cubicBezTo>
                    <a:pt x="173957" y="14720"/>
                    <a:pt x="173957" y="14720"/>
                    <a:pt x="173957" y="14720"/>
                  </a:cubicBezTo>
                  <a:cubicBezTo>
                    <a:pt x="194546" y="14720"/>
                    <a:pt x="211353" y="31543"/>
                    <a:pt x="211774" y="52573"/>
                  </a:cubicBezTo>
                  <a:cubicBezTo>
                    <a:pt x="211774" y="174121"/>
                    <a:pt x="211774" y="174121"/>
                    <a:pt x="211774" y="174121"/>
                  </a:cubicBezTo>
                  <a:cubicBezTo>
                    <a:pt x="211353" y="194730"/>
                    <a:pt x="194546" y="211974"/>
                    <a:pt x="173957" y="211974"/>
                  </a:cubicBezTo>
                  <a:cubicBezTo>
                    <a:pt x="52103" y="211974"/>
                    <a:pt x="52103" y="211974"/>
                    <a:pt x="52103" y="211974"/>
                  </a:cubicBezTo>
                  <a:cubicBezTo>
                    <a:pt x="31514" y="211974"/>
                    <a:pt x="14707" y="194730"/>
                    <a:pt x="14707" y="174121"/>
                  </a:cubicBezTo>
                  <a:cubicBezTo>
                    <a:pt x="14707" y="52573"/>
                    <a:pt x="14707" y="52573"/>
                    <a:pt x="14707" y="52573"/>
                  </a:cubicBezTo>
                  <a:cubicBezTo>
                    <a:pt x="14707" y="31543"/>
                    <a:pt x="31514" y="14720"/>
                    <a:pt x="52103"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4" name="Freeform 8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THAAAphIAADUdAABFEwAAAAAAACYAAAAIAAAA//////////8="/>
                </a:ext>
              </a:extLst>
            </p:cNvSpPr>
            <p:nvPr/>
          </p:nvSpPr>
          <p:spPr>
            <a:xfrm>
              <a:off x="4563745" y="303149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1673"/>
                  </a:lnTo>
                  <a:lnTo>
                    <a:pt x="45882" y="91673"/>
                  </a:lnTo>
                  <a:lnTo>
                    <a:pt x="45882" y="96629"/>
                  </a:lnTo>
                  <a:lnTo>
                    <a:pt x="45882" y="97248"/>
                  </a:lnTo>
                  <a:lnTo>
                    <a:pt x="46503" y="97869"/>
                  </a:lnTo>
                  <a:lnTo>
                    <a:pt x="46503" y="98487"/>
                  </a:lnTo>
                  <a:lnTo>
                    <a:pt x="47123" y="98487"/>
                  </a:lnTo>
                  <a:lnTo>
                    <a:pt x="47743" y="99107"/>
                  </a:lnTo>
                  <a:lnTo>
                    <a:pt x="48363" y="99107"/>
                  </a:lnTo>
                  <a:lnTo>
                    <a:pt x="48363" y="99726"/>
                  </a:lnTo>
                  <a:lnTo>
                    <a:pt x="48983" y="99726"/>
                  </a:lnTo>
                  <a:lnTo>
                    <a:pt x="49603" y="99726"/>
                  </a:lnTo>
                  <a:lnTo>
                    <a:pt x="50223" y="99726"/>
                  </a:lnTo>
                  <a:lnTo>
                    <a:pt x="50843" y="99726"/>
                  </a:lnTo>
                  <a:lnTo>
                    <a:pt x="50843" y="100345"/>
                  </a:lnTo>
                  <a:lnTo>
                    <a:pt x="51463" y="100345"/>
                  </a:lnTo>
                  <a:lnTo>
                    <a:pt x="52083" y="100345"/>
                  </a:lnTo>
                  <a:lnTo>
                    <a:pt x="52703" y="100345"/>
                  </a:lnTo>
                  <a:lnTo>
                    <a:pt x="53323" y="100965"/>
                  </a:lnTo>
                  <a:lnTo>
                    <a:pt x="53943" y="100965"/>
                  </a:lnTo>
                  <a:lnTo>
                    <a:pt x="54563" y="100965"/>
                  </a:lnTo>
                  <a:lnTo>
                    <a:pt x="55803" y="100965"/>
                  </a:lnTo>
                  <a:lnTo>
                    <a:pt x="166169" y="100965"/>
                  </a:lnTo>
                  <a:lnTo>
                    <a:pt x="166789" y="100965"/>
                  </a:lnTo>
                  <a:lnTo>
                    <a:pt x="167409" y="100965"/>
                  </a:lnTo>
                  <a:lnTo>
                    <a:pt x="168029" y="100965"/>
                  </a:lnTo>
                  <a:lnTo>
                    <a:pt x="168649" y="100965"/>
                  </a:lnTo>
                  <a:lnTo>
                    <a:pt x="169269" y="100345"/>
                  </a:lnTo>
                  <a:lnTo>
                    <a:pt x="169889" y="100345"/>
                  </a:lnTo>
                  <a:lnTo>
                    <a:pt x="170509" y="100345"/>
                  </a:lnTo>
                  <a:lnTo>
                    <a:pt x="171129" y="99725"/>
                  </a:lnTo>
                  <a:lnTo>
                    <a:pt x="171749" y="99725"/>
                  </a:lnTo>
                  <a:lnTo>
                    <a:pt x="172369" y="99725"/>
                  </a:lnTo>
                  <a:lnTo>
                    <a:pt x="172989" y="99725"/>
                  </a:lnTo>
                  <a:lnTo>
                    <a:pt x="173609" y="99105"/>
                  </a:lnTo>
                  <a:lnTo>
                    <a:pt x="174229" y="99105"/>
                  </a:lnTo>
                  <a:lnTo>
                    <a:pt x="174229" y="98487"/>
                  </a:lnTo>
                  <a:lnTo>
                    <a:pt x="174849" y="98487"/>
                  </a:lnTo>
                  <a:lnTo>
                    <a:pt x="175470" y="97866"/>
                  </a:lnTo>
                  <a:lnTo>
                    <a:pt x="175470" y="97248"/>
                  </a:lnTo>
                  <a:lnTo>
                    <a:pt x="175470" y="96629"/>
                  </a:lnTo>
                  <a:lnTo>
                    <a:pt x="175470" y="91673"/>
                  </a:lnTo>
                  <a:lnTo>
                    <a:pt x="182290" y="91673"/>
                  </a:lnTo>
                  <a:lnTo>
                    <a:pt x="182910" y="91673"/>
                  </a:lnTo>
                  <a:lnTo>
                    <a:pt x="183530" y="91673"/>
                  </a:lnTo>
                  <a:lnTo>
                    <a:pt x="183530" y="91054"/>
                  </a:lnTo>
                  <a:lnTo>
                    <a:pt x="183530" y="90434"/>
                  </a:lnTo>
                  <a:lnTo>
                    <a:pt x="184150" y="90434"/>
                  </a:lnTo>
                  <a:lnTo>
                    <a:pt x="184150" y="89815"/>
                  </a:lnTo>
                  <a:lnTo>
                    <a:pt x="184150" y="89196"/>
                  </a:lnTo>
                  <a:lnTo>
                    <a:pt x="184150" y="61941"/>
                  </a:lnTo>
                  <a:lnTo>
                    <a:pt x="174229" y="30351"/>
                  </a:lnTo>
                  <a:lnTo>
                    <a:pt x="174229" y="29732"/>
                  </a:lnTo>
                  <a:lnTo>
                    <a:pt x="174229" y="29112"/>
                  </a:lnTo>
                  <a:lnTo>
                    <a:pt x="174229" y="28493"/>
                  </a:lnTo>
                  <a:lnTo>
                    <a:pt x="173609" y="27873"/>
                  </a:lnTo>
                  <a:lnTo>
                    <a:pt x="172989" y="27873"/>
                  </a:lnTo>
                  <a:lnTo>
                    <a:pt x="172989" y="27254"/>
                  </a:lnTo>
                  <a:lnTo>
                    <a:pt x="172369" y="27254"/>
                  </a:lnTo>
                  <a:close/>
                  <a:moveTo>
                    <a:pt x="168029" y="34067"/>
                  </a:moveTo>
                  <a:lnTo>
                    <a:pt x="168649" y="34067"/>
                  </a:lnTo>
                  <a:lnTo>
                    <a:pt x="169269" y="34067"/>
                  </a:lnTo>
                  <a:lnTo>
                    <a:pt x="169269" y="34687"/>
                  </a:lnTo>
                  <a:lnTo>
                    <a:pt x="169269" y="35306"/>
                  </a:lnTo>
                  <a:lnTo>
                    <a:pt x="174229" y="52650"/>
                  </a:lnTo>
                  <a:lnTo>
                    <a:pt x="174229" y="53269"/>
                  </a:lnTo>
                  <a:lnTo>
                    <a:pt x="174229" y="53889"/>
                  </a:lnTo>
                  <a:lnTo>
                    <a:pt x="173609" y="53889"/>
                  </a:lnTo>
                  <a:lnTo>
                    <a:pt x="172989" y="53889"/>
                  </a:lnTo>
                  <a:lnTo>
                    <a:pt x="145708" y="53889"/>
                  </a:lnTo>
                  <a:lnTo>
                    <a:pt x="145088" y="53889"/>
                  </a:lnTo>
                  <a:lnTo>
                    <a:pt x="144468" y="53889"/>
                  </a:lnTo>
                  <a:lnTo>
                    <a:pt x="144468" y="53269"/>
                  </a:lnTo>
                  <a:lnTo>
                    <a:pt x="143848" y="52649"/>
                  </a:lnTo>
                  <a:lnTo>
                    <a:pt x="143848" y="35306"/>
                  </a:lnTo>
                  <a:lnTo>
                    <a:pt x="143848" y="34687"/>
                  </a:lnTo>
                  <a:lnTo>
                    <a:pt x="144468" y="34687"/>
                  </a:lnTo>
                  <a:lnTo>
                    <a:pt x="144468" y="34067"/>
                  </a:lnTo>
                  <a:lnTo>
                    <a:pt x="145088" y="34067"/>
                  </a:lnTo>
                  <a:lnTo>
                    <a:pt x="145708" y="34067"/>
                  </a:lnTo>
                  <a:lnTo>
                    <a:pt x="16802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23" name="Oval 8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VHAAAIhMAAEkcAABWEwAAAAAAACYAAAAIAAAA//////////8="/>
                </a:ext>
              </a:extLst>
            </p:cNvSpPr>
            <p:nvPr/>
          </p:nvSpPr>
          <p:spPr>
            <a:xfrm>
              <a:off x="4565015"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2" name="Oval 8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gHAAALBMAAD4cAABLEwAAAAAAACYAAAAIAAAA//////////8="/>
                </a:ext>
              </a:extLst>
            </p:cNvSpPr>
            <p:nvPr/>
          </p:nvSpPr>
          <p:spPr>
            <a:xfrm>
              <a:off x="4572000"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21" name="Oval 8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kHAAALxMAADscAABJEwAAAAAAACYAAAAIAAAA//////////8="/>
                </a:ext>
              </a:extLst>
            </p:cNvSpPr>
            <p:nvPr/>
          </p:nvSpPr>
          <p:spPr>
            <a:xfrm>
              <a:off x="4574540" y="311848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0" name="Oval 8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NHAAAIhMAAIAcAABWEwAAAAAAACYAAAAIAAAA//////////8="/>
                </a:ext>
              </a:extLst>
            </p:cNvSpPr>
            <p:nvPr/>
          </p:nvSpPr>
          <p:spPr>
            <a:xfrm>
              <a:off x="4600575" y="31102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9" name="Oval 8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XHAAALBMAAHYcAABLEwAAAAAAACYAAAAIAAAA//////////8="/>
                </a:ext>
              </a:extLst>
            </p:cNvSpPr>
            <p:nvPr/>
          </p:nvSpPr>
          <p:spPr>
            <a:xfrm>
              <a:off x="4606925" y="31165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18" name="Oval 8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HAAALxMAAHQcAABJEwAAAAAAACYAAAAIAAAA//////////8="/>
                </a:ext>
              </a:extLst>
            </p:cNvSpPr>
            <p:nvPr/>
          </p:nvSpPr>
          <p:spPr>
            <a:xfrm>
              <a:off x="4608830" y="3118485"/>
              <a:ext cx="1651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7" name="Oval 8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HAAAKRMAABkdAABVEwAAAAAAACYAAAAIAAAA//////////8="/>
                </a:ext>
              </a:extLst>
            </p:cNvSpPr>
            <p:nvPr/>
          </p:nvSpPr>
          <p:spPr>
            <a:xfrm>
              <a:off x="4702810" y="311467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6" name="Oval 8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2HAAAMhMAABAdAABNEwAAAAAAACYAAAAIAAAA//////////8="/>
                </a:ext>
              </a:extLst>
            </p:cNvSpPr>
            <p:nvPr/>
          </p:nvSpPr>
          <p:spPr>
            <a:xfrm>
              <a:off x="4707890" y="312039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15" name="Oval 8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4HAAANRMAAA0dAABLEwAAAAAAACYAAAAIAAAA//////////8="/>
                </a:ext>
              </a:extLst>
            </p:cNvSpPr>
            <p:nvPr/>
          </p:nvSpPr>
          <p:spPr>
            <a:xfrm>
              <a:off x="4709160" y="312229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27" name="Rectangle 83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JAAA9BEAAPQoAADoFAAAEAAAACYAAAAIAAAA//////////8="/>
              </a:ext>
            </a:extLst>
          </p:cNvSpPr>
          <p:nvPr/>
        </p:nvSpPr>
        <p:spPr>
          <a:xfrm>
            <a:off x="5905500" y="2918460"/>
            <a:ext cx="751840" cy="4800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SANITARY LANDFILL with ENERGY RECOVERY </a:t>
            </a:r>
            <a:endParaRPr lang="it-it">
              <a:latin typeface="Arial" pitchFamily="1" charset="0"/>
              <a:ea typeface="Calibri" pitchFamily="2" charset="0"/>
              <a:cs typeface="Arial" pitchFamily="1" charset="0"/>
            </a:endParaRPr>
          </a:p>
        </p:txBody>
      </p:sp>
      <p:grpSp>
        <p:nvGrpSpPr>
          <p:cNvPr id="828" name="Group 83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4jAABJEgAAgyQAALATAAAQAAAAJgAAAAgAAAD/////AAAAAA=="/>
              </a:ext>
            </a:extLst>
          </p:cNvGrpSpPr>
          <p:nvPr/>
        </p:nvGrpSpPr>
        <p:grpSpPr>
          <a:xfrm>
            <a:off x="5708650" y="2972435"/>
            <a:ext cx="226695" cy="227965"/>
            <a:chOff x="5708650" y="2972435"/>
            <a:chExt cx="226695" cy="227965"/>
          </a:xfrm>
        </p:grpSpPr>
        <p:sp>
          <p:nvSpPr>
            <p:cNvPr id="838" name="Freeform 8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qIwAAVRIAAHckAACkEwAAAAAAACYAAAAIAAAA//////////8="/>
                </a:ext>
              </a:extLst>
            </p:cNvSpPr>
            <p:nvPr/>
          </p:nvSpPr>
          <p:spPr>
            <a:xfrm>
              <a:off x="5716270" y="2980055"/>
              <a:ext cx="211455" cy="212725"/>
            </a:xfrm>
            <a:custGeom>
              <a:avLst/>
              <a:gdLst/>
              <a:ahLst/>
              <a:cxnLst/>
              <a:rect l="0" t="0" r="211455" b="212725"/>
              <a:pathLst>
                <a:path w="211455" h="212725">
                  <a:moveTo>
                    <a:pt x="45311" y="0"/>
                  </a:moveTo>
                  <a:lnTo>
                    <a:pt x="166143" y="0"/>
                  </a:lnTo>
                  <a:cubicBezTo>
                    <a:pt x="191316" y="0"/>
                    <a:pt x="211455" y="20259"/>
                    <a:pt x="211455" y="45583"/>
                  </a:cubicBezTo>
                  <a:lnTo>
                    <a:pt x="211455" y="167141"/>
                  </a:lnTo>
                  <a:cubicBezTo>
                    <a:pt x="211455" y="192465"/>
                    <a:pt x="191316" y="212725"/>
                    <a:pt x="166143" y="212725"/>
                  </a:cubicBezTo>
                  <a:lnTo>
                    <a:pt x="45311" y="212725"/>
                  </a:lnTo>
                  <a:cubicBezTo>
                    <a:pt x="20138" y="212725"/>
                    <a:pt x="0" y="192465"/>
                    <a:pt x="0" y="167141"/>
                  </a:cubicBezTo>
                  <a:lnTo>
                    <a:pt x="0" y="45583"/>
                  </a:lnTo>
                  <a:cubicBezTo>
                    <a:pt x="0" y="20259"/>
                    <a:pt x="20138" y="0"/>
                    <a:pt x="45311"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837" name="Rectangle 83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IwAA9xIAAHckAACgEwAAAAAAACYAAAAIAAAA//////////8="/>
                </a:ext>
              </a:extLst>
            </p:cNvSpPr>
            <p:nvPr/>
          </p:nvSpPr>
          <p:spPr>
            <a:xfrm>
              <a:off x="5717540" y="3082925"/>
              <a:ext cx="210185"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6" name="Freeform 8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oIwAAUxIAAHckAACkEwAAAAAAACYAAAAIAAAA//////////8="/>
                </a:ext>
              </a:extLst>
            </p:cNvSpPr>
            <p:nvPr/>
          </p:nvSpPr>
          <p:spPr>
            <a:xfrm>
              <a:off x="5715000" y="2978785"/>
              <a:ext cx="212725" cy="213995"/>
            </a:xfrm>
            <a:custGeom>
              <a:avLst/>
              <a:gdLst/>
              <a:ahLst/>
              <a:cxnLst/>
              <a:rect l="0" t="0" r="212725" b="213995"/>
              <a:pathLst>
                <a:path w="212725" h="213995">
                  <a:moveTo>
                    <a:pt x="46572" y="0"/>
                  </a:moveTo>
                  <a:lnTo>
                    <a:pt x="167410" y="0"/>
                  </a:lnTo>
                  <a:lnTo>
                    <a:pt x="167410" y="1266"/>
                  </a:lnTo>
                  <a:lnTo>
                    <a:pt x="46572" y="1266"/>
                  </a:lnTo>
                  <a:lnTo>
                    <a:pt x="46572" y="0"/>
                  </a:lnTo>
                  <a:close/>
                  <a:moveTo>
                    <a:pt x="167410" y="0"/>
                  </a:moveTo>
                  <a:lnTo>
                    <a:pt x="167410" y="1266"/>
                  </a:lnTo>
                  <a:lnTo>
                    <a:pt x="167410" y="0"/>
                  </a:lnTo>
                  <a:close/>
                  <a:moveTo>
                    <a:pt x="167410" y="0"/>
                  </a:moveTo>
                  <a:cubicBezTo>
                    <a:pt x="179998" y="0"/>
                    <a:pt x="191326" y="5064"/>
                    <a:pt x="200137" y="13928"/>
                  </a:cubicBezTo>
                  <a:lnTo>
                    <a:pt x="198878" y="15187"/>
                  </a:lnTo>
                  <a:cubicBezTo>
                    <a:pt x="190067" y="6331"/>
                    <a:pt x="179998" y="1266"/>
                    <a:pt x="167410" y="1266"/>
                  </a:cubicBezTo>
                  <a:lnTo>
                    <a:pt x="167410" y="0"/>
                  </a:lnTo>
                  <a:close/>
                  <a:moveTo>
                    <a:pt x="200137" y="13928"/>
                  </a:moveTo>
                  <a:cubicBezTo>
                    <a:pt x="207690" y="21526"/>
                    <a:pt x="212725" y="34188"/>
                    <a:pt x="212725" y="46850"/>
                  </a:cubicBezTo>
                  <a:lnTo>
                    <a:pt x="211466" y="46850"/>
                  </a:lnTo>
                  <a:cubicBezTo>
                    <a:pt x="211466" y="34188"/>
                    <a:pt x="206431" y="22792"/>
                    <a:pt x="198878" y="15194"/>
                  </a:cubicBezTo>
                  <a:lnTo>
                    <a:pt x="200137" y="13935"/>
                  </a:lnTo>
                  <a:close/>
                  <a:moveTo>
                    <a:pt x="212725" y="46850"/>
                  </a:moveTo>
                  <a:lnTo>
                    <a:pt x="211466" y="46850"/>
                  </a:lnTo>
                  <a:lnTo>
                    <a:pt x="212725" y="46850"/>
                  </a:lnTo>
                  <a:close/>
                  <a:moveTo>
                    <a:pt x="212725" y="46850"/>
                  </a:moveTo>
                  <a:lnTo>
                    <a:pt x="212725" y="168410"/>
                  </a:lnTo>
                  <a:lnTo>
                    <a:pt x="211466" y="168410"/>
                  </a:lnTo>
                  <a:lnTo>
                    <a:pt x="211466" y="46850"/>
                  </a:lnTo>
                  <a:lnTo>
                    <a:pt x="212725" y="46850"/>
                  </a:lnTo>
                  <a:close/>
                  <a:moveTo>
                    <a:pt x="212725" y="168410"/>
                  </a:moveTo>
                  <a:lnTo>
                    <a:pt x="211466" y="168410"/>
                  </a:lnTo>
                  <a:lnTo>
                    <a:pt x="212725" y="168410"/>
                  </a:lnTo>
                  <a:close/>
                  <a:moveTo>
                    <a:pt x="212725" y="168410"/>
                  </a:moveTo>
                  <a:cubicBezTo>
                    <a:pt x="212725" y="181072"/>
                    <a:pt x="207690" y="192468"/>
                    <a:pt x="200137" y="201332"/>
                  </a:cubicBezTo>
                  <a:lnTo>
                    <a:pt x="198878" y="200073"/>
                  </a:lnTo>
                  <a:cubicBezTo>
                    <a:pt x="206431" y="191202"/>
                    <a:pt x="211466" y="181072"/>
                    <a:pt x="211466" y="168410"/>
                  </a:cubicBezTo>
                  <a:lnTo>
                    <a:pt x="212725" y="168410"/>
                  </a:lnTo>
                  <a:close/>
                  <a:moveTo>
                    <a:pt x="200137" y="201332"/>
                  </a:moveTo>
                  <a:cubicBezTo>
                    <a:pt x="191326" y="208930"/>
                    <a:pt x="179998" y="213995"/>
                    <a:pt x="167410" y="213995"/>
                  </a:cubicBezTo>
                  <a:lnTo>
                    <a:pt x="167410" y="212728"/>
                  </a:lnTo>
                  <a:cubicBezTo>
                    <a:pt x="179998" y="212728"/>
                    <a:pt x="190067" y="207663"/>
                    <a:pt x="198878" y="200066"/>
                  </a:cubicBezTo>
                  <a:lnTo>
                    <a:pt x="200137" y="201325"/>
                  </a:lnTo>
                  <a:close/>
                  <a:moveTo>
                    <a:pt x="167410" y="213995"/>
                  </a:moveTo>
                  <a:lnTo>
                    <a:pt x="167410" y="212728"/>
                  </a:lnTo>
                  <a:lnTo>
                    <a:pt x="167410" y="213995"/>
                  </a:lnTo>
                  <a:close/>
                  <a:moveTo>
                    <a:pt x="167410" y="213995"/>
                  </a:moveTo>
                  <a:lnTo>
                    <a:pt x="46572" y="213995"/>
                  </a:lnTo>
                  <a:lnTo>
                    <a:pt x="46572" y="212728"/>
                  </a:lnTo>
                  <a:lnTo>
                    <a:pt x="167410" y="212728"/>
                  </a:lnTo>
                  <a:lnTo>
                    <a:pt x="167410" y="213995"/>
                  </a:lnTo>
                  <a:close/>
                  <a:moveTo>
                    <a:pt x="46572" y="213995"/>
                  </a:moveTo>
                  <a:lnTo>
                    <a:pt x="46572" y="212728"/>
                  </a:lnTo>
                  <a:lnTo>
                    <a:pt x="46572" y="213995"/>
                  </a:lnTo>
                  <a:close/>
                  <a:moveTo>
                    <a:pt x="46572" y="213995"/>
                  </a:moveTo>
                  <a:cubicBezTo>
                    <a:pt x="33985" y="213995"/>
                    <a:pt x="21398" y="208930"/>
                    <a:pt x="13846" y="201332"/>
                  </a:cubicBezTo>
                  <a:lnTo>
                    <a:pt x="15104" y="200074"/>
                  </a:lnTo>
                  <a:cubicBezTo>
                    <a:pt x="22657" y="207663"/>
                    <a:pt x="33985" y="212728"/>
                    <a:pt x="46572" y="212728"/>
                  </a:cubicBezTo>
                  <a:lnTo>
                    <a:pt x="46572" y="213995"/>
                  </a:lnTo>
                  <a:close/>
                  <a:moveTo>
                    <a:pt x="13846" y="201332"/>
                  </a:moveTo>
                  <a:cubicBezTo>
                    <a:pt x="5034" y="192468"/>
                    <a:pt x="0" y="181072"/>
                    <a:pt x="0" y="168410"/>
                  </a:cubicBezTo>
                  <a:lnTo>
                    <a:pt x="1258" y="168410"/>
                  </a:lnTo>
                  <a:cubicBezTo>
                    <a:pt x="1258" y="181072"/>
                    <a:pt x="6293" y="191202"/>
                    <a:pt x="15104" y="200066"/>
                  </a:cubicBezTo>
                  <a:lnTo>
                    <a:pt x="13846" y="201324"/>
                  </a:lnTo>
                  <a:close/>
                  <a:moveTo>
                    <a:pt x="0" y="168410"/>
                  </a:moveTo>
                  <a:lnTo>
                    <a:pt x="1258" y="168410"/>
                  </a:lnTo>
                  <a:lnTo>
                    <a:pt x="0" y="168410"/>
                  </a:lnTo>
                  <a:close/>
                  <a:moveTo>
                    <a:pt x="0" y="168410"/>
                  </a:moveTo>
                  <a:lnTo>
                    <a:pt x="0" y="46850"/>
                  </a:lnTo>
                  <a:lnTo>
                    <a:pt x="1258" y="46850"/>
                  </a:lnTo>
                  <a:lnTo>
                    <a:pt x="1258" y="168410"/>
                  </a:lnTo>
                  <a:lnTo>
                    <a:pt x="0" y="168410"/>
                  </a:lnTo>
                  <a:close/>
                  <a:moveTo>
                    <a:pt x="0" y="46850"/>
                  </a:moveTo>
                  <a:lnTo>
                    <a:pt x="1258" y="46850"/>
                  </a:lnTo>
                  <a:lnTo>
                    <a:pt x="0" y="46850"/>
                  </a:lnTo>
                  <a:close/>
                  <a:moveTo>
                    <a:pt x="0" y="46850"/>
                  </a:moveTo>
                  <a:cubicBezTo>
                    <a:pt x="0" y="34188"/>
                    <a:pt x="5034" y="21526"/>
                    <a:pt x="13846" y="13928"/>
                  </a:cubicBezTo>
                  <a:lnTo>
                    <a:pt x="15104" y="15186"/>
                  </a:lnTo>
                  <a:cubicBezTo>
                    <a:pt x="6293" y="22792"/>
                    <a:pt x="1258" y="34188"/>
                    <a:pt x="1258" y="46850"/>
                  </a:cubicBezTo>
                  <a:lnTo>
                    <a:pt x="0" y="46850"/>
                  </a:lnTo>
                  <a:close/>
                  <a:moveTo>
                    <a:pt x="13846" y="13928"/>
                  </a:moveTo>
                  <a:cubicBezTo>
                    <a:pt x="21398" y="5064"/>
                    <a:pt x="33985" y="0"/>
                    <a:pt x="46572" y="0"/>
                  </a:cubicBezTo>
                  <a:lnTo>
                    <a:pt x="46572" y="1266"/>
                  </a:lnTo>
                  <a:cubicBezTo>
                    <a:pt x="33985" y="1266"/>
                    <a:pt x="22657" y="6331"/>
                    <a:pt x="15104" y="15194"/>
                  </a:cubicBezTo>
                  <a:lnTo>
                    <a:pt x="13846" y="13936"/>
                  </a:lnTo>
                  <a:close/>
                  <a:moveTo>
                    <a:pt x="46572" y="0"/>
                  </a:moveTo>
                  <a:lnTo>
                    <a:pt x="46572" y="1266"/>
                  </a:lnTo>
                  <a:lnTo>
                    <a:pt x="4657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835" name="Freeform 8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IwAASRIAAIMkAACwEwAAAAAAACYAAAAIAAAA//////////8="/>
                </a:ext>
              </a:extLst>
            </p:cNvSpPr>
            <p:nvPr/>
          </p:nvSpPr>
          <p:spPr>
            <a:xfrm>
              <a:off x="5708650" y="2972435"/>
              <a:ext cx="226695" cy="227965"/>
            </a:xfrm>
            <a:custGeom>
              <a:avLst/>
              <a:gdLst/>
              <a:ahLst/>
              <a:cxnLst/>
              <a:rect l="0" t="0" r="226695" b="227965"/>
              <a:pathLst>
                <a:path w="226695" h="227965">
                  <a:moveTo>
                    <a:pt x="173799" y="0"/>
                  </a:moveTo>
                  <a:lnTo>
                    <a:pt x="52895" y="0"/>
                  </a:lnTo>
                  <a:cubicBezTo>
                    <a:pt x="23928" y="0"/>
                    <a:pt x="0" y="24062"/>
                    <a:pt x="0" y="53191"/>
                  </a:cubicBezTo>
                  <a:lnTo>
                    <a:pt x="0" y="174773"/>
                  </a:lnTo>
                  <a:cubicBezTo>
                    <a:pt x="0" y="203902"/>
                    <a:pt x="23928" y="226698"/>
                    <a:pt x="52895" y="227965"/>
                  </a:cubicBezTo>
                  <a:lnTo>
                    <a:pt x="173799" y="227965"/>
                  </a:lnTo>
                  <a:cubicBezTo>
                    <a:pt x="202766" y="226698"/>
                    <a:pt x="225435" y="203902"/>
                    <a:pt x="226695" y="174773"/>
                  </a:cubicBezTo>
                  <a:lnTo>
                    <a:pt x="226695" y="53191"/>
                  </a:lnTo>
                  <a:cubicBezTo>
                    <a:pt x="225435" y="24062"/>
                    <a:pt x="202766" y="0"/>
                    <a:pt x="173799" y="0"/>
                  </a:cubicBezTo>
                  <a:close/>
                  <a:moveTo>
                    <a:pt x="52895" y="15197"/>
                  </a:moveTo>
                  <a:lnTo>
                    <a:pt x="173799" y="15197"/>
                  </a:lnTo>
                  <a:cubicBezTo>
                    <a:pt x="193950" y="15197"/>
                    <a:pt x="211582" y="31661"/>
                    <a:pt x="211582" y="53191"/>
                  </a:cubicBezTo>
                  <a:lnTo>
                    <a:pt x="211582" y="174773"/>
                  </a:lnTo>
                  <a:cubicBezTo>
                    <a:pt x="211582" y="195036"/>
                    <a:pt x="193950" y="212767"/>
                    <a:pt x="173799" y="212767"/>
                  </a:cubicBezTo>
                  <a:lnTo>
                    <a:pt x="52895" y="212767"/>
                  </a:lnTo>
                  <a:cubicBezTo>
                    <a:pt x="31485" y="212767"/>
                    <a:pt x="15113" y="195036"/>
                    <a:pt x="15113" y="174773"/>
                  </a:cubicBezTo>
                  <a:lnTo>
                    <a:pt x="15113" y="53191"/>
                  </a:lnTo>
                  <a:cubicBezTo>
                    <a:pt x="15113" y="31661"/>
                    <a:pt x="31485" y="15197"/>
                    <a:pt x="52895"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4" name="Rectangle 84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IwAA8xIAAHkkAAD3EgAAAAAAACYAAAAIAAAA//////////8="/>
                </a:ext>
              </a:extLst>
            </p:cNvSpPr>
            <p:nvPr/>
          </p:nvSpPr>
          <p:spPr>
            <a:xfrm>
              <a:off x="5721350" y="3080385"/>
              <a:ext cx="20764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3" name="Freeform 8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yIwAAXRIAAG4kAACbEwAAAAAAACYAAAAIAAAA//////////8="/>
                </a:ext>
              </a:extLst>
            </p:cNvSpPr>
            <p:nvPr/>
          </p:nvSpPr>
          <p:spPr>
            <a:xfrm>
              <a:off x="5721350" y="2985135"/>
              <a:ext cx="200660" cy="201930"/>
            </a:xfrm>
            <a:custGeom>
              <a:avLst/>
              <a:gdLst/>
              <a:ahLst/>
              <a:cxnLst/>
              <a:rect l="0" t="0" r="200660" b="201930"/>
              <a:pathLst>
                <a:path w="200660" h="201930">
                  <a:moveTo>
                    <a:pt x="39122" y="0"/>
                  </a:moveTo>
                  <a:lnTo>
                    <a:pt x="161538" y="0"/>
                  </a:lnTo>
                  <a:lnTo>
                    <a:pt x="161538" y="2540"/>
                  </a:lnTo>
                  <a:lnTo>
                    <a:pt x="39122" y="2540"/>
                  </a:lnTo>
                  <a:lnTo>
                    <a:pt x="39122" y="0"/>
                  </a:lnTo>
                  <a:close/>
                  <a:moveTo>
                    <a:pt x="161538" y="0"/>
                  </a:moveTo>
                  <a:cubicBezTo>
                    <a:pt x="161538" y="0"/>
                    <a:pt x="161538" y="0"/>
                    <a:pt x="161538" y="0"/>
                  </a:cubicBezTo>
                  <a:lnTo>
                    <a:pt x="161538" y="2540"/>
                  </a:lnTo>
                  <a:cubicBezTo>
                    <a:pt x="161538" y="2540"/>
                    <a:pt x="161538" y="2540"/>
                    <a:pt x="161538" y="2540"/>
                  </a:cubicBezTo>
                  <a:lnTo>
                    <a:pt x="161538" y="0"/>
                  </a:lnTo>
                  <a:close/>
                  <a:moveTo>
                    <a:pt x="161538" y="0"/>
                  </a:moveTo>
                  <a:cubicBezTo>
                    <a:pt x="165324" y="0"/>
                    <a:pt x="167848" y="0"/>
                    <a:pt x="170372" y="1270"/>
                  </a:cubicBezTo>
                  <a:lnTo>
                    <a:pt x="170372" y="3810"/>
                  </a:lnTo>
                  <a:cubicBezTo>
                    <a:pt x="167848" y="3810"/>
                    <a:pt x="165324" y="2540"/>
                    <a:pt x="161538" y="2540"/>
                  </a:cubicBezTo>
                  <a:lnTo>
                    <a:pt x="161538" y="0"/>
                  </a:lnTo>
                  <a:close/>
                  <a:moveTo>
                    <a:pt x="170372" y="1270"/>
                  </a:moveTo>
                  <a:cubicBezTo>
                    <a:pt x="174158" y="1270"/>
                    <a:pt x="176682" y="2540"/>
                    <a:pt x="179206" y="3810"/>
                  </a:cubicBezTo>
                  <a:lnTo>
                    <a:pt x="176682" y="6334"/>
                  </a:lnTo>
                  <a:cubicBezTo>
                    <a:pt x="175420" y="6350"/>
                    <a:pt x="172896" y="5080"/>
                    <a:pt x="170372" y="3810"/>
                  </a:cubicBezTo>
                  <a:lnTo>
                    <a:pt x="170372" y="1270"/>
                  </a:lnTo>
                  <a:close/>
                  <a:moveTo>
                    <a:pt x="179206" y="3810"/>
                  </a:moveTo>
                  <a:cubicBezTo>
                    <a:pt x="191826" y="10160"/>
                    <a:pt x="200660" y="24130"/>
                    <a:pt x="200660" y="39370"/>
                  </a:cubicBezTo>
                  <a:lnTo>
                    <a:pt x="196874" y="39370"/>
                  </a:lnTo>
                  <a:cubicBezTo>
                    <a:pt x="196874" y="25400"/>
                    <a:pt x="189302" y="12700"/>
                    <a:pt x="176682" y="6350"/>
                  </a:cubicBezTo>
                  <a:lnTo>
                    <a:pt x="179206" y="3826"/>
                  </a:lnTo>
                  <a:close/>
                  <a:moveTo>
                    <a:pt x="200660" y="39370"/>
                  </a:moveTo>
                  <a:lnTo>
                    <a:pt x="200660" y="161290"/>
                  </a:lnTo>
                  <a:lnTo>
                    <a:pt x="196874" y="161290"/>
                  </a:lnTo>
                  <a:lnTo>
                    <a:pt x="196874" y="39370"/>
                  </a:lnTo>
                  <a:lnTo>
                    <a:pt x="200660" y="39370"/>
                  </a:lnTo>
                  <a:close/>
                  <a:moveTo>
                    <a:pt x="200660" y="161290"/>
                  </a:moveTo>
                  <a:cubicBezTo>
                    <a:pt x="200660" y="162560"/>
                    <a:pt x="200660" y="162560"/>
                    <a:pt x="200660" y="162560"/>
                  </a:cubicBezTo>
                  <a:lnTo>
                    <a:pt x="196874" y="162560"/>
                  </a:lnTo>
                  <a:cubicBezTo>
                    <a:pt x="196874" y="162560"/>
                    <a:pt x="196874" y="162560"/>
                    <a:pt x="196874" y="161290"/>
                  </a:cubicBezTo>
                  <a:lnTo>
                    <a:pt x="200660" y="161290"/>
                  </a:lnTo>
                  <a:close/>
                  <a:moveTo>
                    <a:pt x="200660" y="162560"/>
                  </a:moveTo>
                  <a:cubicBezTo>
                    <a:pt x="200660" y="165100"/>
                    <a:pt x="200660" y="168910"/>
                    <a:pt x="199398" y="171450"/>
                  </a:cubicBezTo>
                  <a:lnTo>
                    <a:pt x="195612" y="170180"/>
                  </a:lnTo>
                  <a:cubicBezTo>
                    <a:pt x="196874" y="167640"/>
                    <a:pt x="196874" y="165100"/>
                    <a:pt x="196874" y="162560"/>
                  </a:cubicBezTo>
                  <a:lnTo>
                    <a:pt x="200660" y="162560"/>
                  </a:lnTo>
                  <a:close/>
                  <a:moveTo>
                    <a:pt x="199398" y="171450"/>
                  </a:moveTo>
                  <a:cubicBezTo>
                    <a:pt x="198136" y="173990"/>
                    <a:pt x="198136" y="176530"/>
                    <a:pt x="196874" y="179070"/>
                  </a:cubicBezTo>
                  <a:lnTo>
                    <a:pt x="193088" y="177800"/>
                  </a:lnTo>
                  <a:cubicBezTo>
                    <a:pt x="194350" y="175260"/>
                    <a:pt x="195612" y="172720"/>
                    <a:pt x="195612" y="170180"/>
                  </a:cubicBezTo>
                  <a:lnTo>
                    <a:pt x="199398" y="171450"/>
                  </a:lnTo>
                  <a:close/>
                  <a:moveTo>
                    <a:pt x="196874" y="179070"/>
                  </a:moveTo>
                  <a:cubicBezTo>
                    <a:pt x="189302" y="193040"/>
                    <a:pt x="176682" y="201930"/>
                    <a:pt x="161538" y="201930"/>
                  </a:cubicBezTo>
                  <a:lnTo>
                    <a:pt x="161538" y="198120"/>
                  </a:lnTo>
                  <a:cubicBezTo>
                    <a:pt x="175420" y="198120"/>
                    <a:pt x="188040" y="190500"/>
                    <a:pt x="193088" y="177800"/>
                  </a:cubicBezTo>
                  <a:lnTo>
                    <a:pt x="196874" y="179070"/>
                  </a:lnTo>
                  <a:close/>
                  <a:moveTo>
                    <a:pt x="161538" y="201930"/>
                  </a:moveTo>
                  <a:lnTo>
                    <a:pt x="39122" y="201930"/>
                  </a:lnTo>
                  <a:lnTo>
                    <a:pt x="39122" y="198120"/>
                  </a:lnTo>
                  <a:lnTo>
                    <a:pt x="161538" y="198120"/>
                  </a:lnTo>
                  <a:lnTo>
                    <a:pt x="161538" y="201930"/>
                  </a:lnTo>
                  <a:close/>
                  <a:moveTo>
                    <a:pt x="39122" y="201930"/>
                  </a:moveTo>
                  <a:cubicBezTo>
                    <a:pt x="39122" y="201930"/>
                    <a:pt x="39122" y="201930"/>
                    <a:pt x="39122" y="201930"/>
                  </a:cubicBezTo>
                  <a:lnTo>
                    <a:pt x="39122" y="198120"/>
                  </a:lnTo>
                  <a:cubicBezTo>
                    <a:pt x="39122" y="198120"/>
                    <a:pt x="39122" y="198120"/>
                    <a:pt x="39122" y="198120"/>
                  </a:cubicBezTo>
                  <a:lnTo>
                    <a:pt x="39122" y="201930"/>
                  </a:lnTo>
                  <a:close/>
                  <a:moveTo>
                    <a:pt x="39122" y="201930"/>
                  </a:moveTo>
                  <a:cubicBezTo>
                    <a:pt x="35336" y="201930"/>
                    <a:pt x="32812" y="200660"/>
                    <a:pt x="30288" y="200660"/>
                  </a:cubicBezTo>
                  <a:lnTo>
                    <a:pt x="30288" y="196850"/>
                  </a:lnTo>
                  <a:cubicBezTo>
                    <a:pt x="32812" y="198120"/>
                    <a:pt x="35336" y="198120"/>
                    <a:pt x="39122" y="198120"/>
                  </a:cubicBezTo>
                  <a:lnTo>
                    <a:pt x="39122" y="201930"/>
                  </a:lnTo>
                  <a:close/>
                  <a:moveTo>
                    <a:pt x="30288" y="200660"/>
                  </a:moveTo>
                  <a:cubicBezTo>
                    <a:pt x="26502" y="199390"/>
                    <a:pt x="23978" y="198120"/>
                    <a:pt x="21454" y="196850"/>
                  </a:cubicBezTo>
                  <a:lnTo>
                    <a:pt x="23978" y="194326"/>
                  </a:lnTo>
                  <a:cubicBezTo>
                    <a:pt x="25240" y="195580"/>
                    <a:pt x="27764" y="196850"/>
                    <a:pt x="30288" y="196850"/>
                  </a:cubicBezTo>
                  <a:lnTo>
                    <a:pt x="30288" y="200660"/>
                  </a:lnTo>
                  <a:close/>
                  <a:moveTo>
                    <a:pt x="21454" y="196850"/>
                  </a:moveTo>
                  <a:cubicBezTo>
                    <a:pt x="8834" y="190500"/>
                    <a:pt x="0" y="177800"/>
                    <a:pt x="0" y="161290"/>
                  </a:cubicBezTo>
                  <a:lnTo>
                    <a:pt x="3786" y="161290"/>
                  </a:lnTo>
                  <a:cubicBezTo>
                    <a:pt x="3786" y="176530"/>
                    <a:pt x="11358" y="187960"/>
                    <a:pt x="23978" y="194310"/>
                  </a:cubicBezTo>
                  <a:lnTo>
                    <a:pt x="21454" y="196834"/>
                  </a:lnTo>
                  <a:close/>
                  <a:moveTo>
                    <a:pt x="0" y="161290"/>
                  </a:moveTo>
                  <a:lnTo>
                    <a:pt x="0" y="39370"/>
                  </a:lnTo>
                  <a:lnTo>
                    <a:pt x="3786" y="39370"/>
                  </a:lnTo>
                  <a:lnTo>
                    <a:pt x="3786" y="161290"/>
                  </a:lnTo>
                  <a:lnTo>
                    <a:pt x="0" y="161290"/>
                  </a:lnTo>
                  <a:close/>
                  <a:moveTo>
                    <a:pt x="0" y="39370"/>
                  </a:moveTo>
                  <a:cubicBezTo>
                    <a:pt x="0" y="39370"/>
                    <a:pt x="0" y="39370"/>
                    <a:pt x="0" y="38100"/>
                  </a:cubicBezTo>
                  <a:lnTo>
                    <a:pt x="3786" y="38100"/>
                  </a:lnTo>
                  <a:cubicBezTo>
                    <a:pt x="3786" y="39370"/>
                    <a:pt x="3786" y="39370"/>
                    <a:pt x="3786" y="39370"/>
                  </a:cubicBezTo>
                  <a:lnTo>
                    <a:pt x="0" y="39370"/>
                  </a:lnTo>
                  <a:close/>
                  <a:moveTo>
                    <a:pt x="0" y="38100"/>
                  </a:moveTo>
                  <a:cubicBezTo>
                    <a:pt x="0" y="35560"/>
                    <a:pt x="0" y="33020"/>
                    <a:pt x="1262" y="29210"/>
                  </a:cubicBezTo>
                  <a:lnTo>
                    <a:pt x="5048" y="30480"/>
                  </a:lnTo>
                  <a:cubicBezTo>
                    <a:pt x="3786" y="33020"/>
                    <a:pt x="3786" y="35560"/>
                    <a:pt x="3786" y="38100"/>
                  </a:cubicBezTo>
                  <a:lnTo>
                    <a:pt x="0" y="38100"/>
                  </a:lnTo>
                  <a:close/>
                  <a:moveTo>
                    <a:pt x="1262" y="29210"/>
                  </a:moveTo>
                  <a:cubicBezTo>
                    <a:pt x="2524" y="26670"/>
                    <a:pt x="2524" y="24130"/>
                    <a:pt x="3786" y="21590"/>
                  </a:cubicBezTo>
                  <a:lnTo>
                    <a:pt x="7572" y="22860"/>
                  </a:lnTo>
                  <a:cubicBezTo>
                    <a:pt x="6310" y="25400"/>
                    <a:pt x="5048" y="27940"/>
                    <a:pt x="5048" y="30480"/>
                  </a:cubicBezTo>
                  <a:lnTo>
                    <a:pt x="1262" y="29210"/>
                  </a:lnTo>
                  <a:close/>
                  <a:moveTo>
                    <a:pt x="3786" y="21590"/>
                  </a:moveTo>
                  <a:cubicBezTo>
                    <a:pt x="11358" y="8890"/>
                    <a:pt x="23978" y="0"/>
                    <a:pt x="39122" y="0"/>
                  </a:cubicBezTo>
                  <a:lnTo>
                    <a:pt x="39122" y="2540"/>
                  </a:lnTo>
                  <a:cubicBezTo>
                    <a:pt x="25240" y="2540"/>
                    <a:pt x="12620" y="11430"/>
                    <a:pt x="7572" y="22860"/>
                  </a:cubicBezTo>
                  <a:lnTo>
                    <a:pt x="3786"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832" name="Freeform 8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wAAzxIAAE4kAADzEgAAAAAAACYAAAAIAAAA//////////8="/>
                </a:ext>
              </a:extLst>
            </p:cNvSpPr>
            <p:nvPr/>
          </p:nvSpPr>
          <p:spPr>
            <a:xfrm>
              <a:off x="5741035" y="3057525"/>
              <a:ext cx="160655" cy="22860"/>
            </a:xfrm>
            <a:custGeom>
              <a:avLst/>
              <a:gdLst/>
              <a:ahLst/>
              <a:cxnLst/>
              <a:rect l="0" t="0" r="160655" b="22860"/>
              <a:pathLst>
                <a:path w="160655" h="22860">
                  <a:moveTo>
                    <a:pt x="0" y="22860"/>
                  </a:moveTo>
                  <a:cubicBezTo>
                    <a:pt x="10120" y="16510"/>
                    <a:pt x="21505" y="10160"/>
                    <a:pt x="32889" y="5080"/>
                  </a:cubicBezTo>
                  <a:cubicBezTo>
                    <a:pt x="60720" y="1270"/>
                    <a:pt x="91080" y="0"/>
                    <a:pt x="129030" y="6350"/>
                  </a:cubicBezTo>
                  <a:lnTo>
                    <a:pt x="16065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1" name="Freeform 8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RIwAA8xIAAE4kAABQEwAAAAAAACYAAAAIAAAA//////////8="/>
                </a:ext>
              </a:extLst>
            </p:cNvSpPr>
            <p:nvPr/>
          </p:nvSpPr>
          <p:spPr>
            <a:xfrm>
              <a:off x="5741035" y="3080385"/>
              <a:ext cx="160655" cy="59055"/>
            </a:xfrm>
            <a:custGeom>
              <a:avLst/>
              <a:gdLst/>
              <a:ahLst/>
              <a:cxnLst/>
              <a:rect l="0" t="0" r="160655" b="59055"/>
              <a:pathLst>
                <a:path w="160655" h="59055">
                  <a:moveTo>
                    <a:pt x="82225" y="59055"/>
                  </a:moveTo>
                  <a:lnTo>
                    <a:pt x="78430" y="59055"/>
                  </a:lnTo>
                  <a:lnTo>
                    <a:pt x="29095" y="59055"/>
                  </a:lnTo>
                  <a:lnTo>
                    <a:pt x="0" y="0"/>
                  </a:lnTo>
                  <a:lnTo>
                    <a:pt x="78430" y="0"/>
                  </a:lnTo>
                  <a:lnTo>
                    <a:pt x="82225" y="0"/>
                  </a:lnTo>
                  <a:lnTo>
                    <a:pt x="160655" y="0"/>
                  </a:lnTo>
                  <a:lnTo>
                    <a:pt x="130295" y="59055"/>
                  </a:lnTo>
                  <a:lnTo>
                    <a:pt x="82225" y="590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30" name="Freeform 8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kIwAA/hIAADkkAABHEwAAAAAAACYAAAAIAAAA//////////8="/>
                </a:ext>
              </a:extLst>
            </p:cNvSpPr>
            <p:nvPr/>
          </p:nvSpPr>
          <p:spPr>
            <a:xfrm>
              <a:off x="5753100" y="3087370"/>
              <a:ext cx="135255" cy="46355"/>
            </a:xfrm>
            <a:custGeom>
              <a:avLst/>
              <a:gdLst/>
              <a:ahLst/>
              <a:cxnLst/>
              <a:rect l="0" t="0" r="135255" b="46355"/>
              <a:pathLst>
                <a:path w="135255" h="46355">
                  <a:moveTo>
                    <a:pt x="22542" y="46355"/>
                  </a:moveTo>
                  <a:lnTo>
                    <a:pt x="0" y="0"/>
                  </a:lnTo>
                  <a:lnTo>
                    <a:pt x="135255" y="0"/>
                  </a:lnTo>
                  <a:lnTo>
                    <a:pt x="113964" y="46355"/>
                  </a:lnTo>
                  <a:lnTo>
                    <a:pt x="22542" y="463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29" name="Freeform 8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wAA/RIAAD0kAABJEwAAAAAAACYAAAAIAAAA//////////8="/>
                </a:ext>
              </a:extLst>
            </p:cNvSpPr>
            <p:nvPr/>
          </p:nvSpPr>
          <p:spPr>
            <a:xfrm>
              <a:off x="5750560" y="3086735"/>
              <a:ext cx="140335" cy="48260"/>
            </a:xfrm>
            <a:custGeom>
              <a:avLst/>
              <a:gdLst/>
              <a:ahLst/>
              <a:cxnLst/>
              <a:rect l="0" t="0" r="140335" b="48260"/>
              <a:pathLst>
                <a:path w="140335" h="48260">
                  <a:moveTo>
                    <a:pt x="23806" y="46990"/>
                  </a:moveTo>
                  <a:lnTo>
                    <a:pt x="1252" y="1270"/>
                  </a:lnTo>
                  <a:lnTo>
                    <a:pt x="5011" y="0"/>
                  </a:lnTo>
                  <a:lnTo>
                    <a:pt x="26312" y="45720"/>
                  </a:lnTo>
                  <a:lnTo>
                    <a:pt x="23806" y="46990"/>
                  </a:lnTo>
                  <a:close/>
                  <a:moveTo>
                    <a:pt x="1252" y="1270"/>
                  </a:moveTo>
                  <a:lnTo>
                    <a:pt x="0" y="0"/>
                  </a:lnTo>
                  <a:lnTo>
                    <a:pt x="2505" y="0"/>
                  </a:lnTo>
                  <a:lnTo>
                    <a:pt x="2505" y="1270"/>
                  </a:lnTo>
                  <a:lnTo>
                    <a:pt x="1252" y="1270"/>
                  </a:lnTo>
                  <a:close/>
                  <a:moveTo>
                    <a:pt x="2505" y="0"/>
                  </a:moveTo>
                  <a:lnTo>
                    <a:pt x="137829" y="0"/>
                  </a:lnTo>
                  <a:lnTo>
                    <a:pt x="137829" y="2540"/>
                  </a:lnTo>
                  <a:lnTo>
                    <a:pt x="2505" y="2540"/>
                  </a:lnTo>
                  <a:lnTo>
                    <a:pt x="2505" y="0"/>
                  </a:lnTo>
                  <a:close/>
                  <a:moveTo>
                    <a:pt x="137829" y="0"/>
                  </a:moveTo>
                  <a:lnTo>
                    <a:pt x="140335" y="0"/>
                  </a:lnTo>
                  <a:lnTo>
                    <a:pt x="139082" y="1270"/>
                  </a:lnTo>
                  <a:lnTo>
                    <a:pt x="137829" y="1270"/>
                  </a:lnTo>
                  <a:lnTo>
                    <a:pt x="137829" y="0"/>
                  </a:lnTo>
                  <a:close/>
                  <a:moveTo>
                    <a:pt x="139082" y="1270"/>
                  </a:moveTo>
                  <a:lnTo>
                    <a:pt x="117781" y="46990"/>
                  </a:lnTo>
                  <a:lnTo>
                    <a:pt x="114022" y="45720"/>
                  </a:lnTo>
                  <a:lnTo>
                    <a:pt x="136576" y="0"/>
                  </a:lnTo>
                  <a:lnTo>
                    <a:pt x="139082" y="1270"/>
                  </a:lnTo>
                  <a:close/>
                  <a:moveTo>
                    <a:pt x="117781" y="46990"/>
                  </a:moveTo>
                  <a:lnTo>
                    <a:pt x="116528" y="48260"/>
                  </a:lnTo>
                  <a:lnTo>
                    <a:pt x="116528" y="46990"/>
                  </a:lnTo>
                  <a:lnTo>
                    <a:pt x="117781" y="46990"/>
                  </a:lnTo>
                  <a:close/>
                  <a:moveTo>
                    <a:pt x="116528" y="48260"/>
                  </a:moveTo>
                  <a:lnTo>
                    <a:pt x="25059" y="48260"/>
                  </a:lnTo>
                  <a:lnTo>
                    <a:pt x="25059" y="44450"/>
                  </a:lnTo>
                  <a:lnTo>
                    <a:pt x="116528" y="44450"/>
                  </a:lnTo>
                  <a:lnTo>
                    <a:pt x="116528" y="48260"/>
                  </a:lnTo>
                  <a:close/>
                  <a:moveTo>
                    <a:pt x="25059" y="48260"/>
                  </a:moveTo>
                  <a:lnTo>
                    <a:pt x="23806" y="48260"/>
                  </a:lnTo>
                  <a:lnTo>
                    <a:pt x="23806" y="46990"/>
                  </a:lnTo>
                  <a:lnTo>
                    <a:pt x="25059" y="46990"/>
                  </a:lnTo>
                  <a:lnTo>
                    <a:pt x="25059"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39" name="Rectangle 84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7FwAAfRYAAJYbAAAvFwAAEAAAACYAAAAIAAAA//////////8="/>
              </a:ext>
            </a:extLst>
          </p:cNvSpPr>
          <p:nvPr/>
        </p:nvSpPr>
        <p:spPr>
          <a:xfrm>
            <a:off x="3898265" y="3655695"/>
            <a:ext cx="586105" cy="113030"/>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REPROCESSING</a:t>
            </a:r>
            <a:endParaRPr lang="it-it">
              <a:latin typeface="Arial" pitchFamily="1" charset="0"/>
              <a:ea typeface="Calibri" pitchFamily="2" charset="0"/>
              <a:cs typeface="Arial" pitchFamily="1" charset="0"/>
            </a:endParaRPr>
          </a:p>
        </p:txBody>
      </p:sp>
      <p:grpSp>
        <p:nvGrpSpPr>
          <p:cNvPr id="840" name="Group 84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QZAAAXFQAAyBoAAHwWAAAQAAAAJgAAAAgAAAD/////AAAAAA=="/>
              </a:ext>
            </a:extLst>
          </p:cNvGrpSpPr>
          <p:nvPr/>
        </p:nvGrpSpPr>
        <p:grpSpPr>
          <a:xfrm>
            <a:off x="4127500" y="3428365"/>
            <a:ext cx="226060" cy="226695"/>
            <a:chOff x="4127500" y="3428365"/>
            <a:chExt cx="226060" cy="226695"/>
          </a:xfrm>
        </p:grpSpPr>
        <p:sp>
          <p:nvSpPr>
            <p:cNvPr id="852" name="Freeform 8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GQAAIxUAALwaAABwFgAAAAAAACYAAAAIAAAA//////////8="/>
                </a:ext>
              </a:extLst>
            </p:cNvSpPr>
            <p:nvPr/>
          </p:nvSpPr>
          <p:spPr>
            <a:xfrm>
              <a:off x="4135120" y="343598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51" name="Freeform 8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GQAAFxUAAMgaAAB8FgAAAAAAACYAAAAIAAAA//////////8="/>
                </a:ext>
              </a:extLst>
            </p:cNvSpPr>
            <p:nvPr/>
          </p:nvSpPr>
          <p:spPr>
            <a:xfrm>
              <a:off x="4127500" y="3428365"/>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274"/>
                    <a:pt x="52103" y="226695"/>
                  </a:cubicBezTo>
                  <a:cubicBezTo>
                    <a:pt x="173957" y="226695"/>
                    <a:pt x="173957" y="226695"/>
                    <a:pt x="173957" y="226695"/>
                  </a:cubicBezTo>
                  <a:cubicBezTo>
                    <a:pt x="202530" y="226274"/>
                    <a:pt x="226060" y="202721"/>
                    <a:pt x="226060" y="174121"/>
                  </a:cubicBezTo>
                  <a:cubicBezTo>
                    <a:pt x="226060" y="52573"/>
                    <a:pt x="226060" y="52573"/>
                    <a:pt x="226060" y="52573"/>
                  </a:cubicBezTo>
                  <a:cubicBezTo>
                    <a:pt x="226060" y="23552"/>
                    <a:pt x="202530" y="0"/>
                    <a:pt x="173957" y="0"/>
                  </a:cubicBezTo>
                  <a:close/>
                  <a:moveTo>
                    <a:pt x="52103" y="14720"/>
                  </a:moveTo>
                  <a:cubicBezTo>
                    <a:pt x="173957" y="14720"/>
                    <a:pt x="173957" y="14720"/>
                    <a:pt x="173957" y="14720"/>
                  </a:cubicBezTo>
                  <a:cubicBezTo>
                    <a:pt x="194546" y="14720"/>
                    <a:pt x="211353" y="31543"/>
                    <a:pt x="211774" y="52573"/>
                  </a:cubicBezTo>
                  <a:cubicBezTo>
                    <a:pt x="211774" y="174121"/>
                    <a:pt x="211774" y="174121"/>
                    <a:pt x="211774" y="174121"/>
                  </a:cubicBezTo>
                  <a:cubicBezTo>
                    <a:pt x="211353" y="194730"/>
                    <a:pt x="194546" y="211974"/>
                    <a:pt x="173957" y="211974"/>
                  </a:cubicBezTo>
                  <a:cubicBezTo>
                    <a:pt x="52103" y="211974"/>
                    <a:pt x="52103" y="211974"/>
                    <a:pt x="52103" y="211974"/>
                  </a:cubicBezTo>
                  <a:cubicBezTo>
                    <a:pt x="31514" y="211974"/>
                    <a:pt x="14707" y="194730"/>
                    <a:pt x="14707" y="174121"/>
                  </a:cubicBezTo>
                  <a:cubicBezTo>
                    <a:pt x="14707" y="52573"/>
                    <a:pt x="14707" y="52573"/>
                    <a:pt x="14707" y="52573"/>
                  </a:cubicBezTo>
                  <a:cubicBezTo>
                    <a:pt x="14707" y="31543"/>
                    <a:pt x="31514" y="14720"/>
                    <a:pt x="52103"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0" name="Freeform 8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GQAAcxUAAKcaAAASFgAAAAAAACYAAAAIAAAA//////////8="/>
                </a:ext>
              </a:extLst>
            </p:cNvSpPr>
            <p:nvPr/>
          </p:nvSpPr>
          <p:spPr>
            <a:xfrm>
              <a:off x="4147820" y="3486785"/>
              <a:ext cx="184785" cy="100965"/>
            </a:xfrm>
            <a:custGeom>
              <a:avLst/>
              <a:gdLst/>
              <a:ahLst/>
              <a:cxnLst/>
              <a:rect l="0" t="0" r="184785" b="100965"/>
              <a:pathLst>
                <a:path w="184785" h="100965">
                  <a:moveTo>
                    <a:pt x="173003" y="27873"/>
                  </a:moveTo>
                  <a:lnTo>
                    <a:pt x="135798" y="27873"/>
                  </a:lnTo>
                  <a:lnTo>
                    <a:pt x="135798" y="9291"/>
                  </a:lnTo>
                  <a:lnTo>
                    <a:pt x="118436" y="0"/>
                  </a:lnTo>
                  <a:lnTo>
                    <a:pt x="5580" y="0"/>
                  </a:lnTo>
                  <a:lnTo>
                    <a:pt x="0" y="6813"/>
                  </a:lnTo>
                  <a:lnTo>
                    <a:pt x="0" y="92293"/>
                  </a:lnTo>
                  <a:lnTo>
                    <a:pt x="46506" y="92293"/>
                  </a:lnTo>
                  <a:lnTo>
                    <a:pt x="46506" y="97248"/>
                  </a:lnTo>
                  <a:lnTo>
                    <a:pt x="46506" y="97867"/>
                  </a:lnTo>
                  <a:lnTo>
                    <a:pt x="47126" y="98487"/>
                  </a:lnTo>
                  <a:lnTo>
                    <a:pt x="47746" y="99107"/>
                  </a:lnTo>
                  <a:lnTo>
                    <a:pt x="48366" y="99727"/>
                  </a:lnTo>
                  <a:lnTo>
                    <a:pt x="48986" y="99727"/>
                  </a:lnTo>
                  <a:lnTo>
                    <a:pt x="49606" y="99727"/>
                  </a:lnTo>
                  <a:lnTo>
                    <a:pt x="49606" y="100345"/>
                  </a:lnTo>
                  <a:lnTo>
                    <a:pt x="50226" y="100345"/>
                  </a:lnTo>
                  <a:lnTo>
                    <a:pt x="50846" y="100345"/>
                  </a:lnTo>
                  <a:lnTo>
                    <a:pt x="51466" y="100965"/>
                  </a:lnTo>
                  <a:lnTo>
                    <a:pt x="52087" y="100965"/>
                  </a:lnTo>
                  <a:lnTo>
                    <a:pt x="52707" y="100965"/>
                  </a:lnTo>
                  <a:lnTo>
                    <a:pt x="53327" y="100965"/>
                  </a:lnTo>
                  <a:lnTo>
                    <a:pt x="53947" y="100965"/>
                  </a:lnTo>
                  <a:lnTo>
                    <a:pt x="54567" y="100965"/>
                  </a:lnTo>
                  <a:lnTo>
                    <a:pt x="55187" y="100965"/>
                  </a:lnTo>
                  <a:lnTo>
                    <a:pt x="56427" y="100965"/>
                  </a:lnTo>
                  <a:lnTo>
                    <a:pt x="166802" y="100965"/>
                  </a:lnTo>
                  <a:lnTo>
                    <a:pt x="168042" y="100965"/>
                  </a:lnTo>
                  <a:lnTo>
                    <a:pt x="168662" y="100965"/>
                  </a:lnTo>
                  <a:lnTo>
                    <a:pt x="169282" y="100965"/>
                  </a:lnTo>
                  <a:lnTo>
                    <a:pt x="169902" y="100965"/>
                  </a:lnTo>
                  <a:lnTo>
                    <a:pt x="170523" y="100965"/>
                  </a:lnTo>
                  <a:lnTo>
                    <a:pt x="171143" y="100965"/>
                  </a:lnTo>
                  <a:lnTo>
                    <a:pt x="171763" y="100345"/>
                  </a:lnTo>
                  <a:lnTo>
                    <a:pt x="172383" y="100345"/>
                  </a:lnTo>
                  <a:lnTo>
                    <a:pt x="173003" y="100345"/>
                  </a:lnTo>
                  <a:lnTo>
                    <a:pt x="173003" y="99726"/>
                  </a:lnTo>
                  <a:lnTo>
                    <a:pt x="173623" y="99726"/>
                  </a:lnTo>
                  <a:lnTo>
                    <a:pt x="174243" y="99726"/>
                  </a:lnTo>
                  <a:lnTo>
                    <a:pt x="174863" y="99726"/>
                  </a:lnTo>
                  <a:lnTo>
                    <a:pt x="174863" y="99106"/>
                  </a:lnTo>
                  <a:lnTo>
                    <a:pt x="175483" y="98486"/>
                  </a:lnTo>
                  <a:lnTo>
                    <a:pt x="176103" y="98486"/>
                  </a:lnTo>
                  <a:lnTo>
                    <a:pt x="176103" y="97867"/>
                  </a:lnTo>
                  <a:lnTo>
                    <a:pt x="176103" y="97248"/>
                  </a:lnTo>
                  <a:lnTo>
                    <a:pt x="176103" y="92293"/>
                  </a:lnTo>
                  <a:lnTo>
                    <a:pt x="182304" y="92293"/>
                  </a:lnTo>
                  <a:lnTo>
                    <a:pt x="182924" y="92293"/>
                  </a:lnTo>
                  <a:lnTo>
                    <a:pt x="183544" y="92293"/>
                  </a:lnTo>
                  <a:lnTo>
                    <a:pt x="183544" y="91673"/>
                  </a:lnTo>
                  <a:lnTo>
                    <a:pt x="184164" y="91673"/>
                  </a:lnTo>
                  <a:lnTo>
                    <a:pt x="184164" y="91054"/>
                  </a:lnTo>
                  <a:lnTo>
                    <a:pt x="184164" y="90434"/>
                  </a:lnTo>
                  <a:lnTo>
                    <a:pt x="184785" y="90434"/>
                  </a:lnTo>
                  <a:lnTo>
                    <a:pt x="184785" y="89815"/>
                  </a:lnTo>
                  <a:lnTo>
                    <a:pt x="184785" y="89196"/>
                  </a:lnTo>
                  <a:lnTo>
                    <a:pt x="184785" y="61941"/>
                  </a:lnTo>
                  <a:lnTo>
                    <a:pt x="174863" y="30351"/>
                  </a:lnTo>
                  <a:lnTo>
                    <a:pt x="174863" y="29732"/>
                  </a:lnTo>
                  <a:lnTo>
                    <a:pt x="174863" y="29112"/>
                  </a:lnTo>
                  <a:lnTo>
                    <a:pt x="174243" y="28492"/>
                  </a:lnTo>
                  <a:lnTo>
                    <a:pt x="173623" y="28492"/>
                  </a:lnTo>
                  <a:lnTo>
                    <a:pt x="173623" y="27873"/>
                  </a:lnTo>
                  <a:lnTo>
                    <a:pt x="173003" y="27873"/>
                  </a:lnTo>
                  <a:close/>
                  <a:moveTo>
                    <a:pt x="168042" y="34067"/>
                  </a:moveTo>
                  <a:lnTo>
                    <a:pt x="168662" y="34067"/>
                  </a:lnTo>
                  <a:lnTo>
                    <a:pt x="169282" y="34067"/>
                  </a:lnTo>
                  <a:lnTo>
                    <a:pt x="169282" y="34687"/>
                  </a:lnTo>
                  <a:lnTo>
                    <a:pt x="169282" y="35306"/>
                  </a:lnTo>
                  <a:lnTo>
                    <a:pt x="169902" y="35306"/>
                  </a:lnTo>
                  <a:lnTo>
                    <a:pt x="174863" y="53269"/>
                  </a:lnTo>
                  <a:lnTo>
                    <a:pt x="174863" y="53889"/>
                  </a:lnTo>
                  <a:lnTo>
                    <a:pt x="174243" y="53889"/>
                  </a:lnTo>
                  <a:lnTo>
                    <a:pt x="173623" y="53889"/>
                  </a:lnTo>
                  <a:lnTo>
                    <a:pt x="146339" y="53889"/>
                  </a:lnTo>
                  <a:lnTo>
                    <a:pt x="145719" y="53889"/>
                  </a:lnTo>
                  <a:lnTo>
                    <a:pt x="145099" y="53889"/>
                  </a:lnTo>
                  <a:lnTo>
                    <a:pt x="144479" y="53889"/>
                  </a:lnTo>
                  <a:lnTo>
                    <a:pt x="144479" y="53269"/>
                  </a:lnTo>
                  <a:lnTo>
                    <a:pt x="144479" y="35306"/>
                  </a:lnTo>
                  <a:lnTo>
                    <a:pt x="144479" y="34687"/>
                  </a:lnTo>
                  <a:lnTo>
                    <a:pt x="145099" y="34687"/>
                  </a:lnTo>
                  <a:lnTo>
                    <a:pt x="145099" y="34067"/>
                  </a:lnTo>
                  <a:lnTo>
                    <a:pt x="145719" y="34067"/>
                  </a:lnTo>
                  <a:lnTo>
                    <a:pt x="146339" y="34067"/>
                  </a:lnTo>
                  <a:lnTo>
                    <a:pt x="168042"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49" name="Oval 8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GQAA7xUAALsZAAAkFgAAAAAAACYAAAAIAAAA//////////8="/>
                </a:ext>
              </a:extLst>
            </p:cNvSpPr>
            <p:nvPr/>
          </p:nvSpPr>
          <p:spPr>
            <a:xfrm>
              <a:off x="4149725" y="356552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8" name="Oval 8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GQAA+RUAALAZAAAZFgAAAAAAACYAAAAIAAAA//////////8="/>
                </a:ext>
              </a:extLst>
            </p:cNvSpPr>
            <p:nvPr/>
          </p:nvSpPr>
          <p:spPr>
            <a:xfrm>
              <a:off x="4156710" y="357187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7" name="Oval 8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GQAA/RUAAK0ZAAAWFgAAAAAAACYAAAAIAAAA//////////8="/>
                </a:ext>
              </a:extLst>
            </p:cNvSpPr>
            <p:nvPr/>
          </p:nvSpPr>
          <p:spPr>
            <a:xfrm>
              <a:off x="4158615" y="357441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6" name="Oval 8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QAA7xUAAPIZAAAkFgAAAAAAACYAAAAIAAAA//////////8="/>
                </a:ext>
              </a:extLst>
            </p:cNvSpPr>
            <p:nvPr/>
          </p:nvSpPr>
          <p:spPr>
            <a:xfrm>
              <a:off x="4185285" y="356552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5" name="Oval 8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GQAA+RUAAOgZAAAZFgAAAAAAACYAAAAIAAAA//////////8="/>
                </a:ext>
              </a:extLst>
            </p:cNvSpPr>
            <p:nvPr/>
          </p:nvSpPr>
          <p:spPr>
            <a:xfrm>
              <a:off x="4191635" y="357187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4" name="Oval 8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GQAA/RUAAOUZAAAWFgAAAAAAACYAAAAIAAAA//////////8="/>
                </a:ext>
              </a:extLst>
            </p:cNvSpPr>
            <p:nvPr/>
          </p:nvSpPr>
          <p:spPr>
            <a:xfrm>
              <a:off x="4193540" y="3574415"/>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3" name="Oval 8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GgAA9xUAAIsaAAAjFgAAAAAAACYAAAAIAAAA//////////8="/>
                </a:ext>
              </a:extLst>
            </p:cNvSpPr>
            <p:nvPr/>
          </p:nvSpPr>
          <p:spPr>
            <a:xfrm>
              <a:off x="4287520" y="357060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2" name="Oval 8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Dt7P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nGgAAABYAAIIaAAAaFgAAAAAAACYAAAAIAAAA//////////8="/>
                </a:ext>
              </a:extLst>
            </p:cNvSpPr>
            <p:nvPr/>
          </p:nvSpPr>
          <p:spPr>
            <a:xfrm>
              <a:off x="4291965" y="3576320"/>
              <a:ext cx="1714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1" name="Oval 8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qGgAAAxYAAH8aAAAYFgAAAAAAACYAAAAIAAAA//////////8="/>
                </a:ext>
              </a:extLst>
            </p:cNvSpPr>
            <p:nvPr/>
          </p:nvSpPr>
          <p:spPr>
            <a:xfrm>
              <a:off x="4293870" y="3578225"/>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853" name="Group 86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YbAABVFgAAHh0AAI8XAAAQAAAAJgAAAAgAAAD/////AAAAAA=="/>
              </a:ext>
            </a:extLst>
          </p:cNvGrpSpPr>
          <p:nvPr/>
        </p:nvGrpSpPr>
        <p:grpSpPr>
          <a:xfrm>
            <a:off x="4535170" y="3630295"/>
            <a:ext cx="198120" cy="199390"/>
            <a:chOff x="4535170" y="3630295"/>
            <a:chExt cx="198120" cy="199390"/>
          </a:xfrm>
        </p:grpSpPr>
        <p:sp>
          <p:nvSpPr>
            <p:cNvPr id="865" name="Freeform 8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b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wGwAAXxYAABQdAACEFwAAAAAAACYAAAAIAAAA//////////8="/>
                </a:ext>
              </a:extLst>
            </p:cNvSpPr>
            <p:nvPr/>
          </p:nvSpPr>
          <p:spPr>
            <a:xfrm>
              <a:off x="4541520" y="3636645"/>
              <a:ext cx="185420" cy="186055"/>
            </a:xfrm>
            <a:custGeom>
              <a:avLst/>
              <a:gdLst/>
              <a:ahLst/>
              <a:cxnLst/>
              <a:rect l="0" t="0" r="185420" b="186055"/>
              <a:pathLst>
                <a:path w="185420" h="186055">
                  <a:moveTo>
                    <a:pt x="39365" y="0"/>
                  </a:moveTo>
                  <a:cubicBezTo>
                    <a:pt x="146055" y="0"/>
                    <a:pt x="146055" y="0"/>
                    <a:pt x="146055" y="0"/>
                  </a:cubicBezTo>
                  <a:cubicBezTo>
                    <a:pt x="167761" y="0"/>
                    <a:pt x="185420" y="18088"/>
                    <a:pt x="185420" y="39868"/>
                  </a:cubicBezTo>
                  <a:cubicBezTo>
                    <a:pt x="185420" y="146555"/>
                    <a:pt x="185420" y="146555"/>
                    <a:pt x="185420" y="146555"/>
                  </a:cubicBezTo>
                  <a:cubicBezTo>
                    <a:pt x="185420" y="168335"/>
                    <a:pt x="167761" y="186055"/>
                    <a:pt x="146055" y="186055"/>
                  </a:cubicBezTo>
                  <a:cubicBezTo>
                    <a:pt x="39365" y="186055"/>
                    <a:pt x="39365" y="186055"/>
                    <a:pt x="39365" y="186055"/>
                  </a:cubicBezTo>
                  <a:cubicBezTo>
                    <a:pt x="18027" y="186055"/>
                    <a:pt x="0" y="168335"/>
                    <a:pt x="0" y="146555"/>
                  </a:cubicBezTo>
                  <a:cubicBezTo>
                    <a:pt x="0" y="39868"/>
                    <a:pt x="0" y="39868"/>
                    <a:pt x="0" y="39868"/>
                  </a:cubicBezTo>
                  <a:cubicBezTo>
                    <a:pt x="0" y="18088"/>
                    <a:pt x="18027" y="0"/>
                    <a:pt x="39365"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64" name="Freeform 8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GwAAVRYAAB4dAACPFwAAAAAAACYAAAAIAAAA//////////8="/>
                </a:ext>
              </a:extLst>
            </p:cNvSpPr>
            <p:nvPr/>
          </p:nvSpPr>
          <p:spPr>
            <a:xfrm>
              <a:off x="4535170" y="3630295"/>
              <a:ext cx="198120" cy="199390"/>
            </a:xfrm>
            <a:custGeom>
              <a:avLst/>
              <a:gdLst/>
              <a:ahLst/>
              <a:cxnLst/>
              <a:rect l="0" t="0" r="198120" b="199390"/>
              <a:pathLst>
                <a:path w="198120" h="199390">
                  <a:moveTo>
                    <a:pt x="152457" y="0"/>
                  </a:moveTo>
                  <a:cubicBezTo>
                    <a:pt x="45663" y="0"/>
                    <a:pt x="45663" y="0"/>
                    <a:pt x="45663" y="0"/>
                  </a:cubicBezTo>
                  <a:cubicBezTo>
                    <a:pt x="20622" y="0"/>
                    <a:pt x="0" y="20716"/>
                    <a:pt x="0" y="46241"/>
                  </a:cubicBezTo>
                  <a:cubicBezTo>
                    <a:pt x="0" y="153149"/>
                    <a:pt x="0" y="153149"/>
                    <a:pt x="0" y="153149"/>
                  </a:cubicBezTo>
                  <a:cubicBezTo>
                    <a:pt x="0" y="178304"/>
                    <a:pt x="20622" y="199020"/>
                    <a:pt x="45663" y="199390"/>
                  </a:cubicBezTo>
                  <a:cubicBezTo>
                    <a:pt x="152457" y="199390"/>
                    <a:pt x="152457" y="199390"/>
                    <a:pt x="152457" y="199390"/>
                  </a:cubicBezTo>
                  <a:cubicBezTo>
                    <a:pt x="177498" y="199020"/>
                    <a:pt x="198120" y="178304"/>
                    <a:pt x="198120" y="153149"/>
                  </a:cubicBezTo>
                  <a:cubicBezTo>
                    <a:pt x="198120" y="46241"/>
                    <a:pt x="198120" y="46241"/>
                    <a:pt x="198120" y="46241"/>
                  </a:cubicBezTo>
                  <a:cubicBezTo>
                    <a:pt x="198120" y="20716"/>
                    <a:pt x="177498" y="0"/>
                    <a:pt x="152457" y="0"/>
                  </a:cubicBezTo>
                  <a:close/>
                  <a:moveTo>
                    <a:pt x="45663" y="12947"/>
                  </a:moveTo>
                  <a:cubicBezTo>
                    <a:pt x="152457" y="12947"/>
                    <a:pt x="152457" y="12947"/>
                    <a:pt x="152457" y="12947"/>
                  </a:cubicBezTo>
                  <a:cubicBezTo>
                    <a:pt x="170501" y="12947"/>
                    <a:pt x="185231" y="27744"/>
                    <a:pt x="185599" y="46241"/>
                  </a:cubicBezTo>
                  <a:cubicBezTo>
                    <a:pt x="185599" y="153149"/>
                    <a:pt x="185599" y="153149"/>
                    <a:pt x="185599" y="153149"/>
                  </a:cubicBezTo>
                  <a:cubicBezTo>
                    <a:pt x="185231" y="171276"/>
                    <a:pt x="170501" y="186443"/>
                    <a:pt x="152457" y="186443"/>
                  </a:cubicBezTo>
                  <a:cubicBezTo>
                    <a:pt x="45663" y="186443"/>
                    <a:pt x="45663" y="186443"/>
                    <a:pt x="45663" y="186443"/>
                  </a:cubicBezTo>
                  <a:cubicBezTo>
                    <a:pt x="27619" y="186443"/>
                    <a:pt x="12889" y="171276"/>
                    <a:pt x="12889" y="153149"/>
                  </a:cubicBezTo>
                  <a:cubicBezTo>
                    <a:pt x="12889" y="46241"/>
                    <a:pt x="12889" y="46241"/>
                    <a:pt x="12889" y="46241"/>
                  </a:cubicBezTo>
                  <a:cubicBezTo>
                    <a:pt x="12889" y="27744"/>
                    <a:pt x="27619" y="12947"/>
                    <a:pt x="45663" y="1294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3" name="Freeform 8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CHAAAphYAAAIdAAAxFwAAAAAAACYAAAAIAAAA//////////8="/>
                </a:ext>
              </a:extLst>
            </p:cNvSpPr>
            <p:nvPr/>
          </p:nvSpPr>
          <p:spPr>
            <a:xfrm>
              <a:off x="4552950" y="3681730"/>
              <a:ext cx="162560" cy="88265"/>
            </a:xfrm>
            <a:custGeom>
              <a:avLst/>
              <a:gdLst/>
              <a:ahLst/>
              <a:cxnLst/>
              <a:rect l="0" t="0" r="162560" b="88265"/>
              <a:pathLst>
                <a:path w="162560" h="88265">
                  <a:moveTo>
                    <a:pt x="152012" y="24072"/>
                  </a:moveTo>
                  <a:lnTo>
                    <a:pt x="119128" y="24072"/>
                  </a:lnTo>
                  <a:lnTo>
                    <a:pt x="119128" y="8024"/>
                  </a:lnTo>
                  <a:lnTo>
                    <a:pt x="103616" y="0"/>
                  </a:lnTo>
                  <a:lnTo>
                    <a:pt x="4343" y="0"/>
                  </a:lnTo>
                  <a:lnTo>
                    <a:pt x="0" y="5555"/>
                  </a:lnTo>
                  <a:lnTo>
                    <a:pt x="0" y="80858"/>
                  </a:lnTo>
                  <a:lnTo>
                    <a:pt x="40950" y="80858"/>
                  </a:lnTo>
                  <a:lnTo>
                    <a:pt x="40950" y="84561"/>
                  </a:lnTo>
                  <a:lnTo>
                    <a:pt x="40950" y="85178"/>
                  </a:lnTo>
                  <a:lnTo>
                    <a:pt x="40950" y="85796"/>
                  </a:lnTo>
                  <a:lnTo>
                    <a:pt x="41571" y="85796"/>
                  </a:lnTo>
                  <a:lnTo>
                    <a:pt x="41571" y="86413"/>
                  </a:lnTo>
                  <a:lnTo>
                    <a:pt x="42191" y="87033"/>
                  </a:lnTo>
                  <a:lnTo>
                    <a:pt x="42812" y="87033"/>
                  </a:lnTo>
                  <a:lnTo>
                    <a:pt x="43432" y="87033"/>
                  </a:lnTo>
                  <a:lnTo>
                    <a:pt x="43432" y="87647"/>
                  </a:lnTo>
                  <a:lnTo>
                    <a:pt x="44053" y="87647"/>
                  </a:lnTo>
                  <a:lnTo>
                    <a:pt x="44673" y="87647"/>
                  </a:lnTo>
                  <a:lnTo>
                    <a:pt x="45293" y="87647"/>
                  </a:lnTo>
                  <a:lnTo>
                    <a:pt x="45914" y="87647"/>
                  </a:lnTo>
                  <a:lnTo>
                    <a:pt x="46534" y="87647"/>
                  </a:lnTo>
                  <a:lnTo>
                    <a:pt x="47155" y="88268"/>
                  </a:lnTo>
                  <a:lnTo>
                    <a:pt x="47775" y="88268"/>
                  </a:lnTo>
                  <a:lnTo>
                    <a:pt x="48396" y="88268"/>
                  </a:lnTo>
                  <a:lnTo>
                    <a:pt x="49016" y="88268"/>
                  </a:lnTo>
                  <a:lnTo>
                    <a:pt x="146428" y="88268"/>
                  </a:lnTo>
                  <a:lnTo>
                    <a:pt x="147049" y="88268"/>
                  </a:lnTo>
                  <a:lnTo>
                    <a:pt x="147669" y="88268"/>
                  </a:lnTo>
                  <a:lnTo>
                    <a:pt x="148289" y="88268"/>
                  </a:lnTo>
                  <a:lnTo>
                    <a:pt x="148910" y="88268"/>
                  </a:lnTo>
                  <a:lnTo>
                    <a:pt x="148910" y="87647"/>
                  </a:lnTo>
                  <a:lnTo>
                    <a:pt x="149530" y="87647"/>
                  </a:lnTo>
                  <a:lnTo>
                    <a:pt x="150151" y="87647"/>
                  </a:lnTo>
                  <a:lnTo>
                    <a:pt x="150771" y="87647"/>
                  </a:lnTo>
                  <a:lnTo>
                    <a:pt x="151392" y="87647"/>
                  </a:lnTo>
                  <a:lnTo>
                    <a:pt x="152012" y="87647"/>
                  </a:lnTo>
                  <a:lnTo>
                    <a:pt x="152012" y="87030"/>
                  </a:lnTo>
                  <a:lnTo>
                    <a:pt x="152633" y="87030"/>
                  </a:lnTo>
                  <a:lnTo>
                    <a:pt x="153253" y="87030"/>
                  </a:lnTo>
                  <a:lnTo>
                    <a:pt x="153874" y="86409"/>
                  </a:lnTo>
                  <a:lnTo>
                    <a:pt x="154494" y="85796"/>
                  </a:lnTo>
                  <a:lnTo>
                    <a:pt x="154494" y="85178"/>
                  </a:lnTo>
                  <a:lnTo>
                    <a:pt x="155115" y="85178"/>
                  </a:lnTo>
                  <a:lnTo>
                    <a:pt x="155115" y="84561"/>
                  </a:lnTo>
                  <a:lnTo>
                    <a:pt x="155115" y="80858"/>
                  </a:lnTo>
                  <a:lnTo>
                    <a:pt x="160699" y="80858"/>
                  </a:lnTo>
                  <a:lnTo>
                    <a:pt x="161319" y="80858"/>
                  </a:lnTo>
                  <a:lnTo>
                    <a:pt x="161319" y="80240"/>
                  </a:lnTo>
                  <a:lnTo>
                    <a:pt x="161319" y="79623"/>
                  </a:lnTo>
                  <a:lnTo>
                    <a:pt x="161940" y="79623"/>
                  </a:lnTo>
                  <a:lnTo>
                    <a:pt x="161940" y="79006"/>
                  </a:lnTo>
                  <a:lnTo>
                    <a:pt x="162560" y="79006"/>
                  </a:lnTo>
                  <a:lnTo>
                    <a:pt x="162560" y="78389"/>
                  </a:lnTo>
                  <a:lnTo>
                    <a:pt x="162560" y="77771"/>
                  </a:lnTo>
                  <a:lnTo>
                    <a:pt x="162560" y="54316"/>
                  </a:lnTo>
                  <a:lnTo>
                    <a:pt x="153874" y="26541"/>
                  </a:lnTo>
                  <a:lnTo>
                    <a:pt x="153874" y="25923"/>
                  </a:lnTo>
                  <a:lnTo>
                    <a:pt x="153253" y="25923"/>
                  </a:lnTo>
                  <a:lnTo>
                    <a:pt x="153253" y="24689"/>
                  </a:lnTo>
                  <a:lnTo>
                    <a:pt x="152633" y="24689"/>
                  </a:lnTo>
                  <a:lnTo>
                    <a:pt x="152633" y="24072"/>
                  </a:lnTo>
                  <a:lnTo>
                    <a:pt x="152012" y="24072"/>
                  </a:lnTo>
                  <a:close/>
                  <a:moveTo>
                    <a:pt x="147669" y="29627"/>
                  </a:moveTo>
                  <a:lnTo>
                    <a:pt x="148289" y="29627"/>
                  </a:lnTo>
                  <a:lnTo>
                    <a:pt x="148910" y="29627"/>
                  </a:lnTo>
                  <a:lnTo>
                    <a:pt x="148910" y="30244"/>
                  </a:lnTo>
                  <a:lnTo>
                    <a:pt x="149530" y="30244"/>
                  </a:lnTo>
                  <a:lnTo>
                    <a:pt x="149530" y="30861"/>
                  </a:lnTo>
                  <a:lnTo>
                    <a:pt x="153874" y="46292"/>
                  </a:lnTo>
                  <a:lnTo>
                    <a:pt x="153874" y="46910"/>
                  </a:lnTo>
                  <a:lnTo>
                    <a:pt x="153253" y="46910"/>
                  </a:lnTo>
                  <a:lnTo>
                    <a:pt x="152633" y="46910"/>
                  </a:lnTo>
                  <a:lnTo>
                    <a:pt x="128435" y="46910"/>
                  </a:lnTo>
                  <a:lnTo>
                    <a:pt x="127814" y="46910"/>
                  </a:lnTo>
                  <a:lnTo>
                    <a:pt x="127194" y="46910"/>
                  </a:lnTo>
                  <a:lnTo>
                    <a:pt x="126573" y="46289"/>
                  </a:lnTo>
                  <a:lnTo>
                    <a:pt x="126573" y="30861"/>
                  </a:lnTo>
                  <a:lnTo>
                    <a:pt x="126573" y="30244"/>
                  </a:lnTo>
                  <a:lnTo>
                    <a:pt x="127194" y="30244"/>
                  </a:lnTo>
                  <a:lnTo>
                    <a:pt x="127814" y="30244"/>
                  </a:lnTo>
                  <a:lnTo>
                    <a:pt x="127814" y="29627"/>
                  </a:lnTo>
                  <a:lnTo>
                    <a:pt x="128435" y="29627"/>
                  </a:lnTo>
                  <a:lnTo>
                    <a:pt x="147669" y="2962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62" name="Oval 8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H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HAAAEhcAADIcAABBFwAAAAAAACYAAAAIAAAA//////////8="/>
                </a:ext>
              </a:extLst>
            </p:cNvSpPr>
            <p:nvPr/>
          </p:nvSpPr>
          <p:spPr>
            <a:xfrm>
              <a:off x="4554220" y="3750310"/>
              <a:ext cx="29210" cy="298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1" name="Oval 8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HAAAHBcAACgcAAA3FwAAAAAAACYAAAAIAAAA//////////8="/>
                </a:ext>
              </a:extLst>
            </p:cNvSpPr>
            <p:nvPr/>
          </p:nvSpPr>
          <p:spPr>
            <a:xfrm>
              <a:off x="4560570" y="375666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60" name="Oval 8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RHAAAHxcAACUcAAA1FwAAAAAAACYAAAAIAAAA//////////8="/>
                </a:ext>
              </a:extLst>
            </p:cNvSpPr>
            <p:nvPr/>
          </p:nvSpPr>
          <p:spPr>
            <a:xfrm>
              <a:off x="4562475" y="375856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9" name="Oval 86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1HAAAEhcAAGMcAABBFwAAAAAAACYAAAAIAAAA//////////8="/>
                </a:ext>
              </a:extLst>
            </p:cNvSpPr>
            <p:nvPr/>
          </p:nvSpPr>
          <p:spPr>
            <a:xfrm>
              <a:off x="4585335" y="3750310"/>
              <a:ext cx="29210" cy="298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8" name="Oval 86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HAAAHBcAAFkcAAA3FwAAAAAAACYAAAAIAAAA//////////8="/>
                </a:ext>
              </a:extLst>
            </p:cNvSpPr>
            <p:nvPr/>
          </p:nvSpPr>
          <p:spPr>
            <a:xfrm>
              <a:off x="4591685" y="375666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57" name="Oval 8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HAAAHxcAAFccAAA1FwAAAAAAACYAAAAIAAAA//////////8="/>
                </a:ext>
              </a:extLst>
            </p:cNvSpPr>
            <p:nvPr/>
          </p:nvSpPr>
          <p:spPr>
            <a:xfrm>
              <a:off x="4593590" y="375856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6" name="Oval 8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AAAGhcAAOgcAABBFwAAAAAAACYAAAAIAAAA//////////8="/>
                </a:ext>
              </a:extLst>
            </p:cNvSpPr>
            <p:nvPr/>
          </p:nvSpPr>
          <p:spPr>
            <a:xfrm>
              <a:off x="4674870" y="3755390"/>
              <a:ext cx="24130" cy="2476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5" name="Oval 8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KHAAAIhcAAOEcAAA5FwAAAAAAACYAAAAIAAAA//////////8="/>
                </a:ext>
              </a:extLst>
            </p:cNvSpPr>
            <p:nvPr/>
          </p:nvSpPr>
          <p:spPr>
            <a:xfrm>
              <a:off x="4679950" y="3760470"/>
              <a:ext cx="14605" cy="1460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54" name="Oval 8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HAAAJBcAAN8cAAA2FwAAAAAAACYAAAAIAAAA//////////8="/>
                </a:ext>
              </a:extLst>
            </p:cNvSpPr>
            <p:nvPr/>
          </p:nvSpPr>
          <p:spPr>
            <a:xfrm>
              <a:off x="4681220" y="3761740"/>
              <a:ext cx="12065" cy="1143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66" name="Rectangle 87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kGAAArRcAAAQfAAD4GAAAEAAAACYAAAAIAAAA//////////8="/>
              </a:ext>
            </a:extLst>
          </p:cNvSpPr>
          <p:nvPr/>
        </p:nvSpPr>
        <p:spPr>
          <a:xfrm>
            <a:off x="3964940" y="3848735"/>
            <a:ext cx="1076960"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REJECTS from SORTING to ENERGY RECOVERY</a:t>
            </a:r>
            <a:endParaRPr lang="it-it">
              <a:latin typeface="Arial" pitchFamily="1" charset="0"/>
              <a:ea typeface="Calibri" pitchFamily="2" charset="0"/>
              <a:cs typeface="Arial" pitchFamily="1" charset="0"/>
            </a:endParaRPr>
          </a:p>
        </p:txBody>
      </p:sp>
      <p:sp>
        <p:nvSpPr>
          <p:cNvPr id="867" name="Rectangle 87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wIwAAExUAADUoAABQFgAAEAAAACYAAAAIAAAA//////////8="/>
              </a:ext>
            </a:extLst>
          </p:cNvSpPr>
          <p:nvPr/>
        </p:nvSpPr>
        <p:spPr>
          <a:xfrm>
            <a:off x="5720080" y="3425825"/>
            <a:ext cx="81597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PAPER</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868" name="Group 87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AhAAAIFQAAJiMAAHAWAAAQAAAAJgAAAAgAAAD/////AAAAAA=="/>
              </a:ext>
            </a:extLst>
          </p:cNvGrpSpPr>
          <p:nvPr/>
        </p:nvGrpSpPr>
        <p:grpSpPr>
          <a:xfrm>
            <a:off x="5486400" y="3418840"/>
            <a:ext cx="227330" cy="228600"/>
            <a:chOff x="5486400" y="3418840"/>
            <a:chExt cx="227330" cy="228600"/>
          </a:xfrm>
        </p:grpSpPr>
        <p:sp>
          <p:nvSpPr>
            <p:cNvPr id="878" name="Freeform 8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NIQAAFRUAABojAABkFgAAAAAAACYAAAAIAAAA//////////8="/>
                </a:ext>
              </a:extLst>
            </p:cNvSpPr>
            <p:nvPr/>
          </p:nvSpPr>
          <p:spPr>
            <a:xfrm>
              <a:off x="5494655" y="3427095"/>
              <a:ext cx="211455" cy="212725"/>
            </a:xfrm>
            <a:custGeom>
              <a:avLst/>
              <a:gdLst/>
              <a:ahLst/>
              <a:cxnLst/>
              <a:rect l="0" t="0" r="211455" b="212725"/>
              <a:pathLst>
                <a:path w="211455" h="212725">
                  <a:moveTo>
                    <a:pt x="45311" y="0"/>
                  </a:moveTo>
                  <a:lnTo>
                    <a:pt x="166143" y="0"/>
                  </a:lnTo>
                  <a:cubicBezTo>
                    <a:pt x="191316" y="0"/>
                    <a:pt x="211455" y="20259"/>
                    <a:pt x="211455" y="45583"/>
                  </a:cubicBezTo>
                  <a:lnTo>
                    <a:pt x="211455" y="167141"/>
                  </a:lnTo>
                  <a:cubicBezTo>
                    <a:pt x="211455" y="192465"/>
                    <a:pt x="191316" y="212725"/>
                    <a:pt x="166143" y="212725"/>
                  </a:cubicBezTo>
                  <a:lnTo>
                    <a:pt x="45311" y="212725"/>
                  </a:lnTo>
                  <a:cubicBezTo>
                    <a:pt x="20138" y="212725"/>
                    <a:pt x="0" y="192465"/>
                    <a:pt x="0" y="167141"/>
                  </a:cubicBezTo>
                  <a:lnTo>
                    <a:pt x="0" y="45583"/>
                  </a:lnTo>
                  <a:cubicBezTo>
                    <a:pt x="0" y="20259"/>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877" name="Freeform 8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QAAkxUAAPgiAABmFgAAAAAAACYAAAAIAAAA//////////8="/>
                </a:ext>
              </a:extLst>
            </p:cNvSpPr>
            <p:nvPr/>
          </p:nvSpPr>
          <p:spPr>
            <a:xfrm>
              <a:off x="5491480" y="3507105"/>
              <a:ext cx="193040" cy="133985"/>
            </a:xfrm>
            <a:custGeom>
              <a:avLst/>
              <a:gdLst/>
              <a:ahLst/>
              <a:cxnLst/>
              <a:rect l="0" t="0" r="193040" b="133985"/>
              <a:pathLst>
                <a:path w="193040" h="133985">
                  <a:moveTo>
                    <a:pt x="0" y="0"/>
                  </a:moveTo>
                  <a:lnTo>
                    <a:pt x="193040" y="0"/>
                  </a:lnTo>
                  <a:lnTo>
                    <a:pt x="193040" y="133985"/>
                  </a:lnTo>
                  <a:lnTo>
                    <a:pt x="55515" y="133985"/>
                  </a:lnTo>
                  <a:lnTo>
                    <a:pt x="30281" y="112496"/>
                  </a:lnTo>
                  <a:lnTo>
                    <a:pt x="0" y="93536"/>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6" name="Freeform 8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g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QAAkRUAAPoiAABqFgAAAAAAACYAAAAIAAAA//////////8="/>
                </a:ext>
              </a:extLst>
            </p:cNvSpPr>
            <p:nvPr/>
          </p:nvSpPr>
          <p:spPr>
            <a:xfrm>
              <a:off x="5490210" y="3505835"/>
              <a:ext cx="195580" cy="137795"/>
            </a:xfrm>
            <a:custGeom>
              <a:avLst/>
              <a:gdLst/>
              <a:ahLst/>
              <a:cxnLst/>
              <a:rect l="0" t="0" r="195580" b="137795"/>
              <a:pathLst>
                <a:path w="195580" h="137795">
                  <a:moveTo>
                    <a:pt x="1262" y="0"/>
                  </a:moveTo>
                  <a:lnTo>
                    <a:pt x="194318" y="0"/>
                  </a:lnTo>
                  <a:lnTo>
                    <a:pt x="194318" y="3792"/>
                  </a:lnTo>
                  <a:lnTo>
                    <a:pt x="1262" y="3792"/>
                  </a:lnTo>
                  <a:lnTo>
                    <a:pt x="1262" y="0"/>
                  </a:lnTo>
                  <a:close/>
                  <a:moveTo>
                    <a:pt x="194318" y="0"/>
                  </a:moveTo>
                  <a:lnTo>
                    <a:pt x="195580" y="1262"/>
                  </a:lnTo>
                  <a:lnTo>
                    <a:pt x="194318" y="1262"/>
                  </a:lnTo>
                  <a:lnTo>
                    <a:pt x="194318" y="0"/>
                  </a:lnTo>
                  <a:close/>
                  <a:moveTo>
                    <a:pt x="195580" y="1264"/>
                  </a:moveTo>
                  <a:lnTo>
                    <a:pt x="195580" y="135266"/>
                  </a:lnTo>
                  <a:lnTo>
                    <a:pt x="193056" y="135266"/>
                  </a:lnTo>
                  <a:lnTo>
                    <a:pt x="193056" y="1264"/>
                  </a:lnTo>
                  <a:lnTo>
                    <a:pt x="195580" y="1264"/>
                  </a:lnTo>
                  <a:close/>
                  <a:moveTo>
                    <a:pt x="195580" y="135266"/>
                  </a:moveTo>
                  <a:lnTo>
                    <a:pt x="194318" y="137795"/>
                  </a:lnTo>
                  <a:lnTo>
                    <a:pt x="194318" y="135266"/>
                  </a:lnTo>
                  <a:lnTo>
                    <a:pt x="195580" y="135266"/>
                  </a:lnTo>
                  <a:close/>
                  <a:moveTo>
                    <a:pt x="194318" y="137795"/>
                  </a:moveTo>
                  <a:lnTo>
                    <a:pt x="56781" y="137795"/>
                  </a:lnTo>
                  <a:lnTo>
                    <a:pt x="56781" y="134002"/>
                  </a:lnTo>
                  <a:lnTo>
                    <a:pt x="194318" y="134002"/>
                  </a:lnTo>
                  <a:lnTo>
                    <a:pt x="194318" y="137795"/>
                  </a:lnTo>
                  <a:close/>
                  <a:moveTo>
                    <a:pt x="56781" y="137795"/>
                  </a:moveTo>
                  <a:lnTo>
                    <a:pt x="55519" y="136533"/>
                  </a:lnTo>
                  <a:lnTo>
                    <a:pt x="56781" y="135271"/>
                  </a:lnTo>
                  <a:lnTo>
                    <a:pt x="56781" y="137795"/>
                  </a:lnTo>
                  <a:close/>
                  <a:moveTo>
                    <a:pt x="55519" y="136530"/>
                  </a:moveTo>
                  <a:lnTo>
                    <a:pt x="30283" y="115039"/>
                  </a:lnTo>
                  <a:lnTo>
                    <a:pt x="32807" y="112515"/>
                  </a:lnTo>
                  <a:lnTo>
                    <a:pt x="56781" y="134002"/>
                  </a:lnTo>
                  <a:lnTo>
                    <a:pt x="55519" y="136530"/>
                  </a:lnTo>
                  <a:close/>
                  <a:moveTo>
                    <a:pt x="31545" y="112511"/>
                  </a:moveTo>
                  <a:lnTo>
                    <a:pt x="32807" y="112511"/>
                  </a:lnTo>
                  <a:lnTo>
                    <a:pt x="31545" y="113773"/>
                  </a:lnTo>
                  <a:lnTo>
                    <a:pt x="31545" y="112511"/>
                  </a:lnTo>
                  <a:close/>
                  <a:moveTo>
                    <a:pt x="30283" y="115039"/>
                  </a:moveTo>
                  <a:lnTo>
                    <a:pt x="0" y="96077"/>
                  </a:lnTo>
                  <a:lnTo>
                    <a:pt x="2524" y="93553"/>
                  </a:lnTo>
                  <a:lnTo>
                    <a:pt x="31545" y="112511"/>
                  </a:lnTo>
                  <a:lnTo>
                    <a:pt x="30283" y="115039"/>
                  </a:lnTo>
                  <a:close/>
                  <a:moveTo>
                    <a:pt x="0" y="96077"/>
                  </a:moveTo>
                  <a:lnTo>
                    <a:pt x="0" y="94813"/>
                  </a:lnTo>
                  <a:lnTo>
                    <a:pt x="1262" y="94813"/>
                  </a:lnTo>
                  <a:lnTo>
                    <a:pt x="0" y="96075"/>
                  </a:lnTo>
                  <a:close/>
                  <a:moveTo>
                    <a:pt x="0" y="94813"/>
                  </a:moveTo>
                  <a:lnTo>
                    <a:pt x="0" y="1264"/>
                  </a:lnTo>
                  <a:lnTo>
                    <a:pt x="2524" y="1264"/>
                  </a:lnTo>
                  <a:lnTo>
                    <a:pt x="2524" y="94813"/>
                  </a:lnTo>
                  <a:lnTo>
                    <a:pt x="0" y="94813"/>
                  </a:lnTo>
                  <a:close/>
                  <a:moveTo>
                    <a:pt x="0" y="1264"/>
                  </a:moveTo>
                  <a:lnTo>
                    <a:pt x="1262" y="2"/>
                  </a:lnTo>
                  <a:lnTo>
                    <a:pt x="1262" y="1264"/>
                  </a:lnTo>
                  <a:lnTo>
                    <a:pt x="0" y="1264"/>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5" name="Freeform 8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QAAchUAAOEiAABmFgAAAAAAACYAAAAIAAAA//////////8="/>
                </a:ext>
              </a:extLst>
            </p:cNvSpPr>
            <p:nvPr/>
          </p:nvSpPr>
          <p:spPr>
            <a:xfrm>
              <a:off x="5491480" y="3486150"/>
              <a:ext cx="178435" cy="154940"/>
            </a:xfrm>
            <a:custGeom>
              <a:avLst/>
              <a:gdLst/>
              <a:ahLst/>
              <a:cxnLst/>
              <a:rect l="0" t="0" r="178435" b="154940"/>
              <a:pathLst>
                <a:path w="178435" h="154940">
                  <a:moveTo>
                    <a:pt x="0" y="0"/>
                  </a:moveTo>
                  <a:lnTo>
                    <a:pt x="178435" y="0"/>
                  </a:lnTo>
                  <a:lnTo>
                    <a:pt x="178435" y="154940"/>
                  </a:lnTo>
                  <a:cubicBezTo>
                    <a:pt x="131611" y="154940"/>
                    <a:pt x="84788" y="154940"/>
                    <a:pt x="37964" y="154940"/>
                  </a:cubicBezTo>
                  <a:cubicBezTo>
                    <a:pt x="25309" y="146050"/>
                    <a:pt x="12654" y="124460"/>
                    <a:pt x="0" y="11557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4" name="Freeform 8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IQAAcBUAAOMiAABoFgAAAAAAACYAAAAIAAAA//////////8="/>
                </a:ext>
              </a:extLst>
            </p:cNvSpPr>
            <p:nvPr/>
          </p:nvSpPr>
          <p:spPr>
            <a:xfrm>
              <a:off x="5488940" y="3484880"/>
              <a:ext cx="182245" cy="157480"/>
            </a:xfrm>
            <a:custGeom>
              <a:avLst/>
              <a:gdLst/>
              <a:ahLst/>
              <a:cxnLst/>
              <a:rect l="0" t="0" r="182245" b="157480"/>
              <a:pathLst>
                <a:path w="182245" h="157480">
                  <a:moveTo>
                    <a:pt x="2531" y="0"/>
                  </a:moveTo>
                  <a:lnTo>
                    <a:pt x="180979" y="0"/>
                  </a:lnTo>
                  <a:lnTo>
                    <a:pt x="180979" y="3810"/>
                  </a:lnTo>
                  <a:lnTo>
                    <a:pt x="2531" y="3810"/>
                  </a:lnTo>
                  <a:lnTo>
                    <a:pt x="2531" y="0"/>
                  </a:lnTo>
                  <a:close/>
                  <a:moveTo>
                    <a:pt x="180979" y="0"/>
                  </a:moveTo>
                  <a:lnTo>
                    <a:pt x="182245" y="1266"/>
                  </a:lnTo>
                  <a:lnTo>
                    <a:pt x="180979" y="1266"/>
                  </a:lnTo>
                  <a:lnTo>
                    <a:pt x="180979" y="0"/>
                  </a:lnTo>
                  <a:close/>
                  <a:moveTo>
                    <a:pt x="182245" y="1270"/>
                  </a:moveTo>
                  <a:lnTo>
                    <a:pt x="182245" y="156210"/>
                  </a:lnTo>
                  <a:lnTo>
                    <a:pt x="179713" y="156210"/>
                  </a:lnTo>
                  <a:lnTo>
                    <a:pt x="179713" y="1270"/>
                  </a:lnTo>
                  <a:lnTo>
                    <a:pt x="182245" y="1270"/>
                  </a:lnTo>
                  <a:close/>
                  <a:moveTo>
                    <a:pt x="182245" y="156210"/>
                  </a:moveTo>
                  <a:lnTo>
                    <a:pt x="180979" y="157476"/>
                  </a:lnTo>
                  <a:lnTo>
                    <a:pt x="180979" y="156210"/>
                  </a:lnTo>
                  <a:lnTo>
                    <a:pt x="182245" y="156210"/>
                  </a:lnTo>
                  <a:close/>
                  <a:moveTo>
                    <a:pt x="180979" y="157480"/>
                  </a:moveTo>
                  <a:lnTo>
                    <a:pt x="40498" y="157480"/>
                  </a:lnTo>
                  <a:lnTo>
                    <a:pt x="40498" y="153670"/>
                  </a:lnTo>
                  <a:lnTo>
                    <a:pt x="180979" y="153670"/>
                  </a:lnTo>
                  <a:lnTo>
                    <a:pt x="180979" y="157480"/>
                  </a:lnTo>
                  <a:close/>
                  <a:moveTo>
                    <a:pt x="40498" y="157480"/>
                  </a:moveTo>
                  <a:lnTo>
                    <a:pt x="39233" y="157480"/>
                  </a:lnTo>
                  <a:lnTo>
                    <a:pt x="40498" y="156215"/>
                  </a:lnTo>
                  <a:lnTo>
                    <a:pt x="40498" y="157480"/>
                  </a:lnTo>
                  <a:close/>
                  <a:moveTo>
                    <a:pt x="39233" y="157480"/>
                  </a:moveTo>
                  <a:lnTo>
                    <a:pt x="40498" y="154940"/>
                  </a:lnTo>
                  <a:lnTo>
                    <a:pt x="39233" y="157480"/>
                  </a:lnTo>
                  <a:close/>
                  <a:moveTo>
                    <a:pt x="39233" y="157480"/>
                  </a:moveTo>
                  <a:lnTo>
                    <a:pt x="40498" y="156215"/>
                  </a:lnTo>
                  <a:lnTo>
                    <a:pt x="39233" y="157480"/>
                  </a:lnTo>
                  <a:close/>
                  <a:moveTo>
                    <a:pt x="39233" y="157480"/>
                  </a:moveTo>
                  <a:cubicBezTo>
                    <a:pt x="32905" y="152400"/>
                    <a:pt x="26577" y="144780"/>
                    <a:pt x="20249" y="137160"/>
                  </a:cubicBezTo>
                  <a:lnTo>
                    <a:pt x="22780" y="135890"/>
                  </a:lnTo>
                  <a:cubicBezTo>
                    <a:pt x="29108" y="143510"/>
                    <a:pt x="35436" y="149860"/>
                    <a:pt x="40498" y="154940"/>
                  </a:cubicBezTo>
                  <a:lnTo>
                    <a:pt x="39233" y="157480"/>
                  </a:lnTo>
                  <a:close/>
                  <a:moveTo>
                    <a:pt x="20249" y="137160"/>
                  </a:moveTo>
                  <a:cubicBezTo>
                    <a:pt x="13921" y="130810"/>
                    <a:pt x="7593" y="123190"/>
                    <a:pt x="1265" y="119380"/>
                  </a:cubicBezTo>
                  <a:lnTo>
                    <a:pt x="3796" y="115570"/>
                  </a:lnTo>
                  <a:cubicBezTo>
                    <a:pt x="10124" y="120650"/>
                    <a:pt x="16452" y="128270"/>
                    <a:pt x="22780" y="135890"/>
                  </a:cubicBezTo>
                  <a:lnTo>
                    <a:pt x="20249" y="137160"/>
                  </a:lnTo>
                  <a:close/>
                  <a:moveTo>
                    <a:pt x="1265" y="119380"/>
                  </a:moveTo>
                  <a:lnTo>
                    <a:pt x="0" y="116840"/>
                  </a:lnTo>
                  <a:lnTo>
                    <a:pt x="2531" y="116840"/>
                  </a:lnTo>
                  <a:lnTo>
                    <a:pt x="1265" y="119380"/>
                  </a:lnTo>
                  <a:close/>
                  <a:moveTo>
                    <a:pt x="0" y="116840"/>
                  </a:moveTo>
                  <a:lnTo>
                    <a:pt x="0" y="1270"/>
                  </a:lnTo>
                  <a:lnTo>
                    <a:pt x="3796" y="1270"/>
                  </a:lnTo>
                  <a:lnTo>
                    <a:pt x="3796" y="116840"/>
                  </a:lnTo>
                  <a:lnTo>
                    <a:pt x="0" y="116840"/>
                  </a:lnTo>
                  <a:close/>
                  <a:moveTo>
                    <a:pt x="0" y="1270"/>
                  </a:moveTo>
                  <a:lnTo>
                    <a:pt x="2531" y="0"/>
                  </a:lnTo>
                  <a:lnTo>
                    <a:pt x="2531"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3" name="Freeform 8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IQAAThUAAM0iAABkFgAAAAAAACYAAAAIAAAA//////////8="/>
                </a:ext>
              </a:extLst>
            </p:cNvSpPr>
            <p:nvPr/>
          </p:nvSpPr>
          <p:spPr>
            <a:xfrm>
              <a:off x="5493385" y="3463290"/>
              <a:ext cx="163830" cy="176530"/>
            </a:xfrm>
            <a:custGeom>
              <a:avLst/>
              <a:gdLst/>
              <a:ahLst/>
              <a:cxnLst/>
              <a:rect l="0" t="0" r="163830" b="176530"/>
              <a:pathLst>
                <a:path w="163830" h="176530">
                  <a:moveTo>
                    <a:pt x="0" y="0"/>
                  </a:moveTo>
                  <a:lnTo>
                    <a:pt x="40327" y="0"/>
                  </a:lnTo>
                  <a:lnTo>
                    <a:pt x="57971" y="1270"/>
                  </a:lnTo>
                  <a:lnTo>
                    <a:pt x="163830" y="119380"/>
                  </a:lnTo>
                  <a:lnTo>
                    <a:pt x="163830" y="176530"/>
                  </a:lnTo>
                  <a:cubicBezTo>
                    <a:pt x="122242" y="176530"/>
                    <a:pt x="80655" y="176530"/>
                    <a:pt x="39067" y="176530"/>
                  </a:cubicBezTo>
                  <a:cubicBezTo>
                    <a:pt x="18903" y="170180"/>
                    <a:pt x="6301" y="158750"/>
                    <a:pt x="0" y="13970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2" name="Freeform 8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QAATBUAAM4iAABoFgAAAAAAACYAAAAIAAAA//////////8="/>
                </a:ext>
              </a:extLst>
            </p:cNvSpPr>
            <p:nvPr/>
          </p:nvSpPr>
          <p:spPr>
            <a:xfrm>
              <a:off x="5490210" y="3462020"/>
              <a:ext cx="167640" cy="180340"/>
            </a:xfrm>
            <a:custGeom>
              <a:avLst/>
              <a:gdLst/>
              <a:ahLst/>
              <a:cxnLst/>
              <a:rect l="0" t="0" r="167640" b="180340"/>
              <a:pathLst>
                <a:path w="167640" h="180340">
                  <a:moveTo>
                    <a:pt x="2521" y="0"/>
                  </a:moveTo>
                  <a:lnTo>
                    <a:pt x="42855" y="0"/>
                  </a:lnTo>
                  <a:lnTo>
                    <a:pt x="42855" y="3810"/>
                  </a:lnTo>
                  <a:lnTo>
                    <a:pt x="2521" y="3810"/>
                  </a:lnTo>
                  <a:lnTo>
                    <a:pt x="2521" y="0"/>
                  </a:lnTo>
                  <a:close/>
                  <a:moveTo>
                    <a:pt x="42855" y="0"/>
                  </a:moveTo>
                  <a:lnTo>
                    <a:pt x="42855" y="1270"/>
                  </a:lnTo>
                  <a:lnTo>
                    <a:pt x="42855" y="0"/>
                  </a:lnTo>
                  <a:close/>
                  <a:moveTo>
                    <a:pt x="42855" y="0"/>
                  </a:moveTo>
                  <a:lnTo>
                    <a:pt x="60502" y="0"/>
                  </a:lnTo>
                  <a:lnTo>
                    <a:pt x="60502" y="3810"/>
                  </a:lnTo>
                  <a:lnTo>
                    <a:pt x="42855" y="3810"/>
                  </a:lnTo>
                  <a:lnTo>
                    <a:pt x="42855" y="0"/>
                  </a:lnTo>
                  <a:close/>
                  <a:moveTo>
                    <a:pt x="60502" y="0"/>
                  </a:moveTo>
                  <a:lnTo>
                    <a:pt x="61762" y="1260"/>
                  </a:lnTo>
                  <a:lnTo>
                    <a:pt x="60502" y="2540"/>
                  </a:lnTo>
                  <a:lnTo>
                    <a:pt x="60502" y="0"/>
                  </a:lnTo>
                  <a:close/>
                  <a:moveTo>
                    <a:pt x="61762" y="1270"/>
                  </a:moveTo>
                  <a:lnTo>
                    <a:pt x="167640" y="120650"/>
                  </a:lnTo>
                  <a:lnTo>
                    <a:pt x="165119" y="121920"/>
                  </a:lnTo>
                  <a:lnTo>
                    <a:pt x="59241" y="3810"/>
                  </a:lnTo>
                  <a:lnTo>
                    <a:pt x="61762" y="1289"/>
                  </a:lnTo>
                  <a:close/>
                  <a:moveTo>
                    <a:pt x="167640" y="120650"/>
                  </a:moveTo>
                  <a:lnTo>
                    <a:pt x="166380" y="120650"/>
                  </a:lnTo>
                  <a:lnTo>
                    <a:pt x="167640" y="120650"/>
                  </a:lnTo>
                  <a:close/>
                  <a:moveTo>
                    <a:pt x="167640" y="120650"/>
                  </a:moveTo>
                  <a:lnTo>
                    <a:pt x="167640" y="177800"/>
                  </a:lnTo>
                  <a:lnTo>
                    <a:pt x="163859" y="177800"/>
                  </a:lnTo>
                  <a:lnTo>
                    <a:pt x="163859" y="120650"/>
                  </a:lnTo>
                  <a:lnTo>
                    <a:pt x="167640" y="120650"/>
                  </a:lnTo>
                  <a:close/>
                  <a:moveTo>
                    <a:pt x="167640" y="177800"/>
                  </a:moveTo>
                  <a:lnTo>
                    <a:pt x="166380" y="180340"/>
                  </a:lnTo>
                  <a:lnTo>
                    <a:pt x="166380" y="177800"/>
                  </a:lnTo>
                  <a:lnTo>
                    <a:pt x="167640" y="177800"/>
                  </a:lnTo>
                  <a:close/>
                  <a:moveTo>
                    <a:pt x="166380" y="180340"/>
                  </a:moveTo>
                  <a:lnTo>
                    <a:pt x="41595" y="180340"/>
                  </a:lnTo>
                  <a:lnTo>
                    <a:pt x="41595" y="176530"/>
                  </a:lnTo>
                  <a:lnTo>
                    <a:pt x="166380" y="176530"/>
                  </a:lnTo>
                  <a:lnTo>
                    <a:pt x="166380" y="180340"/>
                  </a:lnTo>
                  <a:close/>
                  <a:moveTo>
                    <a:pt x="41595" y="180340"/>
                  </a:moveTo>
                  <a:lnTo>
                    <a:pt x="40334" y="180340"/>
                  </a:lnTo>
                  <a:lnTo>
                    <a:pt x="41595" y="177800"/>
                  </a:lnTo>
                  <a:lnTo>
                    <a:pt x="41595" y="180340"/>
                  </a:lnTo>
                  <a:close/>
                  <a:moveTo>
                    <a:pt x="40334" y="180340"/>
                  </a:moveTo>
                  <a:cubicBezTo>
                    <a:pt x="30251" y="176530"/>
                    <a:pt x="22688" y="171450"/>
                    <a:pt x="15125" y="165100"/>
                  </a:cubicBezTo>
                  <a:lnTo>
                    <a:pt x="17646" y="162579"/>
                  </a:lnTo>
                  <a:cubicBezTo>
                    <a:pt x="23949" y="168910"/>
                    <a:pt x="32772" y="172720"/>
                    <a:pt x="41595" y="176530"/>
                  </a:cubicBezTo>
                  <a:lnTo>
                    <a:pt x="40334" y="180340"/>
                  </a:lnTo>
                  <a:close/>
                  <a:moveTo>
                    <a:pt x="15125" y="165100"/>
                  </a:moveTo>
                  <a:cubicBezTo>
                    <a:pt x="8823" y="158750"/>
                    <a:pt x="3781" y="151130"/>
                    <a:pt x="0" y="140970"/>
                  </a:cubicBezTo>
                  <a:lnTo>
                    <a:pt x="3781" y="139700"/>
                  </a:lnTo>
                  <a:cubicBezTo>
                    <a:pt x="6302" y="148590"/>
                    <a:pt x="11344" y="156210"/>
                    <a:pt x="17646" y="162560"/>
                  </a:cubicBezTo>
                  <a:lnTo>
                    <a:pt x="15125" y="165081"/>
                  </a:lnTo>
                  <a:close/>
                  <a:moveTo>
                    <a:pt x="0" y="140970"/>
                  </a:moveTo>
                  <a:lnTo>
                    <a:pt x="2521" y="140970"/>
                  </a:lnTo>
                  <a:lnTo>
                    <a:pt x="0" y="140970"/>
                  </a:lnTo>
                  <a:close/>
                  <a:moveTo>
                    <a:pt x="0" y="140970"/>
                  </a:moveTo>
                  <a:lnTo>
                    <a:pt x="0" y="1270"/>
                  </a:lnTo>
                  <a:lnTo>
                    <a:pt x="3781" y="1270"/>
                  </a:lnTo>
                  <a:lnTo>
                    <a:pt x="3781" y="140970"/>
                  </a:lnTo>
                  <a:lnTo>
                    <a:pt x="0" y="140970"/>
                  </a:lnTo>
                  <a:close/>
                  <a:moveTo>
                    <a:pt x="0" y="1270"/>
                  </a:moveTo>
                  <a:lnTo>
                    <a:pt x="2521" y="0"/>
                  </a:lnTo>
                  <a:lnTo>
                    <a:pt x="2521"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1" name="Freeform 8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8IQAAUBUAAMciAAAOFgAAAAAAACYAAAAIAAAA//////////8="/>
                </a:ext>
              </a:extLst>
            </p:cNvSpPr>
            <p:nvPr/>
          </p:nvSpPr>
          <p:spPr>
            <a:xfrm>
              <a:off x="5524500" y="3464560"/>
              <a:ext cx="128905" cy="120650"/>
            </a:xfrm>
            <a:custGeom>
              <a:avLst/>
              <a:gdLst/>
              <a:ahLst/>
              <a:cxnLst/>
              <a:rect l="0" t="0" r="128905" b="120650"/>
              <a:pathLst>
                <a:path w="128905" h="120650">
                  <a:moveTo>
                    <a:pt x="27803" y="0"/>
                  </a:moveTo>
                  <a:cubicBezTo>
                    <a:pt x="34121" y="6350"/>
                    <a:pt x="37913" y="12700"/>
                    <a:pt x="40440" y="20320"/>
                  </a:cubicBezTo>
                  <a:lnTo>
                    <a:pt x="36649" y="20320"/>
                  </a:lnTo>
                  <a:cubicBezTo>
                    <a:pt x="35385" y="13970"/>
                    <a:pt x="31594" y="7620"/>
                    <a:pt x="25275" y="2540"/>
                  </a:cubicBezTo>
                  <a:lnTo>
                    <a:pt x="27803" y="12"/>
                  </a:lnTo>
                  <a:close/>
                  <a:moveTo>
                    <a:pt x="40440" y="20320"/>
                  </a:moveTo>
                  <a:cubicBezTo>
                    <a:pt x="41704" y="25400"/>
                    <a:pt x="41704" y="31750"/>
                    <a:pt x="40440" y="38100"/>
                  </a:cubicBezTo>
                  <a:lnTo>
                    <a:pt x="36649" y="36830"/>
                  </a:lnTo>
                  <a:cubicBezTo>
                    <a:pt x="37913" y="31750"/>
                    <a:pt x="37913" y="26670"/>
                    <a:pt x="36649" y="20320"/>
                  </a:cubicBezTo>
                  <a:lnTo>
                    <a:pt x="40440" y="20320"/>
                  </a:lnTo>
                  <a:close/>
                  <a:moveTo>
                    <a:pt x="40440" y="38100"/>
                  </a:moveTo>
                  <a:cubicBezTo>
                    <a:pt x="37913" y="43180"/>
                    <a:pt x="35385" y="49530"/>
                    <a:pt x="30330" y="53340"/>
                  </a:cubicBezTo>
                  <a:lnTo>
                    <a:pt x="27803" y="50813"/>
                  </a:lnTo>
                  <a:cubicBezTo>
                    <a:pt x="32858" y="46990"/>
                    <a:pt x="35385" y="41910"/>
                    <a:pt x="36649" y="36830"/>
                  </a:cubicBezTo>
                  <a:lnTo>
                    <a:pt x="40440" y="38100"/>
                  </a:lnTo>
                  <a:close/>
                  <a:moveTo>
                    <a:pt x="30330" y="53340"/>
                  </a:moveTo>
                  <a:cubicBezTo>
                    <a:pt x="22747" y="59690"/>
                    <a:pt x="13901" y="66040"/>
                    <a:pt x="1263" y="68580"/>
                  </a:cubicBezTo>
                  <a:lnTo>
                    <a:pt x="0" y="66040"/>
                  </a:lnTo>
                  <a:cubicBezTo>
                    <a:pt x="12637" y="62230"/>
                    <a:pt x="21484" y="57150"/>
                    <a:pt x="27803" y="50800"/>
                  </a:cubicBezTo>
                  <a:lnTo>
                    <a:pt x="30330" y="53327"/>
                  </a:lnTo>
                  <a:close/>
                  <a:moveTo>
                    <a:pt x="0" y="68580"/>
                  </a:moveTo>
                  <a:lnTo>
                    <a:pt x="0" y="66040"/>
                  </a:lnTo>
                  <a:lnTo>
                    <a:pt x="0" y="67310"/>
                  </a:lnTo>
                  <a:lnTo>
                    <a:pt x="0" y="68580"/>
                  </a:lnTo>
                  <a:close/>
                  <a:moveTo>
                    <a:pt x="1263" y="66040"/>
                  </a:moveTo>
                  <a:lnTo>
                    <a:pt x="128905" y="118110"/>
                  </a:lnTo>
                  <a:lnTo>
                    <a:pt x="127641" y="120650"/>
                  </a:lnTo>
                  <a:lnTo>
                    <a:pt x="0" y="68580"/>
                  </a:lnTo>
                  <a:lnTo>
                    <a:pt x="1263" y="660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0" name="Freeform 8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IQAACBUAACYjAABwFgAAAAAAACYAAAAIAAAA//////////8="/>
                </a:ext>
              </a:extLst>
            </p:cNvSpPr>
            <p:nvPr/>
          </p:nvSpPr>
          <p:spPr>
            <a:xfrm>
              <a:off x="5486400" y="341884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9" name="Freeform 8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LIwAA8BUAABYjAABEFgAAAAAAACYAAAAIAAAA//////////8="/>
                </a:ext>
              </a:extLst>
            </p:cNvSpPr>
            <p:nvPr/>
          </p:nvSpPr>
          <p:spPr>
            <a:xfrm>
              <a:off x="5696585" y="3566160"/>
              <a:ext cx="6985" cy="53340"/>
            </a:xfrm>
            <a:custGeom>
              <a:avLst/>
              <a:gdLst/>
              <a:ahLst/>
              <a:cxnLst/>
              <a:rect l="0" t="0" r="6985" b="53340"/>
              <a:pathLst>
                <a:path w="6985" h="53340">
                  <a:moveTo>
                    <a:pt x="0" y="53340"/>
                  </a:moveTo>
                  <a:lnTo>
                    <a:pt x="6985" y="0"/>
                  </a:lnTo>
                  <a:lnTo>
                    <a:pt x="0" y="5334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879" name="Rectangle 88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mIwAAZhkAAEMoAACjGgAAEAAAACYAAAAIAAAA//////////8="/>
              </a:ext>
            </a:extLst>
          </p:cNvSpPr>
          <p:nvPr/>
        </p:nvSpPr>
        <p:spPr>
          <a:xfrm>
            <a:off x="5754370" y="4128770"/>
            <a:ext cx="79057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PLASTIC</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880" name="Rectangle 88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1GAAAFRsAAFIfAADXHAAAEAAAACYAAAAIAAAA//////////8="/>
              </a:ext>
            </a:extLst>
          </p:cNvSpPr>
          <p:nvPr/>
        </p:nvSpPr>
        <p:spPr>
          <a:xfrm>
            <a:off x="3935095" y="4402455"/>
            <a:ext cx="1156335" cy="28575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II° SORTING PLANT for PLASTICS RECYCLABLE</a:t>
            </a:r>
            <a:endParaRPr lang="it-it">
              <a:latin typeface="Arial" pitchFamily="1" charset="0"/>
              <a:ea typeface="Calibri" pitchFamily="2" charset="0"/>
              <a:cs typeface="Arial" pitchFamily="1" charset="0"/>
            </a:endParaRPr>
          </a:p>
        </p:txBody>
      </p:sp>
      <p:grpSp>
        <p:nvGrpSpPr>
          <p:cNvPr id="881" name="Group 8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EaAACiGQAA9xsAAAobAAAQAAAAJgAAAAgAAAD/////AAAAAA=="/>
              </a:ext>
            </a:extLst>
          </p:cNvGrpSpPr>
          <p:nvPr/>
        </p:nvGrpSpPr>
        <p:grpSpPr>
          <a:xfrm>
            <a:off x="4318635" y="4166870"/>
            <a:ext cx="227330" cy="228600"/>
            <a:chOff x="4318635" y="4166870"/>
            <a:chExt cx="227330" cy="228600"/>
          </a:xfrm>
        </p:grpSpPr>
        <p:sp>
          <p:nvSpPr>
            <p:cNvPr id="900" name="Freeform 8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GgAAohkAAPcbAAAKGwAAAAAAACYAAAAIAAAA//////////8="/>
                </a:ext>
              </a:extLst>
            </p:cNvSpPr>
            <p:nvPr/>
          </p:nvSpPr>
          <p:spPr>
            <a:xfrm>
              <a:off x="4318635" y="416687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8600"/>
                    <a:pt x="53044" y="228600"/>
                  </a:cubicBezTo>
                  <a:lnTo>
                    <a:pt x="174286" y="228600"/>
                  </a:lnTo>
                  <a:cubicBezTo>
                    <a:pt x="203334" y="228600"/>
                    <a:pt x="227330" y="204470"/>
                    <a:pt x="227330" y="175260"/>
                  </a:cubicBezTo>
                  <a:lnTo>
                    <a:pt x="227330" y="53340"/>
                  </a:lnTo>
                  <a:cubicBezTo>
                    <a:pt x="227330" y="24130"/>
                    <a:pt x="203334" y="0"/>
                    <a:pt x="174286"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9" name="Freeform 8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CpGgAAuhkAAN8bAADzGgAAAAAAACYAAAAIAAAA//////////8="/>
                </a:ext>
              </a:extLst>
            </p:cNvSpPr>
            <p:nvPr/>
          </p:nvSpPr>
          <p:spPr>
            <a:xfrm>
              <a:off x="4333875" y="4182110"/>
              <a:ext cx="196850" cy="198755"/>
            </a:xfrm>
            <a:custGeom>
              <a:avLst/>
              <a:gdLst/>
              <a:ahLst/>
              <a:cxnLst/>
              <a:rect l="0" t="0" r="196850" b="198755"/>
              <a:pathLst>
                <a:path w="196850" h="198755">
                  <a:moveTo>
                    <a:pt x="37856" y="0"/>
                  </a:moveTo>
                  <a:lnTo>
                    <a:pt x="158994" y="0"/>
                  </a:lnTo>
                  <a:cubicBezTo>
                    <a:pt x="180446" y="0"/>
                    <a:pt x="196850" y="16562"/>
                    <a:pt x="196850" y="38222"/>
                  </a:cubicBezTo>
                  <a:lnTo>
                    <a:pt x="196850" y="160532"/>
                  </a:lnTo>
                  <a:cubicBezTo>
                    <a:pt x="196850" y="182192"/>
                    <a:pt x="180446" y="198755"/>
                    <a:pt x="158994" y="198755"/>
                  </a:cubicBezTo>
                  <a:lnTo>
                    <a:pt x="37856" y="198755"/>
                  </a:lnTo>
                  <a:cubicBezTo>
                    <a:pt x="16404" y="198755"/>
                    <a:pt x="0" y="182192"/>
                    <a:pt x="0" y="160532"/>
                  </a:cubicBezTo>
                  <a:lnTo>
                    <a:pt x="0" y="38222"/>
                  </a:lnTo>
                  <a:cubicBezTo>
                    <a:pt x="0" y="16562"/>
                    <a:pt x="16404" y="0"/>
                    <a:pt x="37856" y="0"/>
                  </a:cubicBezTo>
                  <a:close/>
                </a:path>
              </a:pathLst>
            </a:custGeom>
            <a:solidFill>
              <a:srgbClr val="3DB0A9"/>
            </a:solidFill>
            <a:ln>
              <a:noFill/>
            </a:ln>
            <a:effectLst/>
          </p:spPr>
          <p:txBody>
            <a:bodyPr vert="horz" wrap="square" lIns="91440" tIns="45720" rIns="91440" bIns="45720" numCol="1" spcCol="215900" anchor="t"/>
            <a:lstStyle/>
            <a:p>
              <a:pPr>
                <a:defRPr lang="en-us"/>
              </a:pPr>
              <a:endParaRPr lang="it-it"/>
            </a:p>
          </p:txBody>
        </p:sp>
        <p:sp>
          <p:nvSpPr>
            <p:cNvPr id="898" name="Oval 8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GwAA7BkAALEbAAAYGgAAAAAAACYAAAAIAAAA//////////8="/>
                </a:ext>
              </a:extLst>
            </p:cNvSpPr>
            <p:nvPr/>
          </p:nvSpPr>
          <p:spPr>
            <a:xfrm>
              <a:off x="4473575" y="4213860"/>
              <a:ext cx="2794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7" name="Freeform 8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GwAAIhoAAM8bAABoGgAAAAAAACYAAAAIAAAA//////////8="/>
                </a:ext>
              </a:extLst>
            </p:cNvSpPr>
            <p:nvPr/>
          </p:nvSpPr>
          <p:spPr>
            <a:xfrm>
              <a:off x="4444365" y="4248150"/>
              <a:ext cx="76200" cy="44450"/>
            </a:xfrm>
            <a:custGeom>
              <a:avLst/>
              <a:gdLst/>
              <a:ahLst/>
              <a:cxnLst/>
              <a:rect l="0" t="0" r="76200" b="44450"/>
              <a:pathLst>
                <a:path w="76200" h="44450">
                  <a:moveTo>
                    <a:pt x="76200" y="43180"/>
                  </a:moveTo>
                  <a:lnTo>
                    <a:pt x="67310" y="0"/>
                  </a:lnTo>
                  <a:lnTo>
                    <a:pt x="0" y="13970"/>
                  </a:lnTo>
                  <a:lnTo>
                    <a:pt x="2540" y="20320"/>
                  </a:lnTo>
                  <a:lnTo>
                    <a:pt x="33020" y="24130"/>
                  </a:lnTo>
                  <a:lnTo>
                    <a:pt x="38100" y="44450"/>
                  </a:lnTo>
                  <a:lnTo>
                    <a:pt x="76200" y="4318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6" name="Freeform 8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GgAAmhoAAOMbAADGGgAAAAAAACYAAAAIAAAA//////////8="/>
                </a:ext>
              </a:extLst>
            </p:cNvSpPr>
            <p:nvPr/>
          </p:nvSpPr>
          <p:spPr>
            <a:xfrm>
              <a:off x="4331335" y="4324350"/>
              <a:ext cx="201930" cy="27940"/>
            </a:xfrm>
            <a:custGeom>
              <a:avLst/>
              <a:gdLst/>
              <a:ahLst/>
              <a:cxnLst/>
              <a:rect l="0" t="0" r="201930" b="27940"/>
              <a:pathLst>
                <a:path w="201930" h="27940">
                  <a:moveTo>
                    <a:pt x="188047" y="0"/>
                  </a:moveTo>
                  <a:lnTo>
                    <a:pt x="13883" y="0"/>
                  </a:lnTo>
                  <a:cubicBezTo>
                    <a:pt x="6310" y="0"/>
                    <a:pt x="0" y="6350"/>
                    <a:pt x="0" y="13970"/>
                  </a:cubicBezTo>
                  <a:cubicBezTo>
                    <a:pt x="0" y="21590"/>
                    <a:pt x="6310" y="27940"/>
                    <a:pt x="13883" y="27940"/>
                  </a:cubicBezTo>
                  <a:lnTo>
                    <a:pt x="188047" y="27940"/>
                  </a:lnTo>
                  <a:cubicBezTo>
                    <a:pt x="195620" y="27940"/>
                    <a:pt x="201930" y="21590"/>
                    <a:pt x="201930" y="13970"/>
                  </a:cubicBezTo>
                  <a:cubicBezTo>
                    <a:pt x="201930" y="6350"/>
                    <a:pt x="195620" y="0"/>
                    <a:pt x="188047"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95" name="Freeform 8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GgAAmBoAAOcbAADJGgAAAAAAACYAAAAIAAAA//////////8="/>
                </a:ext>
              </a:extLst>
            </p:cNvSpPr>
            <p:nvPr/>
          </p:nvSpPr>
          <p:spPr>
            <a:xfrm>
              <a:off x="4328795" y="4323080"/>
              <a:ext cx="207010" cy="31115"/>
            </a:xfrm>
            <a:custGeom>
              <a:avLst/>
              <a:gdLst/>
              <a:ahLst/>
              <a:cxnLst/>
              <a:rect l="0" t="0" r="207010" b="31115"/>
              <a:pathLst>
                <a:path w="207010" h="31115">
                  <a:moveTo>
                    <a:pt x="190601" y="2592"/>
                  </a:moveTo>
                  <a:lnTo>
                    <a:pt x="16409" y="2592"/>
                  </a:lnTo>
                  <a:lnTo>
                    <a:pt x="16409" y="0"/>
                  </a:lnTo>
                  <a:lnTo>
                    <a:pt x="190601" y="0"/>
                  </a:lnTo>
                  <a:lnTo>
                    <a:pt x="190601" y="2592"/>
                  </a:lnTo>
                  <a:close/>
                  <a:moveTo>
                    <a:pt x="16409" y="2592"/>
                  </a:moveTo>
                  <a:lnTo>
                    <a:pt x="16409" y="0"/>
                  </a:lnTo>
                  <a:lnTo>
                    <a:pt x="16409" y="2592"/>
                  </a:lnTo>
                  <a:close/>
                  <a:moveTo>
                    <a:pt x="16409" y="2592"/>
                  </a:moveTo>
                  <a:cubicBezTo>
                    <a:pt x="12623" y="2592"/>
                    <a:pt x="10098" y="3889"/>
                    <a:pt x="7574" y="6482"/>
                  </a:cubicBezTo>
                  <a:lnTo>
                    <a:pt x="5049" y="3889"/>
                  </a:lnTo>
                  <a:cubicBezTo>
                    <a:pt x="7574" y="1296"/>
                    <a:pt x="11360" y="0"/>
                    <a:pt x="16409" y="0"/>
                  </a:cubicBezTo>
                  <a:lnTo>
                    <a:pt x="16409" y="2592"/>
                  </a:lnTo>
                  <a:close/>
                  <a:moveTo>
                    <a:pt x="7574" y="6482"/>
                  </a:moveTo>
                  <a:cubicBezTo>
                    <a:pt x="5049" y="9075"/>
                    <a:pt x="3787" y="11668"/>
                    <a:pt x="3787" y="15557"/>
                  </a:cubicBezTo>
                  <a:lnTo>
                    <a:pt x="0" y="15557"/>
                  </a:lnTo>
                  <a:cubicBezTo>
                    <a:pt x="0" y="10371"/>
                    <a:pt x="2525" y="6482"/>
                    <a:pt x="5049" y="3889"/>
                  </a:cubicBezTo>
                  <a:lnTo>
                    <a:pt x="7574" y="6482"/>
                  </a:lnTo>
                  <a:close/>
                  <a:moveTo>
                    <a:pt x="3787" y="15557"/>
                  </a:moveTo>
                  <a:lnTo>
                    <a:pt x="0" y="15557"/>
                  </a:lnTo>
                  <a:lnTo>
                    <a:pt x="3787" y="15557"/>
                  </a:lnTo>
                  <a:close/>
                  <a:moveTo>
                    <a:pt x="3787" y="15557"/>
                  </a:moveTo>
                  <a:lnTo>
                    <a:pt x="0" y="15557"/>
                  </a:lnTo>
                  <a:lnTo>
                    <a:pt x="3787" y="15557"/>
                  </a:lnTo>
                  <a:close/>
                  <a:moveTo>
                    <a:pt x="3787" y="15557"/>
                  </a:moveTo>
                  <a:lnTo>
                    <a:pt x="0" y="15557"/>
                  </a:lnTo>
                  <a:lnTo>
                    <a:pt x="3787" y="15557"/>
                  </a:lnTo>
                  <a:close/>
                  <a:moveTo>
                    <a:pt x="3787" y="15557"/>
                  </a:moveTo>
                  <a:cubicBezTo>
                    <a:pt x="3787" y="18150"/>
                    <a:pt x="5049" y="22039"/>
                    <a:pt x="7574" y="24632"/>
                  </a:cubicBezTo>
                  <a:lnTo>
                    <a:pt x="5049" y="25929"/>
                  </a:lnTo>
                  <a:cubicBezTo>
                    <a:pt x="2525" y="23336"/>
                    <a:pt x="0" y="19446"/>
                    <a:pt x="0" y="15557"/>
                  </a:cubicBezTo>
                  <a:lnTo>
                    <a:pt x="3787" y="15557"/>
                  </a:lnTo>
                  <a:close/>
                  <a:moveTo>
                    <a:pt x="7574" y="24632"/>
                  </a:moveTo>
                  <a:cubicBezTo>
                    <a:pt x="10098" y="25929"/>
                    <a:pt x="12623" y="27225"/>
                    <a:pt x="16409" y="27225"/>
                  </a:cubicBezTo>
                  <a:lnTo>
                    <a:pt x="16409" y="31115"/>
                  </a:lnTo>
                  <a:cubicBezTo>
                    <a:pt x="11360" y="31115"/>
                    <a:pt x="7574" y="29818"/>
                    <a:pt x="5049" y="25929"/>
                  </a:cubicBezTo>
                  <a:lnTo>
                    <a:pt x="7574" y="24632"/>
                  </a:lnTo>
                  <a:close/>
                  <a:moveTo>
                    <a:pt x="16409" y="27225"/>
                  </a:moveTo>
                  <a:lnTo>
                    <a:pt x="16409" y="31115"/>
                  </a:lnTo>
                  <a:lnTo>
                    <a:pt x="16409" y="27225"/>
                  </a:lnTo>
                  <a:close/>
                  <a:moveTo>
                    <a:pt x="16409" y="27225"/>
                  </a:moveTo>
                  <a:lnTo>
                    <a:pt x="190601" y="27225"/>
                  </a:lnTo>
                  <a:lnTo>
                    <a:pt x="190601" y="31115"/>
                  </a:lnTo>
                  <a:lnTo>
                    <a:pt x="16409" y="31115"/>
                  </a:lnTo>
                  <a:lnTo>
                    <a:pt x="16409" y="27225"/>
                  </a:lnTo>
                  <a:close/>
                  <a:moveTo>
                    <a:pt x="190601" y="27225"/>
                  </a:moveTo>
                  <a:lnTo>
                    <a:pt x="190601" y="31115"/>
                  </a:lnTo>
                  <a:lnTo>
                    <a:pt x="190601" y="27225"/>
                  </a:lnTo>
                  <a:close/>
                  <a:moveTo>
                    <a:pt x="190601" y="27225"/>
                  </a:moveTo>
                  <a:cubicBezTo>
                    <a:pt x="194387" y="27225"/>
                    <a:pt x="196912" y="25929"/>
                    <a:pt x="199436" y="24632"/>
                  </a:cubicBezTo>
                  <a:lnTo>
                    <a:pt x="201961" y="25929"/>
                  </a:lnTo>
                  <a:cubicBezTo>
                    <a:pt x="199436" y="29818"/>
                    <a:pt x="195650" y="31115"/>
                    <a:pt x="190601" y="31115"/>
                  </a:cubicBezTo>
                  <a:lnTo>
                    <a:pt x="190601" y="27225"/>
                  </a:lnTo>
                  <a:close/>
                  <a:moveTo>
                    <a:pt x="199436" y="24632"/>
                  </a:moveTo>
                  <a:cubicBezTo>
                    <a:pt x="201961" y="22039"/>
                    <a:pt x="203223" y="18150"/>
                    <a:pt x="203223" y="15557"/>
                  </a:cubicBezTo>
                  <a:lnTo>
                    <a:pt x="207010" y="15557"/>
                  </a:lnTo>
                  <a:cubicBezTo>
                    <a:pt x="207010" y="19446"/>
                    <a:pt x="204485" y="23336"/>
                    <a:pt x="201961" y="25929"/>
                  </a:cubicBezTo>
                  <a:lnTo>
                    <a:pt x="199436" y="24632"/>
                  </a:lnTo>
                  <a:close/>
                  <a:moveTo>
                    <a:pt x="203223" y="15557"/>
                  </a:moveTo>
                  <a:lnTo>
                    <a:pt x="207010" y="15557"/>
                  </a:lnTo>
                  <a:lnTo>
                    <a:pt x="203223" y="15557"/>
                  </a:lnTo>
                  <a:close/>
                  <a:moveTo>
                    <a:pt x="203223" y="15557"/>
                  </a:moveTo>
                  <a:lnTo>
                    <a:pt x="207010" y="15557"/>
                  </a:lnTo>
                  <a:lnTo>
                    <a:pt x="203223" y="15557"/>
                  </a:lnTo>
                  <a:close/>
                  <a:moveTo>
                    <a:pt x="203223" y="15557"/>
                  </a:moveTo>
                  <a:lnTo>
                    <a:pt x="207010" y="15557"/>
                  </a:lnTo>
                  <a:lnTo>
                    <a:pt x="203223" y="15557"/>
                  </a:lnTo>
                  <a:close/>
                  <a:moveTo>
                    <a:pt x="203223" y="15557"/>
                  </a:moveTo>
                  <a:cubicBezTo>
                    <a:pt x="203223" y="11668"/>
                    <a:pt x="201961" y="9075"/>
                    <a:pt x="199436" y="6482"/>
                  </a:cubicBezTo>
                  <a:lnTo>
                    <a:pt x="201961" y="3889"/>
                  </a:lnTo>
                  <a:cubicBezTo>
                    <a:pt x="204485" y="6482"/>
                    <a:pt x="207010" y="10371"/>
                    <a:pt x="207010" y="15557"/>
                  </a:cubicBezTo>
                  <a:lnTo>
                    <a:pt x="203223" y="15557"/>
                  </a:lnTo>
                  <a:close/>
                  <a:moveTo>
                    <a:pt x="199436" y="6482"/>
                  </a:moveTo>
                  <a:cubicBezTo>
                    <a:pt x="196912" y="3889"/>
                    <a:pt x="194387" y="2592"/>
                    <a:pt x="190601" y="2592"/>
                  </a:cubicBezTo>
                  <a:lnTo>
                    <a:pt x="190601" y="0"/>
                  </a:lnTo>
                  <a:cubicBezTo>
                    <a:pt x="195650" y="0"/>
                    <a:pt x="199436" y="1296"/>
                    <a:pt x="201961" y="3889"/>
                  </a:cubicBezTo>
                  <a:lnTo>
                    <a:pt x="199436" y="6482"/>
                  </a:lnTo>
                  <a:close/>
                  <a:moveTo>
                    <a:pt x="190601" y="2592"/>
                  </a:moveTo>
                  <a:lnTo>
                    <a:pt x="190601" y="0"/>
                  </a:lnTo>
                  <a:lnTo>
                    <a:pt x="190601" y="25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4" name="Oval 8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GwAAoRoAANsbAADAGgAAAAAAACYAAAAIAAAA//////////8="/>
                </a:ext>
              </a:extLst>
            </p:cNvSpPr>
            <p:nvPr/>
          </p:nvSpPr>
          <p:spPr>
            <a:xfrm>
              <a:off x="450977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3" name="Oval 8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iGwAAoRoAAH8bAADAGgAAAAAAACYAAAAIAAAA//////////8="/>
                </a:ext>
              </a:extLst>
            </p:cNvSpPr>
            <p:nvPr/>
          </p:nvSpPr>
          <p:spPr>
            <a:xfrm>
              <a:off x="445135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2" name="Oval 8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0GwAAoRoAAFIbAADAGgAAAAAAACYAAAAIAAAA//////////8="/>
                </a:ext>
              </a:extLst>
            </p:cNvSpPr>
            <p:nvPr/>
          </p:nvSpPr>
          <p:spPr>
            <a:xfrm>
              <a:off x="4422140" y="4328795"/>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1" name="Oval 8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n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HGwAAoRoAACQbAADAGgAAAAAAACYAAAAIAAAA//////////8="/>
                </a:ext>
              </a:extLst>
            </p:cNvSpPr>
            <p:nvPr/>
          </p:nvSpPr>
          <p:spPr>
            <a:xfrm>
              <a:off x="439356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0" name="Oval 8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ZGgAAoRoAAPYaAADAGgAAAAAAACYAAAAIAAAA//////////8="/>
                </a:ext>
              </a:extLst>
            </p:cNvSpPr>
            <p:nvPr/>
          </p:nvSpPr>
          <p:spPr>
            <a:xfrm>
              <a:off x="436435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9" name="Oval 9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rGgAAoRoAAMgaAADAGgAAAAAAACYAAAAIAAAA//////////8="/>
                </a:ext>
              </a:extLst>
            </p:cNvSpPr>
            <p:nvPr/>
          </p:nvSpPr>
          <p:spPr>
            <a:xfrm>
              <a:off x="433514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8" name="Oval 9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QGwAAoRoAAK0bAADAGgAAAAAAACYAAAAIAAAA//////////8="/>
                </a:ext>
              </a:extLst>
            </p:cNvSpPr>
            <p:nvPr/>
          </p:nvSpPr>
          <p:spPr>
            <a:xfrm>
              <a:off x="448056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7" name="Rectangle 90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0GwAAMBoAAGIbAABeGgAAAAAAACYAAAAIAAAA//////////8="/>
                </a:ext>
              </a:extLst>
            </p:cNvSpPr>
            <p:nvPr/>
          </p:nvSpPr>
          <p:spPr>
            <a:xfrm>
              <a:off x="4422140" y="4257040"/>
              <a:ext cx="29210"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6" name="Freeform 9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F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GwAAbhoAAM0bAACIGgAAAAAAACYAAAAIAAAA//////////8="/>
                </a:ext>
              </a:extLst>
            </p:cNvSpPr>
            <p:nvPr/>
          </p:nvSpPr>
          <p:spPr>
            <a:xfrm>
              <a:off x="4481830" y="4296410"/>
              <a:ext cx="37465" cy="16510"/>
            </a:xfrm>
            <a:custGeom>
              <a:avLst/>
              <a:gdLst/>
              <a:ahLst/>
              <a:cxnLst/>
              <a:rect l="0" t="0" r="37465" b="16510"/>
              <a:pathLst>
                <a:path w="37465" h="16510">
                  <a:moveTo>
                    <a:pt x="2497" y="0"/>
                  </a:moveTo>
                  <a:lnTo>
                    <a:pt x="37465" y="0"/>
                  </a:lnTo>
                  <a:lnTo>
                    <a:pt x="37465" y="16510"/>
                  </a:lnTo>
                  <a:lnTo>
                    <a:pt x="0" y="16510"/>
                  </a:lnTo>
                  <a:lnTo>
                    <a:pt x="249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5" name="Rectangle 90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nGgAAgBoAAOEbAACWGgAAAAAAACYAAAAIAAAA//////////8="/>
                </a:ext>
              </a:extLst>
            </p:cNvSpPr>
            <p:nvPr/>
          </p:nvSpPr>
          <p:spPr>
            <a:xfrm>
              <a:off x="4332605" y="4307840"/>
              <a:ext cx="199390" cy="13970"/>
            </a:xfrm>
            <a:prstGeom prst="rect">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84" name="Freeform 9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GgAAfhoAAOMbAACYGgAAAAAAACYAAAAIAAAA//////////8="/>
                </a:ext>
              </a:extLst>
            </p:cNvSpPr>
            <p:nvPr/>
          </p:nvSpPr>
          <p:spPr>
            <a:xfrm>
              <a:off x="4332605" y="4306570"/>
              <a:ext cx="200660" cy="16510"/>
            </a:xfrm>
            <a:custGeom>
              <a:avLst/>
              <a:gdLst/>
              <a:ahLst/>
              <a:cxnLst/>
              <a:rect l="0" t="0" r="200660" b="16510"/>
              <a:pathLst>
                <a:path w="200660" h="16510">
                  <a:moveTo>
                    <a:pt x="0" y="15240"/>
                  </a:moveTo>
                  <a:lnTo>
                    <a:pt x="199398" y="15240"/>
                  </a:lnTo>
                  <a:lnTo>
                    <a:pt x="199398" y="16510"/>
                  </a:lnTo>
                  <a:lnTo>
                    <a:pt x="0" y="16510"/>
                  </a:lnTo>
                  <a:lnTo>
                    <a:pt x="0" y="15240"/>
                  </a:lnTo>
                  <a:close/>
                  <a:moveTo>
                    <a:pt x="200660" y="15240"/>
                  </a:moveTo>
                  <a:lnTo>
                    <a:pt x="200660" y="16510"/>
                  </a:lnTo>
                  <a:lnTo>
                    <a:pt x="199398" y="16510"/>
                  </a:lnTo>
                  <a:lnTo>
                    <a:pt x="199398" y="15240"/>
                  </a:lnTo>
                  <a:lnTo>
                    <a:pt x="200660" y="15240"/>
                  </a:lnTo>
                  <a:close/>
                  <a:moveTo>
                    <a:pt x="198136" y="15240"/>
                  </a:moveTo>
                  <a:lnTo>
                    <a:pt x="198136" y="1270"/>
                  </a:lnTo>
                  <a:lnTo>
                    <a:pt x="200660" y="1270"/>
                  </a:lnTo>
                  <a:lnTo>
                    <a:pt x="200660" y="15240"/>
                  </a:lnTo>
                  <a:lnTo>
                    <a:pt x="198136" y="15240"/>
                  </a:lnTo>
                  <a:close/>
                  <a:moveTo>
                    <a:pt x="199398" y="0"/>
                  </a:moveTo>
                  <a:lnTo>
                    <a:pt x="200660" y="0"/>
                  </a:lnTo>
                  <a:lnTo>
                    <a:pt x="200660" y="1270"/>
                  </a:lnTo>
                  <a:lnTo>
                    <a:pt x="199398" y="1270"/>
                  </a:lnTo>
                  <a:lnTo>
                    <a:pt x="199398" y="0"/>
                  </a:lnTo>
                  <a:close/>
                  <a:moveTo>
                    <a:pt x="199398" y="2540"/>
                  </a:moveTo>
                  <a:lnTo>
                    <a:pt x="0" y="2540"/>
                  </a:lnTo>
                  <a:lnTo>
                    <a:pt x="0" y="0"/>
                  </a:lnTo>
                  <a:lnTo>
                    <a:pt x="199398" y="0"/>
                  </a:lnTo>
                  <a:lnTo>
                    <a:pt x="199398" y="2540"/>
                  </a:lnTo>
                  <a:close/>
                  <a:moveTo>
                    <a:pt x="0" y="1270"/>
                  </a:moveTo>
                  <a:lnTo>
                    <a:pt x="0" y="0"/>
                  </a:lnTo>
                  <a:lnTo>
                    <a:pt x="0" y="1270"/>
                  </a:lnTo>
                  <a:close/>
                  <a:moveTo>
                    <a:pt x="1262" y="1270"/>
                  </a:moveTo>
                  <a:lnTo>
                    <a:pt x="1262" y="15240"/>
                  </a:lnTo>
                  <a:lnTo>
                    <a:pt x="0" y="15240"/>
                  </a:lnTo>
                  <a:lnTo>
                    <a:pt x="0" y="1270"/>
                  </a:lnTo>
                  <a:lnTo>
                    <a:pt x="1262" y="1270"/>
                  </a:lnTo>
                  <a:close/>
                  <a:moveTo>
                    <a:pt x="0" y="16510"/>
                  </a:moveTo>
                  <a:lnTo>
                    <a:pt x="0" y="15240"/>
                  </a:lnTo>
                  <a:lnTo>
                    <a:pt x="0" y="1651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3" name="Rectangle 90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8GgAAXBoAACobAACMGgAAAAAAACYAAAAIAAAA//////////8="/>
                </a:ext>
              </a:extLst>
            </p:cNvSpPr>
            <p:nvPr/>
          </p:nvSpPr>
          <p:spPr>
            <a:xfrm>
              <a:off x="4386580" y="4284980"/>
              <a:ext cx="29210" cy="3048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2" name="Rectangle 90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7GgAAXBoAAOkaAACMGgAAAAAAACYAAAAIAAAA//////////8="/>
                </a:ext>
              </a:extLst>
            </p:cNvSpPr>
            <p:nvPr/>
          </p:nvSpPr>
          <p:spPr>
            <a:xfrm>
              <a:off x="4345305" y="4284980"/>
              <a:ext cx="29210" cy="3048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01" name="Rectangle 90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IAAA6hYAANklAABDGAAAEAAAACYAAAAIAAAA//////////8="/>
              </a:ext>
            </a:extLst>
          </p:cNvSpPr>
          <p:nvPr/>
        </p:nvSpPr>
        <p:spPr>
          <a:xfrm>
            <a:off x="5261610" y="3724910"/>
            <a:ext cx="890905" cy="21907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INTERNATIONAL TRANSPORT of RECYLABLES</a:t>
            </a:r>
            <a:endParaRPr lang="it-it">
              <a:latin typeface="Arial" pitchFamily="1" charset="0"/>
              <a:ea typeface="Calibri" pitchFamily="2" charset="0"/>
              <a:cs typeface="Arial" pitchFamily="1" charset="0"/>
            </a:endParaRPr>
          </a:p>
        </p:txBody>
      </p:sp>
      <p:grpSp>
        <p:nvGrpSpPr>
          <p:cNvPr id="902" name="Group 90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YgAACwFwAAaiEAABQZAAAQAAAAJgAAAAgAAAD/////AAAAAA=="/>
              </a:ext>
            </a:extLst>
          </p:cNvGrpSpPr>
          <p:nvPr/>
        </p:nvGrpSpPr>
        <p:grpSpPr>
          <a:xfrm>
            <a:off x="5205730" y="3850640"/>
            <a:ext cx="226060" cy="226060"/>
            <a:chOff x="5205730" y="3850640"/>
            <a:chExt cx="226060" cy="226060"/>
          </a:xfrm>
        </p:grpSpPr>
        <p:sp>
          <p:nvSpPr>
            <p:cNvPr id="910" name="Freeform 9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SIAAAvBcAAF0hAAAIGQAAAAAAACYAAAAIAAAA//////////8="/>
                </a:ext>
              </a:extLst>
            </p:cNvSpPr>
            <p:nvPr/>
          </p:nvSpPr>
          <p:spPr>
            <a:xfrm>
              <a:off x="5213350" y="3858260"/>
              <a:ext cx="210185" cy="210820"/>
            </a:xfrm>
            <a:custGeom>
              <a:avLst/>
              <a:gdLst/>
              <a:ahLst/>
              <a:cxnLst/>
              <a:rect l="0" t="0" r="210185" b="210820"/>
              <a:pathLst>
                <a:path w="210185" h="210820">
                  <a:moveTo>
                    <a:pt x="45039" y="0"/>
                  </a:moveTo>
                  <a:cubicBezTo>
                    <a:pt x="165562" y="0"/>
                    <a:pt x="165562" y="0"/>
                    <a:pt x="165562" y="0"/>
                  </a:cubicBezTo>
                  <a:cubicBezTo>
                    <a:pt x="190167" y="0"/>
                    <a:pt x="210185" y="20078"/>
                    <a:pt x="210185" y="44757"/>
                  </a:cubicBezTo>
                  <a:cubicBezTo>
                    <a:pt x="210185" y="165644"/>
                    <a:pt x="210185" y="165644"/>
                    <a:pt x="210185" y="165644"/>
                  </a:cubicBezTo>
                  <a:cubicBezTo>
                    <a:pt x="210185" y="190324"/>
                    <a:pt x="190167" y="210820"/>
                    <a:pt x="165562" y="210820"/>
                  </a:cubicBezTo>
                  <a:cubicBezTo>
                    <a:pt x="45039" y="210820"/>
                    <a:pt x="45039" y="210820"/>
                    <a:pt x="45039" y="210820"/>
                  </a:cubicBezTo>
                  <a:cubicBezTo>
                    <a:pt x="20434" y="210820"/>
                    <a:pt x="0" y="190324"/>
                    <a:pt x="0" y="165644"/>
                  </a:cubicBezTo>
                  <a:cubicBezTo>
                    <a:pt x="0" y="44757"/>
                    <a:pt x="0" y="44757"/>
                    <a:pt x="0" y="44757"/>
                  </a:cubicBezTo>
                  <a:cubicBezTo>
                    <a:pt x="0" y="20078"/>
                    <a:pt x="20434" y="0"/>
                    <a:pt x="4503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09" name="Freeform 9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AAAsBcAAGohAAAUGQAAAAAAACYAAAAIAAAA//////////8="/>
                </a:ext>
              </a:extLst>
            </p:cNvSpPr>
            <p:nvPr/>
          </p:nvSpPr>
          <p:spPr>
            <a:xfrm>
              <a:off x="5205730" y="3850640"/>
              <a:ext cx="226060" cy="226060"/>
            </a:xfrm>
            <a:custGeom>
              <a:avLst/>
              <a:gdLst/>
              <a:ahLst/>
              <a:cxnLst/>
              <a:rect l="0" t="0" r="226060" b="226060"/>
              <a:pathLst>
                <a:path w="226060" h="226060">
                  <a:moveTo>
                    <a:pt x="173634" y="0"/>
                  </a:moveTo>
                  <a:cubicBezTo>
                    <a:pt x="52426" y="0"/>
                    <a:pt x="52426" y="0"/>
                    <a:pt x="52426" y="0"/>
                  </a:cubicBezTo>
                  <a:cubicBezTo>
                    <a:pt x="23487" y="419"/>
                    <a:pt x="0" y="23906"/>
                    <a:pt x="0" y="52426"/>
                  </a:cubicBezTo>
                  <a:cubicBezTo>
                    <a:pt x="0" y="173634"/>
                    <a:pt x="0" y="173634"/>
                    <a:pt x="0" y="173634"/>
                  </a:cubicBezTo>
                  <a:cubicBezTo>
                    <a:pt x="0" y="202573"/>
                    <a:pt x="23487" y="226060"/>
                    <a:pt x="52426" y="226060"/>
                  </a:cubicBezTo>
                  <a:cubicBezTo>
                    <a:pt x="173634" y="226060"/>
                    <a:pt x="173634" y="226060"/>
                    <a:pt x="173634" y="226060"/>
                  </a:cubicBezTo>
                  <a:cubicBezTo>
                    <a:pt x="202154" y="226060"/>
                    <a:pt x="225641" y="202573"/>
                    <a:pt x="226060" y="173634"/>
                  </a:cubicBezTo>
                  <a:cubicBezTo>
                    <a:pt x="226060" y="52426"/>
                    <a:pt x="226060" y="52426"/>
                    <a:pt x="226060" y="52426"/>
                  </a:cubicBezTo>
                  <a:cubicBezTo>
                    <a:pt x="225641" y="23906"/>
                    <a:pt x="202154" y="419"/>
                    <a:pt x="173634" y="0"/>
                  </a:cubicBezTo>
                  <a:close/>
                  <a:moveTo>
                    <a:pt x="52426" y="14679"/>
                  </a:moveTo>
                  <a:cubicBezTo>
                    <a:pt x="173634" y="14679"/>
                    <a:pt x="173634" y="14679"/>
                    <a:pt x="173634" y="14679"/>
                  </a:cubicBezTo>
                  <a:cubicBezTo>
                    <a:pt x="194185" y="14679"/>
                    <a:pt x="211381" y="31875"/>
                    <a:pt x="211381" y="52426"/>
                  </a:cubicBezTo>
                  <a:cubicBezTo>
                    <a:pt x="211381" y="173634"/>
                    <a:pt x="211381" y="173634"/>
                    <a:pt x="211381" y="173634"/>
                  </a:cubicBezTo>
                  <a:cubicBezTo>
                    <a:pt x="211381" y="194605"/>
                    <a:pt x="194185" y="211381"/>
                    <a:pt x="173634" y="211381"/>
                  </a:cubicBezTo>
                  <a:cubicBezTo>
                    <a:pt x="52426" y="211381"/>
                    <a:pt x="52426" y="211381"/>
                    <a:pt x="52426" y="211381"/>
                  </a:cubicBezTo>
                  <a:cubicBezTo>
                    <a:pt x="31455" y="211381"/>
                    <a:pt x="14679" y="194605"/>
                    <a:pt x="14679" y="173634"/>
                  </a:cubicBezTo>
                  <a:cubicBezTo>
                    <a:pt x="14679" y="52426"/>
                    <a:pt x="14679" y="52426"/>
                    <a:pt x="14679" y="52426"/>
                  </a:cubicBezTo>
                  <a:cubicBezTo>
                    <a:pt x="14679" y="31875"/>
                    <a:pt x="31455" y="14679"/>
                    <a:pt x="5242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8" name="Line 91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8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IQAAnRgAABghAACeGAAAAAAAACYAAAAIAAAA//////////8="/>
                </a:ext>
              </a:extLst>
            </p:cNvSpPr>
            <p:nvPr/>
          </p:nvSpPr>
          <p:spPr>
            <a:xfrm>
              <a:off x="5379085" y="4001135"/>
              <a:ext cx="635" cy="635"/>
            </a:xfrm>
            <a:prstGeom prst="line">
              <a:avLst/>
            </a:prstGeom>
            <a:noFill/>
            <a:ln>
              <a:noFill/>
            </a:ln>
            <a:effectLst/>
          </p:spPr>
          <p:txBody>
            <a:bodyPr vert="horz" wrap="square" lIns="91440" tIns="45720" rIns="91440" bIns="45720" numCol="1" spcCol="215900" anchor="t"/>
            <a:lstStyle/>
            <a:p>
              <a:pPr>
                <a:defRPr lang="en-us"/>
              </a:pPr>
              <a:endParaRPr lang="it-it"/>
            </a:p>
          </p:txBody>
        </p:sp>
        <p:sp>
          <p:nvSpPr>
            <p:cNvPr id="907" name="Line 91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Y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XIQAAnRgAABghAACeGAAAAAAAACYAAAAIAAAA//////////8="/>
                </a:ext>
              </a:extLst>
            </p:cNvSpPr>
            <p:nvPr/>
          </p:nvSpPr>
          <p:spPr>
            <a:xfrm>
              <a:off x="5379085" y="4001135"/>
              <a:ext cx="635" cy="635"/>
            </a:xfrm>
            <a:prstGeom prst="line">
              <a:avLst/>
            </a:pr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06" name="Freeform 9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xIAAAnBgAADUhAACuGAAAAAAAACYAAAAIAAAA//////////8="/>
                </a:ext>
              </a:extLst>
            </p:cNvSpPr>
            <p:nvPr/>
          </p:nvSpPr>
          <p:spPr>
            <a:xfrm>
              <a:off x="5233035" y="4000500"/>
              <a:ext cx="165100" cy="11430"/>
            </a:xfrm>
            <a:custGeom>
              <a:avLst/>
              <a:gdLst/>
              <a:ahLst/>
              <a:cxnLst/>
              <a:rect l="0" t="0" r="165100" b="11430"/>
              <a:pathLst>
                <a:path w="165100" h="11430">
                  <a:moveTo>
                    <a:pt x="0" y="4396"/>
                  </a:moveTo>
                  <a:cubicBezTo>
                    <a:pt x="1668" y="3077"/>
                    <a:pt x="3335" y="2198"/>
                    <a:pt x="5420" y="1319"/>
                  </a:cubicBezTo>
                  <a:cubicBezTo>
                    <a:pt x="7088" y="440"/>
                    <a:pt x="8755" y="0"/>
                    <a:pt x="10840" y="0"/>
                  </a:cubicBezTo>
                  <a:cubicBezTo>
                    <a:pt x="15009" y="0"/>
                    <a:pt x="18344" y="2198"/>
                    <a:pt x="22097" y="4396"/>
                  </a:cubicBezTo>
                  <a:cubicBezTo>
                    <a:pt x="25015" y="6155"/>
                    <a:pt x="28351" y="7913"/>
                    <a:pt x="31269" y="7913"/>
                  </a:cubicBezTo>
                  <a:cubicBezTo>
                    <a:pt x="34604" y="7913"/>
                    <a:pt x="37523" y="6155"/>
                    <a:pt x="40441" y="4396"/>
                  </a:cubicBezTo>
                  <a:cubicBezTo>
                    <a:pt x="44193" y="2198"/>
                    <a:pt x="47529" y="0"/>
                    <a:pt x="51281" y="0"/>
                  </a:cubicBezTo>
                  <a:cubicBezTo>
                    <a:pt x="55450" y="0"/>
                    <a:pt x="58786" y="2198"/>
                    <a:pt x="62538" y="4396"/>
                  </a:cubicBezTo>
                  <a:cubicBezTo>
                    <a:pt x="65456" y="6155"/>
                    <a:pt x="68792" y="7913"/>
                    <a:pt x="71710" y="7913"/>
                  </a:cubicBezTo>
                  <a:cubicBezTo>
                    <a:pt x="75045" y="7913"/>
                    <a:pt x="77964" y="6155"/>
                    <a:pt x="80882" y="4396"/>
                  </a:cubicBezTo>
                  <a:cubicBezTo>
                    <a:pt x="84635" y="2198"/>
                    <a:pt x="87970" y="0"/>
                    <a:pt x="91722" y="0"/>
                  </a:cubicBezTo>
                  <a:cubicBezTo>
                    <a:pt x="95891" y="0"/>
                    <a:pt x="99644" y="2198"/>
                    <a:pt x="102979" y="4396"/>
                  </a:cubicBezTo>
                  <a:cubicBezTo>
                    <a:pt x="105897" y="6155"/>
                    <a:pt x="109233" y="7913"/>
                    <a:pt x="112151" y="7913"/>
                  </a:cubicBezTo>
                  <a:cubicBezTo>
                    <a:pt x="115487" y="7913"/>
                    <a:pt x="118405" y="6155"/>
                    <a:pt x="121323" y="4396"/>
                  </a:cubicBezTo>
                  <a:cubicBezTo>
                    <a:pt x="125076" y="2198"/>
                    <a:pt x="128411" y="0"/>
                    <a:pt x="132580" y="0"/>
                  </a:cubicBezTo>
                  <a:cubicBezTo>
                    <a:pt x="136333" y="0"/>
                    <a:pt x="140085" y="2198"/>
                    <a:pt x="143420" y="4396"/>
                  </a:cubicBezTo>
                  <a:cubicBezTo>
                    <a:pt x="146756" y="6155"/>
                    <a:pt x="149674" y="7913"/>
                    <a:pt x="152592" y="7913"/>
                  </a:cubicBezTo>
                  <a:cubicBezTo>
                    <a:pt x="155511" y="7913"/>
                    <a:pt x="158012" y="6155"/>
                    <a:pt x="160931" y="3957"/>
                  </a:cubicBezTo>
                  <a:cubicBezTo>
                    <a:pt x="161765" y="3517"/>
                    <a:pt x="162598" y="3077"/>
                    <a:pt x="163432" y="2198"/>
                  </a:cubicBezTo>
                  <a:cubicBezTo>
                    <a:pt x="165100" y="5275"/>
                    <a:pt x="165100" y="5275"/>
                    <a:pt x="165100" y="5275"/>
                  </a:cubicBezTo>
                  <a:cubicBezTo>
                    <a:pt x="164266" y="5715"/>
                    <a:pt x="163849" y="6594"/>
                    <a:pt x="163015" y="7034"/>
                  </a:cubicBezTo>
                  <a:cubicBezTo>
                    <a:pt x="159680" y="9232"/>
                    <a:pt x="156345" y="11430"/>
                    <a:pt x="152592" y="11430"/>
                  </a:cubicBezTo>
                  <a:cubicBezTo>
                    <a:pt x="148840" y="11430"/>
                    <a:pt x="145088" y="9672"/>
                    <a:pt x="141753" y="7473"/>
                  </a:cubicBezTo>
                  <a:cubicBezTo>
                    <a:pt x="138417" y="5275"/>
                    <a:pt x="135499" y="3517"/>
                    <a:pt x="132580" y="3517"/>
                  </a:cubicBezTo>
                  <a:cubicBezTo>
                    <a:pt x="129245" y="3517"/>
                    <a:pt x="126327" y="5275"/>
                    <a:pt x="122991" y="7473"/>
                  </a:cubicBezTo>
                  <a:cubicBezTo>
                    <a:pt x="119656" y="9672"/>
                    <a:pt x="116320" y="11430"/>
                    <a:pt x="112151" y="11430"/>
                  </a:cubicBezTo>
                  <a:cubicBezTo>
                    <a:pt x="108399" y="11430"/>
                    <a:pt x="104647" y="9672"/>
                    <a:pt x="101311" y="7473"/>
                  </a:cubicBezTo>
                  <a:cubicBezTo>
                    <a:pt x="97976" y="5275"/>
                    <a:pt x="95058" y="3517"/>
                    <a:pt x="91722" y="3517"/>
                  </a:cubicBezTo>
                  <a:cubicBezTo>
                    <a:pt x="88804" y="3517"/>
                    <a:pt x="85885" y="5275"/>
                    <a:pt x="82550" y="7473"/>
                  </a:cubicBezTo>
                  <a:cubicBezTo>
                    <a:pt x="79215" y="9672"/>
                    <a:pt x="75879" y="11430"/>
                    <a:pt x="71710" y="11430"/>
                  </a:cubicBezTo>
                  <a:cubicBezTo>
                    <a:pt x="67958" y="11430"/>
                    <a:pt x="64206" y="9672"/>
                    <a:pt x="60870" y="7473"/>
                  </a:cubicBezTo>
                  <a:cubicBezTo>
                    <a:pt x="57535" y="5275"/>
                    <a:pt x="54616" y="3517"/>
                    <a:pt x="51281" y="3517"/>
                  </a:cubicBezTo>
                  <a:cubicBezTo>
                    <a:pt x="48363" y="3517"/>
                    <a:pt x="45444" y="5275"/>
                    <a:pt x="42109" y="7473"/>
                  </a:cubicBezTo>
                  <a:cubicBezTo>
                    <a:pt x="38773" y="9672"/>
                    <a:pt x="35438" y="11430"/>
                    <a:pt x="31269" y="11430"/>
                  </a:cubicBezTo>
                  <a:cubicBezTo>
                    <a:pt x="27100" y="11430"/>
                    <a:pt x="23764" y="9672"/>
                    <a:pt x="20429" y="7473"/>
                  </a:cubicBezTo>
                  <a:cubicBezTo>
                    <a:pt x="17094" y="5275"/>
                    <a:pt x="14175" y="3517"/>
                    <a:pt x="10840" y="3517"/>
                  </a:cubicBezTo>
                  <a:cubicBezTo>
                    <a:pt x="9589" y="3517"/>
                    <a:pt x="7921" y="3957"/>
                    <a:pt x="6671" y="4836"/>
                  </a:cubicBezTo>
                  <a:cubicBezTo>
                    <a:pt x="5003" y="5275"/>
                    <a:pt x="3335" y="6155"/>
                    <a:pt x="1668" y="7473"/>
                  </a:cubicBezTo>
                  <a:lnTo>
                    <a:pt x="0" y="4396"/>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5" name="Freeform 9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IAAAshgAABchAADDGAAAAAAAACYAAAAIAAAA//////////8="/>
                </a:ext>
              </a:extLst>
            </p:cNvSpPr>
            <p:nvPr/>
          </p:nvSpPr>
          <p:spPr>
            <a:xfrm>
              <a:off x="5256530" y="4014470"/>
              <a:ext cx="122555" cy="10795"/>
            </a:xfrm>
            <a:custGeom>
              <a:avLst/>
              <a:gdLst/>
              <a:ahLst/>
              <a:cxnLst/>
              <a:rect l="0" t="0" r="122555" b="10795"/>
              <a:pathLst>
                <a:path w="122555" h="10795">
                  <a:moveTo>
                    <a:pt x="1250" y="5812"/>
                  </a:moveTo>
                  <a:cubicBezTo>
                    <a:pt x="2501" y="6227"/>
                    <a:pt x="3751" y="6643"/>
                    <a:pt x="5002" y="7058"/>
                  </a:cubicBezTo>
                  <a:cubicBezTo>
                    <a:pt x="5835" y="7473"/>
                    <a:pt x="6669" y="7473"/>
                    <a:pt x="7920" y="7473"/>
                  </a:cubicBezTo>
                  <a:cubicBezTo>
                    <a:pt x="11255" y="7473"/>
                    <a:pt x="14173" y="5812"/>
                    <a:pt x="17091" y="4151"/>
                  </a:cubicBezTo>
                  <a:cubicBezTo>
                    <a:pt x="20842" y="2075"/>
                    <a:pt x="24177" y="0"/>
                    <a:pt x="27929" y="0"/>
                  </a:cubicBezTo>
                  <a:cubicBezTo>
                    <a:pt x="32097" y="0"/>
                    <a:pt x="35432" y="2075"/>
                    <a:pt x="39184" y="4151"/>
                  </a:cubicBezTo>
                  <a:cubicBezTo>
                    <a:pt x="42102" y="5812"/>
                    <a:pt x="45437" y="7473"/>
                    <a:pt x="48355" y="7473"/>
                  </a:cubicBezTo>
                  <a:cubicBezTo>
                    <a:pt x="51689" y="7473"/>
                    <a:pt x="54607" y="5812"/>
                    <a:pt x="57525" y="4151"/>
                  </a:cubicBezTo>
                  <a:cubicBezTo>
                    <a:pt x="61277" y="2075"/>
                    <a:pt x="64612" y="0"/>
                    <a:pt x="68364" y="0"/>
                  </a:cubicBezTo>
                  <a:cubicBezTo>
                    <a:pt x="72532" y="0"/>
                    <a:pt x="76284" y="2075"/>
                    <a:pt x="79619" y="4151"/>
                  </a:cubicBezTo>
                  <a:cubicBezTo>
                    <a:pt x="82537" y="5812"/>
                    <a:pt x="85871" y="7473"/>
                    <a:pt x="88789" y="7473"/>
                  </a:cubicBezTo>
                  <a:cubicBezTo>
                    <a:pt x="92124" y="7473"/>
                    <a:pt x="95042" y="5812"/>
                    <a:pt x="97960" y="4151"/>
                  </a:cubicBezTo>
                  <a:cubicBezTo>
                    <a:pt x="101712" y="2075"/>
                    <a:pt x="105047" y="0"/>
                    <a:pt x="109215" y="0"/>
                  </a:cubicBezTo>
                  <a:cubicBezTo>
                    <a:pt x="112967" y="0"/>
                    <a:pt x="116719" y="2075"/>
                    <a:pt x="120053" y="4151"/>
                  </a:cubicBezTo>
                  <a:cubicBezTo>
                    <a:pt x="120887" y="4567"/>
                    <a:pt x="121721" y="4982"/>
                    <a:pt x="122555" y="5397"/>
                  </a:cubicBezTo>
                  <a:cubicBezTo>
                    <a:pt x="120887" y="8303"/>
                    <a:pt x="120887" y="8303"/>
                    <a:pt x="120887" y="8303"/>
                  </a:cubicBezTo>
                  <a:cubicBezTo>
                    <a:pt x="120053" y="7888"/>
                    <a:pt x="119220" y="7473"/>
                    <a:pt x="118386" y="7058"/>
                  </a:cubicBezTo>
                  <a:cubicBezTo>
                    <a:pt x="115051" y="4982"/>
                    <a:pt x="112133" y="3321"/>
                    <a:pt x="109215" y="3321"/>
                  </a:cubicBezTo>
                  <a:cubicBezTo>
                    <a:pt x="105880" y="3321"/>
                    <a:pt x="102962" y="4982"/>
                    <a:pt x="99628" y="7058"/>
                  </a:cubicBezTo>
                  <a:cubicBezTo>
                    <a:pt x="96293" y="8719"/>
                    <a:pt x="92958" y="10795"/>
                    <a:pt x="88789" y="10795"/>
                  </a:cubicBezTo>
                  <a:cubicBezTo>
                    <a:pt x="85038" y="10795"/>
                    <a:pt x="81286" y="8719"/>
                    <a:pt x="77951" y="7058"/>
                  </a:cubicBezTo>
                  <a:cubicBezTo>
                    <a:pt x="74616" y="4982"/>
                    <a:pt x="71698" y="3321"/>
                    <a:pt x="68364" y="3321"/>
                  </a:cubicBezTo>
                  <a:cubicBezTo>
                    <a:pt x="65446" y="3321"/>
                    <a:pt x="62528" y="4982"/>
                    <a:pt x="59193" y="7058"/>
                  </a:cubicBezTo>
                  <a:cubicBezTo>
                    <a:pt x="55858" y="8719"/>
                    <a:pt x="52523" y="10795"/>
                    <a:pt x="48355" y="10795"/>
                  </a:cubicBezTo>
                  <a:cubicBezTo>
                    <a:pt x="44603" y="10795"/>
                    <a:pt x="40851" y="8719"/>
                    <a:pt x="37516" y="7058"/>
                  </a:cubicBezTo>
                  <a:cubicBezTo>
                    <a:pt x="34182" y="4982"/>
                    <a:pt x="31264" y="3321"/>
                    <a:pt x="27929" y="3321"/>
                  </a:cubicBezTo>
                  <a:cubicBezTo>
                    <a:pt x="25011" y="3321"/>
                    <a:pt x="22093" y="4982"/>
                    <a:pt x="18758" y="7058"/>
                  </a:cubicBezTo>
                  <a:cubicBezTo>
                    <a:pt x="15423" y="8719"/>
                    <a:pt x="12088" y="10795"/>
                    <a:pt x="7920" y="10795"/>
                  </a:cubicBezTo>
                  <a:cubicBezTo>
                    <a:pt x="6669" y="10795"/>
                    <a:pt x="5002" y="10795"/>
                    <a:pt x="3751" y="10379"/>
                  </a:cubicBezTo>
                  <a:cubicBezTo>
                    <a:pt x="2501" y="9964"/>
                    <a:pt x="1250" y="9134"/>
                    <a:pt x="0" y="8719"/>
                  </a:cubicBezTo>
                  <a:lnTo>
                    <a:pt x="1250" y="581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4" name="Rectangle 91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DIAAARxgAAPEgAABWGAAAAAAAACYAAAAIAAAA//////////8="/>
                </a:ext>
              </a:extLst>
            </p:cNvSpPr>
            <p:nvPr/>
          </p:nvSpPr>
          <p:spPr>
            <a:xfrm>
              <a:off x="5285105" y="3946525"/>
              <a:ext cx="69850" cy="9525"/>
            </a:xfrm>
            <a:prstGeom prst="rect">
              <a:avLst/>
            </a:pr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03" name="Freeform 9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Q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lIAAANhgAAE0hAACRGAAAAAAAACYAAAAIAAAA//////////8="/>
                </a:ext>
              </a:extLst>
            </p:cNvSpPr>
            <p:nvPr/>
          </p:nvSpPr>
          <p:spPr>
            <a:xfrm>
              <a:off x="5225415" y="3935730"/>
              <a:ext cx="187960" cy="57785"/>
            </a:xfrm>
            <a:custGeom>
              <a:avLst/>
              <a:gdLst/>
              <a:ahLst/>
              <a:cxnLst/>
              <a:rect l="0" t="0" r="187960" b="57785"/>
              <a:pathLst>
                <a:path w="187960" h="57785">
                  <a:moveTo>
                    <a:pt x="0" y="53988"/>
                  </a:moveTo>
                  <a:cubicBezTo>
                    <a:pt x="3342" y="51879"/>
                    <a:pt x="6683" y="50192"/>
                    <a:pt x="10025" y="50192"/>
                  </a:cubicBezTo>
                  <a:cubicBezTo>
                    <a:pt x="17125" y="50192"/>
                    <a:pt x="23391" y="57785"/>
                    <a:pt x="30491" y="57785"/>
                  </a:cubicBezTo>
                  <a:cubicBezTo>
                    <a:pt x="37592" y="57785"/>
                    <a:pt x="43440" y="50192"/>
                    <a:pt x="50540" y="50192"/>
                  </a:cubicBezTo>
                  <a:cubicBezTo>
                    <a:pt x="57641" y="50192"/>
                    <a:pt x="63906" y="57785"/>
                    <a:pt x="71007" y="57785"/>
                  </a:cubicBezTo>
                  <a:cubicBezTo>
                    <a:pt x="78108" y="57785"/>
                    <a:pt x="83955" y="50192"/>
                    <a:pt x="91056" y="50192"/>
                  </a:cubicBezTo>
                  <a:cubicBezTo>
                    <a:pt x="98157" y="50192"/>
                    <a:pt x="104422" y="57785"/>
                    <a:pt x="111523" y="57785"/>
                  </a:cubicBezTo>
                  <a:cubicBezTo>
                    <a:pt x="118624" y="57785"/>
                    <a:pt x="124471" y="50192"/>
                    <a:pt x="131572" y="50192"/>
                  </a:cubicBezTo>
                  <a:cubicBezTo>
                    <a:pt x="139090" y="50192"/>
                    <a:pt x="144938" y="57785"/>
                    <a:pt x="152039" y="57785"/>
                  </a:cubicBezTo>
                  <a:cubicBezTo>
                    <a:pt x="156216" y="57785"/>
                    <a:pt x="159975" y="54410"/>
                    <a:pt x="163734" y="51879"/>
                  </a:cubicBezTo>
                  <a:cubicBezTo>
                    <a:pt x="175429" y="45131"/>
                    <a:pt x="182948" y="33321"/>
                    <a:pt x="187960" y="17715"/>
                  </a:cubicBezTo>
                  <a:cubicBezTo>
                    <a:pt x="153710" y="17715"/>
                    <a:pt x="153710" y="17715"/>
                    <a:pt x="153710" y="17715"/>
                  </a:cubicBezTo>
                  <a:cubicBezTo>
                    <a:pt x="153710" y="27416"/>
                    <a:pt x="153710" y="27416"/>
                    <a:pt x="153710" y="27416"/>
                  </a:cubicBezTo>
                  <a:cubicBezTo>
                    <a:pt x="40934" y="27416"/>
                    <a:pt x="40934" y="27416"/>
                    <a:pt x="40934" y="27416"/>
                  </a:cubicBezTo>
                  <a:cubicBezTo>
                    <a:pt x="40934" y="0"/>
                    <a:pt x="40934" y="0"/>
                    <a:pt x="40934" y="0"/>
                  </a:cubicBezTo>
                  <a:cubicBezTo>
                    <a:pt x="13784" y="0"/>
                    <a:pt x="13784" y="0"/>
                    <a:pt x="13784" y="0"/>
                  </a:cubicBezTo>
                  <a:cubicBezTo>
                    <a:pt x="13784" y="17715"/>
                    <a:pt x="13784" y="17715"/>
                    <a:pt x="13784" y="17715"/>
                  </a:cubicBezTo>
                  <a:cubicBezTo>
                    <a:pt x="0" y="17715"/>
                    <a:pt x="0" y="17715"/>
                    <a:pt x="0" y="17715"/>
                  </a:cubicBezTo>
                  <a:cubicBezTo>
                    <a:pt x="0" y="51036"/>
                    <a:pt x="0" y="51036"/>
                    <a:pt x="0" y="51036"/>
                  </a:cubicBezTo>
                  <a:lnTo>
                    <a:pt x="0" y="53988"/>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grpSp>
        <p:nvGrpSpPr>
          <p:cNvPr id="911" name="Group 918"/>
          <p:cNvGrpSpPr>
            <a:extLst>
              <a:ext uri="smNativeData">
                <pr:smNativeData xmlns:pr="smNativeData" xmlns:p14="http://schemas.microsoft.com/office/powerpoint/2010/main" xmlns="" val="SMDATA_7_6L0uXhMAAAAlAAAAAQAAAA8BAAAAkAAAAEgAAACQAAAASAAAAAAAAAAAAAAAAAAAABcAAAAUAAAAAAAAAAAAAAD/fwAA/38AAAAAAAAJAAAABAAAADDt7P8MAAAAEAAAAAAAAAAAAAAAAAAAAAAAAAAfAAAAVAAAAAAAAAAAAAAAAAAAAAAAAAAAAAAAAAAAAAAAAAAAAAAAAAAAAAAAAAAAAAAAAAAAAAAAAAAAAAAAAAAAAAAAAAAAAAAAAAAAAAAAAAAAAAAAAAAAACEAAAAYAAAAFAAAANskAACtFwAAQSYAABUZAAAQAAAAJgAAAAgAAAD/////AAAAAA=="/>
              </a:ext>
            </a:extLst>
          </p:cNvGrpSpPr>
          <p:nvPr/>
        </p:nvGrpSpPr>
        <p:grpSpPr>
          <a:xfrm>
            <a:off x="5991225" y="3848735"/>
            <a:ext cx="227330" cy="228600"/>
            <a:chOff x="5991225" y="3848735"/>
            <a:chExt cx="227330" cy="228600"/>
          </a:xfrm>
        </p:grpSpPr>
        <p:sp>
          <p:nvSpPr>
            <p:cNvPr id="925" name="Freeform 9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nJAAAuhcAADUmAAAJGQAAAAAAACYAAAAIAAAA//////////8="/>
                </a:ext>
              </a:extLst>
            </p:cNvSpPr>
            <p:nvPr/>
          </p:nvSpPr>
          <p:spPr>
            <a:xfrm>
              <a:off x="5998845" y="385699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924" name="Freeform 9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bJAAArRcAAEEmAAAVGQAAAAAAACYAAAAIAAAA//////////8="/>
                </a:ext>
              </a:extLst>
            </p:cNvSpPr>
            <p:nvPr/>
          </p:nvSpPr>
          <p:spPr>
            <a:xfrm>
              <a:off x="5991225" y="3848735"/>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3" name="Freeform 9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YJQAA1xcAAIYlAADxGAAAAAAAACYAAAAIAAAA//////////8="/>
                </a:ext>
              </a:extLst>
            </p:cNvSpPr>
            <p:nvPr/>
          </p:nvSpPr>
          <p:spPr>
            <a:xfrm>
              <a:off x="6029960" y="3875405"/>
              <a:ext cx="69850" cy="179070"/>
            </a:xfrm>
            <a:custGeom>
              <a:avLst/>
              <a:gdLst/>
              <a:ahLst/>
              <a:cxnLst/>
              <a:rect l="0" t="0" r="69850" b="179070"/>
              <a:pathLst>
                <a:path w="69850" h="179070">
                  <a:moveTo>
                    <a:pt x="35560" y="179070"/>
                  </a:moveTo>
                  <a:cubicBezTo>
                    <a:pt x="22860" y="179070"/>
                    <a:pt x="11430" y="179070"/>
                    <a:pt x="11430" y="179070"/>
                  </a:cubicBezTo>
                  <a:cubicBezTo>
                    <a:pt x="11430" y="179070"/>
                    <a:pt x="1270" y="179070"/>
                    <a:pt x="1270" y="171450"/>
                  </a:cubicBezTo>
                  <a:lnTo>
                    <a:pt x="1270" y="153670"/>
                  </a:lnTo>
                  <a:lnTo>
                    <a:pt x="10160" y="144780"/>
                  </a:lnTo>
                  <a:lnTo>
                    <a:pt x="1270" y="135890"/>
                  </a:lnTo>
                  <a:lnTo>
                    <a:pt x="10160" y="128270"/>
                  </a:lnTo>
                  <a:lnTo>
                    <a:pt x="1270" y="119380"/>
                  </a:lnTo>
                  <a:lnTo>
                    <a:pt x="10160" y="110490"/>
                  </a:lnTo>
                  <a:lnTo>
                    <a:pt x="1270" y="101600"/>
                  </a:lnTo>
                  <a:lnTo>
                    <a:pt x="10160" y="92710"/>
                  </a:lnTo>
                  <a:lnTo>
                    <a:pt x="1270" y="83820"/>
                  </a:lnTo>
                  <a:lnTo>
                    <a:pt x="10160" y="76200"/>
                  </a:lnTo>
                  <a:lnTo>
                    <a:pt x="0" y="67310"/>
                  </a:lnTo>
                  <a:lnTo>
                    <a:pt x="0" y="62230"/>
                  </a:lnTo>
                  <a:cubicBezTo>
                    <a:pt x="0" y="62230"/>
                    <a:pt x="2540" y="45720"/>
                    <a:pt x="11430" y="38100"/>
                  </a:cubicBezTo>
                  <a:cubicBezTo>
                    <a:pt x="22860" y="26670"/>
                    <a:pt x="25400" y="33020"/>
                    <a:pt x="25400" y="20320"/>
                  </a:cubicBezTo>
                  <a:cubicBezTo>
                    <a:pt x="25400" y="17780"/>
                    <a:pt x="25400" y="16510"/>
                    <a:pt x="24130" y="15240"/>
                  </a:cubicBezTo>
                  <a:cubicBezTo>
                    <a:pt x="22860" y="12700"/>
                    <a:pt x="22860" y="11430"/>
                    <a:pt x="22860" y="10160"/>
                  </a:cubicBezTo>
                  <a:cubicBezTo>
                    <a:pt x="22860" y="10160"/>
                    <a:pt x="24130" y="6350"/>
                    <a:pt x="24130" y="3810"/>
                  </a:cubicBezTo>
                  <a:cubicBezTo>
                    <a:pt x="24130" y="2540"/>
                    <a:pt x="24130" y="1270"/>
                    <a:pt x="25400" y="1270"/>
                  </a:cubicBezTo>
                  <a:cubicBezTo>
                    <a:pt x="27940" y="1270"/>
                    <a:pt x="31750" y="0"/>
                    <a:pt x="34290" y="0"/>
                  </a:cubicBezTo>
                  <a:cubicBezTo>
                    <a:pt x="34290" y="0"/>
                    <a:pt x="34290" y="0"/>
                    <a:pt x="35560" y="0"/>
                  </a:cubicBezTo>
                  <a:cubicBezTo>
                    <a:pt x="35560" y="0"/>
                    <a:pt x="35560" y="0"/>
                    <a:pt x="35560" y="0"/>
                  </a:cubicBezTo>
                  <a:cubicBezTo>
                    <a:pt x="38100" y="0"/>
                    <a:pt x="41910" y="1270"/>
                    <a:pt x="44450" y="1270"/>
                  </a:cubicBezTo>
                  <a:cubicBezTo>
                    <a:pt x="45720" y="1270"/>
                    <a:pt x="45720" y="2540"/>
                    <a:pt x="45720" y="3810"/>
                  </a:cubicBezTo>
                  <a:cubicBezTo>
                    <a:pt x="45720" y="6350"/>
                    <a:pt x="46990" y="10160"/>
                    <a:pt x="46990" y="10160"/>
                  </a:cubicBezTo>
                  <a:cubicBezTo>
                    <a:pt x="46990" y="11430"/>
                    <a:pt x="46990" y="12700"/>
                    <a:pt x="45720" y="15240"/>
                  </a:cubicBezTo>
                  <a:cubicBezTo>
                    <a:pt x="44450" y="16510"/>
                    <a:pt x="44450" y="17780"/>
                    <a:pt x="44450" y="20320"/>
                  </a:cubicBezTo>
                  <a:cubicBezTo>
                    <a:pt x="44450" y="33020"/>
                    <a:pt x="46990" y="26670"/>
                    <a:pt x="58420" y="38100"/>
                  </a:cubicBezTo>
                  <a:cubicBezTo>
                    <a:pt x="67310" y="45720"/>
                    <a:pt x="69850" y="62230"/>
                    <a:pt x="69850" y="62230"/>
                  </a:cubicBezTo>
                  <a:lnTo>
                    <a:pt x="69850" y="67310"/>
                  </a:lnTo>
                  <a:lnTo>
                    <a:pt x="58420" y="76200"/>
                  </a:lnTo>
                  <a:lnTo>
                    <a:pt x="67310" y="83820"/>
                  </a:lnTo>
                  <a:lnTo>
                    <a:pt x="58420" y="92710"/>
                  </a:lnTo>
                  <a:lnTo>
                    <a:pt x="67310" y="101600"/>
                  </a:lnTo>
                  <a:lnTo>
                    <a:pt x="58420" y="110490"/>
                  </a:lnTo>
                  <a:lnTo>
                    <a:pt x="67310" y="119380"/>
                  </a:lnTo>
                  <a:lnTo>
                    <a:pt x="58420" y="128270"/>
                  </a:lnTo>
                  <a:lnTo>
                    <a:pt x="67310" y="135890"/>
                  </a:lnTo>
                  <a:lnTo>
                    <a:pt x="58420" y="144780"/>
                  </a:lnTo>
                  <a:lnTo>
                    <a:pt x="68580" y="153670"/>
                  </a:lnTo>
                  <a:lnTo>
                    <a:pt x="68580" y="171450"/>
                  </a:lnTo>
                  <a:cubicBezTo>
                    <a:pt x="68580" y="179070"/>
                    <a:pt x="58420" y="179070"/>
                    <a:pt x="58420" y="179070"/>
                  </a:cubicBezTo>
                  <a:cubicBezTo>
                    <a:pt x="58420" y="179070"/>
                    <a:pt x="46990" y="179070"/>
                    <a:pt x="35560" y="17907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22" name="Rectangle 92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TRgAAG4lAABRGAAAAAAAACYAAAAIAAAA//////////8="/>
                </a:ext>
              </a:extLst>
            </p:cNvSpPr>
            <p:nvPr/>
          </p:nvSpPr>
          <p:spPr>
            <a:xfrm>
              <a:off x="6046470" y="3950335"/>
              <a:ext cx="3810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1" name="Rectangle 92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ZxgAAG4lAABtGAAAAAAAACYAAAAIAAAA//////////8="/>
                </a:ext>
              </a:extLst>
            </p:cNvSpPr>
            <p:nvPr/>
          </p:nvSpPr>
          <p:spPr>
            <a:xfrm>
              <a:off x="6046470" y="396684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0" name="Rectangle 9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uJQAAghgAAGolAACIGAAAAAAAACYAAAAIAAAA//////////8="/>
                </a:ext>
              </a:extLst>
            </p:cNvSpPr>
            <p:nvPr/>
          </p:nvSpPr>
          <p:spPr>
            <a:xfrm>
              <a:off x="6043930" y="3983990"/>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9" name="Rectangle 92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nRgAAG4lAACjGAAAAAAAACYAAAAIAAAA//////////8="/>
                </a:ext>
              </a:extLst>
            </p:cNvSpPr>
            <p:nvPr/>
          </p:nvSpPr>
          <p:spPr>
            <a:xfrm>
              <a:off x="6046470" y="400113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8" name="Rectangle 92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uRgAAG4lAAC/GAAAAAAAACYAAAAIAAAA//////////8="/>
                </a:ext>
              </a:extLst>
            </p:cNvSpPr>
            <p:nvPr/>
          </p:nvSpPr>
          <p:spPr>
            <a:xfrm>
              <a:off x="6046470" y="401891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7" name="Freeform 9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cJQAASRgAAAkmAADtGAAAAAAAACYAAAAIAAAA//////////8="/>
                </a:ext>
              </a:extLst>
            </p:cNvSpPr>
            <p:nvPr/>
          </p:nvSpPr>
          <p:spPr>
            <a:xfrm>
              <a:off x="6113780" y="3947795"/>
              <a:ext cx="69215" cy="104140"/>
            </a:xfrm>
            <a:custGeom>
              <a:avLst/>
              <a:gdLst/>
              <a:ahLst/>
              <a:cxnLst/>
              <a:rect l="0" t="0" r="69215" b="104140"/>
              <a:pathLst>
                <a:path w="69215" h="104140">
                  <a:moveTo>
                    <a:pt x="33978" y="104140"/>
                  </a:moveTo>
                  <a:cubicBezTo>
                    <a:pt x="22652" y="104140"/>
                    <a:pt x="11326" y="104140"/>
                    <a:pt x="11326" y="104140"/>
                  </a:cubicBezTo>
                  <a:cubicBezTo>
                    <a:pt x="11326" y="104140"/>
                    <a:pt x="1258" y="104140"/>
                    <a:pt x="1258" y="100330"/>
                  </a:cubicBezTo>
                  <a:lnTo>
                    <a:pt x="1258" y="83820"/>
                  </a:lnTo>
                  <a:lnTo>
                    <a:pt x="10067" y="80010"/>
                  </a:lnTo>
                  <a:lnTo>
                    <a:pt x="0" y="76200"/>
                  </a:lnTo>
                  <a:lnTo>
                    <a:pt x="10067" y="72390"/>
                  </a:lnTo>
                  <a:lnTo>
                    <a:pt x="0" y="67310"/>
                  </a:lnTo>
                  <a:lnTo>
                    <a:pt x="10067" y="63500"/>
                  </a:lnTo>
                  <a:lnTo>
                    <a:pt x="0" y="59690"/>
                  </a:lnTo>
                  <a:lnTo>
                    <a:pt x="10067" y="55880"/>
                  </a:lnTo>
                  <a:lnTo>
                    <a:pt x="0" y="52070"/>
                  </a:lnTo>
                  <a:lnTo>
                    <a:pt x="10067" y="48260"/>
                  </a:lnTo>
                  <a:lnTo>
                    <a:pt x="0" y="44450"/>
                  </a:lnTo>
                  <a:lnTo>
                    <a:pt x="0" y="41910"/>
                  </a:lnTo>
                  <a:cubicBezTo>
                    <a:pt x="0" y="41910"/>
                    <a:pt x="2516" y="27940"/>
                    <a:pt x="10067" y="24130"/>
                  </a:cubicBezTo>
                  <a:cubicBezTo>
                    <a:pt x="22652" y="19050"/>
                    <a:pt x="25169" y="22860"/>
                    <a:pt x="25169" y="16510"/>
                  </a:cubicBezTo>
                  <a:cubicBezTo>
                    <a:pt x="25169" y="15240"/>
                    <a:pt x="25169" y="15240"/>
                    <a:pt x="23910" y="13970"/>
                  </a:cubicBezTo>
                  <a:cubicBezTo>
                    <a:pt x="22652" y="12700"/>
                    <a:pt x="22652" y="5080"/>
                    <a:pt x="22652" y="5080"/>
                  </a:cubicBezTo>
                  <a:cubicBezTo>
                    <a:pt x="22652" y="5080"/>
                    <a:pt x="22652" y="3810"/>
                    <a:pt x="23910" y="2540"/>
                  </a:cubicBezTo>
                  <a:cubicBezTo>
                    <a:pt x="23910" y="1270"/>
                    <a:pt x="23910" y="1270"/>
                    <a:pt x="25169" y="1270"/>
                  </a:cubicBezTo>
                  <a:cubicBezTo>
                    <a:pt x="27686" y="1270"/>
                    <a:pt x="31461" y="0"/>
                    <a:pt x="33978" y="0"/>
                  </a:cubicBezTo>
                  <a:cubicBezTo>
                    <a:pt x="33978" y="0"/>
                    <a:pt x="33978" y="0"/>
                    <a:pt x="33978" y="0"/>
                  </a:cubicBezTo>
                  <a:cubicBezTo>
                    <a:pt x="35236" y="0"/>
                    <a:pt x="35236" y="0"/>
                    <a:pt x="35236" y="0"/>
                  </a:cubicBezTo>
                  <a:cubicBezTo>
                    <a:pt x="37753" y="0"/>
                    <a:pt x="41529" y="1270"/>
                    <a:pt x="44045" y="1270"/>
                  </a:cubicBezTo>
                  <a:cubicBezTo>
                    <a:pt x="45304" y="1270"/>
                    <a:pt x="45304" y="1270"/>
                    <a:pt x="45304" y="2540"/>
                  </a:cubicBezTo>
                  <a:cubicBezTo>
                    <a:pt x="45304" y="3810"/>
                    <a:pt x="46562" y="5080"/>
                    <a:pt x="46562" y="5080"/>
                  </a:cubicBezTo>
                  <a:cubicBezTo>
                    <a:pt x="46562" y="5080"/>
                    <a:pt x="46562" y="12700"/>
                    <a:pt x="45304" y="13970"/>
                  </a:cubicBezTo>
                  <a:cubicBezTo>
                    <a:pt x="44045" y="15240"/>
                    <a:pt x="44045" y="15240"/>
                    <a:pt x="44045" y="16510"/>
                  </a:cubicBezTo>
                  <a:cubicBezTo>
                    <a:pt x="44045" y="22860"/>
                    <a:pt x="46562" y="19050"/>
                    <a:pt x="57888" y="24130"/>
                  </a:cubicBezTo>
                  <a:cubicBezTo>
                    <a:pt x="66698" y="27940"/>
                    <a:pt x="69215" y="41910"/>
                    <a:pt x="69215" y="41910"/>
                  </a:cubicBezTo>
                  <a:lnTo>
                    <a:pt x="69215" y="44450"/>
                  </a:lnTo>
                  <a:lnTo>
                    <a:pt x="57888" y="48260"/>
                  </a:lnTo>
                  <a:lnTo>
                    <a:pt x="66698" y="52070"/>
                  </a:lnTo>
                  <a:lnTo>
                    <a:pt x="57888" y="55880"/>
                  </a:lnTo>
                  <a:lnTo>
                    <a:pt x="66698" y="59690"/>
                  </a:lnTo>
                  <a:lnTo>
                    <a:pt x="57888" y="63500"/>
                  </a:lnTo>
                  <a:lnTo>
                    <a:pt x="66698" y="67310"/>
                  </a:lnTo>
                  <a:lnTo>
                    <a:pt x="57888" y="72390"/>
                  </a:lnTo>
                  <a:lnTo>
                    <a:pt x="66698" y="76200"/>
                  </a:lnTo>
                  <a:lnTo>
                    <a:pt x="57888" y="80010"/>
                  </a:lnTo>
                  <a:lnTo>
                    <a:pt x="67956" y="83820"/>
                  </a:lnTo>
                  <a:lnTo>
                    <a:pt x="67956" y="100330"/>
                  </a:lnTo>
                  <a:cubicBezTo>
                    <a:pt x="67956" y="104140"/>
                    <a:pt x="56630" y="104140"/>
                    <a:pt x="56630" y="104140"/>
                  </a:cubicBezTo>
                  <a:cubicBezTo>
                    <a:pt x="56630" y="104140"/>
                    <a:pt x="46562" y="104140"/>
                    <a:pt x="33978" y="10414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16" name="Rectangle 92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kRgAAPAlAACXGAAAAAAAACYAAAAIAAAA//////////8="/>
                </a:ext>
              </a:extLst>
            </p:cNvSpPr>
            <p:nvPr/>
          </p:nvSpPr>
          <p:spPr>
            <a:xfrm>
              <a:off x="6130925" y="399351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5" name="Rectangle 92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nxgAAPAlAACjGAAAAAAAACYAAAAIAAAA//////////8="/>
                </a:ext>
              </a:extLst>
            </p:cNvSpPr>
            <p:nvPr/>
          </p:nvSpPr>
          <p:spPr>
            <a:xfrm>
              <a:off x="6130925" y="400240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4" name="Rectangle 93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rBgAAPAlAACxGAAAAAAAACYAAAAIAAAA//////////8="/>
                </a:ext>
              </a:extLst>
            </p:cNvSpPr>
            <p:nvPr/>
          </p:nvSpPr>
          <p:spPr>
            <a:xfrm>
              <a:off x="6130925" y="4010660"/>
              <a:ext cx="36195"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3" name="Rectangle 93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txgAAPAlAAC9GAAAAAAAACYAAAAIAAAA//////////8="/>
                </a:ext>
              </a:extLst>
            </p:cNvSpPr>
            <p:nvPr/>
          </p:nvSpPr>
          <p:spPr>
            <a:xfrm>
              <a:off x="6130925" y="401764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2" name="Rectangle 93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xRgAAPAlAADJGAAAAAAAACYAAAAIAAAA//////////8="/>
                </a:ext>
              </a:extLst>
            </p:cNvSpPr>
            <p:nvPr/>
          </p:nvSpPr>
          <p:spPr>
            <a:xfrm>
              <a:off x="6130925" y="402653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26" name="Rectangle 93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IwAAPxwAAJcoAAB8HQAAEAAAACYAAAAIAAAA//////////8="/>
              </a:ext>
            </a:extLst>
          </p:cNvSpPr>
          <p:nvPr/>
        </p:nvSpPr>
        <p:spPr>
          <a:xfrm>
            <a:off x="5781675" y="4591685"/>
            <a:ext cx="81661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GLASS</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927" name="Rectangle 93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GwAAXh0AAKgeAAARHgAAEAAAACYAAAAIAAAA//////////8="/>
              </a:ext>
            </a:extLst>
          </p:cNvSpPr>
          <p:nvPr/>
        </p:nvSpPr>
        <p:spPr>
          <a:xfrm>
            <a:off x="4398010" y="4773930"/>
            <a:ext cx="585470" cy="1136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REPROCESSING</a:t>
            </a:r>
            <a:endParaRPr lang="it-it">
              <a:latin typeface="Arial" pitchFamily="1" charset="0"/>
              <a:ea typeface="Calibri" pitchFamily="2" charset="0"/>
              <a:cs typeface="Arial" pitchFamily="1" charset="0"/>
            </a:endParaRPr>
          </a:p>
        </p:txBody>
      </p:sp>
      <p:grpSp>
        <p:nvGrpSpPr>
          <p:cNvPr id="928" name="Group 93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YZAACAHAAA6BoAAOQdAAAQAAAAJgAAAAgAAAD/////AAAAAA=="/>
              </a:ext>
            </a:extLst>
          </p:cNvGrpSpPr>
          <p:nvPr/>
        </p:nvGrpSpPr>
        <p:grpSpPr>
          <a:xfrm>
            <a:off x="4149090" y="4632960"/>
            <a:ext cx="224790" cy="226060"/>
            <a:chOff x="4149090" y="4632960"/>
            <a:chExt cx="224790" cy="226060"/>
          </a:xfrm>
        </p:grpSpPr>
        <p:sp>
          <p:nvSpPr>
            <p:cNvPr id="940" name="Freeform 9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RGQAAixwAANwaAADXHQAAAAAAACYAAAAIAAAA//////////8="/>
                </a:ext>
              </a:extLst>
            </p:cNvSpPr>
            <p:nvPr/>
          </p:nvSpPr>
          <p:spPr>
            <a:xfrm>
              <a:off x="4156075" y="463994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39" name="Freeform 9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GQAAgBwAAOgaAADkHQAAAAAAACYAAAAIAAAA//////////8="/>
                </a:ext>
              </a:extLst>
            </p:cNvSpPr>
            <p:nvPr/>
          </p:nvSpPr>
          <p:spPr>
            <a:xfrm>
              <a:off x="4149090" y="4632960"/>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8" name="Freeform 9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GQAA2xwAAMcaAAB6HQAAAAAAACYAAAAIAAAA//////////8="/>
                </a:ext>
              </a:extLst>
            </p:cNvSpPr>
            <p:nvPr/>
          </p:nvSpPr>
          <p:spPr>
            <a:xfrm>
              <a:off x="4169410" y="4690745"/>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2293"/>
                  </a:lnTo>
                  <a:lnTo>
                    <a:pt x="45724" y="92293"/>
                  </a:lnTo>
                  <a:lnTo>
                    <a:pt x="45724" y="96629"/>
                  </a:lnTo>
                  <a:lnTo>
                    <a:pt x="45724" y="97248"/>
                  </a:lnTo>
                  <a:lnTo>
                    <a:pt x="45724" y="97867"/>
                  </a:lnTo>
                  <a:lnTo>
                    <a:pt x="46342" y="97867"/>
                  </a:lnTo>
                  <a:lnTo>
                    <a:pt x="46342" y="98487"/>
                  </a:lnTo>
                  <a:lnTo>
                    <a:pt x="46960" y="98487"/>
                  </a:lnTo>
                  <a:lnTo>
                    <a:pt x="46960" y="99106"/>
                  </a:lnTo>
                  <a:lnTo>
                    <a:pt x="47577" y="99106"/>
                  </a:lnTo>
                  <a:lnTo>
                    <a:pt x="48195" y="99106"/>
                  </a:lnTo>
                  <a:lnTo>
                    <a:pt x="48195" y="99726"/>
                  </a:lnTo>
                  <a:lnTo>
                    <a:pt x="48813" y="99726"/>
                  </a:lnTo>
                  <a:lnTo>
                    <a:pt x="49431" y="100344"/>
                  </a:lnTo>
                  <a:lnTo>
                    <a:pt x="50049" y="100344"/>
                  </a:lnTo>
                  <a:lnTo>
                    <a:pt x="50667" y="100344"/>
                  </a:lnTo>
                  <a:lnTo>
                    <a:pt x="51285" y="100344"/>
                  </a:lnTo>
                  <a:lnTo>
                    <a:pt x="51903" y="100344"/>
                  </a:lnTo>
                  <a:lnTo>
                    <a:pt x="52521" y="100344"/>
                  </a:lnTo>
                  <a:lnTo>
                    <a:pt x="53139" y="100962"/>
                  </a:lnTo>
                  <a:lnTo>
                    <a:pt x="53756" y="100962"/>
                  </a:lnTo>
                  <a:lnTo>
                    <a:pt x="54374"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1157" y="100344"/>
                  </a:lnTo>
                  <a:lnTo>
                    <a:pt x="171774" y="100344"/>
                  </a:lnTo>
                  <a:lnTo>
                    <a:pt x="171774" y="99726"/>
                  </a:lnTo>
                  <a:lnTo>
                    <a:pt x="172392" y="99726"/>
                  </a:lnTo>
                  <a:lnTo>
                    <a:pt x="173010" y="99108"/>
                  </a:lnTo>
                  <a:lnTo>
                    <a:pt x="173628" y="99108"/>
                  </a:lnTo>
                  <a:lnTo>
                    <a:pt x="174246" y="99108"/>
                  </a:lnTo>
                  <a:lnTo>
                    <a:pt x="174246" y="98487"/>
                  </a:lnTo>
                  <a:lnTo>
                    <a:pt x="174864" y="97869"/>
                  </a:lnTo>
                  <a:lnTo>
                    <a:pt x="175482" y="97869"/>
                  </a:lnTo>
                  <a:lnTo>
                    <a:pt x="175482" y="97248"/>
                  </a:lnTo>
                  <a:lnTo>
                    <a:pt x="175482" y="96629"/>
                  </a:lnTo>
                  <a:lnTo>
                    <a:pt x="175482" y="92293"/>
                  </a:lnTo>
                  <a:lnTo>
                    <a:pt x="181661" y="92293"/>
                  </a:lnTo>
                  <a:lnTo>
                    <a:pt x="182279" y="92293"/>
                  </a:lnTo>
                  <a:lnTo>
                    <a:pt x="182279" y="91673"/>
                  </a:lnTo>
                  <a:lnTo>
                    <a:pt x="182897" y="91673"/>
                  </a:lnTo>
                  <a:lnTo>
                    <a:pt x="182897" y="91054"/>
                  </a:lnTo>
                  <a:lnTo>
                    <a:pt x="182897" y="90434"/>
                  </a:lnTo>
                  <a:lnTo>
                    <a:pt x="183515" y="90434"/>
                  </a:lnTo>
                  <a:lnTo>
                    <a:pt x="183515" y="89815"/>
                  </a:lnTo>
                  <a:lnTo>
                    <a:pt x="183515" y="89196"/>
                  </a:lnTo>
                  <a:lnTo>
                    <a:pt x="183515" y="61941"/>
                  </a:lnTo>
                  <a:lnTo>
                    <a:pt x="174246" y="30351"/>
                  </a:lnTo>
                  <a:lnTo>
                    <a:pt x="174246" y="29732"/>
                  </a:lnTo>
                  <a:lnTo>
                    <a:pt x="173628" y="29732"/>
                  </a:lnTo>
                  <a:lnTo>
                    <a:pt x="173628" y="28493"/>
                  </a:lnTo>
                  <a:lnTo>
                    <a:pt x="173010" y="27875"/>
                  </a:lnTo>
                  <a:lnTo>
                    <a:pt x="172392" y="27875"/>
                  </a:lnTo>
                  <a:lnTo>
                    <a:pt x="172392" y="27254"/>
                  </a:lnTo>
                  <a:lnTo>
                    <a:pt x="171774" y="27254"/>
                  </a:lnTo>
                  <a:close/>
                  <a:moveTo>
                    <a:pt x="167449" y="34067"/>
                  </a:moveTo>
                  <a:lnTo>
                    <a:pt x="168067" y="34067"/>
                  </a:lnTo>
                  <a:lnTo>
                    <a:pt x="168067" y="34687"/>
                  </a:lnTo>
                  <a:lnTo>
                    <a:pt x="168685" y="34687"/>
                  </a:lnTo>
                  <a:lnTo>
                    <a:pt x="168685" y="35306"/>
                  </a:lnTo>
                  <a:lnTo>
                    <a:pt x="174246" y="53269"/>
                  </a:lnTo>
                  <a:lnTo>
                    <a:pt x="173628" y="53269"/>
                  </a:lnTo>
                  <a:lnTo>
                    <a:pt x="173628" y="53889"/>
                  </a:lnTo>
                  <a:lnTo>
                    <a:pt x="173010" y="53889"/>
                  </a:lnTo>
                  <a:lnTo>
                    <a:pt x="172392" y="53889"/>
                  </a:lnTo>
                  <a:lnTo>
                    <a:pt x="145205" y="53889"/>
                  </a:lnTo>
                  <a:lnTo>
                    <a:pt x="144587" y="53889"/>
                  </a:lnTo>
                  <a:lnTo>
                    <a:pt x="143969" y="53889"/>
                  </a:lnTo>
                  <a:lnTo>
                    <a:pt x="143969" y="53269"/>
                  </a:lnTo>
                  <a:lnTo>
                    <a:pt x="143351" y="53269"/>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37" name="Oval 9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GQAAVx0AANwZAACLHQAAAAAAACYAAAAIAAAA//////////8="/>
                </a:ext>
              </a:extLst>
            </p:cNvSpPr>
            <p:nvPr/>
          </p:nvSpPr>
          <p:spPr>
            <a:xfrm>
              <a:off x="4170680" y="476948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6" name="Oval 94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zGQAAYh0AANEZAACBHQAAAAAAACYAAAAIAAAA//////////8="/>
                </a:ext>
              </a:extLst>
            </p:cNvSpPr>
            <p:nvPr/>
          </p:nvSpPr>
          <p:spPr>
            <a:xfrm>
              <a:off x="4177665" y="477647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35" name="Oval 9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GQAAZR0AAM4ZAAB+HQAAAAAAACYAAAAIAAAA//////////8="/>
                </a:ext>
              </a:extLst>
            </p:cNvSpPr>
            <p:nvPr/>
          </p:nvSpPr>
          <p:spPr>
            <a:xfrm>
              <a:off x="4180205" y="477837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4" name="Oval 9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GQAAVx0AABMaAACLHQAAAAAAACYAAAAIAAAA//////////8="/>
                </a:ext>
              </a:extLst>
            </p:cNvSpPr>
            <p:nvPr/>
          </p:nvSpPr>
          <p:spPr>
            <a:xfrm>
              <a:off x="4205605" y="476948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3" name="Oval 9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GQAAYh0AAAgaAACBHQAAAAAAACYAAAAIAAAA//////////8="/>
                </a:ext>
              </a:extLst>
            </p:cNvSpPr>
            <p:nvPr/>
          </p:nvSpPr>
          <p:spPr>
            <a:xfrm>
              <a:off x="4212590" y="477647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32" name="Oval 9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GQAAZR0AAAYaAAB+HQAAAAAAACYAAAAIAAAA//////////8="/>
                </a:ext>
              </a:extLst>
            </p:cNvSpPr>
            <p:nvPr/>
          </p:nvSpPr>
          <p:spPr>
            <a:xfrm>
              <a:off x="4215130" y="477837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1" name="Oval 9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AGgAAXx0AAKsaAACLHQAAAAAAACYAAAAIAAAA//////////8="/>
                </a:ext>
              </a:extLst>
            </p:cNvSpPr>
            <p:nvPr/>
          </p:nvSpPr>
          <p:spPr>
            <a:xfrm>
              <a:off x="4307840" y="477456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0" name="Oval 9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GgAAaB0AAKIaAACDHQAAAAAAACYAAAAIAAAA//////////8="/>
                </a:ext>
              </a:extLst>
            </p:cNvSpPr>
            <p:nvPr/>
          </p:nvSpPr>
          <p:spPr>
            <a:xfrm>
              <a:off x="4313555" y="478028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29" name="Oval 9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LGgAAah0AAJ8aAACAHQAAAAAAACYAAAAIAAAA//////////8="/>
                </a:ext>
              </a:extLst>
            </p:cNvSpPr>
            <p:nvPr/>
          </p:nvSpPr>
          <p:spPr>
            <a:xfrm>
              <a:off x="4314825" y="478155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41" name="Rectangle 948"/>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XEAAAqxsAANIVAAAUHQAAEAAAACYAAAAIAAAA//////////8="/>
              </a:ext>
            </a:extLst>
          </p:cNvSpPr>
          <p:nvPr/>
        </p:nvSpPr>
        <p:spPr>
          <a:xfrm>
            <a:off x="2656205" y="4497705"/>
            <a:ext cx="890905" cy="229235"/>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OTHER FRACTIONS to TRANSFER STATION</a:t>
            </a:r>
            <a:endParaRPr lang="it-it">
              <a:latin typeface="Arial" pitchFamily="1" charset="0"/>
              <a:ea typeface="Calibri" pitchFamily="2" charset="0"/>
              <a:cs typeface="Arial" pitchFamily="1" charset="0"/>
            </a:endParaRPr>
          </a:p>
        </p:txBody>
      </p:sp>
      <p:sp>
        <p:nvSpPr>
          <p:cNvPr id="942" name="Rectangle 94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CgAA2hgAAAcPAABWGgAAEAAAACYAAAAIAAAA//////////8="/>
              </a:ext>
            </a:extLst>
          </p:cNvSpPr>
          <p:nvPr/>
        </p:nvSpPr>
        <p:spPr>
          <a:xfrm>
            <a:off x="1652905" y="4039870"/>
            <a:ext cx="789940" cy="24130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COLLECTION CENTRES</a:t>
            </a:r>
            <a:endParaRPr lang="it-it">
              <a:latin typeface="Arial" pitchFamily="1" charset="0"/>
              <a:ea typeface="Calibri" pitchFamily="2" charset="0"/>
              <a:cs typeface="Arial" pitchFamily="1" charset="0"/>
            </a:endParaRPr>
          </a:p>
        </p:txBody>
      </p:sp>
      <p:sp>
        <p:nvSpPr>
          <p:cNvPr id="943" name="Rectangle 950"/>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BwAA8xsAAEwNAABbHQAAEAAAACYAAAAIAAAA//////////8="/>
              </a:ext>
            </a:extLst>
          </p:cNvSpPr>
          <p:nvPr/>
        </p:nvSpPr>
        <p:spPr>
          <a:xfrm>
            <a:off x="1242060" y="4543425"/>
            <a:ext cx="919480" cy="22860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PRIVATE CITIZENS to COLLECTION CENTRES</a:t>
            </a:r>
            <a:endParaRPr lang="it-it">
              <a:latin typeface="Arial" pitchFamily="1" charset="0"/>
              <a:ea typeface="Calibri" pitchFamily="2" charset="0"/>
              <a:cs typeface="Arial" pitchFamily="1" charset="0"/>
            </a:endParaRPr>
          </a:p>
        </p:txBody>
      </p:sp>
      <p:grpSp>
        <p:nvGrpSpPr>
          <p:cNvPr id="944" name="Group 95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MQAABWGgAAxhEAALobAAAQAAAAJgAAAAgAAAD/////AAAAAA=="/>
              </a:ext>
            </a:extLst>
          </p:cNvGrpSpPr>
          <p:nvPr/>
        </p:nvGrpSpPr>
        <p:grpSpPr>
          <a:xfrm>
            <a:off x="2663825" y="4281170"/>
            <a:ext cx="225425" cy="226060"/>
            <a:chOff x="2663825" y="4281170"/>
            <a:chExt cx="225425" cy="226060"/>
          </a:xfrm>
        </p:grpSpPr>
        <p:sp>
          <p:nvSpPr>
            <p:cNvPr id="956" name="Freeform 9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uEAAAYhoAALsRAACuGwAAAAAAACYAAAAIAAAA//////////8="/>
                </a:ext>
              </a:extLst>
            </p:cNvSpPr>
            <p:nvPr/>
          </p:nvSpPr>
          <p:spPr>
            <a:xfrm>
              <a:off x="2670810" y="428879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55" name="Freeform 9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EAAAVhoAAMYRAAC6GwAAAAAAACYAAAAIAAAA//////////8="/>
                </a:ext>
              </a:extLst>
            </p:cNvSpPr>
            <p:nvPr/>
          </p:nvSpPr>
          <p:spPr>
            <a:xfrm>
              <a:off x="2663825" y="4281170"/>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4" name="Freeform 9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DEAAAshoAAKURAABQGwAAAAAAACYAAAAIAAAA//////////8="/>
                </a:ext>
              </a:extLst>
            </p:cNvSpPr>
            <p:nvPr/>
          </p:nvSpPr>
          <p:spPr>
            <a:xfrm>
              <a:off x="2684145" y="4339590"/>
              <a:ext cx="184150" cy="100330"/>
            </a:xfrm>
            <a:custGeom>
              <a:avLst/>
              <a:gdLst/>
              <a:ahLst/>
              <a:cxnLst/>
              <a:rect l="0" t="0" r="184150" b="100330"/>
              <a:pathLst>
                <a:path w="184150" h="100330">
                  <a:moveTo>
                    <a:pt x="172369" y="27250"/>
                  </a:moveTo>
                  <a:lnTo>
                    <a:pt x="135167" y="27250"/>
                  </a:lnTo>
                  <a:lnTo>
                    <a:pt x="135167" y="8670"/>
                  </a:lnTo>
                  <a:lnTo>
                    <a:pt x="117806" y="0"/>
                  </a:lnTo>
                  <a:lnTo>
                    <a:pt x="4960" y="0"/>
                  </a:lnTo>
                  <a:lnTo>
                    <a:pt x="0" y="6193"/>
                  </a:lnTo>
                  <a:lnTo>
                    <a:pt x="0" y="91660"/>
                  </a:lnTo>
                  <a:lnTo>
                    <a:pt x="45882" y="91660"/>
                  </a:lnTo>
                  <a:lnTo>
                    <a:pt x="45882" y="96614"/>
                  </a:lnTo>
                  <a:lnTo>
                    <a:pt x="45882" y="97233"/>
                  </a:lnTo>
                  <a:lnTo>
                    <a:pt x="46503" y="97854"/>
                  </a:lnTo>
                  <a:lnTo>
                    <a:pt x="47123" y="97854"/>
                  </a:lnTo>
                  <a:lnTo>
                    <a:pt x="47123" y="98472"/>
                  </a:lnTo>
                  <a:lnTo>
                    <a:pt x="47743" y="99092"/>
                  </a:lnTo>
                  <a:lnTo>
                    <a:pt x="48363" y="99092"/>
                  </a:lnTo>
                  <a:lnTo>
                    <a:pt x="48983" y="99092"/>
                  </a:lnTo>
                  <a:lnTo>
                    <a:pt x="49603" y="99712"/>
                  </a:lnTo>
                  <a:lnTo>
                    <a:pt x="50223" y="99712"/>
                  </a:lnTo>
                  <a:lnTo>
                    <a:pt x="50843" y="99712"/>
                  </a:lnTo>
                  <a:lnTo>
                    <a:pt x="50843" y="100330"/>
                  </a:lnTo>
                  <a:lnTo>
                    <a:pt x="51463" y="100330"/>
                  </a:lnTo>
                  <a:lnTo>
                    <a:pt x="52083" y="100330"/>
                  </a:lnTo>
                  <a:lnTo>
                    <a:pt x="52703" y="100330"/>
                  </a:lnTo>
                  <a:lnTo>
                    <a:pt x="53323" y="100330"/>
                  </a:lnTo>
                  <a:lnTo>
                    <a:pt x="53943" y="100330"/>
                  </a:lnTo>
                  <a:lnTo>
                    <a:pt x="54563" y="100330"/>
                  </a:lnTo>
                  <a:lnTo>
                    <a:pt x="55183" y="100330"/>
                  </a:lnTo>
                  <a:lnTo>
                    <a:pt x="55803" y="100330"/>
                  </a:lnTo>
                  <a:lnTo>
                    <a:pt x="166169" y="100330"/>
                  </a:lnTo>
                  <a:lnTo>
                    <a:pt x="166789" y="100330"/>
                  </a:lnTo>
                  <a:lnTo>
                    <a:pt x="167409" y="100330"/>
                  </a:lnTo>
                  <a:lnTo>
                    <a:pt x="168029" y="100330"/>
                  </a:lnTo>
                  <a:lnTo>
                    <a:pt x="168649" y="100330"/>
                  </a:lnTo>
                  <a:lnTo>
                    <a:pt x="169269" y="100330"/>
                  </a:lnTo>
                  <a:lnTo>
                    <a:pt x="169889" y="100330"/>
                  </a:lnTo>
                  <a:lnTo>
                    <a:pt x="170509" y="100330"/>
                  </a:lnTo>
                  <a:lnTo>
                    <a:pt x="171129" y="99710"/>
                  </a:lnTo>
                  <a:lnTo>
                    <a:pt x="171749" y="99710"/>
                  </a:lnTo>
                  <a:lnTo>
                    <a:pt x="172369" y="99710"/>
                  </a:lnTo>
                  <a:lnTo>
                    <a:pt x="172369" y="99091"/>
                  </a:lnTo>
                  <a:lnTo>
                    <a:pt x="172989" y="99091"/>
                  </a:lnTo>
                  <a:lnTo>
                    <a:pt x="173609" y="99091"/>
                  </a:lnTo>
                  <a:lnTo>
                    <a:pt x="174229" y="99091"/>
                  </a:lnTo>
                  <a:lnTo>
                    <a:pt x="174849" y="98471"/>
                  </a:lnTo>
                  <a:lnTo>
                    <a:pt x="174849" y="97853"/>
                  </a:lnTo>
                  <a:lnTo>
                    <a:pt x="175470" y="97853"/>
                  </a:lnTo>
                  <a:lnTo>
                    <a:pt x="175470" y="97233"/>
                  </a:lnTo>
                  <a:lnTo>
                    <a:pt x="176090" y="97233"/>
                  </a:lnTo>
                  <a:lnTo>
                    <a:pt x="176090" y="96614"/>
                  </a:lnTo>
                  <a:lnTo>
                    <a:pt x="176090" y="91660"/>
                  </a:lnTo>
                  <a:lnTo>
                    <a:pt x="182290" y="91660"/>
                  </a:lnTo>
                  <a:lnTo>
                    <a:pt x="182910" y="91660"/>
                  </a:lnTo>
                  <a:lnTo>
                    <a:pt x="183530" y="91660"/>
                  </a:lnTo>
                  <a:lnTo>
                    <a:pt x="183530" y="91040"/>
                  </a:lnTo>
                  <a:lnTo>
                    <a:pt x="183530" y="90421"/>
                  </a:lnTo>
                  <a:lnTo>
                    <a:pt x="184150" y="90421"/>
                  </a:lnTo>
                  <a:lnTo>
                    <a:pt x="184150" y="89802"/>
                  </a:lnTo>
                  <a:lnTo>
                    <a:pt x="184150" y="89182"/>
                  </a:lnTo>
                  <a:lnTo>
                    <a:pt x="184150" y="88563"/>
                  </a:lnTo>
                  <a:lnTo>
                    <a:pt x="184150" y="61313"/>
                  </a:lnTo>
                  <a:lnTo>
                    <a:pt x="174849" y="29727"/>
                  </a:lnTo>
                  <a:lnTo>
                    <a:pt x="174229" y="29107"/>
                  </a:lnTo>
                  <a:lnTo>
                    <a:pt x="174229" y="28489"/>
                  </a:lnTo>
                  <a:lnTo>
                    <a:pt x="173609" y="27869"/>
                  </a:lnTo>
                  <a:lnTo>
                    <a:pt x="173609" y="27250"/>
                  </a:lnTo>
                  <a:lnTo>
                    <a:pt x="172989" y="27250"/>
                  </a:lnTo>
                  <a:lnTo>
                    <a:pt x="172369" y="27250"/>
                  </a:lnTo>
                  <a:close/>
                  <a:moveTo>
                    <a:pt x="168029" y="34063"/>
                  </a:moveTo>
                  <a:lnTo>
                    <a:pt x="168649" y="34063"/>
                  </a:lnTo>
                  <a:lnTo>
                    <a:pt x="169269" y="34063"/>
                  </a:lnTo>
                  <a:lnTo>
                    <a:pt x="169269" y="34682"/>
                  </a:lnTo>
                  <a:lnTo>
                    <a:pt x="169269" y="35301"/>
                  </a:lnTo>
                  <a:lnTo>
                    <a:pt x="174849" y="52642"/>
                  </a:lnTo>
                  <a:lnTo>
                    <a:pt x="174849" y="53262"/>
                  </a:lnTo>
                  <a:lnTo>
                    <a:pt x="174229" y="53262"/>
                  </a:lnTo>
                  <a:lnTo>
                    <a:pt x="173609" y="53262"/>
                  </a:lnTo>
                  <a:lnTo>
                    <a:pt x="145708" y="53262"/>
                  </a:lnTo>
                  <a:lnTo>
                    <a:pt x="145088" y="53262"/>
                  </a:lnTo>
                  <a:lnTo>
                    <a:pt x="144468" y="53262"/>
                  </a:lnTo>
                  <a:lnTo>
                    <a:pt x="143848" y="52642"/>
                  </a:lnTo>
                  <a:lnTo>
                    <a:pt x="143848" y="35301"/>
                  </a:lnTo>
                  <a:lnTo>
                    <a:pt x="143848" y="34682"/>
                  </a:lnTo>
                  <a:lnTo>
                    <a:pt x="144468" y="34682"/>
                  </a:lnTo>
                  <a:lnTo>
                    <a:pt x="144468" y="34063"/>
                  </a:lnTo>
                  <a:lnTo>
                    <a:pt x="145088" y="34063"/>
                  </a:lnTo>
                  <a:lnTo>
                    <a:pt x="145708" y="34063"/>
                  </a:lnTo>
                  <a:lnTo>
                    <a:pt x="16802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53" name="Oval 9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EAAALhsAALkQAABiGwAAAAAAACYAAAAIAAAA//////////8="/>
                </a:ext>
              </a:extLst>
            </p:cNvSpPr>
            <p:nvPr/>
          </p:nvSpPr>
          <p:spPr>
            <a:xfrm>
              <a:off x="2686050" y="44183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2" name="Oval 9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QEAAAOBsAAK8QAABXGwAAAAAAACYAAAAIAAAA//////////8="/>
                </a:ext>
              </a:extLst>
            </p:cNvSpPr>
            <p:nvPr/>
          </p:nvSpPr>
          <p:spPr>
            <a:xfrm>
              <a:off x="2692400" y="44246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51" name="Oval 9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EAAAPBsAAKsQAABVGwAAAAAAACYAAAAIAAAA//////////8="/>
                </a:ext>
              </a:extLst>
            </p:cNvSpPr>
            <p:nvPr/>
          </p:nvSpPr>
          <p:spPr>
            <a:xfrm>
              <a:off x="2694940" y="442722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0" name="Oval 9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EAAALhsAAPAQAABiGwAAAAAAACYAAAAIAAAA//////////8="/>
                </a:ext>
              </a:extLst>
            </p:cNvSpPr>
            <p:nvPr/>
          </p:nvSpPr>
          <p:spPr>
            <a:xfrm>
              <a:off x="2720975" y="44183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9" name="Oval 9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AAAOBsAAOYQAABXGwAAAAAAACYAAAAIAAAA//////////8="/>
                </a:ext>
              </a:extLst>
            </p:cNvSpPr>
            <p:nvPr/>
          </p:nvSpPr>
          <p:spPr>
            <a:xfrm>
              <a:off x="2727325" y="44246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48" name="Oval 9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EAAAPBsAAOQQAABVGwAAAAAAACYAAAAIAAAA//////////8="/>
                </a:ext>
              </a:extLst>
            </p:cNvSpPr>
            <p:nvPr/>
          </p:nvSpPr>
          <p:spPr>
            <a:xfrm>
              <a:off x="2729865" y="442722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7" name="Oval 9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EQAANhsAAIkRAABhGwAAAAAAACYAAAAIAAAA//////////8="/>
                </a:ext>
              </a:extLst>
            </p:cNvSpPr>
            <p:nvPr/>
          </p:nvSpPr>
          <p:spPr>
            <a:xfrm>
              <a:off x="2823210" y="442341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6" name="Oval 9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mEQAAPhsAAIARAABZGwAAAAAAACYAAAAIAAAA//////////8="/>
                </a:ext>
              </a:extLst>
            </p:cNvSpPr>
            <p:nvPr/>
          </p:nvSpPr>
          <p:spPr>
            <a:xfrm>
              <a:off x="2828290" y="442849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45" name="Oval 9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pEQAAQRsAAH4RAABXGwAAAAAAACYAAAAIAAAA//////////8="/>
                </a:ext>
              </a:extLst>
            </p:cNvSpPr>
            <p:nvPr/>
          </p:nvSpPr>
          <p:spPr>
            <a:xfrm>
              <a:off x="2830195" y="443039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57" name="Rectangle 96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CQAAiiAAAGIOAADTIgAAEAAAACYAAAAIAAAA//////////8="/>
              </a:ext>
            </a:extLst>
          </p:cNvSpPr>
          <p:nvPr/>
        </p:nvSpPr>
        <p:spPr>
          <a:xfrm>
            <a:off x="1547495" y="5289550"/>
            <a:ext cx="790575" cy="371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SEGREGATED COLLECTION of FOOD WASTE</a:t>
            </a:r>
            <a:endParaRPr lang="it-it">
              <a:latin typeface="Arial" pitchFamily="1" charset="0"/>
              <a:ea typeface="Calibri" pitchFamily="2" charset="0"/>
              <a:cs typeface="Arial" pitchFamily="1" charset="0"/>
            </a:endParaRPr>
          </a:p>
        </p:txBody>
      </p:sp>
      <p:sp>
        <p:nvSpPr>
          <p:cNvPr id="958" name="Line 96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k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DQAACSYAAMoOAAAKJgAAEAAAACYAAAAIAAAA//////////8="/>
              </a:ext>
            </a:extLst>
          </p:cNvSpPr>
          <p:nvPr/>
        </p:nvSpPr>
        <p:spPr>
          <a:xfrm>
            <a:off x="2170430" y="6182995"/>
            <a:ext cx="2336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59" name="Line 966"/>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H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DQAAyB8AAAAPAADJHwAAEAAAACYAAAAIAAAA//////////8="/>
              </a:ext>
            </a:extLst>
          </p:cNvSpPr>
          <p:nvPr/>
        </p:nvSpPr>
        <p:spPr>
          <a:xfrm flipV="1">
            <a:off x="2160270" y="5166360"/>
            <a:ext cx="278130" cy="635"/>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960" name="Line 96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DQAAjSMAAAAPAACPIwAAEAAAACYAAAAIAAAA//////////8="/>
              </a:ext>
            </a:extLst>
          </p:cNvSpPr>
          <p:nvPr/>
        </p:nvSpPr>
        <p:spPr>
          <a:xfrm>
            <a:off x="2160270" y="5779135"/>
            <a:ext cx="27813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961" name="Group 96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ALAADpIgAA1QwAAE8kAAAQAAAAJgAAAAgAAAD/////AAAAAA=="/>
              </a:ext>
            </a:extLst>
          </p:cNvGrpSpPr>
          <p:nvPr/>
        </p:nvGrpSpPr>
        <p:grpSpPr>
          <a:xfrm>
            <a:off x="1859280" y="5674995"/>
            <a:ext cx="226695" cy="227330"/>
            <a:chOff x="1859280" y="5674995"/>
            <a:chExt cx="226695" cy="227330"/>
          </a:xfrm>
        </p:grpSpPr>
        <p:sp>
          <p:nvSpPr>
            <p:cNvPr id="972" name="Freeform 9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CwAA6SIAANUMAABPJAAAAAAAACYAAAAIAAAA//////////8="/>
                </a:ext>
              </a:extLst>
            </p:cNvSpPr>
            <p:nvPr/>
          </p:nvSpPr>
          <p:spPr>
            <a:xfrm>
              <a:off x="1859280" y="5674995"/>
              <a:ext cx="226695" cy="227330"/>
            </a:xfrm>
            <a:custGeom>
              <a:avLst/>
              <a:gdLst/>
              <a:ahLst/>
              <a:cxnLst/>
              <a:rect l="0" t="0" r="226695" b="227330"/>
              <a:pathLst>
                <a:path w="226695" h="227330">
                  <a:moveTo>
                    <a:pt x="174121" y="0"/>
                  </a:moveTo>
                  <a:cubicBezTo>
                    <a:pt x="52152" y="0"/>
                    <a:pt x="52152" y="0"/>
                    <a:pt x="52152" y="0"/>
                  </a:cubicBezTo>
                  <a:cubicBezTo>
                    <a:pt x="23552" y="0"/>
                    <a:pt x="0" y="23663"/>
                    <a:pt x="0" y="52396"/>
                  </a:cubicBezTo>
                  <a:cubicBezTo>
                    <a:pt x="0" y="174934"/>
                    <a:pt x="0" y="174934"/>
                    <a:pt x="0" y="174934"/>
                  </a:cubicBezTo>
                  <a:cubicBezTo>
                    <a:pt x="0" y="203667"/>
                    <a:pt x="23552" y="227330"/>
                    <a:pt x="52152" y="227330"/>
                  </a:cubicBezTo>
                  <a:cubicBezTo>
                    <a:pt x="174121" y="227330"/>
                    <a:pt x="174121" y="227330"/>
                    <a:pt x="174121" y="227330"/>
                  </a:cubicBezTo>
                  <a:cubicBezTo>
                    <a:pt x="202721" y="227330"/>
                    <a:pt x="226274" y="203667"/>
                    <a:pt x="226695" y="174934"/>
                  </a:cubicBezTo>
                  <a:cubicBezTo>
                    <a:pt x="226695" y="52396"/>
                    <a:pt x="226695" y="52396"/>
                    <a:pt x="226695" y="52396"/>
                  </a:cubicBezTo>
                  <a:cubicBezTo>
                    <a:pt x="226274" y="23663"/>
                    <a:pt x="202721" y="0"/>
                    <a:pt x="174121"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1" name="Freeform 9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8aQ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xpC8AAAAAAQAAAAAAAAAAAAAAAAAAAAAAAAAAAAAAAAAAAAAAAAAAAAAAAn9/fwAAAAADzMzMAMDA/wB/f38AAAAAAAAAAAAAAAAAAAAAAAAAAAAhAAAAGAAAABQAAACHCwAA/yIAAL4MAAA4JAAAAAAAACYAAAAIAAAA//////////8="/>
                </a:ext>
              </a:extLst>
            </p:cNvSpPr>
            <p:nvPr/>
          </p:nvSpPr>
          <p:spPr>
            <a:xfrm>
              <a:off x="1873885" y="5688965"/>
              <a:ext cx="197485" cy="198755"/>
            </a:xfrm>
            <a:custGeom>
              <a:avLst/>
              <a:gdLst/>
              <a:ahLst/>
              <a:cxnLst/>
              <a:rect l="0" t="0" r="197485" b="198755"/>
              <a:pathLst>
                <a:path w="197485" h="198755">
                  <a:moveTo>
                    <a:pt x="37555" y="0"/>
                  </a:moveTo>
                  <a:cubicBezTo>
                    <a:pt x="159929" y="0"/>
                    <a:pt x="159929" y="0"/>
                    <a:pt x="159929" y="0"/>
                  </a:cubicBezTo>
                  <a:cubicBezTo>
                    <a:pt x="180605" y="423"/>
                    <a:pt x="197485" y="17375"/>
                    <a:pt x="197485" y="38140"/>
                  </a:cubicBezTo>
                  <a:cubicBezTo>
                    <a:pt x="197485" y="161038"/>
                    <a:pt x="197485" y="161038"/>
                    <a:pt x="197485" y="161038"/>
                  </a:cubicBezTo>
                  <a:cubicBezTo>
                    <a:pt x="197485" y="181803"/>
                    <a:pt x="180605" y="198755"/>
                    <a:pt x="159929" y="198755"/>
                  </a:cubicBezTo>
                  <a:cubicBezTo>
                    <a:pt x="37555" y="198755"/>
                    <a:pt x="37555" y="198755"/>
                    <a:pt x="37555" y="198755"/>
                  </a:cubicBezTo>
                  <a:cubicBezTo>
                    <a:pt x="16879" y="198755"/>
                    <a:pt x="0" y="181803"/>
                    <a:pt x="0" y="161038"/>
                  </a:cubicBezTo>
                  <a:cubicBezTo>
                    <a:pt x="0" y="38140"/>
                    <a:pt x="0" y="38140"/>
                    <a:pt x="0" y="38140"/>
                  </a:cubicBezTo>
                  <a:cubicBezTo>
                    <a:pt x="0" y="17375"/>
                    <a:pt x="16879" y="423"/>
                    <a:pt x="37555" y="0"/>
                  </a:cubicBezTo>
                  <a:close/>
                </a:path>
              </a:pathLst>
            </a:custGeom>
            <a:solidFill>
              <a:srgbClr val="F1A42F"/>
            </a:solidFill>
            <a:ln>
              <a:noFill/>
            </a:ln>
            <a:effectLst/>
          </p:spPr>
          <p:txBody>
            <a:bodyPr vert="horz" wrap="square" lIns="91440" tIns="45720" rIns="91440" bIns="45720" numCol="1" spcCol="215900" anchor="t"/>
            <a:lstStyle/>
            <a:p>
              <a:pPr>
                <a:defRPr lang="en-us"/>
              </a:pPr>
              <a:endParaRPr lang="it-it"/>
            </a:p>
          </p:txBody>
        </p:sp>
        <p:sp>
          <p:nvSpPr>
            <p:cNvPr id="970" name="Freeform 9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QDAAACyMAADQMAAAxIwAAAAAAACYAAAAIAAAA//////////8="/>
                </a:ext>
              </a:extLst>
            </p:cNvSpPr>
            <p:nvPr/>
          </p:nvSpPr>
          <p:spPr>
            <a:xfrm>
              <a:off x="1960880" y="5696585"/>
              <a:ext cx="22860" cy="24130"/>
            </a:xfrm>
            <a:custGeom>
              <a:avLst/>
              <a:gdLst/>
              <a:ahLst/>
              <a:cxnLst/>
              <a:rect l="0" t="0" r="22860" b="24130"/>
              <a:pathLst>
                <a:path w="22860" h="24130">
                  <a:moveTo>
                    <a:pt x="11229" y="0"/>
                  </a:moveTo>
                  <a:cubicBezTo>
                    <a:pt x="11229" y="0"/>
                    <a:pt x="11229" y="0"/>
                    <a:pt x="11229" y="0"/>
                  </a:cubicBezTo>
                  <a:cubicBezTo>
                    <a:pt x="14438" y="0"/>
                    <a:pt x="17245" y="1664"/>
                    <a:pt x="19251" y="3744"/>
                  </a:cubicBezTo>
                  <a:cubicBezTo>
                    <a:pt x="21657" y="5824"/>
                    <a:pt x="22860" y="8737"/>
                    <a:pt x="22860" y="12065"/>
                  </a:cubicBezTo>
                  <a:cubicBezTo>
                    <a:pt x="22860" y="12065"/>
                    <a:pt x="22860" y="12065"/>
                    <a:pt x="22860" y="12065"/>
                  </a:cubicBezTo>
                  <a:cubicBezTo>
                    <a:pt x="22860" y="12065"/>
                    <a:pt x="22860" y="12065"/>
                    <a:pt x="22860" y="12065"/>
                  </a:cubicBezTo>
                  <a:cubicBezTo>
                    <a:pt x="22860" y="15393"/>
                    <a:pt x="21657" y="18306"/>
                    <a:pt x="19251" y="20802"/>
                  </a:cubicBezTo>
                  <a:cubicBezTo>
                    <a:pt x="17245" y="22882"/>
                    <a:pt x="14438" y="24130"/>
                    <a:pt x="11229" y="24130"/>
                  </a:cubicBezTo>
                  <a:cubicBezTo>
                    <a:pt x="11229" y="24130"/>
                    <a:pt x="11229" y="24130"/>
                    <a:pt x="11229" y="24130"/>
                  </a:cubicBezTo>
                  <a:cubicBezTo>
                    <a:pt x="11229" y="24130"/>
                    <a:pt x="11229" y="24130"/>
                    <a:pt x="11229" y="24130"/>
                  </a:cubicBezTo>
                  <a:cubicBezTo>
                    <a:pt x="8021" y="24130"/>
                    <a:pt x="5615" y="22882"/>
                    <a:pt x="3208" y="20802"/>
                  </a:cubicBezTo>
                  <a:cubicBezTo>
                    <a:pt x="1203" y="18306"/>
                    <a:pt x="0" y="15393"/>
                    <a:pt x="0" y="12065"/>
                  </a:cubicBezTo>
                  <a:cubicBezTo>
                    <a:pt x="0" y="12065"/>
                    <a:pt x="0" y="12065"/>
                    <a:pt x="0" y="12065"/>
                  </a:cubicBezTo>
                  <a:cubicBezTo>
                    <a:pt x="0" y="12065"/>
                    <a:pt x="0" y="12065"/>
                    <a:pt x="0" y="12065"/>
                  </a:cubicBezTo>
                  <a:cubicBezTo>
                    <a:pt x="0" y="8737"/>
                    <a:pt x="1203" y="5824"/>
                    <a:pt x="3208" y="3744"/>
                  </a:cubicBezTo>
                  <a:cubicBezTo>
                    <a:pt x="5615" y="1664"/>
                    <a:pt x="8021" y="0"/>
                    <a:pt x="11229" y="0"/>
                  </a:cubicBezTo>
                  <a:cubicBezTo>
                    <a:pt x="11229" y="0"/>
                    <a:pt x="11229" y="0"/>
                    <a:pt x="11229" y="0"/>
                  </a:cubicBezTo>
                  <a:close/>
                  <a:moveTo>
                    <a:pt x="11229" y="3328"/>
                  </a:moveTo>
                  <a:cubicBezTo>
                    <a:pt x="11229" y="3328"/>
                    <a:pt x="11229" y="3328"/>
                    <a:pt x="11229" y="3328"/>
                  </a:cubicBezTo>
                  <a:cubicBezTo>
                    <a:pt x="11229" y="3328"/>
                    <a:pt x="11229" y="3328"/>
                    <a:pt x="11229" y="3328"/>
                  </a:cubicBezTo>
                  <a:cubicBezTo>
                    <a:pt x="9224" y="3328"/>
                    <a:pt x="7219" y="4576"/>
                    <a:pt x="5615" y="6241"/>
                  </a:cubicBezTo>
                  <a:cubicBezTo>
                    <a:pt x="4011" y="7489"/>
                    <a:pt x="3208" y="9569"/>
                    <a:pt x="3208" y="12065"/>
                  </a:cubicBezTo>
                  <a:cubicBezTo>
                    <a:pt x="3208" y="12065"/>
                    <a:pt x="3208" y="12065"/>
                    <a:pt x="3208" y="12065"/>
                  </a:cubicBezTo>
                  <a:cubicBezTo>
                    <a:pt x="3208" y="12065"/>
                    <a:pt x="3208" y="12065"/>
                    <a:pt x="3208" y="12065"/>
                  </a:cubicBezTo>
                  <a:cubicBezTo>
                    <a:pt x="3208" y="14561"/>
                    <a:pt x="4011" y="16641"/>
                    <a:pt x="5615" y="18306"/>
                  </a:cubicBezTo>
                  <a:cubicBezTo>
                    <a:pt x="7219" y="19970"/>
                    <a:pt x="9224" y="20802"/>
                    <a:pt x="11229" y="20802"/>
                  </a:cubicBezTo>
                  <a:cubicBezTo>
                    <a:pt x="11229" y="20802"/>
                    <a:pt x="11229" y="20802"/>
                    <a:pt x="11229" y="20802"/>
                  </a:cubicBezTo>
                  <a:cubicBezTo>
                    <a:pt x="11229" y="20802"/>
                    <a:pt x="11229" y="20802"/>
                    <a:pt x="11229" y="20802"/>
                  </a:cubicBezTo>
                  <a:cubicBezTo>
                    <a:pt x="13636" y="20802"/>
                    <a:pt x="15641" y="19970"/>
                    <a:pt x="17245" y="18306"/>
                  </a:cubicBezTo>
                  <a:cubicBezTo>
                    <a:pt x="18448" y="16641"/>
                    <a:pt x="19652" y="14561"/>
                    <a:pt x="19652" y="12065"/>
                  </a:cubicBezTo>
                  <a:cubicBezTo>
                    <a:pt x="19652" y="12065"/>
                    <a:pt x="19652" y="12065"/>
                    <a:pt x="19652" y="12065"/>
                  </a:cubicBezTo>
                  <a:cubicBezTo>
                    <a:pt x="19652" y="12065"/>
                    <a:pt x="19652" y="12065"/>
                    <a:pt x="19652" y="12065"/>
                  </a:cubicBezTo>
                  <a:cubicBezTo>
                    <a:pt x="19652" y="9569"/>
                    <a:pt x="18448" y="7489"/>
                    <a:pt x="17245" y="6241"/>
                  </a:cubicBezTo>
                  <a:cubicBezTo>
                    <a:pt x="15641" y="4576"/>
                    <a:pt x="13636" y="3328"/>
                    <a:pt x="11229" y="3328"/>
                  </a:cubicBezTo>
                  <a:close/>
                </a:path>
              </a:pathLst>
            </a:cu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969" name="Freeform 9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CMfI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Ix8gAH9/fwAAAAADzMzMAMDA/wB/f38AAAAAAAAAAAAAAAAAAAAAAAAAAAAhAAAAGAAAABQAAACbCwAAGSMAAKwMAAALJAAAAAAAACYAAAAIAAAA//////////8="/>
                </a:ext>
              </a:extLst>
            </p:cNvSpPr>
            <p:nvPr/>
          </p:nvSpPr>
          <p:spPr>
            <a:xfrm>
              <a:off x="1886585" y="5705475"/>
              <a:ext cx="173355" cy="153670"/>
            </a:xfrm>
            <a:custGeom>
              <a:avLst/>
              <a:gdLst/>
              <a:ahLst/>
              <a:cxnLst/>
              <a:rect l="0" t="0" r="173355" b="153670"/>
              <a:pathLst>
                <a:path w="173355" h="153670">
                  <a:moveTo>
                    <a:pt x="29382" y="4657"/>
                  </a:moveTo>
                  <a:cubicBezTo>
                    <a:pt x="67159" y="0"/>
                    <a:pt x="105356" y="847"/>
                    <a:pt x="143553" y="4657"/>
                  </a:cubicBezTo>
                  <a:cubicBezTo>
                    <a:pt x="149849" y="5503"/>
                    <a:pt x="154046" y="10583"/>
                    <a:pt x="154886" y="17357"/>
                  </a:cubicBezTo>
                  <a:cubicBezTo>
                    <a:pt x="169157" y="130387"/>
                    <a:pt x="169157" y="130387"/>
                    <a:pt x="169157" y="130387"/>
                  </a:cubicBezTo>
                  <a:cubicBezTo>
                    <a:pt x="169577" y="130387"/>
                    <a:pt x="169577" y="130387"/>
                    <a:pt x="169577" y="130387"/>
                  </a:cubicBezTo>
                  <a:cubicBezTo>
                    <a:pt x="171676" y="130387"/>
                    <a:pt x="173355" y="132503"/>
                    <a:pt x="173355" y="134620"/>
                  </a:cubicBezTo>
                  <a:cubicBezTo>
                    <a:pt x="173355" y="149860"/>
                    <a:pt x="173355" y="149860"/>
                    <a:pt x="173355" y="149860"/>
                  </a:cubicBezTo>
                  <a:cubicBezTo>
                    <a:pt x="173355" y="151977"/>
                    <a:pt x="171676" y="153670"/>
                    <a:pt x="169577" y="153670"/>
                  </a:cubicBezTo>
                  <a:cubicBezTo>
                    <a:pt x="3777" y="153670"/>
                    <a:pt x="3777" y="153670"/>
                    <a:pt x="3777" y="153670"/>
                  </a:cubicBezTo>
                  <a:cubicBezTo>
                    <a:pt x="1678" y="153670"/>
                    <a:pt x="0" y="151977"/>
                    <a:pt x="0" y="149860"/>
                  </a:cubicBezTo>
                  <a:cubicBezTo>
                    <a:pt x="0" y="134620"/>
                    <a:pt x="0" y="134620"/>
                    <a:pt x="0" y="134620"/>
                  </a:cubicBezTo>
                  <a:cubicBezTo>
                    <a:pt x="0" y="132503"/>
                    <a:pt x="1259" y="130810"/>
                    <a:pt x="3357" y="130810"/>
                  </a:cubicBezTo>
                  <a:cubicBezTo>
                    <a:pt x="6715" y="92710"/>
                    <a:pt x="14691" y="55033"/>
                    <a:pt x="17629" y="17357"/>
                  </a:cubicBezTo>
                  <a:cubicBezTo>
                    <a:pt x="18468" y="10583"/>
                    <a:pt x="23086" y="5503"/>
                    <a:pt x="29382" y="4657"/>
                  </a:cubicBezTo>
                  <a:close/>
                </a:path>
              </a:pathLst>
            </a:custGeom>
            <a:solidFill>
              <a:srgbClr val="231F20"/>
            </a:solidFill>
            <a:ln w="0"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8" name="Freeform 9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WFlbAP///wgAAAAAAAAAAAAAAAAAAAAAAAAAAAAAAAAAAAAAeAAAAAEAAABAAAAAAAAAAAAAAABaAAAAAAAAAAAAAAAAAAAAAAAAAAAAAAAAAAAAAAAAAAAAAAAAAAAAAAAAAAAAAAAAAAAAAAAAAAAAAAAAAAAAAAAAAAAAAAAAAAAAFAAAADwAAAABAAAAAAAAACMfI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YWVsAAAAAAQAAAAAAAAAAAAAAAAAAAAAAAAAAAAAAAAAAAAAAAAAAIx8gAH9/fwAAAAADzMzMAMDA/wB/f38AAAAAAAAAAAAAAAAAAAAAAAAAAAAhAAAAGAAAABQAAADBCwAALyMAAIQMAADuIwAAAAAAACYAAAAIAAAA//////////8="/>
                </a:ext>
              </a:extLst>
            </p:cNvSpPr>
            <p:nvPr/>
          </p:nvSpPr>
          <p:spPr>
            <a:xfrm>
              <a:off x="1910715" y="5719445"/>
              <a:ext cx="123825" cy="121285"/>
            </a:xfrm>
            <a:custGeom>
              <a:avLst/>
              <a:gdLst/>
              <a:ahLst/>
              <a:cxnLst/>
              <a:rect l="0" t="0" r="123825" b="121285"/>
              <a:pathLst>
                <a:path w="123825" h="121285">
                  <a:moveTo>
                    <a:pt x="17629" y="6338"/>
                  </a:moveTo>
                  <a:cubicBezTo>
                    <a:pt x="8394" y="0"/>
                    <a:pt x="2518" y="113678"/>
                    <a:pt x="13012" y="114100"/>
                  </a:cubicBezTo>
                  <a:cubicBezTo>
                    <a:pt x="26024" y="112833"/>
                    <a:pt x="105775" y="115368"/>
                    <a:pt x="115010" y="112410"/>
                  </a:cubicBezTo>
                  <a:cubicBezTo>
                    <a:pt x="120047" y="109029"/>
                    <a:pt x="112911" y="51556"/>
                    <a:pt x="112911" y="42682"/>
                  </a:cubicBezTo>
                  <a:cubicBezTo>
                    <a:pt x="114170" y="42682"/>
                    <a:pt x="116269" y="42682"/>
                    <a:pt x="117528" y="41836"/>
                  </a:cubicBezTo>
                  <a:cubicBezTo>
                    <a:pt x="123405" y="111987"/>
                    <a:pt x="123405" y="111987"/>
                    <a:pt x="123405" y="111987"/>
                  </a:cubicBezTo>
                  <a:cubicBezTo>
                    <a:pt x="123825" y="117059"/>
                    <a:pt x="119207" y="121285"/>
                    <a:pt x="114590" y="121285"/>
                  </a:cubicBezTo>
                  <a:cubicBezTo>
                    <a:pt x="9654" y="121285"/>
                    <a:pt x="9654" y="121285"/>
                    <a:pt x="9654" y="121285"/>
                  </a:cubicBezTo>
                  <a:cubicBezTo>
                    <a:pt x="4617" y="121285"/>
                    <a:pt x="0" y="117059"/>
                    <a:pt x="419" y="111987"/>
                  </a:cubicBezTo>
                  <a:cubicBezTo>
                    <a:pt x="3357" y="79870"/>
                    <a:pt x="5876" y="48175"/>
                    <a:pt x="8814" y="16058"/>
                  </a:cubicBezTo>
                  <a:cubicBezTo>
                    <a:pt x="9234" y="10987"/>
                    <a:pt x="12592" y="7184"/>
                    <a:pt x="17629" y="6338"/>
                  </a:cubicBezTo>
                  <a:close/>
                </a:path>
              </a:pathLst>
            </a:custGeom>
            <a:solidFill>
              <a:srgbClr val="58595B"/>
            </a:solidFill>
            <a:ln w="0"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7" name="Freeform 9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CwAAoiMAABwMAADsIwAAAAAAACYAAAAIAAAA//////////8="/>
                </a:ext>
              </a:extLst>
            </p:cNvSpPr>
            <p:nvPr/>
          </p:nvSpPr>
          <p:spPr>
            <a:xfrm>
              <a:off x="1917700" y="5792470"/>
              <a:ext cx="50800" cy="46990"/>
            </a:xfrm>
            <a:custGeom>
              <a:avLst/>
              <a:gdLst/>
              <a:ahLst/>
              <a:cxnLst/>
              <a:rect l="0" t="0" r="50800" b="46990"/>
              <a:pathLst>
                <a:path w="50800" h="46990">
                  <a:moveTo>
                    <a:pt x="27940" y="12700"/>
                  </a:moveTo>
                  <a:cubicBezTo>
                    <a:pt x="24553" y="17780"/>
                    <a:pt x="21590" y="23283"/>
                    <a:pt x="18627" y="28787"/>
                  </a:cubicBezTo>
                  <a:cubicBezTo>
                    <a:pt x="18203" y="29210"/>
                    <a:pt x="18627" y="29633"/>
                    <a:pt x="19050" y="30057"/>
                  </a:cubicBezTo>
                  <a:cubicBezTo>
                    <a:pt x="50800" y="30057"/>
                    <a:pt x="50800" y="30057"/>
                    <a:pt x="50800" y="30057"/>
                  </a:cubicBezTo>
                  <a:cubicBezTo>
                    <a:pt x="50800" y="46990"/>
                    <a:pt x="50800" y="46990"/>
                    <a:pt x="50800" y="46990"/>
                  </a:cubicBezTo>
                  <a:cubicBezTo>
                    <a:pt x="17780" y="46990"/>
                    <a:pt x="17780" y="46990"/>
                    <a:pt x="17780" y="46990"/>
                  </a:cubicBezTo>
                  <a:cubicBezTo>
                    <a:pt x="10160" y="46567"/>
                    <a:pt x="0" y="29210"/>
                    <a:pt x="2963" y="21590"/>
                  </a:cubicBezTo>
                  <a:cubicBezTo>
                    <a:pt x="13123" y="4233"/>
                    <a:pt x="13123" y="4233"/>
                    <a:pt x="13123" y="4233"/>
                  </a:cubicBezTo>
                  <a:cubicBezTo>
                    <a:pt x="5927" y="423"/>
                    <a:pt x="5927" y="423"/>
                    <a:pt x="5927" y="423"/>
                  </a:cubicBezTo>
                  <a:cubicBezTo>
                    <a:pt x="24977" y="0"/>
                    <a:pt x="24977" y="0"/>
                    <a:pt x="24977" y="0"/>
                  </a:cubicBezTo>
                  <a:cubicBezTo>
                    <a:pt x="36830" y="17780"/>
                    <a:pt x="36830" y="17780"/>
                    <a:pt x="36830" y="17780"/>
                  </a:cubicBezTo>
                  <a:lnTo>
                    <a:pt x="27940" y="1270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6" name="Freeform 9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DAAAlyMAAHcMAAD4IwAAAAAAACYAAAAIAAAA//////////8="/>
                </a:ext>
              </a:extLst>
            </p:cNvSpPr>
            <p:nvPr/>
          </p:nvSpPr>
          <p:spPr>
            <a:xfrm>
              <a:off x="1979295" y="5785485"/>
              <a:ext cx="46990" cy="61595"/>
            </a:xfrm>
            <a:custGeom>
              <a:avLst/>
              <a:gdLst/>
              <a:ahLst/>
              <a:cxnLst/>
              <a:rect l="0" t="0" r="46990" b="61595"/>
              <a:pathLst>
                <a:path w="46990" h="61595">
                  <a:moveTo>
                    <a:pt x="9230" y="37125"/>
                  </a:moveTo>
                  <a:cubicBezTo>
                    <a:pt x="15523" y="37125"/>
                    <a:pt x="21397" y="37125"/>
                    <a:pt x="27691" y="37125"/>
                  </a:cubicBezTo>
                  <a:cubicBezTo>
                    <a:pt x="28110" y="36703"/>
                    <a:pt x="28530" y="36281"/>
                    <a:pt x="28530" y="35438"/>
                  </a:cubicBezTo>
                  <a:cubicBezTo>
                    <a:pt x="13006" y="8437"/>
                    <a:pt x="13006" y="8437"/>
                    <a:pt x="13006" y="8437"/>
                  </a:cubicBezTo>
                  <a:cubicBezTo>
                    <a:pt x="27271" y="0"/>
                    <a:pt x="27271" y="0"/>
                    <a:pt x="27271" y="0"/>
                  </a:cubicBezTo>
                  <a:cubicBezTo>
                    <a:pt x="43634" y="28266"/>
                    <a:pt x="43634" y="28266"/>
                    <a:pt x="43634" y="28266"/>
                  </a:cubicBezTo>
                  <a:cubicBezTo>
                    <a:pt x="46990" y="35438"/>
                    <a:pt x="37340" y="52313"/>
                    <a:pt x="28949" y="53579"/>
                  </a:cubicBezTo>
                  <a:cubicBezTo>
                    <a:pt x="9650" y="54001"/>
                    <a:pt x="9650" y="54001"/>
                    <a:pt x="9650" y="54001"/>
                  </a:cubicBezTo>
                  <a:cubicBezTo>
                    <a:pt x="9650" y="61595"/>
                    <a:pt x="9650" y="61595"/>
                    <a:pt x="9650" y="61595"/>
                  </a:cubicBezTo>
                  <a:cubicBezTo>
                    <a:pt x="0" y="45563"/>
                    <a:pt x="0" y="45563"/>
                    <a:pt x="0" y="45563"/>
                  </a:cubicBezTo>
                  <a:cubicBezTo>
                    <a:pt x="8811" y="26578"/>
                    <a:pt x="8811" y="26578"/>
                    <a:pt x="8811" y="26578"/>
                  </a:cubicBezTo>
                  <a:lnTo>
                    <a:pt x="9230" y="3712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5" name="Freeform 9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wCwAAVSMAAFQMAACaIwAAAAAAACYAAAAIAAAA//////////8="/>
                </a:ext>
              </a:extLst>
            </p:cNvSpPr>
            <p:nvPr/>
          </p:nvSpPr>
          <p:spPr>
            <a:xfrm>
              <a:off x="1940560" y="5743575"/>
              <a:ext cx="63500" cy="43815"/>
            </a:xfrm>
            <a:custGeom>
              <a:avLst/>
              <a:gdLst/>
              <a:ahLst/>
              <a:cxnLst/>
              <a:rect l="0" t="0" r="63500" b="43815"/>
              <a:pathLst>
                <a:path w="63500" h="43815">
                  <a:moveTo>
                    <a:pt x="41765" y="32754"/>
                  </a:moveTo>
                  <a:cubicBezTo>
                    <a:pt x="38356" y="27224"/>
                    <a:pt x="35372" y="21694"/>
                    <a:pt x="32389" y="16164"/>
                  </a:cubicBezTo>
                  <a:cubicBezTo>
                    <a:pt x="31537" y="16164"/>
                    <a:pt x="31111" y="16164"/>
                    <a:pt x="30685" y="16164"/>
                  </a:cubicBezTo>
                  <a:cubicBezTo>
                    <a:pt x="14916" y="43815"/>
                    <a:pt x="14916" y="43815"/>
                    <a:pt x="14916" y="43815"/>
                  </a:cubicBezTo>
                  <a:cubicBezTo>
                    <a:pt x="0" y="35307"/>
                    <a:pt x="0" y="35307"/>
                    <a:pt x="0" y="35307"/>
                  </a:cubicBezTo>
                  <a:cubicBezTo>
                    <a:pt x="16621" y="6380"/>
                    <a:pt x="16621" y="6380"/>
                    <a:pt x="16621" y="6380"/>
                  </a:cubicBezTo>
                  <a:cubicBezTo>
                    <a:pt x="21309" y="0"/>
                    <a:pt x="40913" y="0"/>
                    <a:pt x="46453" y="6806"/>
                  </a:cubicBezTo>
                  <a:cubicBezTo>
                    <a:pt x="56255" y="23821"/>
                    <a:pt x="56255" y="23821"/>
                    <a:pt x="56255" y="23821"/>
                  </a:cubicBezTo>
                  <a:cubicBezTo>
                    <a:pt x="63500" y="19993"/>
                    <a:pt x="63500" y="19993"/>
                    <a:pt x="63500" y="19993"/>
                  </a:cubicBezTo>
                  <a:cubicBezTo>
                    <a:pt x="54124" y="36158"/>
                    <a:pt x="54124" y="36158"/>
                    <a:pt x="54124" y="36158"/>
                  </a:cubicBezTo>
                  <a:cubicBezTo>
                    <a:pt x="32389" y="37859"/>
                    <a:pt x="32389" y="37859"/>
                    <a:pt x="32389" y="37859"/>
                  </a:cubicBezTo>
                  <a:lnTo>
                    <a:pt x="41765" y="32754"/>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4" name="Oval 9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AQDAAAKSMAADQMAABNIwAAAAAAACYAAAAIAAAA//////////8="/>
                </a:ext>
              </a:extLst>
            </p:cNvSpPr>
            <p:nvPr/>
          </p:nvSpPr>
          <p:spPr>
            <a:xfrm>
              <a:off x="1960880" y="5715635"/>
              <a:ext cx="22860" cy="22860"/>
            </a:xfrm>
            <a:prstGeom prst="ellipse">
              <a:avLst/>
            </a:pr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3" name="Freeform 9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C6CwAAKSMAAM0LAABNIwAAAAAAACYAAAAIAAAA//////////8="/>
                </a:ext>
              </a:extLst>
            </p:cNvSpPr>
            <p:nvPr/>
          </p:nvSpPr>
          <p:spPr>
            <a:xfrm>
              <a:off x="1906270" y="5715635"/>
              <a:ext cx="12065" cy="22860"/>
            </a:xfrm>
            <a:custGeom>
              <a:avLst/>
              <a:gdLst/>
              <a:ahLst/>
              <a:cxnLst/>
              <a:rect l="0" t="0" r="12065" b="22860"/>
              <a:pathLst>
                <a:path w="12065" h="22860">
                  <a:moveTo>
                    <a:pt x="6656" y="0"/>
                  </a:moveTo>
                  <a:cubicBezTo>
                    <a:pt x="9568" y="0"/>
                    <a:pt x="12065" y="4988"/>
                    <a:pt x="11648" y="11222"/>
                  </a:cubicBezTo>
                  <a:cubicBezTo>
                    <a:pt x="11232" y="17872"/>
                    <a:pt x="8736" y="22860"/>
                    <a:pt x="5408" y="22860"/>
                  </a:cubicBezTo>
                  <a:cubicBezTo>
                    <a:pt x="2496" y="22860"/>
                    <a:pt x="0" y="17872"/>
                    <a:pt x="416" y="11222"/>
                  </a:cubicBezTo>
                  <a:cubicBezTo>
                    <a:pt x="832" y="4988"/>
                    <a:pt x="3328" y="0"/>
                    <a:pt x="6656" y="0"/>
                  </a:cubicBezTo>
                  <a:close/>
                </a:path>
              </a:pathLst>
            </a:cu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2" name="Freeform 9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B4DAAAKSMAAIoMAABNIwAAAAAAACYAAAAIAAAA//////////8="/>
                </a:ext>
              </a:extLst>
            </p:cNvSpPr>
            <p:nvPr/>
          </p:nvSpPr>
          <p:spPr>
            <a:xfrm>
              <a:off x="2026920" y="5715635"/>
              <a:ext cx="11430" cy="22860"/>
            </a:xfrm>
            <a:custGeom>
              <a:avLst/>
              <a:gdLst/>
              <a:ahLst/>
              <a:cxnLst/>
              <a:rect l="0" t="0" r="11430" b="22860"/>
              <a:pathLst>
                <a:path w="11430" h="22860">
                  <a:moveTo>
                    <a:pt x="6123" y="22860"/>
                  </a:moveTo>
                  <a:cubicBezTo>
                    <a:pt x="9389" y="22860"/>
                    <a:pt x="11430" y="17872"/>
                    <a:pt x="11022" y="11222"/>
                  </a:cubicBezTo>
                  <a:cubicBezTo>
                    <a:pt x="11022" y="4988"/>
                    <a:pt x="8164" y="0"/>
                    <a:pt x="4899" y="0"/>
                  </a:cubicBezTo>
                  <a:cubicBezTo>
                    <a:pt x="2041" y="0"/>
                    <a:pt x="0" y="4988"/>
                    <a:pt x="0" y="11222"/>
                  </a:cubicBezTo>
                  <a:cubicBezTo>
                    <a:pt x="408" y="17872"/>
                    <a:pt x="3266" y="22860"/>
                    <a:pt x="6123" y="22860"/>
                  </a:cubicBezTo>
                  <a:close/>
                </a:path>
              </a:pathLst>
            </a:cu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73" name="Freeform 9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DwAArxUAAHQRAAAVFwAAEAAAACYAAAAIAAAA//////////8="/>
              </a:ext>
            </a:extLst>
          </p:cNvSpPr>
          <p:nvPr/>
        </p:nvSpPr>
        <p:spPr>
          <a:xfrm>
            <a:off x="2477770" y="3524885"/>
            <a:ext cx="359410" cy="227330"/>
          </a:xfrm>
          <a:custGeom>
            <a:avLst/>
            <a:gdLst/>
            <a:ahLst/>
            <a:cxnLst/>
            <a:rect l="0" t="0" r="359410" b="227330"/>
            <a:pathLst>
              <a:path w="359410" h="227330">
                <a:moveTo>
                  <a:pt x="0" y="227330"/>
                </a:moveTo>
                <a:cubicBezTo>
                  <a:pt x="177540" y="227330"/>
                  <a:pt x="177540" y="0"/>
                  <a:pt x="35941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974" name="Group 98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UOAAB2FgAAvQ8AAPAXAAAQAAAAJgAAAAgAAAD/////AAAAAA=="/>
              </a:ext>
            </a:extLst>
          </p:cNvGrpSpPr>
          <p:nvPr/>
        </p:nvGrpSpPr>
        <p:grpSpPr>
          <a:xfrm>
            <a:off x="2319655" y="3651250"/>
            <a:ext cx="238760" cy="240030"/>
            <a:chOff x="2319655" y="3651250"/>
            <a:chExt cx="238760" cy="240030"/>
          </a:xfrm>
        </p:grpSpPr>
        <p:sp>
          <p:nvSpPr>
            <p:cNvPr id="986" name="Freeform 9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RDgAAgxYAALEPAADjFwAAAAAAACYAAAAIAAAA//////////8="/>
                </a:ext>
              </a:extLst>
            </p:cNvSpPr>
            <p:nvPr/>
          </p:nvSpPr>
          <p:spPr>
            <a:xfrm>
              <a:off x="2327275" y="3659505"/>
              <a:ext cx="223520" cy="223520"/>
            </a:xfrm>
            <a:custGeom>
              <a:avLst/>
              <a:gdLst/>
              <a:ahLst/>
              <a:cxnLst/>
              <a:rect l="0" t="0" r="223520" b="223520"/>
              <a:pathLst>
                <a:path w="223520" h="223520">
                  <a:moveTo>
                    <a:pt x="47454" y="0"/>
                  </a:moveTo>
                  <a:cubicBezTo>
                    <a:pt x="176066" y="0"/>
                    <a:pt x="176066" y="0"/>
                    <a:pt x="176066" y="0"/>
                  </a:cubicBezTo>
                  <a:cubicBezTo>
                    <a:pt x="202232" y="0"/>
                    <a:pt x="223520" y="21731"/>
                    <a:pt x="223520" y="47897"/>
                  </a:cubicBezTo>
                  <a:cubicBezTo>
                    <a:pt x="223520" y="176066"/>
                    <a:pt x="223520" y="176066"/>
                    <a:pt x="223520" y="176066"/>
                  </a:cubicBezTo>
                  <a:cubicBezTo>
                    <a:pt x="223520" y="202232"/>
                    <a:pt x="202232" y="223520"/>
                    <a:pt x="176066" y="223520"/>
                  </a:cubicBezTo>
                  <a:cubicBezTo>
                    <a:pt x="47454" y="223520"/>
                    <a:pt x="47454" y="223520"/>
                    <a:pt x="47454" y="223520"/>
                  </a:cubicBezTo>
                  <a:cubicBezTo>
                    <a:pt x="21731" y="223520"/>
                    <a:pt x="0" y="202232"/>
                    <a:pt x="0" y="176066"/>
                  </a:cubicBezTo>
                  <a:cubicBezTo>
                    <a:pt x="0" y="47897"/>
                    <a:pt x="0" y="47897"/>
                    <a:pt x="0" y="47897"/>
                  </a:cubicBezTo>
                  <a:cubicBezTo>
                    <a:pt x="0" y="21731"/>
                    <a:pt x="21731" y="0"/>
                    <a:pt x="47454"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85" name="Freeform 9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FDgAAdhYAAL0PAADwFwAAAAAAACYAAAAIAAAA//////////8="/>
                </a:ext>
              </a:extLst>
            </p:cNvSpPr>
            <p:nvPr/>
          </p:nvSpPr>
          <p:spPr>
            <a:xfrm>
              <a:off x="2319655" y="3651250"/>
              <a:ext cx="238760" cy="240030"/>
            </a:xfrm>
            <a:custGeom>
              <a:avLst/>
              <a:gdLst/>
              <a:ahLst/>
              <a:cxnLst/>
              <a:rect l="0" t="0" r="238760" b="240030"/>
              <a:pathLst>
                <a:path w="238760" h="240030">
                  <a:moveTo>
                    <a:pt x="183730" y="0"/>
                  </a:moveTo>
                  <a:cubicBezTo>
                    <a:pt x="55030" y="0"/>
                    <a:pt x="55030" y="0"/>
                    <a:pt x="55030" y="0"/>
                  </a:cubicBezTo>
                  <a:cubicBezTo>
                    <a:pt x="24852" y="0"/>
                    <a:pt x="0" y="24938"/>
                    <a:pt x="0" y="55666"/>
                  </a:cubicBezTo>
                  <a:cubicBezTo>
                    <a:pt x="0" y="184364"/>
                    <a:pt x="0" y="184364"/>
                    <a:pt x="0" y="184364"/>
                  </a:cubicBezTo>
                  <a:cubicBezTo>
                    <a:pt x="0" y="214646"/>
                    <a:pt x="24852" y="239585"/>
                    <a:pt x="55030" y="240030"/>
                  </a:cubicBezTo>
                  <a:cubicBezTo>
                    <a:pt x="183730" y="240030"/>
                    <a:pt x="183730" y="240030"/>
                    <a:pt x="183730" y="240030"/>
                  </a:cubicBezTo>
                  <a:cubicBezTo>
                    <a:pt x="213908" y="239585"/>
                    <a:pt x="238760" y="214646"/>
                    <a:pt x="238760" y="184364"/>
                  </a:cubicBezTo>
                  <a:cubicBezTo>
                    <a:pt x="238760" y="55666"/>
                    <a:pt x="238760" y="55666"/>
                    <a:pt x="238760" y="55666"/>
                  </a:cubicBezTo>
                  <a:cubicBezTo>
                    <a:pt x="238760" y="24938"/>
                    <a:pt x="213908" y="0"/>
                    <a:pt x="183730" y="0"/>
                  </a:cubicBezTo>
                  <a:close/>
                  <a:moveTo>
                    <a:pt x="55030" y="15586"/>
                  </a:moveTo>
                  <a:cubicBezTo>
                    <a:pt x="183730" y="15586"/>
                    <a:pt x="183730" y="15586"/>
                    <a:pt x="183730" y="15586"/>
                  </a:cubicBezTo>
                  <a:cubicBezTo>
                    <a:pt x="205476" y="15586"/>
                    <a:pt x="223227" y="33399"/>
                    <a:pt x="223671" y="55666"/>
                  </a:cubicBezTo>
                  <a:cubicBezTo>
                    <a:pt x="223671" y="184364"/>
                    <a:pt x="223671" y="184364"/>
                    <a:pt x="223671" y="184364"/>
                  </a:cubicBezTo>
                  <a:cubicBezTo>
                    <a:pt x="223227" y="206185"/>
                    <a:pt x="205476" y="224444"/>
                    <a:pt x="183730" y="224444"/>
                  </a:cubicBezTo>
                  <a:cubicBezTo>
                    <a:pt x="55030" y="224444"/>
                    <a:pt x="55030" y="224444"/>
                    <a:pt x="55030" y="224444"/>
                  </a:cubicBezTo>
                  <a:cubicBezTo>
                    <a:pt x="33284" y="224444"/>
                    <a:pt x="15533" y="206185"/>
                    <a:pt x="15533" y="184364"/>
                  </a:cubicBezTo>
                  <a:cubicBezTo>
                    <a:pt x="15533" y="55666"/>
                    <a:pt x="15533" y="55666"/>
                    <a:pt x="15533" y="55666"/>
                  </a:cubicBezTo>
                  <a:cubicBezTo>
                    <a:pt x="15533" y="33399"/>
                    <a:pt x="33284" y="15586"/>
                    <a:pt x="55030" y="15586"/>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4" name="Freeform 9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DgAA1xYAAJoPAACAFwAAAAAAACYAAAAIAAAA//////////8="/>
                </a:ext>
              </a:extLst>
            </p:cNvSpPr>
            <p:nvPr/>
          </p:nvSpPr>
          <p:spPr>
            <a:xfrm>
              <a:off x="2341245" y="3712845"/>
              <a:ext cx="194945" cy="107315"/>
            </a:xfrm>
            <a:custGeom>
              <a:avLst/>
              <a:gdLst/>
              <a:ahLst/>
              <a:cxnLst/>
              <a:rect l="0" t="0" r="194945" b="107315"/>
              <a:pathLst>
                <a:path w="194945" h="107315">
                  <a:moveTo>
                    <a:pt x="182567" y="29154"/>
                  </a:moveTo>
                  <a:lnTo>
                    <a:pt x="142959" y="29154"/>
                  </a:lnTo>
                  <a:lnTo>
                    <a:pt x="142959" y="9925"/>
                  </a:lnTo>
                  <a:lnTo>
                    <a:pt x="125012" y="0"/>
                  </a:lnTo>
                  <a:lnTo>
                    <a:pt x="5569" y="0"/>
                  </a:lnTo>
                  <a:lnTo>
                    <a:pt x="0" y="6823"/>
                  </a:lnTo>
                  <a:lnTo>
                    <a:pt x="0" y="98010"/>
                  </a:lnTo>
                  <a:lnTo>
                    <a:pt x="48890" y="98010"/>
                  </a:lnTo>
                  <a:lnTo>
                    <a:pt x="48890" y="102972"/>
                  </a:lnTo>
                  <a:lnTo>
                    <a:pt x="48890" y="103593"/>
                  </a:lnTo>
                  <a:lnTo>
                    <a:pt x="49509" y="104212"/>
                  </a:lnTo>
                  <a:lnTo>
                    <a:pt x="49509" y="104833"/>
                  </a:lnTo>
                  <a:lnTo>
                    <a:pt x="50128" y="104833"/>
                  </a:lnTo>
                  <a:lnTo>
                    <a:pt x="50747" y="105452"/>
                  </a:lnTo>
                  <a:lnTo>
                    <a:pt x="51366" y="105452"/>
                  </a:lnTo>
                  <a:lnTo>
                    <a:pt x="51366" y="106074"/>
                  </a:lnTo>
                  <a:lnTo>
                    <a:pt x="51985" y="106074"/>
                  </a:lnTo>
                  <a:lnTo>
                    <a:pt x="52604" y="106693"/>
                  </a:lnTo>
                  <a:lnTo>
                    <a:pt x="53223" y="106693"/>
                  </a:lnTo>
                  <a:lnTo>
                    <a:pt x="53841" y="106693"/>
                  </a:lnTo>
                  <a:lnTo>
                    <a:pt x="54460" y="106693"/>
                  </a:lnTo>
                  <a:lnTo>
                    <a:pt x="55079" y="106693"/>
                  </a:lnTo>
                  <a:lnTo>
                    <a:pt x="55698" y="106693"/>
                  </a:lnTo>
                  <a:lnTo>
                    <a:pt x="56317" y="106693"/>
                  </a:lnTo>
                  <a:lnTo>
                    <a:pt x="56317" y="107315"/>
                  </a:lnTo>
                  <a:lnTo>
                    <a:pt x="56936" y="107315"/>
                  </a:lnTo>
                  <a:lnTo>
                    <a:pt x="57555" y="107315"/>
                  </a:lnTo>
                  <a:lnTo>
                    <a:pt x="58174" y="107315"/>
                  </a:lnTo>
                  <a:lnTo>
                    <a:pt x="59411" y="107315"/>
                  </a:lnTo>
                  <a:lnTo>
                    <a:pt x="175759" y="107315"/>
                  </a:lnTo>
                  <a:lnTo>
                    <a:pt x="176378" y="107315"/>
                  </a:lnTo>
                  <a:lnTo>
                    <a:pt x="177616" y="107315"/>
                  </a:lnTo>
                  <a:lnTo>
                    <a:pt x="178235" y="107315"/>
                  </a:lnTo>
                  <a:lnTo>
                    <a:pt x="178854" y="107315"/>
                  </a:lnTo>
                  <a:lnTo>
                    <a:pt x="178854" y="106694"/>
                  </a:lnTo>
                  <a:lnTo>
                    <a:pt x="179473" y="106694"/>
                  </a:lnTo>
                  <a:lnTo>
                    <a:pt x="180092" y="106694"/>
                  </a:lnTo>
                  <a:lnTo>
                    <a:pt x="180710" y="106694"/>
                  </a:lnTo>
                  <a:lnTo>
                    <a:pt x="181329" y="106694"/>
                  </a:lnTo>
                  <a:lnTo>
                    <a:pt x="181948" y="106694"/>
                  </a:lnTo>
                  <a:lnTo>
                    <a:pt x="182567" y="106694"/>
                  </a:lnTo>
                  <a:lnTo>
                    <a:pt x="182567" y="106074"/>
                  </a:lnTo>
                  <a:lnTo>
                    <a:pt x="183186" y="106074"/>
                  </a:lnTo>
                  <a:lnTo>
                    <a:pt x="183805" y="106074"/>
                  </a:lnTo>
                  <a:lnTo>
                    <a:pt x="183805" y="105454"/>
                  </a:lnTo>
                  <a:lnTo>
                    <a:pt x="184424" y="105454"/>
                  </a:lnTo>
                  <a:lnTo>
                    <a:pt x="185043" y="104835"/>
                  </a:lnTo>
                  <a:lnTo>
                    <a:pt x="185661" y="104217"/>
                  </a:lnTo>
                  <a:lnTo>
                    <a:pt x="185661" y="103593"/>
                  </a:lnTo>
                  <a:lnTo>
                    <a:pt x="186280" y="103593"/>
                  </a:lnTo>
                  <a:lnTo>
                    <a:pt x="186280" y="102972"/>
                  </a:lnTo>
                  <a:lnTo>
                    <a:pt x="186280" y="98010"/>
                  </a:lnTo>
                  <a:lnTo>
                    <a:pt x="193088" y="98010"/>
                  </a:lnTo>
                  <a:lnTo>
                    <a:pt x="193707" y="98010"/>
                  </a:lnTo>
                  <a:lnTo>
                    <a:pt x="193707" y="97389"/>
                  </a:lnTo>
                  <a:lnTo>
                    <a:pt x="194326" y="97389"/>
                  </a:lnTo>
                  <a:lnTo>
                    <a:pt x="194945" y="97389"/>
                  </a:lnTo>
                  <a:lnTo>
                    <a:pt x="194945" y="96769"/>
                  </a:lnTo>
                  <a:lnTo>
                    <a:pt x="194945" y="96149"/>
                  </a:lnTo>
                  <a:lnTo>
                    <a:pt x="194945" y="95528"/>
                  </a:lnTo>
                  <a:lnTo>
                    <a:pt x="194945" y="94908"/>
                  </a:lnTo>
                  <a:lnTo>
                    <a:pt x="194945" y="65753"/>
                  </a:lnTo>
                  <a:lnTo>
                    <a:pt x="185043" y="32256"/>
                  </a:lnTo>
                  <a:lnTo>
                    <a:pt x="185043" y="31636"/>
                  </a:lnTo>
                  <a:lnTo>
                    <a:pt x="184424" y="31636"/>
                  </a:lnTo>
                  <a:lnTo>
                    <a:pt x="184424" y="30395"/>
                  </a:lnTo>
                  <a:lnTo>
                    <a:pt x="183805" y="30395"/>
                  </a:lnTo>
                  <a:lnTo>
                    <a:pt x="183805" y="29775"/>
                  </a:lnTo>
                  <a:lnTo>
                    <a:pt x="183186" y="29775"/>
                  </a:lnTo>
                  <a:lnTo>
                    <a:pt x="183186" y="29154"/>
                  </a:lnTo>
                  <a:lnTo>
                    <a:pt x="182567" y="29154"/>
                  </a:lnTo>
                  <a:close/>
                  <a:moveTo>
                    <a:pt x="177616" y="36598"/>
                  </a:moveTo>
                  <a:lnTo>
                    <a:pt x="178235" y="36598"/>
                  </a:lnTo>
                  <a:lnTo>
                    <a:pt x="178854" y="36598"/>
                  </a:lnTo>
                  <a:lnTo>
                    <a:pt x="178854" y="37219"/>
                  </a:lnTo>
                  <a:lnTo>
                    <a:pt x="179473" y="37219"/>
                  </a:lnTo>
                  <a:lnTo>
                    <a:pt x="179473" y="37839"/>
                  </a:lnTo>
                  <a:lnTo>
                    <a:pt x="185043" y="56448"/>
                  </a:lnTo>
                  <a:lnTo>
                    <a:pt x="185043" y="57069"/>
                  </a:lnTo>
                  <a:lnTo>
                    <a:pt x="184424" y="57069"/>
                  </a:lnTo>
                  <a:lnTo>
                    <a:pt x="183805" y="57069"/>
                  </a:lnTo>
                  <a:lnTo>
                    <a:pt x="154099" y="57069"/>
                  </a:lnTo>
                  <a:lnTo>
                    <a:pt x="153480" y="57069"/>
                  </a:lnTo>
                  <a:lnTo>
                    <a:pt x="152861" y="57069"/>
                  </a:lnTo>
                  <a:lnTo>
                    <a:pt x="152242" y="56450"/>
                  </a:lnTo>
                  <a:lnTo>
                    <a:pt x="152242" y="37839"/>
                  </a:lnTo>
                  <a:lnTo>
                    <a:pt x="152242" y="37219"/>
                  </a:lnTo>
                  <a:lnTo>
                    <a:pt x="152861" y="37219"/>
                  </a:lnTo>
                  <a:lnTo>
                    <a:pt x="152861" y="36598"/>
                  </a:lnTo>
                  <a:lnTo>
                    <a:pt x="153480" y="36598"/>
                  </a:lnTo>
                  <a:lnTo>
                    <a:pt x="154099" y="36598"/>
                  </a:lnTo>
                  <a:lnTo>
                    <a:pt x="177616" y="36598"/>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83" name="Oval 98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qDgAAWxcAAKEOAACSFwAAAAAAACYAAAAIAAAA//////////8="/>
                </a:ext>
              </a:extLst>
            </p:cNvSpPr>
            <p:nvPr/>
          </p:nvSpPr>
          <p:spPr>
            <a:xfrm>
              <a:off x="2343150" y="3796665"/>
              <a:ext cx="34925" cy="349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2" name="Oval 98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1DgAAZhcAAJUOAACHFwAAAAAAACYAAAAIAAAA//////////8="/>
                </a:ext>
              </a:extLst>
            </p:cNvSpPr>
            <p:nvPr/>
          </p:nvSpPr>
          <p:spPr>
            <a:xfrm>
              <a:off x="2350135" y="3803650"/>
              <a:ext cx="20320"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81" name="Oval 98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DgAAahcAAJIOAACEFwAAAAAAACYAAAAIAAAA//////////8="/>
                </a:ext>
              </a:extLst>
            </p:cNvSpPr>
            <p:nvPr/>
          </p:nvSpPr>
          <p:spPr>
            <a:xfrm>
              <a:off x="2352675" y="3806190"/>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0" name="Oval 98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DgAAWxcAANsOAACSFwAAAAAAACYAAAAIAAAA//////////8="/>
                </a:ext>
              </a:extLst>
            </p:cNvSpPr>
            <p:nvPr/>
          </p:nvSpPr>
          <p:spPr>
            <a:xfrm>
              <a:off x="2379980" y="3796665"/>
              <a:ext cx="34925" cy="349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9" name="Oval 9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DgAAZhcAANAOAACHFwAAAAAAACYAAAAIAAAA//////////8="/>
                </a:ext>
              </a:extLst>
            </p:cNvSpPr>
            <p:nvPr/>
          </p:nvSpPr>
          <p:spPr>
            <a:xfrm>
              <a:off x="2387600" y="3803650"/>
              <a:ext cx="20320"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8" name="Oval 9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DgAAahcAAM0OAACEFwAAAAAAACYAAAAIAAAA//////////8="/>
                </a:ext>
              </a:extLst>
            </p:cNvSpPr>
            <p:nvPr/>
          </p:nvSpPr>
          <p:spPr>
            <a:xfrm>
              <a:off x="2389505" y="3806190"/>
              <a:ext cx="1651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7" name="Oval 9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3D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PDwAAZBcAAHwPAACSFwAAAAAAACYAAAAIAAAA//////////8="/>
                </a:ext>
              </a:extLst>
            </p:cNvSpPr>
            <p:nvPr/>
          </p:nvSpPr>
          <p:spPr>
            <a:xfrm>
              <a:off x="2488565" y="3802380"/>
              <a:ext cx="28575" cy="292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6" name="Oval 9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DwAAbRcAAHMPAACJFwAAAAAAACYAAAAIAAAA//////////8="/>
                </a:ext>
              </a:extLst>
            </p:cNvSpPr>
            <p:nvPr/>
          </p:nvSpPr>
          <p:spPr>
            <a:xfrm>
              <a:off x="2494280" y="3808095"/>
              <a:ext cx="17145" cy="1778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5" name="Oval 9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PE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bDwAAcBcAAHAPAACHFwAAAAAAACYAAAAIAAAA//////////8="/>
                </a:ext>
              </a:extLst>
            </p:cNvSpPr>
            <p:nvPr/>
          </p:nvSpPr>
          <p:spPr>
            <a:xfrm>
              <a:off x="2496185" y="3810000"/>
              <a:ext cx="13335" cy="146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87" name="Rectangle 99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CAAAsyYAAIoOAADEKQAAEAAAACYAAAAIAAAA//////////8="/>
              </a:ext>
            </a:extLst>
          </p:cNvSpPr>
          <p:nvPr/>
        </p:nvSpPr>
        <p:spPr>
          <a:xfrm>
            <a:off x="1328420" y="6290945"/>
            <a:ext cx="1035050" cy="498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GREEN WASTE SEGREGATED COLLECTION from PUBLIC PARKS </a:t>
            </a:r>
            <a:endParaRPr lang="it-it">
              <a:latin typeface="Arial" pitchFamily="1" charset="0"/>
              <a:ea typeface="Calibri" pitchFamily="2" charset="0"/>
              <a:cs typeface="Arial" pitchFamily="1" charset="0"/>
            </a:endParaRPr>
          </a:p>
        </p:txBody>
      </p:sp>
      <p:sp>
        <p:nvSpPr>
          <p:cNvPr id="988" name="Rectangle 99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8FQAAhiEAAKcZAAACIwAAEAAAACYAAAAIAAAA//////////8="/>
              </a:ext>
            </a:extLst>
          </p:cNvSpPr>
          <p:nvPr/>
        </p:nvSpPr>
        <p:spPr>
          <a:xfrm>
            <a:off x="3492500" y="5449570"/>
            <a:ext cx="677545" cy="24130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COMPOSTING  PLANT </a:t>
            </a:r>
            <a:endParaRPr lang="it-it">
              <a:latin typeface="Arial" pitchFamily="1" charset="0"/>
              <a:ea typeface="Calibri" pitchFamily="2" charset="0"/>
              <a:cs typeface="Arial" pitchFamily="1" charset="0"/>
            </a:endParaRPr>
          </a:p>
        </p:txBody>
      </p:sp>
      <p:sp>
        <p:nvSpPr>
          <p:cNvPr id="989" name="Rectangle 99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1HQAAICAAAPQgAADFIQAAEAAAACYAAAAIAAAA//////////8="/>
              </a:ext>
            </a:extLst>
          </p:cNvSpPr>
          <p:nvPr/>
        </p:nvSpPr>
        <p:spPr>
          <a:xfrm>
            <a:off x="4747895" y="5222240"/>
            <a:ext cx="608965" cy="26733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COMPOST to MARKET</a:t>
            </a:r>
            <a:endParaRPr lang="it-it">
              <a:latin typeface="Arial" pitchFamily="1" charset="0"/>
              <a:ea typeface="Calibri" pitchFamily="2" charset="0"/>
              <a:cs typeface="Arial" pitchFamily="1" charset="0"/>
            </a:endParaRPr>
          </a:p>
        </p:txBody>
      </p:sp>
      <p:grpSp>
        <p:nvGrpSpPr>
          <p:cNvPr id="990" name="Group 99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QbAAD3HwAACh0AAFwhAAAQAAAAJgAAAAgAAAD/////AAAAAA=="/>
              </a:ext>
            </a:extLst>
          </p:cNvGrpSpPr>
          <p:nvPr/>
        </p:nvGrpSpPr>
        <p:grpSpPr>
          <a:xfrm>
            <a:off x="4493260" y="5196205"/>
            <a:ext cx="227330" cy="226695"/>
            <a:chOff x="4493260" y="5196205"/>
            <a:chExt cx="227330" cy="226695"/>
          </a:xfrm>
        </p:grpSpPr>
        <p:sp>
          <p:nvSpPr>
            <p:cNvPr id="1011" name="Freeform 9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GwAA9x8AAAodAABcIQAAAAAAACYAAAAIAAAA//////////8="/>
                </a:ext>
              </a:extLst>
            </p:cNvSpPr>
            <p:nvPr/>
          </p:nvSpPr>
          <p:spPr>
            <a:xfrm>
              <a:off x="4493260" y="5196205"/>
              <a:ext cx="227330" cy="226695"/>
            </a:xfrm>
            <a:custGeom>
              <a:avLst/>
              <a:gdLst/>
              <a:ahLst/>
              <a:cxnLst/>
              <a:rect l="0" t="0" r="227330" b="226695"/>
              <a:pathLst>
                <a:path w="227330" h="226695">
                  <a:moveTo>
                    <a:pt x="174610" y="0"/>
                  </a:moveTo>
                  <a:cubicBezTo>
                    <a:pt x="52720" y="0"/>
                    <a:pt x="52720" y="0"/>
                    <a:pt x="52720" y="0"/>
                  </a:cubicBezTo>
                  <a:cubicBezTo>
                    <a:pt x="23619" y="420"/>
                    <a:pt x="0" y="23973"/>
                    <a:pt x="0" y="52573"/>
                  </a:cubicBezTo>
                  <a:cubicBezTo>
                    <a:pt x="0" y="174542"/>
                    <a:pt x="0" y="174542"/>
                    <a:pt x="0" y="174542"/>
                  </a:cubicBezTo>
                  <a:cubicBezTo>
                    <a:pt x="0" y="203142"/>
                    <a:pt x="23619" y="226695"/>
                    <a:pt x="52720" y="226695"/>
                  </a:cubicBezTo>
                  <a:cubicBezTo>
                    <a:pt x="174610" y="226695"/>
                    <a:pt x="174610" y="226695"/>
                    <a:pt x="174610" y="226695"/>
                  </a:cubicBezTo>
                  <a:cubicBezTo>
                    <a:pt x="203290" y="226695"/>
                    <a:pt x="226908" y="203142"/>
                    <a:pt x="227330" y="174542"/>
                  </a:cubicBezTo>
                  <a:cubicBezTo>
                    <a:pt x="227330" y="52573"/>
                    <a:pt x="227330" y="52573"/>
                    <a:pt x="227330" y="52573"/>
                  </a:cubicBezTo>
                  <a:cubicBezTo>
                    <a:pt x="226908" y="23973"/>
                    <a:pt x="203290" y="420"/>
                    <a:pt x="17461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10" name="Freeform 9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C6GwAADiAAAPMcAABFIQAAAAAAACYAAAAIAAAA//////////8="/>
                </a:ext>
              </a:extLst>
            </p:cNvSpPr>
            <p:nvPr/>
          </p:nvSpPr>
          <p:spPr>
            <a:xfrm>
              <a:off x="4507230" y="5210810"/>
              <a:ext cx="198755" cy="197485"/>
            </a:xfrm>
            <a:custGeom>
              <a:avLst/>
              <a:gdLst/>
              <a:ahLst/>
              <a:cxnLst/>
              <a:rect l="0" t="0" r="198755" b="197485"/>
              <a:pathLst>
                <a:path w="198755" h="197485">
                  <a:moveTo>
                    <a:pt x="38140" y="0"/>
                  </a:moveTo>
                  <a:cubicBezTo>
                    <a:pt x="160614" y="0"/>
                    <a:pt x="160614" y="0"/>
                    <a:pt x="160614" y="0"/>
                  </a:cubicBezTo>
                  <a:cubicBezTo>
                    <a:pt x="181379" y="421"/>
                    <a:pt x="198755" y="17264"/>
                    <a:pt x="198755" y="37896"/>
                  </a:cubicBezTo>
                  <a:cubicBezTo>
                    <a:pt x="198755" y="160009"/>
                    <a:pt x="198755" y="160009"/>
                    <a:pt x="198755" y="160009"/>
                  </a:cubicBezTo>
                  <a:cubicBezTo>
                    <a:pt x="198755" y="180641"/>
                    <a:pt x="181379" y="197485"/>
                    <a:pt x="160614" y="197485"/>
                  </a:cubicBezTo>
                  <a:cubicBezTo>
                    <a:pt x="38140" y="197485"/>
                    <a:pt x="38140" y="197485"/>
                    <a:pt x="38140" y="197485"/>
                  </a:cubicBezTo>
                  <a:cubicBezTo>
                    <a:pt x="16951" y="197485"/>
                    <a:pt x="0" y="180641"/>
                    <a:pt x="0" y="160009"/>
                  </a:cubicBezTo>
                  <a:cubicBezTo>
                    <a:pt x="0" y="37896"/>
                    <a:pt x="0" y="37896"/>
                    <a:pt x="0" y="37896"/>
                  </a:cubicBezTo>
                  <a:cubicBezTo>
                    <a:pt x="0" y="17264"/>
                    <a:pt x="16951" y="421"/>
                    <a:pt x="38140" y="0"/>
                  </a:cubicBezTo>
                  <a:close/>
                </a:path>
              </a:pathLst>
            </a:custGeom>
            <a:solidFill>
              <a:srgbClr val="FFF200"/>
            </a:solidFill>
            <a:ln>
              <a:noFill/>
            </a:ln>
            <a:effectLst/>
          </p:spPr>
          <p:txBody>
            <a:bodyPr vert="horz" wrap="square" lIns="91440" tIns="45720" rIns="91440" bIns="45720" numCol="1" spcCol="215900" anchor="t"/>
            <a:lstStyle/>
            <a:p>
              <a:pPr>
                <a:defRPr lang="en-us"/>
              </a:pPr>
              <a:endParaRPr lang="it-it"/>
            </a:p>
          </p:txBody>
        </p:sp>
        <p:sp>
          <p:nvSpPr>
            <p:cNvPr id="1009" name="Freeform 10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8GwAAtyAAAPIcAAAxIQAAAAAAACYAAAAIAAAA//////////8="/>
                </a:ext>
              </a:extLst>
            </p:cNvSpPr>
            <p:nvPr/>
          </p:nvSpPr>
          <p:spPr>
            <a:xfrm>
              <a:off x="4508500" y="5318125"/>
              <a:ext cx="196850" cy="77470"/>
            </a:xfrm>
            <a:custGeom>
              <a:avLst/>
              <a:gdLst/>
              <a:ahLst/>
              <a:cxnLst/>
              <a:rect l="0" t="0" r="196850" b="77470"/>
              <a:pathLst>
                <a:path w="196850" h="77470">
                  <a:moveTo>
                    <a:pt x="13095" y="30569"/>
                  </a:moveTo>
                  <a:cubicBezTo>
                    <a:pt x="108563" y="0"/>
                    <a:pt x="108563" y="0"/>
                    <a:pt x="108563" y="0"/>
                  </a:cubicBezTo>
                  <a:cubicBezTo>
                    <a:pt x="132641" y="1256"/>
                    <a:pt x="157564" y="2513"/>
                    <a:pt x="181220" y="4188"/>
                  </a:cubicBezTo>
                  <a:cubicBezTo>
                    <a:pt x="195583" y="9213"/>
                    <a:pt x="196850" y="19263"/>
                    <a:pt x="190514" y="27638"/>
                  </a:cubicBezTo>
                  <a:cubicBezTo>
                    <a:pt x="165168" y="43551"/>
                    <a:pt x="139823" y="59463"/>
                    <a:pt x="114477" y="75376"/>
                  </a:cubicBezTo>
                  <a:cubicBezTo>
                    <a:pt x="109830" y="77470"/>
                    <a:pt x="105184" y="77051"/>
                    <a:pt x="99692" y="75376"/>
                  </a:cubicBezTo>
                  <a:cubicBezTo>
                    <a:pt x="68855" y="69514"/>
                    <a:pt x="38018" y="63651"/>
                    <a:pt x="7181" y="57788"/>
                  </a:cubicBezTo>
                  <a:cubicBezTo>
                    <a:pt x="0" y="51507"/>
                    <a:pt x="422" y="34757"/>
                    <a:pt x="13095" y="30569"/>
                  </a:cubicBez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8" name="Freeform 10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RHAAAZCAAAHUcAADlIAAAAAAAACYAAAAIAAAA//////////8="/>
                </a:ext>
              </a:extLst>
            </p:cNvSpPr>
            <p:nvPr/>
          </p:nvSpPr>
          <p:spPr>
            <a:xfrm>
              <a:off x="4603115" y="5265420"/>
              <a:ext cx="22860" cy="81915"/>
            </a:xfrm>
            <a:custGeom>
              <a:avLst/>
              <a:gdLst/>
              <a:ahLst/>
              <a:cxnLst/>
              <a:rect l="0" t="0" r="22860" b="81915"/>
              <a:pathLst>
                <a:path w="22860" h="81915">
                  <a:moveTo>
                    <a:pt x="0" y="0"/>
                  </a:moveTo>
                  <a:cubicBezTo>
                    <a:pt x="0" y="0"/>
                    <a:pt x="22860" y="37157"/>
                    <a:pt x="3451" y="78537"/>
                  </a:cubicBezTo>
                  <a:cubicBezTo>
                    <a:pt x="3451" y="78959"/>
                    <a:pt x="2588" y="81070"/>
                    <a:pt x="2157" y="81915"/>
                  </a:cubicBezTo>
                  <a:cubicBezTo>
                    <a:pt x="2157" y="81915"/>
                    <a:pt x="2157" y="81915"/>
                    <a:pt x="2157" y="81915"/>
                  </a:cubicBezTo>
                  <a:cubicBezTo>
                    <a:pt x="2157" y="81915"/>
                    <a:pt x="20703" y="41379"/>
                    <a:pt x="0" y="0"/>
                  </a:cubicBezTo>
                  <a:close/>
                </a:path>
              </a:pathLst>
            </a:custGeom>
            <a:solidFill>
              <a:srgbClr val="000000"/>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7" name="Freeform 10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JHAAAxSAAALocAADvIAAAAAAAACYAAAAIAAAA//////////8="/>
                </a:ext>
              </a:extLst>
            </p:cNvSpPr>
            <p:nvPr/>
          </p:nvSpPr>
          <p:spPr>
            <a:xfrm>
              <a:off x="4557395" y="5327015"/>
              <a:ext cx="112395" cy="26670"/>
            </a:xfrm>
            <a:custGeom>
              <a:avLst/>
              <a:gdLst/>
              <a:ahLst/>
              <a:cxnLst/>
              <a:rect l="0" t="0" r="112395" b="26670"/>
              <a:pathLst>
                <a:path w="112395" h="26670">
                  <a:moveTo>
                    <a:pt x="112395" y="4243"/>
                  </a:moveTo>
                  <a:lnTo>
                    <a:pt x="58991" y="0"/>
                  </a:lnTo>
                  <a:lnTo>
                    <a:pt x="0" y="17578"/>
                  </a:lnTo>
                  <a:lnTo>
                    <a:pt x="65822" y="26670"/>
                  </a:lnTo>
                  <a:lnTo>
                    <a:pt x="112395" y="4243"/>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6" name="Freeform 10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HAAAGyEAAHkcAAAqIQAAAAAAACYAAAAIAAAA//////////8="/>
                </a:ext>
              </a:extLst>
            </p:cNvSpPr>
            <p:nvPr/>
          </p:nvSpPr>
          <p:spPr>
            <a:xfrm>
              <a:off x="4606925" y="5381625"/>
              <a:ext cx="21590" cy="9525"/>
            </a:xfrm>
            <a:custGeom>
              <a:avLst/>
              <a:gdLst/>
              <a:ahLst/>
              <a:cxnLst/>
              <a:rect l="0" t="0" r="21590" b="9525"/>
              <a:pathLst>
                <a:path w="21590" h="9525">
                  <a:moveTo>
                    <a:pt x="0" y="3810"/>
                  </a:moveTo>
                  <a:lnTo>
                    <a:pt x="11430" y="9525"/>
                  </a:lnTo>
                  <a:lnTo>
                    <a:pt x="21590" y="0"/>
                  </a:ln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5" name="Freeform 10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9HAAA0yAAAOgcAAAbIQAAAAAAACYAAAAIAAAA//////////8="/>
                </a:ext>
              </a:extLst>
            </p:cNvSpPr>
            <p:nvPr/>
          </p:nvSpPr>
          <p:spPr>
            <a:xfrm>
              <a:off x="4631055" y="5335905"/>
              <a:ext cx="67945" cy="45720"/>
            </a:xfrm>
            <a:custGeom>
              <a:avLst/>
              <a:gdLst/>
              <a:ahLst/>
              <a:cxnLst/>
              <a:rect l="0" t="0" r="67945" b="45720"/>
              <a:pathLst>
                <a:path w="67945" h="45720">
                  <a:moveTo>
                    <a:pt x="0" y="45720"/>
                  </a:moveTo>
                  <a:cubicBezTo>
                    <a:pt x="10904" y="37750"/>
                    <a:pt x="10904" y="37750"/>
                    <a:pt x="10904" y="37750"/>
                  </a:cubicBezTo>
                  <a:cubicBezTo>
                    <a:pt x="29778" y="27684"/>
                    <a:pt x="29778" y="27684"/>
                    <a:pt x="29778" y="27684"/>
                  </a:cubicBezTo>
                  <a:cubicBezTo>
                    <a:pt x="50329" y="15520"/>
                    <a:pt x="50329" y="15520"/>
                    <a:pt x="50329" y="15520"/>
                  </a:cubicBezTo>
                  <a:cubicBezTo>
                    <a:pt x="65847" y="5033"/>
                    <a:pt x="65847" y="5033"/>
                    <a:pt x="65847" y="5033"/>
                  </a:cubicBezTo>
                  <a:cubicBezTo>
                    <a:pt x="67945" y="0"/>
                    <a:pt x="67945" y="0"/>
                    <a:pt x="67945" y="0"/>
                  </a:cubicBezTo>
                  <a:cubicBezTo>
                    <a:pt x="57459" y="10486"/>
                    <a:pt x="46135" y="14261"/>
                    <a:pt x="31036" y="22231"/>
                  </a:cubicBezTo>
                  <a:cubicBezTo>
                    <a:pt x="24325" y="25167"/>
                    <a:pt x="12582" y="32298"/>
                    <a:pt x="419" y="42784"/>
                  </a:cubicBezTo>
                  <a:lnTo>
                    <a:pt x="0" y="45720"/>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4" name="Freeform 10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HGwAAAyEAAGgcAAAsIQAAAAAAACYAAAAIAAAA//////////8="/>
                </a:ext>
              </a:extLst>
            </p:cNvSpPr>
            <p:nvPr/>
          </p:nvSpPr>
          <p:spPr>
            <a:xfrm>
              <a:off x="4515485" y="5366385"/>
              <a:ext cx="102235" cy="26035"/>
            </a:xfrm>
            <a:custGeom>
              <a:avLst/>
              <a:gdLst/>
              <a:ahLst/>
              <a:cxnLst/>
              <a:rect l="0" t="0" r="102235" b="26035"/>
              <a:pathLst>
                <a:path w="102235" h="26035">
                  <a:moveTo>
                    <a:pt x="0" y="0"/>
                  </a:moveTo>
                  <a:lnTo>
                    <a:pt x="9294" y="3632"/>
                  </a:lnTo>
                  <a:lnTo>
                    <a:pt x="91082" y="17558"/>
                  </a:lnTo>
                  <a:lnTo>
                    <a:pt x="102235" y="26035"/>
                  </a:lnTo>
                  <a:lnTo>
                    <a:pt x="78070" y="21191"/>
                  </a:lnTo>
                  <a:lnTo>
                    <a:pt x="13631" y="9687"/>
                  </a:lnTo>
                  <a:lnTo>
                    <a:pt x="3717" y="7265"/>
                  </a:lnTo>
                  <a:lnTo>
                    <a:pt x="0" y="0"/>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3" name="Freeform 10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BHAAAFCAAAKQcAAB/IAAAAAAAACYAAAAIAAAA//////////8="/>
                </a:ext>
              </a:extLst>
            </p:cNvSpPr>
            <p:nvPr/>
          </p:nvSpPr>
          <p:spPr>
            <a:xfrm>
              <a:off x="4552315" y="5214620"/>
              <a:ext cx="103505" cy="67945"/>
            </a:xfrm>
            <a:custGeom>
              <a:avLst/>
              <a:gdLst/>
              <a:ahLst/>
              <a:cxnLst/>
              <a:rect l="0" t="0" r="103505" b="67945"/>
              <a:pathLst>
                <a:path w="103505" h="67945">
                  <a:moveTo>
                    <a:pt x="35328" y="1235"/>
                  </a:moveTo>
                  <a:lnTo>
                    <a:pt x="36567" y="9265"/>
                  </a:lnTo>
                  <a:lnTo>
                    <a:pt x="33468" y="19765"/>
                  </a:lnTo>
                  <a:lnTo>
                    <a:pt x="26650" y="21001"/>
                  </a:lnTo>
                  <a:lnTo>
                    <a:pt x="16114" y="24089"/>
                  </a:lnTo>
                  <a:lnTo>
                    <a:pt x="7437" y="29648"/>
                  </a:lnTo>
                  <a:lnTo>
                    <a:pt x="0" y="33354"/>
                  </a:lnTo>
                  <a:lnTo>
                    <a:pt x="8677" y="34590"/>
                  </a:lnTo>
                  <a:lnTo>
                    <a:pt x="17973" y="46326"/>
                  </a:lnTo>
                  <a:lnTo>
                    <a:pt x="26031" y="49414"/>
                  </a:lnTo>
                  <a:lnTo>
                    <a:pt x="24791" y="53120"/>
                  </a:lnTo>
                  <a:lnTo>
                    <a:pt x="21692" y="61150"/>
                  </a:lnTo>
                  <a:lnTo>
                    <a:pt x="17973" y="63621"/>
                  </a:lnTo>
                  <a:lnTo>
                    <a:pt x="25411" y="64856"/>
                  </a:lnTo>
                  <a:lnTo>
                    <a:pt x="33468" y="64856"/>
                  </a:lnTo>
                  <a:lnTo>
                    <a:pt x="37807" y="63621"/>
                  </a:lnTo>
                  <a:lnTo>
                    <a:pt x="44005" y="59915"/>
                  </a:lnTo>
                  <a:lnTo>
                    <a:pt x="44005" y="63621"/>
                  </a:lnTo>
                  <a:lnTo>
                    <a:pt x="52062" y="67945"/>
                  </a:lnTo>
                  <a:lnTo>
                    <a:pt x="75614" y="63621"/>
                  </a:lnTo>
                  <a:lnTo>
                    <a:pt x="92348" y="57444"/>
                  </a:lnTo>
                  <a:lnTo>
                    <a:pt x="103505" y="51885"/>
                  </a:lnTo>
                  <a:lnTo>
                    <a:pt x="86770" y="45090"/>
                  </a:lnTo>
                  <a:lnTo>
                    <a:pt x="89249" y="40767"/>
                  </a:lnTo>
                  <a:lnTo>
                    <a:pt x="90489" y="30884"/>
                  </a:lnTo>
                  <a:lnTo>
                    <a:pt x="88010" y="25324"/>
                  </a:lnTo>
                  <a:lnTo>
                    <a:pt x="86770" y="22236"/>
                  </a:lnTo>
                  <a:lnTo>
                    <a:pt x="94827" y="17295"/>
                  </a:lnTo>
                  <a:lnTo>
                    <a:pt x="97307" y="14815"/>
                  </a:lnTo>
                  <a:lnTo>
                    <a:pt x="94827" y="12335"/>
                  </a:lnTo>
                  <a:lnTo>
                    <a:pt x="89869" y="10500"/>
                  </a:lnTo>
                  <a:lnTo>
                    <a:pt x="89869" y="8029"/>
                  </a:lnTo>
                  <a:lnTo>
                    <a:pt x="87390" y="8029"/>
                  </a:lnTo>
                  <a:lnTo>
                    <a:pt x="80572" y="8647"/>
                  </a:lnTo>
                  <a:lnTo>
                    <a:pt x="70036" y="9265"/>
                  </a:lnTo>
                  <a:lnTo>
                    <a:pt x="65697" y="8029"/>
                  </a:lnTo>
                  <a:lnTo>
                    <a:pt x="57020" y="3088"/>
                  </a:lnTo>
                  <a:lnTo>
                    <a:pt x="45864" y="617"/>
                  </a:lnTo>
                  <a:lnTo>
                    <a:pt x="40286" y="0"/>
                  </a:lnTo>
                  <a:lnTo>
                    <a:pt x="35328" y="1235"/>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2" name="Freeform 10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HAAAFCAAAGccAAAhIAAAAAAAACYAAAAIAAAA//////////8="/>
                </a:ext>
              </a:extLst>
            </p:cNvSpPr>
            <p:nvPr/>
          </p:nvSpPr>
          <p:spPr>
            <a:xfrm>
              <a:off x="4587240" y="5214620"/>
              <a:ext cx="29845" cy="8255"/>
            </a:xfrm>
            <a:custGeom>
              <a:avLst/>
              <a:gdLst/>
              <a:ahLst/>
              <a:cxnLst/>
              <a:rect l="0" t="0" r="29845" b="8255"/>
              <a:pathLst>
                <a:path w="29845" h="8255">
                  <a:moveTo>
                    <a:pt x="0" y="917"/>
                  </a:moveTo>
                  <a:cubicBezTo>
                    <a:pt x="2942" y="458"/>
                    <a:pt x="5884" y="0"/>
                    <a:pt x="8407" y="0"/>
                  </a:cubicBezTo>
                  <a:cubicBezTo>
                    <a:pt x="13871" y="458"/>
                    <a:pt x="21017" y="3210"/>
                    <a:pt x="25641" y="5503"/>
                  </a:cubicBezTo>
                  <a:cubicBezTo>
                    <a:pt x="27322" y="6420"/>
                    <a:pt x="28163" y="7337"/>
                    <a:pt x="29845" y="8255"/>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1" name="Freeform 10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HAAAFSAAAHIcAAA2IAAAAAAAACYAAAAIAAAA//////////8="/>
                </a:ext>
              </a:extLst>
            </p:cNvSpPr>
            <p:nvPr/>
          </p:nvSpPr>
          <p:spPr>
            <a:xfrm>
              <a:off x="4587240" y="5215255"/>
              <a:ext cx="36830" cy="20955"/>
            </a:xfrm>
            <a:custGeom>
              <a:avLst/>
              <a:gdLst/>
              <a:ahLst/>
              <a:cxnLst/>
              <a:rect l="0" t="0" r="36830" b="20955"/>
              <a:pathLst>
                <a:path w="36830" h="20955">
                  <a:moveTo>
                    <a:pt x="0" y="0"/>
                  </a:moveTo>
                  <a:cubicBezTo>
                    <a:pt x="837" y="6705"/>
                    <a:pt x="1674" y="2933"/>
                    <a:pt x="5441" y="6286"/>
                  </a:cubicBezTo>
                  <a:cubicBezTo>
                    <a:pt x="6696" y="7543"/>
                    <a:pt x="7115" y="9220"/>
                    <a:pt x="7533" y="10477"/>
                  </a:cubicBezTo>
                  <a:cubicBezTo>
                    <a:pt x="8370" y="12153"/>
                    <a:pt x="8789" y="13830"/>
                    <a:pt x="9626" y="15087"/>
                  </a:cubicBezTo>
                  <a:cubicBezTo>
                    <a:pt x="10463" y="16764"/>
                    <a:pt x="11719" y="17602"/>
                    <a:pt x="12974" y="18859"/>
                  </a:cubicBezTo>
                  <a:cubicBezTo>
                    <a:pt x="14230" y="19697"/>
                    <a:pt x="15485" y="20116"/>
                    <a:pt x="17159" y="20116"/>
                  </a:cubicBezTo>
                  <a:cubicBezTo>
                    <a:pt x="18834" y="20535"/>
                    <a:pt x="20926" y="20955"/>
                    <a:pt x="22600" y="20535"/>
                  </a:cubicBezTo>
                  <a:cubicBezTo>
                    <a:pt x="27623" y="18859"/>
                    <a:pt x="32645" y="17183"/>
                    <a:pt x="36830" y="16764"/>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0" name="Freeform 10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HAAAHyAAAI8cAAApIAAAAAAAACYAAAAIAAAA//////////8="/>
                </a:ext>
              </a:extLst>
            </p:cNvSpPr>
            <p:nvPr/>
          </p:nvSpPr>
          <p:spPr>
            <a:xfrm>
              <a:off x="4605655" y="5221605"/>
              <a:ext cx="36830" cy="6350"/>
            </a:xfrm>
            <a:custGeom>
              <a:avLst/>
              <a:gdLst/>
              <a:ahLst/>
              <a:cxnLst/>
              <a:rect l="0" t="0" r="36830" b="6350"/>
              <a:pathLst>
                <a:path w="36830" h="6350">
                  <a:moveTo>
                    <a:pt x="0" y="6350"/>
                  </a:moveTo>
                  <a:cubicBezTo>
                    <a:pt x="4138" y="4763"/>
                    <a:pt x="7863" y="3572"/>
                    <a:pt x="11587" y="2381"/>
                  </a:cubicBezTo>
                  <a:cubicBezTo>
                    <a:pt x="17794" y="1588"/>
                    <a:pt x="24002" y="3175"/>
                    <a:pt x="29795" y="1984"/>
                  </a:cubicBezTo>
                  <a:cubicBezTo>
                    <a:pt x="31864" y="1588"/>
                    <a:pt x="33519" y="0"/>
                    <a:pt x="35589" y="794"/>
                  </a:cubicBezTo>
                  <a:cubicBezTo>
                    <a:pt x="36830" y="1191"/>
                    <a:pt x="35589" y="3175"/>
                    <a:pt x="36002" y="4366"/>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9" name="Freeform 10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oHAAANCAAADUcAABKIAAAAAAAACYAAAAIAAAA//////////8="/>
                </a:ext>
              </a:extLst>
            </p:cNvSpPr>
            <p:nvPr/>
          </p:nvSpPr>
          <p:spPr>
            <a:xfrm>
              <a:off x="4577080" y="5234940"/>
              <a:ext cx="8255" cy="13970"/>
            </a:xfrm>
            <a:custGeom>
              <a:avLst/>
              <a:gdLst/>
              <a:ahLst/>
              <a:cxnLst/>
              <a:rect l="0" t="0" r="8255" b="13970"/>
              <a:pathLst>
                <a:path w="8255" h="13970">
                  <a:moveTo>
                    <a:pt x="8255" y="0"/>
                  </a:moveTo>
                  <a:cubicBezTo>
                    <a:pt x="6191" y="2054"/>
                    <a:pt x="0" y="7396"/>
                    <a:pt x="1651" y="11094"/>
                  </a:cubicBezTo>
                  <a:cubicBezTo>
                    <a:pt x="2889" y="13970"/>
                    <a:pt x="2889" y="13970"/>
                    <a:pt x="2889" y="1397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8" name="Freeform 10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ZHAAARiAAAEocAABnIAAAAAAAACYAAAAIAAAA//////////8="/>
                </a:ext>
              </a:extLst>
            </p:cNvSpPr>
            <p:nvPr/>
          </p:nvSpPr>
          <p:spPr>
            <a:xfrm>
              <a:off x="4567555" y="5246370"/>
              <a:ext cx="31115" cy="20955"/>
            </a:xfrm>
            <a:custGeom>
              <a:avLst/>
              <a:gdLst/>
              <a:ahLst/>
              <a:cxnLst/>
              <a:rect l="0" t="0" r="31115" b="20955"/>
              <a:pathLst>
                <a:path w="31115" h="20955">
                  <a:moveTo>
                    <a:pt x="0" y="0"/>
                  </a:moveTo>
                  <a:cubicBezTo>
                    <a:pt x="2983" y="419"/>
                    <a:pt x="6393" y="0"/>
                    <a:pt x="8950" y="1257"/>
                  </a:cubicBezTo>
                  <a:cubicBezTo>
                    <a:pt x="12360" y="2514"/>
                    <a:pt x="20032" y="9639"/>
                    <a:pt x="22590" y="12573"/>
                  </a:cubicBezTo>
                  <a:cubicBezTo>
                    <a:pt x="23869" y="13830"/>
                    <a:pt x="23442" y="16764"/>
                    <a:pt x="25147" y="17602"/>
                  </a:cubicBezTo>
                  <a:cubicBezTo>
                    <a:pt x="31115" y="20955"/>
                    <a:pt x="31115" y="20955"/>
                    <a:pt x="31115" y="20955"/>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7" name="Freeform 10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g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oHAAANyAAAJAcAABkIAAAAAAAACYAAAAIAAAA//////////8="/>
                </a:ext>
              </a:extLst>
            </p:cNvSpPr>
            <p:nvPr/>
          </p:nvSpPr>
          <p:spPr>
            <a:xfrm>
              <a:off x="4617720" y="5236845"/>
              <a:ext cx="25400" cy="28575"/>
            </a:xfrm>
            <a:custGeom>
              <a:avLst/>
              <a:gdLst/>
              <a:ahLst/>
              <a:cxnLst/>
              <a:rect l="0" t="0" r="25400" b="28575"/>
              <a:pathLst>
                <a:path w="25400" h="28575">
                  <a:moveTo>
                    <a:pt x="20820" y="0"/>
                  </a:moveTo>
                  <a:cubicBezTo>
                    <a:pt x="23734" y="6823"/>
                    <a:pt x="25400" y="13647"/>
                    <a:pt x="21652" y="20898"/>
                  </a:cubicBezTo>
                  <a:cubicBezTo>
                    <a:pt x="17905" y="28148"/>
                    <a:pt x="6246" y="28575"/>
                    <a:pt x="0" y="25163"/>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6" name="Freeform 10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Y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JHAAATiAAAHocAABmIAAAAAAAACYAAAAIAAAA//////////8="/>
                </a:ext>
              </a:extLst>
            </p:cNvSpPr>
            <p:nvPr/>
          </p:nvSpPr>
          <p:spPr>
            <a:xfrm>
              <a:off x="4598035" y="5251450"/>
              <a:ext cx="31115" cy="15240"/>
            </a:xfrm>
            <a:custGeom>
              <a:avLst/>
              <a:gdLst/>
              <a:ahLst/>
              <a:cxnLst/>
              <a:rect l="0" t="0" r="31115" b="15240"/>
              <a:pathLst>
                <a:path w="31115" h="15240">
                  <a:moveTo>
                    <a:pt x="0" y="15240"/>
                  </a:moveTo>
                  <a:cubicBezTo>
                    <a:pt x="2131" y="14393"/>
                    <a:pt x="4262" y="13547"/>
                    <a:pt x="6819" y="12700"/>
                  </a:cubicBezTo>
                  <a:cubicBezTo>
                    <a:pt x="8950" y="11853"/>
                    <a:pt x="11508" y="11430"/>
                    <a:pt x="14065" y="11007"/>
                  </a:cubicBezTo>
                  <a:cubicBezTo>
                    <a:pt x="18328" y="10160"/>
                    <a:pt x="25573" y="10583"/>
                    <a:pt x="27705" y="6350"/>
                  </a:cubicBezTo>
                  <a:cubicBezTo>
                    <a:pt x="31115" y="0"/>
                    <a:pt x="31115" y="0"/>
                    <a:pt x="31115" y="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5" name="Freeform 10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Y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CHAAANCAAAEgcAABlIAAAAAAAACYAAAAIAAAA//////////8="/>
                </a:ext>
              </a:extLst>
            </p:cNvSpPr>
            <p:nvPr/>
          </p:nvSpPr>
          <p:spPr>
            <a:xfrm>
              <a:off x="4552950" y="5234940"/>
              <a:ext cx="44450" cy="31115"/>
            </a:xfrm>
            <a:custGeom>
              <a:avLst/>
              <a:gdLst/>
              <a:ahLst/>
              <a:cxnLst/>
              <a:rect l="0" t="0" r="44450" b="31115"/>
              <a:pathLst>
                <a:path w="44450" h="31115">
                  <a:moveTo>
                    <a:pt x="31327" y="0"/>
                  </a:moveTo>
                  <a:cubicBezTo>
                    <a:pt x="25823" y="0"/>
                    <a:pt x="22013" y="852"/>
                    <a:pt x="16510" y="2983"/>
                  </a:cubicBezTo>
                  <a:cubicBezTo>
                    <a:pt x="12277" y="5114"/>
                    <a:pt x="8890" y="8950"/>
                    <a:pt x="4233" y="11082"/>
                  </a:cubicBezTo>
                  <a:cubicBezTo>
                    <a:pt x="0" y="13213"/>
                    <a:pt x="0" y="13213"/>
                    <a:pt x="0" y="13213"/>
                  </a:cubicBezTo>
                  <a:cubicBezTo>
                    <a:pt x="2540" y="13639"/>
                    <a:pt x="4657" y="12786"/>
                    <a:pt x="6773" y="14065"/>
                  </a:cubicBezTo>
                  <a:cubicBezTo>
                    <a:pt x="8890" y="14918"/>
                    <a:pt x="10160" y="17901"/>
                    <a:pt x="11853" y="19606"/>
                  </a:cubicBezTo>
                  <a:cubicBezTo>
                    <a:pt x="13970" y="22164"/>
                    <a:pt x="15663" y="24721"/>
                    <a:pt x="18203" y="26426"/>
                  </a:cubicBezTo>
                  <a:cubicBezTo>
                    <a:pt x="25400" y="31115"/>
                    <a:pt x="36407" y="30688"/>
                    <a:pt x="44450" y="30688"/>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4" name="Freeform 10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0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eHAAAYiAAAFEcAAB9IAAAAAAAACYAAAAIAAAA//////////8="/>
                </a:ext>
              </a:extLst>
            </p:cNvSpPr>
            <p:nvPr/>
          </p:nvSpPr>
          <p:spPr>
            <a:xfrm>
              <a:off x="4570730" y="5264150"/>
              <a:ext cx="32385" cy="17145"/>
            </a:xfrm>
            <a:custGeom>
              <a:avLst/>
              <a:gdLst/>
              <a:ahLst/>
              <a:cxnLst/>
              <a:rect l="0" t="0" r="32385" b="17145"/>
              <a:pathLst>
                <a:path w="32385" h="17145">
                  <a:moveTo>
                    <a:pt x="7991" y="0"/>
                  </a:moveTo>
                  <a:cubicBezTo>
                    <a:pt x="7149" y="2090"/>
                    <a:pt x="6308" y="4181"/>
                    <a:pt x="5467" y="5854"/>
                  </a:cubicBezTo>
                  <a:cubicBezTo>
                    <a:pt x="3785" y="9617"/>
                    <a:pt x="2944" y="10872"/>
                    <a:pt x="0" y="13799"/>
                  </a:cubicBezTo>
                  <a:cubicBezTo>
                    <a:pt x="7149" y="14635"/>
                    <a:pt x="15561" y="17145"/>
                    <a:pt x="21449" y="12545"/>
                  </a:cubicBezTo>
                  <a:cubicBezTo>
                    <a:pt x="26076" y="9617"/>
                    <a:pt x="29020" y="4599"/>
                    <a:pt x="32385" y="418"/>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3" name="Freeform 10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0G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HAAAWyAAAKMcAACFIAAAAAAAACYAAAAIAAAA//////////8="/>
                </a:ext>
              </a:extLst>
            </p:cNvSpPr>
            <p:nvPr/>
          </p:nvSpPr>
          <p:spPr>
            <a:xfrm>
              <a:off x="4594860" y="5259705"/>
              <a:ext cx="60325" cy="26670"/>
            </a:xfrm>
            <a:custGeom>
              <a:avLst/>
              <a:gdLst/>
              <a:ahLst/>
              <a:cxnLst/>
              <a:rect l="0" t="0" r="60325" b="26670"/>
              <a:pathLst>
                <a:path w="60325" h="26670">
                  <a:moveTo>
                    <a:pt x="849" y="13123"/>
                  </a:moveTo>
                  <a:cubicBezTo>
                    <a:pt x="1274" y="14817"/>
                    <a:pt x="0" y="16933"/>
                    <a:pt x="1699" y="18203"/>
                  </a:cubicBezTo>
                  <a:cubicBezTo>
                    <a:pt x="10195" y="26670"/>
                    <a:pt x="42057" y="16087"/>
                    <a:pt x="51403" y="11853"/>
                  </a:cubicBezTo>
                  <a:cubicBezTo>
                    <a:pt x="54377" y="10160"/>
                    <a:pt x="57351" y="8890"/>
                    <a:pt x="60325" y="7197"/>
                  </a:cubicBezTo>
                  <a:cubicBezTo>
                    <a:pt x="55227" y="5080"/>
                    <a:pt x="50978" y="2963"/>
                    <a:pt x="45880" y="423"/>
                  </a:cubicBezTo>
                  <a:cubicBezTo>
                    <a:pt x="44606" y="0"/>
                    <a:pt x="44181" y="423"/>
                    <a:pt x="42907" y="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2" name="Freeform 10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QG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HAAAiSAAAKUcAACnIAAAAAAAACYAAAAIAAAA//////////8="/>
                </a:ext>
              </a:extLst>
            </p:cNvSpPr>
            <p:nvPr/>
          </p:nvSpPr>
          <p:spPr>
            <a:xfrm>
              <a:off x="4614545" y="5288915"/>
              <a:ext cx="41910" cy="19050"/>
            </a:xfrm>
            <a:custGeom>
              <a:avLst/>
              <a:gdLst/>
              <a:ahLst/>
              <a:cxnLst/>
              <a:rect l="0" t="0" r="41910" b="19050"/>
              <a:pathLst>
                <a:path w="41910" h="19050">
                  <a:moveTo>
                    <a:pt x="0" y="12848"/>
                  </a:moveTo>
                  <a:cubicBezTo>
                    <a:pt x="0" y="2658"/>
                    <a:pt x="22238" y="1772"/>
                    <a:pt x="29080" y="1772"/>
                  </a:cubicBezTo>
                  <a:cubicBezTo>
                    <a:pt x="30791" y="1772"/>
                    <a:pt x="34212" y="3101"/>
                    <a:pt x="36351" y="1329"/>
                  </a:cubicBezTo>
                  <a:cubicBezTo>
                    <a:pt x="36778" y="886"/>
                    <a:pt x="40627" y="0"/>
                    <a:pt x="41910" y="0"/>
                  </a:cubicBezTo>
                  <a:cubicBezTo>
                    <a:pt x="37206" y="4430"/>
                    <a:pt x="38489" y="10190"/>
                    <a:pt x="34212" y="14620"/>
                  </a:cubicBezTo>
                  <a:cubicBezTo>
                    <a:pt x="30363" y="19050"/>
                    <a:pt x="22238" y="18607"/>
                    <a:pt x="17106" y="16835"/>
                  </a:cubicBezTo>
                  <a:cubicBezTo>
                    <a:pt x="13685" y="15949"/>
                    <a:pt x="4277" y="9303"/>
                    <a:pt x="855" y="12405"/>
                  </a:cubicBezTo>
                  <a:cubicBezTo>
                    <a:pt x="855" y="12405"/>
                    <a:pt x="428" y="12405"/>
                    <a:pt x="0" y="12848"/>
                  </a:cubicBezTo>
                  <a:close/>
                </a:path>
              </a:pathLst>
            </a:custGeom>
            <a:solidFill>
              <a:srgbClr val="000000"/>
            </a:solidFill>
            <a:ln w="127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1" name="Freeform 10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sH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jHAAAkyAAAF8cAACvIAAAAAAAACYAAAAIAAAA//////////8="/>
                </a:ext>
              </a:extLst>
            </p:cNvSpPr>
            <p:nvPr/>
          </p:nvSpPr>
          <p:spPr>
            <a:xfrm>
              <a:off x="4573905" y="5295265"/>
              <a:ext cx="38100" cy="17780"/>
            </a:xfrm>
            <a:custGeom>
              <a:avLst/>
              <a:gdLst/>
              <a:ahLst/>
              <a:cxnLst/>
              <a:rect l="0" t="0" r="38100" b="17780"/>
              <a:pathLst>
                <a:path w="38100" h="17780">
                  <a:moveTo>
                    <a:pt x="38100" y="11991"/>
                  </a:moveTo>
                  <a:cubicBezTo>
                    <a:pt x="38100" y="2894"/>
                    <a:pt x="18003" y="1654"/>
                    <a:pt x="11723" y="1654"/>
                  </a:cubicBezTo>
                  <a:cubicBezTo>
                    <a:pt x="10048" y="1654"/>
                    <a:pt x="6699" y="2894"/>
                    <a:pt x="5024" y="1240"/>
                  </a:cubicBezTo>
                  <a:cubicBezTo>
                    <a:pt x="4605" y="827"/>
                    <a:pt x="837" y="0"/>
                    <a:pt x="0" y="0"/>
                  </a:cubicBezTo>
                  <a:cubicBezTo>
                    <a:pt x="4187" y="4135"/>
                    <a:pt x="2931" y="9510"/>
                    <a:pt x="7118" y="14059"/>
                  </a:cubicBezTo>
                  <a:cubicBezTo>
                    <a:pt x="10467" y="17780"/>
                    <a:pt x="18003" y="17367"/>
                    <a:pt x="22609" y="15713"/>
                  </a:cubicBezTo>
                  <a:cubicBezTo>
                    <a:pt x="25540" y="14886"/>
                    <a:pt x="34332" y="8683"/>
                    <a:pt x="37263" y="11578"/>
                  </a:cubicBezTo>
                  <a:cubicBezTo>
                    <a:pt x="37681" y="11578"/>
                    <a:pt x="37681" y="11991"/>
                    <a:pt x="38100" y="11991"/>
                  </a:cubicBezTo>
                  <a:close/>
                </a:path>
              </a:pathLst>
            </a:custGeom>
            <a:solidFill>
              <a:srgbClr val="000000"/>
            </a:solidFill>
            <a:ln w="127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1012" name="Rectangle 10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4EwAAWiUAAA4bAABWKAAAEAAAACYAAAAIAAAA//////////8="/>
              </a:ext>
            </a:extLst>
          </p:cNvSpPr>
          <p:nvPr/>
        </p:nvSpPr>
        <p:spPr>
          <a:xfrm>
            <a:off x="3205480" y="6071870"/>
            <a:ext cx="1192530" cy="48514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ANAEROBIC DIGESTION PLANT</a:t>
            </a:r>
          </a:p>
          <a:p>
            <a:pPr marL="0" marR="0" indent="0" algn="ctr" defTabSz="914400">
              <a:lnSpc>
                <a:spcPct val="80000"/>
              </a:lnSpc>
              <a:spcBef>
                <a:spcPts val="0"/>
              </a:spcBef>
              <a:spcAft>
                <a:spcPts val="1000"/>
              </a:spcAft>
              <a:buNone/>
              <a:tabLst/>
              <a:defRPr lang="en-us"/>
            </a:pPr>
            <a:r>
              <a:rPr lang="en-us" sz="800">
                <a:solidFill>
                  <a:srgbClr val="000000"/>
                </a:solidFill>
              </a:rPr>
              <a:t>with ENERGY RECOVERY</a:t>
            </a:r>
          </a:p>
          <a:p>
            <a:pPr marL="0" marR="0" indent="0" algn="ctr" defTabSz="914400">
              <a:lnSpc>
                <a:spcPct val="80000"/>
              </a:lnSpc>
              <a:spcBef>
                <a:spcPts val="0"/>
              </a:spcBef>
              <a:spcAft>
                <a:spcPts val="1000"/>
              </a:spcAft>
              <a:buNone/>
              <a:tabLst/>
              <a:defRPr lang="en-us"/>
            </a:pPr>
            <a:r>
              <a:rPr lang="en-us" sz="800">
                <a:solidFill>
                  <a:srgbClr val="000000"/>
                </a:solidFill>
              </a:rPr>
              <a:t>from BIOGAS</a:t>
            </a:r>
            <a:endParaRPr lang="it-it">
              <a:latin typeface="Arial" pitchFamily="1" charset="0"/>
              <a:ea typeface="Calibri" pitchFamily="2" charset="0"/>
              <a:cs typeface="Arial" pitchFamily="1" charset="0"/>
            </a:endParaRPr>
          </a:p>
        </p:txBody>
      </p:sp>
      <p:sp>
        <p:nvSpPr>
          <p:cNvPr id="1013" name="Rectangle 102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GwAAjyUAAPceAAA1JwAAEAAAACYAAAAIAAAA//////////8="/>
              </a:ext>
            </a:extLst>
          </p:cNvSpPr>
          <p:nvPr/>
        </p:nvSpPr>
        <p:spPr>
          <a:xfrm>
            <a:off x="4424680" y="6105525"/>
            <a:ext cx="608965" cy="26797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DIGESTATE to MARKET</a:t>
            </a:r>
            <a:endParaRPr lang="it-it">
              <a:latin typeface="Arial" pitchFamily="1" charset="0"/>
              <a:ea typeface="Calibri" pitchFamily="2" charset="0"/>
              <a:cs typeface="Arial" pitchFamily="1" charset="0"/>
            </a:endParaRPr>
          </a:p>
        </p:txBody>
      </p:sp>
      <p:sp>
        <p:nvSpPr>
          <p:cNvPr id="1014" name="Rectangle 102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HQAAgCMAAKIiAADLJAAAEAAAACYAAAAIAAAA//////////8="/>
              </a:ext>
            </a:extLst>
          </p:cNvSpPr>
          <p:nvPr/>
        </p:nvSpPr>
        <p:spPr>
          <a:xfrm>
            <a:off x="4794885" y="5770880"/>
            <a:ext cx="83502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ORGANIC REJECTS to LANDFILL</a:t>
            </a:r>
            <a:endParaRPr lang="it-it">
              <a:latin typeface="Arial" pitchFamily="1" charset="0"/>
              <a:ea typeface="Calibri" pitchFamily="2" charset="0"/>
              <a:cs typeface="Arial" pitchFamily="1" charset="0"/>
            </a:endParaRPr>
          </a:p>
        </p:txBody>
      </p:sp>
      <p:sp>
        <p:nvSpPr>
          <p:cNvPr id="1015" name="Rectangle 102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DgAAsyYAAC0SAABWKAAAEAAAACYAAAAIAAAA//////////8="/>
              </a:ext>
            </a:extLst>
          </p:cNvSpPr>
          <p:nvPr/>
        </p:nvSpPr>
        <p:spPr>
          <a:xfrm>
            <a:off x="2369185" y="6290945"/>
            <a:ext cx="585470" cy="2660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COMPOSTING or  ANAEROBIC DIGESTION</a:t>
            </a:r>
            <a:endParaRPr lang="it-it">
              <a:latin typeface="Arial" pitchFamily="1" charset="0"/>
              <a:ea typeface="Calibri" pitchFamily="2" charset="0"/>
              <a:cs typeface="Arial" pitchFamily="1" charset="0"/>
            </a:endParaRPr>
          </a:p>
        </p:txBody>
      </p:sp>
      <p:sp>
        <p:nvSpPr>
          <p:cNvPr id="1016" name="Rectangle 102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7DgAA4yAAAFUSAACGIgAAEAAAACYAAAAIAAAA//////////8="/>
              </a:ext>
            </a:extLst>
          </p:cNvSpPr>
          <p:nvPr/>
        </p:nvSpPr>
        <p:spPr>
          <a:xfrm>
            <a:off x="2394585" y="5346065"/>
            <a:ext cx="585470" cy="2660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COMPOSTING or  ANAEROBIC DIGESTION</a:t>
            </a:r>
            <a:endParaRPr lang="it-it">
              <a:latin typeface="Arial" pitchFamily="1" charset="0"/>
              <a:ea typeface="Calibri" pitchFamily="2" charset="0"/>
              <a:cs typeface="Arial" pitchFamily="1" charset="0"/>
            </a:endParaRPr>
          </a:p>
        </p:txBody>
      </p:sp>
      <p:grpSp>
        <p:nvGrpSpPr>
          <p:cNvPr id="1017" name="Group 102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0WAADpHwAANBgAAFAhAAAQAAAAJgAAAAgAAAD/////AAAAAA=="/>
              </a:ext>
            </a:extLst>
          </p:cNvGrpSpPr>
          <p:nvPr/>
        </p:nvGrpSpPr>
        <p:grpSpPr>
          <a:xfrm>
            <a:off x="3706495" y="5187315"/>
            <a:ext cx="227965" cy="227965"/>
            <a:chOff x="3706495" y="5187315"/>
            <a:chExt cx="227965" cy="227965"/>
          </a:xfrm>
        </p:grpSpPr>
        <p:sp>
          <p:nvSpPr>
            <p:cNvPr id="1042" name="Freeform 10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NFgAA6R8AADQYAABQIQAAAAAAACYAAAAIAAAA//////////8="/>
                </a:ext>
              </a:extLst>
            </p:cNvSpPr>
            <p:nvPr/>
          </p:nvSpPr>
          <p:spPr>
            <a:xfrm>
              <a:off x="3706495" y="5187315"/>
              <a:ext cx="227965" cy="227965"/>
            </a:xfrm>
            <a:custGeom>
              <a:avLst/>
              <a:gdLst/>
              <a:ahLst/>
              <a:cxnLst/>
              <a:rect l="0" t="0" r="227965" b="227965"/>
              <a:pathLst>
                <a:path w="227965" h="227965">
                  <a:moveTo>
                    <a:pt x="175749" y="0"/>
                  </a:moveTo>
                  <a:lnTo>
                    <a:pt x="52215" y="0"/>
                  </a:lnTo>
                  <a:cubicBezTo>
                    <a:pt x="22923" y="0"/>
                    <a:pt x="0" y="24062"/>
                    <a:pt x="0" y="53191"/>
                  </a:cubicBezTo>
                  <a:lnTo>
                    <a:pt x="0" y="174773"/>
                  </a:lnTo>
                  <a:cubicBezTo>
                    <a:pt x="0" y="203902"/>
                    <a:pt x="22923" y="227965"/>
                    <a:pt x="52215" y="227965"/>
                  </a:cubicBezTo>
                  <a:lnTo>
                    <a:pt x="175749" y="227965"/>
                  </a:lnTo>
                  <a:cubicBezTo>
                    <a:pt x="203767" y="227965"/>
                    <a:pt x="227965" y="203902"/>
                    <a:pt x="227965" y="174773"/>
                  </a:cubicBezTo>
                  <a:lnTo>
                    <a:pt x="227965" y="53191"/>
                  </a:lnTo>
                  <a:cubicBezTo>
                    <a:pt x="227965" y="24062"/>
                    <a:pt x="203767" y="0"/>
                    <a:pt x="175749" y="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41" name="Freeform 10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DjFgAAASAAABwYAAA4IQAAAAAAACYAAAAIAAAA//////////8="/>
                </a:ext>
              </a:extLst>
            </p:cNvSpPr>
            <p:nvPr/>
          </p:nvSpPr>
          <p:spPr>
            <a:xfrm>
              <a:off x="3720465" y="5202555"/>
              <a:ext cx="198755" cy="197485"/>
            </a:xfrm>
            <a:custGeom>
              <a:avLst/>
              <a:gdLst/>
              <a:ahLst/>
              <a:cxnLst/>
              <a:rect l="0" t="0" r="198755" b="197485"/>
              <a:pathLst>
                <a:path w="198755" h="197485">
                  <a:moveTo>
                    <a:pt x="38222" y="0"/>
                  </a:moveTo>
                  <a:lnTo>
                    <a:pt x="161806" y="0"/>
                  </a:lnTo>
                  <a:cubicBezTo>
                    <a:pt x="182192" y="0"/>
                    <a:pt x="198755" y="16457"/>
                    <a:pt x="198755" y="37977"/>
                  </a:cubicBezTo>
                  <a:lnTo>
                    <a:pt x="198755" y="159507"/>
                  </a:lnTo>
                  <a:cubicBezTo>
                    <a:pt x="198755" y="181027"/>
                    <a:pt x="182192" y="197485"/>
                    <a:pt x="161806" y="197485"/>
                  </a:cubicBezTo>
                  <a:lnTo>
                    <a:pt x="38222" y="197485"/>
                  </a:lnTo>
                  <a:cubicBezTo>
                    <a:pt x="17836" y="197485"/>
                    <a:pt x="0" y="181027"/>
                    <a:pt x="0" y="159507"/>
                  </a:cubicBezTo>
                  <a:lnTo>
                    <a:pt x="0" y="37977"/>
                  </a:lnTo>
                  <a:cubicBezTo>
                    <a:pt x="0" y="16457"/>
                    <a:pt x="17836" y="0"/>
                    <a:pt x="38222"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1040" name="Freeform 10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FgAAqSAAABwYAAAkIQAAAAAAACYAAAAIAAAA//////////8="/>
                </a:ext>
              </a:extLst>
            </p:cNvSpPr>
            <p:nvPr/>
          </p:nvSpPr>
          <p:spPr>
            <a:xfrm>
              <a:off x="3721735" y="5309235"/>
              <a:ext cx="197485" cy="78105"/>
            </a:xfrm>
            <a:custGeom>
              <a:avLst/>
              <a:gdLst/>
              <a:ahLst/>
              <a:cxnLst/>
              <a:rect l="0" t="0" r="197485" b="78105"/>
              <a:pathLst>
                <a:path w="197485" h="78105">
                  <a:moveTo>
                    <a:pt x="12740" y="31493"/>
                  </a:moveTo>
                  <a:lnTo>
                    <a:pt x="109572" y="0"/>
                  </a:lnTo>
                  <a:cubicBezTo>
                    <a:pt x="132506" y="1259"/>
                    <a:pt x="157988" y="3779"/>
                    <a:pt x="182195" y="5039"/>
                  </a:cubicBezTo>
                  <a:cubicBezTo>
                    <a:pt x="196210" y="10078"/>
                    <a:pt x="197485" y="20156"/>
                    <a:pt x="191114" y="27714"/>
                  </a:cubicBezTo>
                  <a:cubicBezTo>
                    <a:pt x="165632" y="44091"/>
                    <a:pt x="140150" y="60468"/>
                    <a:pt x="114668" y="76845"/>
                  </a:cubicBezTo>
                  <a:cubicBezTo>
                    <a:pt x="110846" y="78105"/>
                    <a:pt x="105750" y="78105"/>
                    <a:pt x="100653" y="76845"/>
                  </a:cubicBezTo>
                  <a:cubicBezTo>
                    <a:pt x="68801" y="70546"/>
                    <a:pt x="38222" y="64247"/>
                    <a:pt x="7644" y="59208"/>
                  </a:cubicBezTo>
                  <a:cubicBezTo>
                    <a:pt x="0" y="52909"/>
                    <a:pt x="0" y="35273"/>
                    <a:pt x="12740" y="31493"/>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39" name="Freeform 10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lFgAApyAAABwYAAAmIQAAAAAAACYAAAAIAAAA//////////8="/>
                </a:ext>
              </a:extLst>
            </p:cNvSpPr>
            <p:nvPr/>
          </p:nvSpPr>
          <p:spPr>
            <a:xfrm>
              <a:off x="3721735" y="5307965"/>
              <a:ext cx="197485" cy="80645"/>
            </a:xfrm>
            <a:custGeom>
              <a:avLst/>
              <a:gdLst/>
              <a:ahLst/>
              <a:cxnLst/>
              <a:rect l="0" t="0" r="197485" b="80645"/>
              <a:pathLst>
                <a:path w="197485" h="80645">
                  <a:moveTo>
                    <a:pt x="12740" y="31501"/>
                  </a:moveTo>
                  <a:lnTo>
                    <a:pt x="108298" y="0"/>
                  </a:lnTo>
                  <a:lnTo>
                    <a:pt x="109572" y="3780"/>
                  </a:lnTo>
                  <a:lnTo>
                    <a:pt x="14015" y="34022"/>
                  </a:lnTo>
                  <a:lnTo>
                    <a:pt x="12740" y="31501"/>
                  </a:lnTo>
                  <a:close/>
                  <a:moveTo>
                    <a:pt x="108298" y="0"/>
                  </a:moveTo>
                  <a:lnTo>
                    <a:pt x="109572" y="0"/>
                  </a:lnTo>
                  <a:lnTo>
                    <a:pt x="109572" y="1260"/>
                  </a:lnTo>
                  <a:lnTo>
                    <a:pt x="108298" y="0"/>
                  </a:lnTo>
                  <a:close/>
                  <a:moveTo>
                    <a:pt x="109572" y="0"/>
                  </a:moveTo>
                  <a:cubicBezTo>
                    <a:pt x="109572" y="0"/>
                    <a:pt x="109572" y="0"/>
                    <a:pt x="109572" y="0"/>
                  </a:cubicBezTo>
                  <a:lnTo>
                    <a:pt x="109572" y="3780"/>
                  </a:lnTo>
                  <a:cubicBezTo>
                    <a:pt x="109572" y="3780"/>
                    <a:pt x="109572" y="3780"/>
                    <a:pt x="109572" y="3780"/>
                  </a:cubicBezTo>
                  <a:lnTo>
                    <a:pt x="109572" y="0"/>
                  </a:lnTo>
                  <a:close/>
                  <a:moveTo>
                    <a:pt x="109572" y="0"/>
                  </a:moveTo>
                  <a:cubicBezTo>
                    <a:pt x="112120" y="0"/>
                    <a:pt x="115942" y="0"/>
                    <a:pt x="119765" y="0"/>
                  </a:cubicBezTo>
                  <a:lnTo>
                    <a:pt x="119765" y="3780"/>
                  </a:lnTo>
                  <a:cubicBezTo>
                    <a:pt x="115942" y="3780"/>
                    <a:pt x="112120" y="3780"/>
                    <a:pt x="109572" y="3780"/>
                  </a:cubicBezTo>
                  <a:lnTo>
                    <a:pt x="109572" y="0"/>
                  </a:lnTo>
                  <a:close/>
                  <a:moveTo>
                    <a:pt x="119765" y="0"/>
                  </a:moveTo>
                  <a:cubicBezTo>
                    <a:pt x="122313" y="1260"/>
                    <a:pt x="126135" y="1260"/>
                    <a:pt x="129957" y="1260"/>
                  </a:cubicBezTo>
                  <a:lnTo>
                    <a:pt x="129957" y="5040"/>
                  </a:lnTo>
                  <a:cubicBezTo>
                    <a:pt x="126135" y="3780"/>
                    <a:pt x="122313" y="3780"/>
                    <a:pt x="119765" y="3780"/>
                  </a:cubicBezTo>
                  <a:lnTo>
                    <a:pt x="119765" y="0"/>
                  </a:lnTo>
                  <a:close/>
                  <a:moveTo>
                    <a:pt x="129957" y="1260"/>
                  </a:moveTo>
                  <a:cubicBezTo>
                    <a:pt x="147795" y="2520"/>
                    <a:pt x="165632" y="3780"/>
                    <a:pt x="182195" y="5040"/>
                  </a:cubicBezTo>
                  <a:lnTo>
                    <a:pt x="182195" y="7560"/>
                  </a:lnTo>
                  <a:cubicBezTo>
                    <a:pt x="164358" y="6300"/>
                    <a:pt x="146521" y="5040"/>
                    <a:pt x="129957" y="5040"/>
                  </a:cubicBezTo>
                  <a:lnTo>
                    <a:pt x="129957" y="1260"/>
                  </a:lnTo>
                  <a:close/>
                  <a:moveTo>
                    <a:pt x="182195" y="5040"/>
                  </a:moveTo>
                  <a:lnTo>
                    <a:pt x="182195" y="6300"/>
                  </a:lnTo>
                  <a:lnTo>
                    <a:pt x="182195" y="5040"/>
                  </a:lnTo>
                  <a:close/>
                  <a:moveTo>
                    <a:pt x="182195" y="5040"/>
                  </a:moveTo>
                  <a:cubicBezTo>
                    <a:pt x="186018" y="6300"/>
                    <a:pt x="188566" y="7560"/>
                    <a:pt x="191114" y="8820"/>
                  </a:cubicBezTo>
                  <a:lnTo>
                    <a:pt x="188566" y="11340"/>
                  </a:lnTo>
                  <a:cubicBezTo>
                    <a:pt x="187292" y="10080"/>
                    <a:pt x="184744" y="8820"/>
                    <a:pt x="180921" y="7560"/>
                  </a:cubicBezTo>
                  <a:lnTo>
                    <a:pt x="182195" y="5040"/>
                  </a:lnTo>
                  <a:close/>
                  <a:moveTo>
                    <a:pt x="191114" y="8820"/>
                  </a:moveTo>
                  <a:cubicBezTo>
                    <a:pt x="193662" y="11340"/>
                    <a:pt x="194936" y="13860"/>
                    <a:pt x="196210" y="16381"/>
                  </a:cubicBezTo>
                  <a:lnTo>
                    <a:pt x="192388" y="17641"/>
                  </a:lnTo>
                  <a:cubicBezTo>
                    <a:pt x="192388" y="15120"/>
                    <a:pt x="191114" y="12600"/>
                    <a:pt x="188566" y="11340"/>
                  </a:cubicBezTo>
                  <a:lnTo>
                    <a:pt x="191114" y="8820"/>
                  </a:lnTo>
                  <a:close/>
                  <a:moveTo>
                    <a:pt x="196210" y="16381"/>
                  </a:moveTo>
                  <a:cubicBezTo>
                    <a:pt x="197485" y="18901"/>
                    <a:pt x="197485" y="21421"/>
                    <a:pt x="196210" y="25201"/>
                  </a:cubicBezTo>
                  <a:lnTo>
                    <a:pt x="192388" y="23941"/>
                  </a:lnTo>
                  <a:cubicBezTo>
                    <a:pt x="193662" y="21421"/>
                    <a:pt x="193662" y="18901"/>
                    <a:pt x="192388" y="17641"/>
                  </a:cubicBezTo>
                  <a:lnTo>
                    <a:pt x="196210" y="16381"/>
                  </a:lnTo>
                  <a:close/>
                  <a:moveTo>
                    <a:pt x="196210" y="25201"/>
                  </a:moveTo>
                  <a:cubicBezTo>
                    <a:pt x="194936" y="26461"/>
                    <a:pt x="193662" y="28981"/>
                    <a:pt x="192388" y="30241"/>
                  </a:cubicBezTo>
                  <a:lnTo>
                    <a:pt x="189840" y="28981"/>
                  </a:lnTo>
                  <a:cubicBezTo>
                    <a:pt x="191114" y="26461"/>
                    <a:pt x="192388" y="25201"/>
                    <a:pt x="192388" y="23941"/>
                  </a:cubicBezTo>
                  <a:lnTo>
                    <a:pt x="196210" y="25201"/>
                  </a:lnTo>
                  <a:close/>
                  <a:moveTo>
                    <a:pt x="192388" y="30241"/>
                  </a:moveTo>
                  <a:lnTo>
                    <a:pt x="192388" y="31501"/>
                  </a:lnTo>
                  <a:lnTo>
                    <a:pt x="191114" y="28981"/>
                  </a:lnTo>
                  <a:lnTo>
                    <a:pt x="192388" y="30241"/>
                  </a:lnTo>
                  <a:close/>
                  <a:moveTo>
                    <a:pt x="192388" y="31501"/>
                  </a:moveTo>
                  <a:lnTo>
                    <a:pt x="115942" y="79384"/>
                  </a:lnTo>
                  <a:lnTo>
                    <a:pt x="113394" y="75604"/>
                  </a:lnTo>
                  <a:lnTo>
                    <a:pt x="191114" y="27721"/>
                  </a:lnTo>
                  <a:lnTo>
                    <a:pt x="192388" y="31501"/>
                  </a:lnTo>
                  <a:close/>
                  <a:moveTo>
                    <a:pt x="115942" y="79384"/>
                  </a:moveTo>
                  <a:lnTo>
                    <a:pt x="114668" y="78124"/>
                  </a:lnTo>
                  <a:lnTo>
                    <a:pt x="115942" y="79384"/>
                  </a:lnTo>
                  <a:close/>
                  <a:moveTo>
                    <a:pt x="115942" y="79384"/>
                  </a:moveTo>
                  <a:cubicBezTo>
                    <a:pt x="113394" y="80645"/>
                    <a:pt x="110846" y="80645"/>
                    <a:pt x="108298" y="80645"/>
                  </a:cubicBezTo>
                  <a:lnTo>
                    <a:pt x="108298" y="76864"/>
                  </a:lnTo>
                  <a:cubicBezTo>
                    <a:pt x="109572" y="76864"/>
                    <a:pt x="112120" y="76864"/>
                    <a:pt x="114668" y="75604"/>
                  </a:cubicBezTo>
                  <a:lnTo>
                    <a:pt x="115942" y="79384"/>
                  </a:lnTo>
                  <a:close/>
                  <a:moveTo>
                    <a:pt x="108298" y="80645"/>
                  </a:moveTo>
                  <a:cubicBezTo>
                    <a:pt x="105750" y="80645"/>
                    <a:pt x="101927" y="79384"/>
                    <a:pt x="99379" y="79384"/>
                  </a:cubicBezTo>
                  <a:lnTo>
                    <a:pt x="100653" y="75604"/>
                  </a:lnTo>
                  <a:cubicBezTo>
                    <a:pt x="103201" y="76864"/>
                    <a:pt x="105750" y="76864"/>
                    <a:pt x="108298" y="76864"/>
                  </a:cubicBezTo>
                  <a:lnTo>
                    <a:pt x="108298" y="80645"/>
                  </a:lnTo>
                  <a:close/>
                  <a:moveTo>
                    <a:pt x="100653" y="75604"/>
                  </a:moveTo>
                  <a:lnTo>
                    <a:pt x="100653" y="78124"/>
                  </a:lnTo>
                  <a:lnTo>
                    <a:pt x="100653" y="75604"/>
                  </a:lnTo>
                  <a:close/>
                  <a:moveTo>
                    <a:pt x="99379" y="79384"/>
                  </a:moveTo>
                  <a:lnTo>
                    <a:pt x="6370" y="61743"/>
                  </a:lnTo>
                  <a:lnTo>
                    <a:pt x="7644" y="57963"/>
                  </a:lnTo>
                  <a:lnTo>
                    <a:pt x="100653" y="75604"/>
                  </a:lnTo>
                  <a:lnTo>
                    <a:pt x="99379" y="79384"/>
                  </a:lnTo>
                  <a:close/>
                  <a:moveTo>
                    <a:pt x="6370" y="61743"/>
                  </a:moveTo>
                  <a:lnTo>
                    <a:pt x="6370" y="60483"/>
                  </a:lnTo>
                  <a:lnTo>
                    <a:pt x="7644" y="60483"/>
                  </a:lnTo>
                  <a:lnTo>
                    <a:pt x="6370" y="61743"/>
                  </a:lnTo>
                  <a:close/>
                  <a:moveTo>
                    <a:pt x="6370" y="60483"/>
                  </a:moveTo>
                  <a:cubicBezTo>
                    <a:pt x="3822" y="59223"/>
                    <a:pt x="2548" y="56703"/>
                    <a:pt x="1274" y="54183"/>
                  </a:cubicBezTo>
                  <a:lnTo>
                    <a:pt x="5096" y="52923"/>
                  </a:lnTo>
                  <a:cubicBezTo>
                    <a:pt x="5096" y="55443"/>
                    <a:pt x="6370" y="56703"/>
                    <a:pt x="7644" y="59223"/>
                  </a:cubicBezTo>
                  <a:lnTo>
                    <a:pt x="6370" y="60483"/>
                  </a:lnTo>
                  <a:close/>
                  <a:moveTo>
                    <a:pt x="1274" y="54183"/>
                  </a:moveTo>
                  <a:cubicBezTo>
                    <a:pt x="1274" y="51663"/>
                    <a:pt x="0" y="47882"/>
                    <a:pt x="1274" y="45362"/>
                  </a:cubicBezTo>
                  <a:lnTo>
                    <a:pt x="3822" y="45362"/>
                  </a:lnTo>
                  <a:cubicBezTo>
                    <a:pt x="3822" y="47882"/>
                    <a:pt x="3822" y="50403"/>
                    <a:pt x="5096" y="52923"/>
                  </a:cubicBezTo>
                  <a:lnTo>
                    <a:pt x="1274" y="54183"/>
                  </a:lnTo>
                  <a:close/>
                  <a:moveTo>
                    <a:pt x="1274" y="45362"/>
                  </a:moveTo>
                  <a:cubicBezTo>
                    <a:pt x="1274" y="41582"/>
                    <a:pt x="2548" y="37802"/>
                    <a:pt x="5096" y="35282"/>
                  </a:cubicBezTo>
                  <a:lnTo>
                    <a:pt x="7644" y="37802"/>
                  </a:lnTo>
                  <a:cubicBezTo>
                    <a:pt x="6370" y="40322"/>
                    <a:pt x="5096" y="42842"/>
                    <a:pt x="3822" y="45362"/>
                  </a:cubicBezTo>
                  <a:lnTo>
                    <a:pt x="1274" y="45362"/>
                  </a:lnTo>
                  <a:close/>
                  <a:moveTo>
                    <a:pt x="5096" y="35282"/>
                  </a:moveTo>
                  <a:cubicBezTo>
                    <a:pt x="6370" y="34022"/>
                    <a:pt x="8918" y="31501"/>
                    <a:pt x="12740" y="31501"/>
                  </a:cubicBezTo>
                  <a:lnTo>
                    <a:pt x="14015" y="34022"/>
                  </a:lnTo>
                  <a:cubicBezTo>
                    <a:pt x="11466" y="35282"/>
                    <a:pt x="8918" y="36542"/>
                    <a:pt x="7644" y="37802"/>
                  </a:cubicBezTo>
                  <a:lnTo>
                    <a:pt x="5096" y="35282"/>
                  </a:lnTo>
                  <a:close/>
                  <a:moveTo>
                    <a:pt x="14015" y="34022"/>
                  </a:moveTo>
                  <a:lnTo>
                    <a:pt x="29304" y="28981"/>
                  </a:lnTo>
                  <a:lnTo>
                    <a:pt x="14015" y="34022"/>
                  </a:lnTo>
                  <a:lnTo>
                    <a:pt x="12740" y="32762"/>
                  </a:lnTo>
                  <a:lnTo>
                    <a:pt x="14015" y="34022"/>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8" name="Freeform 10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8FwAAVyAAAJ4XAADWIAAAAAAAACYAAAAIAAAA//////////8="/>
                </a:ext>
              </a:extLst>
            </p:cNvSpPr>
            <p:nvPr/>
          </p:nvSpPr>
          <p:spPr>
            <a:xfrm>
              <a:off x="3817620" y="5257165"/>
              <a:ext cx="21590" cy="80645"/>
            </a:xfrm>
            <a:custGeom>
              <a:avLst/>
              <a:gdLst/>
              <a:ahLst/>
              <a:cxnLst/>
              <a:rect l="0" t="0" r="21590" b="80645"/>
              <a:pathLst>
                <a:path w="21590" h="80645">
                  <a:moveTo>
                    <a:pt x="0" y="0"/>
                  </a:moveTo>
                  <a:cubicBezTo>
                    <a:pt x="0" y="0"/>
                    <a:pt x="21590" y="36542"/>
                    <a:pt x="2540" y="78124"/>
                  </a:cubicBezTo>
                  <a:cubicBezTo>
                    <a:pt x="2540" y="78124"/>
                    <a:pt x="1270" y="80645"/>
                    <a:pt x="1270" y="80645"/>
                  </a:cubicBezTo>
                  <a:cubicBezTo>
                    <a:pt x="1270" y="80645"/>
                    <a:pt x="1270" y="80645"/>
                    <a:pt x="1270" y="80645"/>
                  </a:cubicBezTo>
                  <a:cubicBezTo>
                    <a:pt x="1270" y="80645"/>
                    <a:pt x="19050" y="40322"/>
                    <a:pt x="0" y="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7" name="Freeform 10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bFwAAHyAAAKIXAADaIAAAAAAAACYAAAAIAAAA//////////8="/>
                </a:ext>
              </a:extLst>
            </p:cNvSpPr>
            <p:nvPr/>
          </p:nvSpPr>
          <p:spPr>
            <a:xfrm>
              <a:off x="3796665" y="5221605"/>
              <a:ext cx="45085" cy="118745"/>
            </a:xfrm>
            <a:custGeom>
              <a:avLst/>
              <a:gdLst/>
              <a:ahLst/>
              <a:cxnLst/>
              <a:rect l="0" t="0" r="45085" b="118745"/>
              <a:pathLst>
                <a:path w="45085" h="118745">
                  <a:moveTo>
                    <a:pt x="21898" y="34107"/>
                  </a:moveTo>
                  <a:cubicBezTo>
                    <a:pt x="21898" y="34107"/>
                    <a:pt x="45085" y="72004"/>
                    <a:pt x="24474" y="113692"/>
                  </a:cubicBezTo>
                  <a:lnTo>
                    <a:pt x="21898" y="112428"/>
                  </a:lnTo>
                  <a:cubicBezTo>
                    <a:pt x="41220" y="72004"/>
                    <a:pt x="19322" y="36634"/>
                    <a:pt x="19322" y="36634"/>
                  </a:cubicBezTo>
                  <a:lnTo>
                    <a:pt x="21898" y="34107"/>
                  </a:lnTo>
                  <a:close/>
                  <a:moveTo>
                    <a:pt x="24474" y="113692"/>
                  </a:moveTo>
                  <a:lnTo>
                    <a:pt x="24474" y="114955"/>
                  </a:lnTo>
                  <a:lnTo>
                    <a:pt x="24474" y="113692"/>
                  </a:lnTo>
                  <a:lnTo>
                    <a:pt x="23186" y="113692"/>
                  </a:lnTo>
                  <a:lnTo>
                    <a:pt x="24474" y="113692"/>
                  </a:lnTo>
                  <a:close/>
                  <a:moveTo>
                    <a:pt x="24474" y="113692"/>
                  </a:moveTo>
                  <a:lnTo>
                    <a:pt x="21898" y="112428"/>
                  </a:lnTo>
                  <a:lnTo>
                    <a:pt x="24474" y="113692"/>
                  </a:lnTo>
                  <a:close/>
                  <a:moveTo>
                    <a:pt x="21898" y="112428"/>
                  </a:moveTo>
                  <a:lnTo>
                    <a:pt x="23186" y="113692"/>
                  </a:lnTo>
                  <a:lnTo>
                    <a:pt x="21898" y="112428"/>
                  </a:lnTo>
                  <a:close/>
                  <a:moveTo>
                    <a:pt x="24474" y="113692"/>
                  </a:moveTo>
                  <a:cubicBezTo>
                    <a:pt x="24474" y="113692"/>
                    <a:pt x="24474" y="114955"/>
                    <a:pt x="24474" y="114955"/>
                  </a:cubicBezTo>
                  <a:lnTo>
                    <a:pt x="21898" y="113692"/>
                  </a:lnTo>
                  <a:cubicBezTo>
                    <a:pt x="21898" y="113692"/>
                    <a:pt x="21898" y="112428"/>
                    <a:pt x="21898" y="112428"/>
                  </a:cubicBezTo>
                  <a:lnTo>
                    <a:pt x="24474" y="113692"/>
                  </a:lnTo>
                  <a:close/>
                  <a:moveTo>
                    <a:pt x="24474" y="114955"/>
                  </a:moveTo>
                  <a:cubicBezTo>
                    <a:pt x="24474" y="116218"/>
                    <a:pt x="24474" y="117481"/>
                    <a:pt x="23186" y="117481"/>
                  </a:cubicBezTo>
                  <a:lnTo>
                    <a:pt x="20610" y="116218"/>
                  </a:lnTo>
                  <a:cubicBezTo>
                    <a:pt x="20610" y="116218"/>
                    <a:pt x="20610" y="114955"/>
                    <a:pt x="21898" y="113692"/>
                  </a:cubicBezTo>
                  <a:lnTo>
                    <a:pt x="24474" y="114955"/>
                  </a:lnTo>
                  <a:close/>
                  <a:moveTo>
                    <a:pt x="23186" y="117481"/>
                  </a:moveTo>
                  <a:lnTo>
                    <a:pt x="23186" y="118745"/>
                  </a:lnTo>
                  <a:lnTo>
                    <a:pt x="21898" y="118745"/>
                  </a:lnTo>
                  <a:lnTo>
                    <a:pt x="21898" y="116218"/>
                  </a:lnTo>
                  <a:lnTo>
                    <a:pt x="23186" y="117481"/>
                  </a:lnTo>
                  <a:close/>
                  <a:moveTo>
                    <a:pt x="21898" y="118745"/>
                  </a:moveTo>
                  <a:cubicBezTo>
                    <a:pt x="21898" y="118745"/>
                    <a:pt x="21898" y="118745"/>
                    <a:pt x="21898" y="118745"/>
                  </a:cubicBezTo>
                  <a:lnTo>
                    <a:pt x="21898" y="114955"/>
                  </a:lnTo>
                  <a:cubicBezTo>
                    <a:pt x="21898" y="114955"/>
                    <a:pt x="21898" y="114955"/>
                    <a:pt x="21898" y="114955"/>
                  </a:cubicBezTo>
                  <a:lnTo>
                    <a:pt x="21898" y="118745"/>
                  </a:lnTo>
                  <a:close/>
                  <a:moveTo>
                    <a:pt x="21898" y="114955"/>
                  </a:moveTo>
                  <a:lnTo>
                    <a:pt x="21898" y="116218"/>
                  </a:lnTo>
                  <a:lnTo>
                    <a:pt x="21898" y="114955"/>
                  </a:lnTo>
                  <a:close/>
                  <a:moveTo>
                    <a:pt x="21898" y="118745"/>
                  </a:moveTo>
                  <a:cubicBezTo>
                    <a:pt x="21898" y="118745"/>
                    <a:pt x="21898" y="118745"/>
                    <a:pt x="21898" y="118745"/>
                  </a:cubicBezTo>
                  <a:lnTo>
                    <a:pt x="21898" y="114955"/>
                  </a:lnTo>
                  <a:cubicBezTo>
                    <a:pt x="21898" y="114955"/>
                    <a:pt x="21898" y="114955"/>
                    <a:pt x="21898" y="114955"/>
                  </a:cubicBezTo>
                  <a:lnTo>
                    <a:pt x="21898" y="118745"/>
                  </a:lnTo>
                  <a:close/>
                  <a:moveTo>
                    <a:pt x="21898" y="118745"/>
                  </a:moveTo>
                  <a:lnTo>
                    <a:pt x="19322" y="118745"/>
                  </a:lnTo>
                  <a:lnTo>
                    <a:pt x="20610" y="116218"/>
                  </a:lnTo>
                  <a:lnTo>
                    <a:pt x="21898" y="116218"/>
                  </a:lnTo>
                  <a:lnTo>
                    <a:pt x="21898" y="118745"/>
                  </a:lnTo>
                  <a:close/>
                  <a:moveTo>
                    <a:pt x="20610" y="116218"/>
                  </a:moveTo>
                  <a:cubicBezTo>
                    <a:pt x="20610" y="116218"/>
                    <a:pt x="38644" y="75794"/>
                    <a:pt x="18034" y="35370"/>
                  </a:cubicBezTo>
                  <a:lnTo>
                    <a:pt x="21898" y="34107"/>
                  </a:lnTo>
                  <a:cubicBezTo>
                    <a:pt x="42508" y="75794"/>
                    <a:pt x="23186" y="117481"/>
                    <a:pt x="23186" y="117481"/>
                  </a:cubicBezTo>
                  <a:lnTo>
                    <a:pt x="20610" y="116218"/>
                  </a:lnTo>
                  <a:close/>
                  <a:moveTo>
                    <a:pt x="18034" y="35370"/>
                  </a:moveTo>
                  <a:lnTo>
                    <a:pt x="0" y="0"/>
                  </a:lnTo>
                  <a:lnTo>
                    <a:pt x="21898" y="34107"/>
                  </a:lnTo>
                  <a:lnTo>
                    <a:pt x="20610" y="35370"/>
                  </a:lnTo>
                  <a:lnTo>
                    <a:pt x="18034" y="353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6" name="Freeform 10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xFwAAuCAAAOQXAADiIAAAAAAAACYAAAAIAAAA//////////8="/>
                </a:ext>
              </a:extLst>
            </p:cNvSpPr>
            <p:nvPr/>
          </p:nvSpPr>
          <p:spPr>
            <a:xfrm>
              <a:off x="3769995" y="5318760"/>
              <a:ext cx="113665" cy="26670"/>
            </a:xfrm>
            <a:custGeom>
              <a:avLst/>
              <a:gdLst/>
              <a:ahLst/>
              <a:cxnLst/>
              <a:rect l="0" t="0" r="113665" b="26670"/>
              <a:pathLst>
                <a:path w="113665" h="26670">
                  <a:moveTo>
                    <a:pt x="113665" y="3810"/>
                  </a:moveTo>
                  <a:lnTo>
                    <a:pt x="60025" y="0"/>
                  </a:lnTo>
                  <a:lnTo>
                    <a:pt x="0" y="17780"/>
                  </a:lnTo>
                  <a:lnTo>
                    <a:pt x="67688" y="26670"/>
                  </a:lnTo>
                  <a:lnTo>
                    <a:pt x="113665" y="381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5" name="Freeform 10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AFwAADCEAAKQXAAAgIQAAAAAAACYAAAAIAAAA//////////8="/>
                </a:ext>
              </a:extLst>
            </p:cNvSpPr>
            <p:nvPr/>
          </p:nvSpPr>
          <p:spPr>
            <a:xfrm>
              <a:off x="3820160" y="5372100"/>
              <a:ext cx="22860" cy="12700"/>
            </a:xfrm>
            <a:custGeom>
              <a:avLst/>
              <a:gdLst/>
              <a:ahLst/>
              <a:cxnLst/>
              <a:rect l="0" t="0" r="22860" b="12700"/>
              <a:pathLst>
                <a:path w="22860" h="12700">
                  <a:moveTo>
                    <a:pt x="1270" y="3810"/>
                  </a:moveTo>
                  <a:lnTo>
                    <a:pt x="12700" y="8890"/>
                  </a:lnTo>
                  <a:lnTo>
                    <a:pt x="11430" y="12700"/>
                  </a:lnTo>
                  <a:lnTo>
                    <a:pt x="0" y="6350"/>
                  </a:lnTo>
                  <a:lnTo>
                    <a:pt x="1270" y="3810"/>
                  </a:lnTo>
                  <a:close/>
                  <a:moveTo>
                    <a:pt x="13970" y="11430"/>
                  </a:moveTo>
                  <a:lnTo>
                    <a:pt x="12700" y="12700"/>
                  </a:lnTo>
                  <a:lnTo>
                    <a:pt x="11430" y="12700"/>
                  </a:lnTo>
                  <a:lnTo>
                    <a:pt x="12700" y="10160"/>
                  </a:lnTo>
                  <a:lnTo>
                    <a:pt x="13970" y="11430"/>
                  </a:lnTo>
                  <a:close/>
                  <a:moveTo>
                    <a:pt x="11430" y="8890"/>
                  </a:moveTo>
                  <a:lnTo>
                    <a:pt x="20320" y="0"/>
                  </a:lnTo>
                  <a:lnTo>
                    <a:pt x="22860" y="2540"/>
                  </a:lnTo>
                  <a:lnTo>
                    <a:pt x="13970" y="11430"/>
                  </a:lnTo>
                  <a:lnTo>
                    <a:pt x="11430" y="889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4" name="Freeform 10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CmFwAAxyAAABIYAAAOIQAAAAAAACYAAAAIAAAA//////////8="/>
                </a:ext>
              </a:extLst>
            </p:cNvSpPr>
            <p:nvPr/>
          </p:nvSpPr>
          <p:spPr>
            <a:xfrm>
              <a:off x="3844290" y="5328285"/>
              <a:ext cx="68580" cy="45085"/>
            </a:xfrm>
            <a:custGeom>
              <a:avLst/>
              <a:gdLst/>
              <a:ahLst/>
              <a:cxnLst/>
              <a:rect l="0" t="0" r="68580" b="45085"/>
              <a:pathLst>
                <a:path w="68580" h="45085">
                  <a:moveTo>
                    <a:pt x="0" y="45085"/>
                  </a:moveTo>
                  <a:lnTo>
                    <a:pt x="11430" y="37570"/>
                  </a:lnTo>
                  <a:lnTo>
                    <a:pt x="30480" y="27551"/>
                  </a:lnTo>
                  <a:lnTo>
                    <a:pt x="50800" y="15028"/>
                  </a:lnTo>
                  <a:lnTo>
                    <a:pt x="67310" y="5009"/>
                  </a:lnTo>
                  <a:lnTo>
                    <a:pt x="68580" y="0"/>
                  </a:lnTo>
                  <a:cubicBezTo>
                    <a:pt x="58420" y="10018"/>
                    <a:pt x="46990" y="13775"/>
                    <a:pt x="31750" y="21290"/>
                  </a:cubicBezTo>
                  <a:cubicBezTo>
                    <a:pt x="25400" y="25047"/>
                    <a:pt x="12700" y="31309"/>
                    <a:pt x="1270" y="42580"/>
                  </a:cubicBezTo>
                  <a:lnTo>
                    <a:pt x="0" y="45085"/>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3" name="Freeform 10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DxFgAA9iAAAJEXAAAeIQAAAAAAACYAAAAIAAAA//////////8="/>
                </a:ext>
              </a:extLst>
            </p:cNvSpPr>
            <p:nvPr/>
          </p:nvSpPr>
          <p:spPr>
            <a:xfrm>
              <a:off x="3729355" y="5358130"/>
              <a:ext cx="101600" cy="25400"/>
            </a:xfrm>
            <a:custGeom>
              <a:avLst/>
              <a:gdLst/>
              <a:ahLst/>
              <a:cxnLst/>
              <a:rect l="0" t="0" r="101600" b="25400"/>
              <a:pathLst>
                <a:path w="101600" h="25400">
                  <a:moveTo>
                    <a:pt x="0" y="0"/>
                  </a:moveTo>
                  <a:lnTo>
                    <a:pt x="8890" y="2540"/>
                  </a:lnTo>
                  <a:lnTo>
                    <a:pt x="90170" y="17780"/>
                  </a:lnTo>
                  <a:lnTo>
                    <a:pt x="101600" y="25400"/>
                  </a:lnTo>
                  <a:lnTo>
                    <a:pt x="77470" y="21590"/>
                  </a:lnTo>
                  <a:lnTo>
                    <a:pt x="12700" y="8890"/>
                  </a:lnTo>
                  <a:lnTo>
                    <a:pt x="2540" y="7620"/>
                  </a:lnTo>
                  <a:lnTo>
                    <a:pt x="0" y="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2" name="Freeform 10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pFwAAByAAAM4XAABxIAAAAAAAACYAAAAIAAAA//////////8="/>
                </a:ext>
              </a:extLst>
            </p:cNvSpPr>
            <p:nvPr/>
          </p:nvSpPr>
          <p:spPr>
            <a:xfrm>
              <a:off x="3764915" y="5206365"/>
              <a:ext cx="104775" cy="67310"/>
            </a:xfrm>
            <a:custGeom>
              <a:avLst/>
              <a:gdLst/>
              <a:ahLst/>
              <a:cxnLst/>
              <a:rect l="0" t="0" r="104775" b="67310"/>
              <a:pathLst>
                <a:path w="104775" h="67310">
                  <a:moveTo>
                    <a:pt x="35776" y="0"/>
                  </a:moveTo>
                  <a:lnTo>
                    <a:pt x="37054" y="8890"/>
                  </a:lnTo>
                  <a:lnTo>
                    <a:pt x="33221" y="19050"/>
                  </a:lnTo>
                  <a:lnTo>
                    <a:pt x="26832" y="20320"/>
                  </a:lnTo>
                  <a:lnTo>
                    <a:pt x="16610" y="24130"/>
                  </a:lnTo>
                  <a:lnTo>
                    <a:pt x="7666" y="29210"/>
                  </a:lnTo>
                  <a:lnTo>
                    <a:pt x="0" y="33020"/>
                  </a:lnTo>
                  <a:lnTo>
                    <a:pt x="8944" y="34290"/>
                  </a:lnTo>
                  <a:lnTo>
                    <a:pt x="17888" y="45720"/>
                  </a:lnTo>
                  <a:lnTo>
                    <a:pt x="25554" y="49530"/>
                  </a:lnTo>
                  <a:lnTo>
                    <a:pt x="25554" y="53340"/>
                  </a:lnTo>
                  <a:lnTo>
                    <a:pt x="21721" y="60960"/>
                  </a:lnTo>
                  <a:lnTo>
                    <a:pt x="17888" y="63500"/>
                  </a:lnTo>
                  <a:lnTo>
                    <a:pt x="25554" y="64770"/>
                  </a:lnTo>
                  <a:lnTo>
                    <a:pt x="34499" y="64770"/>
                  </a:lnTo>
                  <a:lnTo>
                    <a:pt x="38332" y="63500"/>
                  </a:lnTo>
                  <a:lnTo>
                    <a:pt x="44721" y="59690"/>
                  </a:lnTo>
                  <a:lnTo>
                    <a:pt x="44721" y="63500"/>
                  </a:lnTo>
                  <a:lnTo>
                    <a:pt x="52387" y="67310"/>
                  </a:lnTo>
                  <a:lnTo>
                    <a:pt x="76664" y="63500"/>
                  </a:lnTo>
                  <a:lnTo>
                    <a:pt x="93275" y="57150"/>
                  </a:lnTo>
                  <a:lnTo>
                    <a:pt x="104775" y="52070"/>
                  </a:lnTo>
                  <a:lnTo>
                    <a:pt x="88164" y="44450"/>
                  </a:lnTo>
                  <a:lnTo>
                    <a:pt x="90719" y="40640"/>
                  </a:lnTo>
                  <a:lnTo>
                    <a:pt x="90719" y="30480"/>
                  </a:lnTo>
                  <a:lnTo>
                    <a:pt x="89442" y="25400"/>
                  </a:lnTo>
                  <a:lnTo>
                    <a:pt x="86886" y="21590"/>
                  </a:lnTo>
                  <a:lnTo>
                    <a:pt x="95830" y="16510"/>
                  </a:lnTo>
                  <a:lnTo>
                    <a:pt x="98386" y="13954"/>
                  </a:lnTo>
                  <a:lnTo>
                    <a:pt x="95830" y="11430"/>
                  </a:lnTo>
                  <a:lnTo>
                    <a:pt x="90719" y="10160"/>
                  </a:lnTo>
                  <a:lnTo>
                    <a:pt x="90719" y="7620"/>
                  </a:lnTo>
                  <a:lnTo>
                    <a:pt x="88164" y="7620"/>
                  </a:lnTo>
                  <a:lnTo>
                    <a:pt x="81775" y="8890"/>
                  </a:lnTo>
                  <a:lnTo>
                    <a:pt x="71553" y="8890"/>
                  </a:lnTo>
                  <a:lnTo>
                    <a:pt x="66442" y="7620"/>
                  </a:lnTo>
                  <a:lnTo>
                    <a:pt x="57498" y="2540"/>
                  </a:lnTo>
                  <a:lnTo>
                    <a:pt x="45998" y="0"/>
                  </a:lnTo>
                  <a:lnTo>
                    <a:pt x="40887" y="0"/>
                  </a:lnTo>
                  <a:lnTo>
                    <a:pt x="35776" y="0"/>
                  </a:lnTo>
                  <a:close/>
                </a:path>
              </a:pathLst>
            </a:custGeom>
            <a:solidFill>
              <a:srgbClr val="FFFFFF"/>
            </a:solid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1" name="Freeform 10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ByAAAI8XAAATIAAAAAAAACYAAAAIAAAA//////////8="/>
                </a:ext>
              </a:extLst>
            </p:cNvSpPr>
            <p:nvPr/>
          </p:nvSpPr>
          <p:spPr>
            <a:xfrm>
              <a:off x="3800475" y="5206365"/>
              <a:ext cx="29210" cy="7620"/>
            </a:xfrm>
            <a:custGeom>
              <a:avLst/>
              <a:gdLst/>
              <a:ahLst/>
              <a:cxnLst/>
              <a:rect l="0" t="0" r="29210" b="7620"/>
              <a:pathLst>
                <a:path w="29210" h="7620">
                  <a:moveTo>
                    <a:pt x="0" y="1270"/>
                  </a:moveTo>
                  <a:cubicBezTo>
                    <a:pt x="2540" y="0"/>
                    <a:pt x="5080" y="0"/>
                    <a:pt x="8890" y="0"/>
                  </a:cubicBezTo>
                  <a:cubicBezTo>
                    <a:pt x="13970" y="0"/>
                    <a:pt x="20320" y="2540"/>
                    <a:pt x="25400" y="5080"/>
                  </a:cubicBezTo>
                  <a:cubicBezTo>
                    <a:pt x="26670" y="5080"/>
                    <a:pt x="27940" y="6350"/>
                    <a:pt x="29210" y="762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0" name="Freeform 10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ByAAAJwXAAApIAAAAAAAACYAAAAIAAAA//////////8="/>
                </a:ext>
              </a:extLst>
            </p:cNvSpPr>
            <p:nvPr/>
          </p:nvSpPr>
          <p:spPr>
            <a:xfrm>
              <a:off x="3800475" y="5206365"/>
              <a:ext cx="37465" cy="21590"/>
            </a:xfrm>
            <a:custGeom>
              <a:avLst/>
              <a:gdLst/>
              <a:ahLst/>
              <a:cxnLst/>
              <a:rect l="0" t="0" r="37465" b="21590"/>
              <a:pathLst>
                <a:path w="37465" h="21590">
                  <a:moveTo>
                    <a:pt x="0" y="0"/>
                  </a:moveTo>
                  <a:cubicBezTo>
                    <a:pt x="1291" y="7620"/>
                    <a:pt x="1291" y="3810"/>
                    <a:pt x="5167" y="6350"/>
                  </a:cubicBezTo>
                  <a:cubicBezTo>
                    <a:pt x="6459" y="7620"/>
                    <a:pt x="6459" y="8890"/>
                    <a:pt x="7751" y="11430"/>
                  </a:cubicBezTo>
                  <a:cubicBezTo>
                    <a:pt x="9043" y="12700"/>
                    <a:pt x="9043" y="13970"/>
                    <a:pt x="9043" y="15240"/>
                  </a:cubicBezTo>
                  <a:cubicBezTo>
                    <a:pt x="10335" y="16510"/>
                    <a:pt x="11627" y="17780"/>
                    <a:pt x="12918" y="19050"/>
                  </a:cubicBezTo>
                  <a:cubicBezTo>
                    <a:pt x="14210" y="20320"/>
                    <a:pt x="15502" y="20320"/>
                    <a:pt x="16794" y="20320"/>
                  </a:cubicBezTo>
                  <a:cubicBezTo>
                    <a:pt x="19378" y="20320"/>
                    <a:pt x="20670" y="21590"/>
                    <a:pt x="23254" y="20320"/>
                  </a:cubicBezTo>
                  <a:cubicBezTo>
                    <a:pt x="28421" y="19050"/>
                    <a:pt x="33589" y="17780"/>
                    <a:pt x="37465" y="1651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9" name="Freeform 10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FwAAESAAALkXAAAcIAAAAAAAACYAAAAIAAAA//////////8="/>
                </a:ext>
              </a:extLst>
            </p:cNvSpPr>
            <p:nvPr/>
          </p:nvSpPr>
          <p:spPr>
            <a:xfrm>
              <a:off x="3818890" y="5212715"/>
              <a:ext cx="37465" cy="6985"/>
            </a:xfrm>
            <a:custGeom>
              <a:avLst/>
              <a:gdLst/>
              <a:ahLst/>
              <a:cxnLst/>
              <a:rect l="0" t="0" r="37465" b="6985"/>
              <a:pathLst>
                <a:path w="37465" h="6985">
                  <a:moveTo>
                    <a:pt x="0" y="6985"/>
                  </a:moveTo>
                  <a:cubicBezTo>
                    <a:pt x="3746" y="5588"/>
                    <a:pt x="7493" y="4191"/>
                    <a:pt x="12488" y="2794"/>
                  </a:cubicBezTo>
                  <a:cubicBezTo>
                    <a:pt x="17483" y="1397"/>
                    <a:pt x="23727" y="4191"/>
                    <a:pt x="29972" y="2794"/>
                  </a:cubicBezTo>
                  <a:cubicBezTo>
                    <a:pt x="32469" y="2794"/>
                    <a:pt x="33718" y="0"/>
                    <a:pt x="36216" y="1397"/>
                  </a:cubicBezTo>
                  <a:cubicBezTo>
                    <a:pt x="37465" y="1397"/>
                    <a:pt x="36216" y="4191"/>
                    <a:pt x="36216" y="5588"/>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8" name="Freeform 10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SFwAAJyAAAF8XAAA9IAAAAAAAACYAAAAIAAAA//////////8="/>
                </a:ext>
              </a:extLst>
            </p:cNvSpPr>
            <p:nvPr/>
          </p:nvSpPr>
          <p:spPr>
            <a:xfrm>
              <a:off x="3790950" y="5226685"/>
              <a:ext cx="8255" cy="13970"/>
            </a:xfrm>
            <a:custGeom>
              <a:avLst/>
              <a:gdLst/>
              <a:ahLst/>
              <a:cxnLst/>
              <a:rect l="0" t="0" r="8255" b="13970"/>
              <a:pathLst>
                <a:path w="8255" h="13970">
                  <a:moveTo>
                    <a:pt x="8255" y="0"/>
                  </a:moveTo>
                  <a:cubicBezTo>
                    <a:pt x="5896" y="1270"/>
                    <a:pt x="0" y="7620"/>
                    <a:pt x="1179" y="11430"/>
                  </a:cubicBezTo>
                  <a:lnTo>
                    <a:pt x="2358" y="1397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7" name="Freeform 10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DFwAANyAAAHMXAABZIAAAAAAAACYAAAAIAAAA//////////8="/>
                </a:ext>
              </a:extLst>
            </p:cNvSpPr>
            <p:nvPr/>
          </p:nvSpPr>
          <p:spPr>
            <a:xfrm>
              <a:off x="3781425" y="5236845"/>
              <a:ext cx="30480" cy="21590"/>
            </a:xfrm>
            <a:custGeom>
              <a:avLst/>
              <a:gdLst/>
              <a:ahLst/>
              <a:cxnLst/>
              <a:rect l="0" t="0" r="30480" b="21590"/>
              <a:pathLst>
                <a:path w="30480" h="21590">
                  <a:moveTo>
                    <a:pt x="0" y="0"/>
                  </a:moveTo>
                  <a:cubicBezTo>
                    <a:pt x="2540" y="1270"/>
                    <a:pt x="5080" y="0"/>
                    <a:pt x="8890" y="1270"/>
                  </a:cubicBezTo>
                  <a:cubicBezTo>
                    <a:pt x="11430" y="3810"/>
                    <a:pt x="19050" y="10160"/>
                    <a:pt x="21590" y="12700"/>
                  </a:cubicBezTo>
                  <a:cubicBezTo>
                    <a:pt x="22860" y="15240"/>
                    <a:pt x="22860" y="17780"/>
                    <a:pt x="24130" y="17780"/>
                  </a:cubicBezTo>
                  <a:lnTo>
                    <a:pt x="30480" y="2159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6" name="Freeform 10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RFwAAKSAAALkXAABXIAAAAAAAACYAAAAIAAAA//////////8="/>
                </a:ext>
              </a:extLst>
            </p:cNvSpPr>
            <p:nvPr/>
          </p:nvSpPr>
          <p:spPr>
            <a:xfrm>
              <a:off x="3830955" y="5227955"/>
              <a:ext cx="25400" cy="29210"/>
            </a:xfrm>
            <a:custGeom>
              <a:avLst/>
              <a:gdLst/>
              <a:ahLst/>
              <a:cxnLst/>
              <a:rect l="0" t="0" r="25400" b="29210"/>
              <a:pathLst>
                <a:path w="25400" h="29210">
                  <a:moveTo>
                    <a:pt x="21590" y="0"/>
                  </a:moveTo>
                  <a:cubicBezTo>
                    <a:pt x="24130" y="6350"/>
                    <a:pt x="25400" y="13970"/>
                    <a:pt x="21590" y="20320"/>
                  </a:cubicBezTo>
                  <a:cubicBezTo>
                    <a:pt x="17780" y="27940"/>
                    <a:pt x="6350" y="29210"/>
                    <a:pt x="0" y="2540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5" name="Freeform 10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xFwAAQSAAAKQXAABZIAAAAAAAACYAAAAIAAAA//////////8="/>
                </a:ext>
              </a:extLst>
            </p:cNvSpPr>
            <p:nvPr/>
          </p:nvSpPr>
          <p:spPr>
            <a:xfrm>
              <a:off x="3810635" y="5243195"/>
              <a:ext cx="32385" cy="15240"/>
            </a:xfrm>
            <a:custGeom>
              <a:avLst/>
              <a:gdLst/>
              <a:ahLst/>
              <a:cxnLst/>
              <a:rect l="0" t="0" r="32385" b="15240"/>
              <a:pathLst>
                <a:path w="32385" h="15240">
                  <a:moveTo>
                    <a:pt x="0" y="15240"/>
                  </a:moveTo>
                  <a:cubicBezTo>
                    <a:pt x="2590" y="13970"/>
                    <a:pt x="5181" y="12700"/>
                    <a:pt x="7772" y="12700"/>
                  </a:cubicBezTo>
                  <a:cubicBezTo>
                    <a:pt x="10363" y="11430"/>
                    <a:pt x="12954" y="11430"/>
                    <a:pt x="15544" y="10160"/>
                  </a:cubicBezTo>
                  <a:cubicBezTo>
                    <a:pt x="19431" y="10160"/>
                    <a:pt x="27203" y="10160"/>
                    <a:pt x="28498" y="6350"/>
                  </a:cubicBezTo>
                  <a:lnTo>
                    <a:pt x="32385" y="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4" name="Freeform 10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AsFwAAJyAAAHEXAABXIAAAAAAAACYAAAAIAAAA//////////8="/>
                </a:ext>
              </a:extLst>
            </p:cNvSpPr>
            <p:nvPr/>
          </p:nvSpPr>
          <p:spPr>
            <a:xfrm>
              <a:off x="3766820" y="5226685"/>
              <a:ext cx="43815" cy="30480"/>
            </a:xfrm>
            <a:custGeom>
              <a:avLst/>
              <a:gdLst/>
              <a:ahLst/>
              <a:cxnLst/>
              <a:rect l="0" t="0" r="43815" b="30480"/>
              <a:pathLst>
                <a:path w="43815" h="30480">
                  <a:moveTo>
                    <a:pt x="30044" y="0"/>
                  </a:moveTo>
                  <a:cubicBezTo>
                    <a:pt x="25037" y="0"/>
                    <a:pt x="21281" y="0"/>
                    <a:pt x="16274" y="2540"/>
                  </a:cubicBezTo>
                  <a:cubicBezTo>
                    <a:pt x="11266" y="5080"/>
                    <a:pt x="8763" y="8890"/>
                    <a:pt x="3755" y="10160"/>
                  </a:cubicBezTo>
                  <a:lnTo>
                    <a:pt x="0" y="12700"/>
                  </a:lnTo>
                  <a:cubicBezTo>
                    <a:pt x="2503" y="12700"/>
                    <a:pt x="5007" y="12700"/>
                    <a:pt x="6259" y="13970"/>
                  </a:cubicBezTo>
                  <a:cubicBezTo>
                    <a:pt x="8763" y="15240"/>
                    <a:pt x="10014" y="17780"/>
                    <a:pt x="11266" y="19050"/>
                  </a:cubicBezTo>
                  <a:cubicBezTo>
                    <a:pt x="13770" y="21590"/>
                    <a:pt x="15022" y="24130"/>
                    <a:pt x="17526" y="26670"/>
                  </a:cubicBezTo>
                  <a:cubicBezTo>
                    <a:pt x="25037" y="30480"/>
                    <a:pt x="36303" y="30480"/>
                    <a:pt x="43815" y="3048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3" name="Freeform 10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VSAAAHoXAABxIAAAAAAAACYAAAAIAAAA//////////8="/>
                </a:ext>
              </a:extLst>
            </p:cNvSpPr>
            <p:nvPr/>
          </p:nvSpPr>
          <p:spPr>
            <a:xfrm>
              <a:off x="3783965" y="5255895"/>
              <a:ext cx="32385" cy="17780"/>
            </a:xfrm>
            <a:custGeom>
              <a:avLst/>
              <a:gdLst/>
              <a:ahLst/>
              <a:cxnLst/>
              <a:rect l="0" t="0" r="32385" b="17780"/>
              <a:pathLst>
                <a:path w="32385" h="17780">
                  <a:moveTo>
                    <a:pt x="7772" y="0"/>
                  </a:moveTo>
                  <a:cubicBezTo>
                    <a:pt x="7772" y="1270"/>
                    <a:pt x="6477" y="3810"/>
                    <a:pt x="5181" y="6350"/>
                  </a:cubicBezTo>
                  <a:cubicBezTo>
                    <a:pt x="3886" y="8890"/>
                    <a:pt x="2590" y="11430"/>
                    <a:pt x="0" y="13970"/>
                  </a:cubicBezTo>
                  <a:cubicBezTo>
                    <a:pt x="6477" y="13970"/>
                    <a:pt x="15544" y="17780"/>
                    <a:pt x="22021" y="12700"/>
                  </a:cubicBezTo>
                  <a:cubicBezTo>
                    <a:pt x="25908" y="8890"/>
                    <a:pt x="29794" y="3810"/>
                    <a:pt x="32385"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2" name="Freeform 10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tFwAATSAAAMwXAAB5IAAAAAAAACYAAAAIAAAA//////////8="/>
                </a:ext>
              </a:extLst>
            </p:cNvSpPr>
            <p:nvPr/>
          </p:nvSpPr>
          <p:spPr>
            <a:xfrm>
              <a:off x="3808095" y="5250815"/>
              <a:ext cx="60325" cy="27940"/>
            </a:xfrm>
            <a:custGeom>
              <a:avLst/>
              <a:gdLst/>
              <a:ahLst/>
              <a:cxnLst/>
              <a:rect l="0" t="0" r="60325" b="27940"/>
              <a:pathLst>
                <a:path w="60325" h="27940">
                  <a:moveTo>
                    <a:pt x="1283" y="13970"/>
                  </a:moveTo>
                  <a:cubicBezTo>
                    <a:pt x="1283" y="15240"/>
                    <a:pt x="0" y="17780"/>
                    <a:pt x="1283" y="19050"/>
                  </a:cubicBezTo>
                  <a:cubicBezTo>
                    <a:pt x="10268" y="27940"/>
                    <a:pt x="42355" y="16510"/>
                    <a:pt x="51340" y="12700"/>
                  </a:cubicBezTo>
                  <a:cubicBezTo>
                    <a:pt x="55190" y="11430"/>
                    <a:pt x="57757" y="8890"/>
                    <a:pt x="60325" y="7620"/>
                  </a:cubicBezTo>
                  <a:cubicBezTo>
                    <a:pt x="55190" y="6350"/>
                    <a:pt x="51340" y="3810"/>
                    <a:pt x="46206" y="1270"/>
                  </a:cubicBezTo>
                  <a:cubicBezTo>
                    <a:pt x="44922" y="0"/>
                    <a:pt x="43639" y="1270"/>
                    <a:pt x="43639"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1" name="Freeform 10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NFwAAfSAAAM4XAACZIAAAAAAAACYAAAAIAAAA//////////8="/>
                </a:ext>
              </a:extLst>
            </p:cNvSpPr>
            <p:nvPr/>
          </p:nvSpPr>
          <p:spPr>
            <a:xfrm>
              <a:off x="3828415" y="5281295"/>
              <a:ext cx="41275" cy="17780"/>
            </a:xfrm>
            <a:custGeom>
              <a:avLst/>
              <a:gdLst/>
              <a:ahLst/>
              <a:cxnLst/>
              <a:rect l="0" t="0" r="41275" b="17780"/>
              <a:pathLst>
                <a:path w="41275" h="17780">
                  <a:moveTo>
                    <a:pt x="0" y="11430"/>
                  </a:moveTo>
                  <a:cubicBezTo>
                    <a:pt x="0" y="2540"/>
                    <a:pt x="21927" y="1270"/>
                    <a:pt x="28376" y="1270"/>
                  </a:cubicBezTo>
                  <a:cubicBezTo>
                    <a:pt x="30956" y="1270"/>
                    <a:pt x="33535" y="2540"/>
                    <a:pt x="36115" y="1270"/>
                  </a:cubicBezTo>
                  <a:cubicBezTo>
                    <a:pt x="36115" y="0"/>
                    <a:pt x="39985" y="0"/>
                    <a:pt x="41275" y="0"/>
                  </a:cubicBezTo>
                  <a:cubicBezTo>
                    <a:pt x="37405" y="3810"/>
                    <a:pt x="38695" y="8890"/>
                    <a:pt x="33535" y="13970"/>
                  </a:cubicBezTo>
                  <a:cubicBezTo>
                    <a:pt x="29666" y="17780"/>
                    <a:pt x="21927" y="17780"/>
                    <a:pt x="16767" y="16510"/>
                  </a:cubicBezTo>
                  <a:cubicBezTo>
                    <a:pt x="12898" y="15240"/>
                    <a:pt x="3869" y="8890"/>
                    <a:pt x="0" y="11430"/>
                  </a:cubicBezTo>
                  <a:cubicBezTo>
                    <a:pt x="0" y="11430"/>
                    <a:pt x="0" y="11430"/>
                    <a:pt x="0" y="1143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20" name="Freeform 10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LFwAAeyAAANEXAACZIAAAAAAAACYAAAAIAAAA//////////8="/>
                </a:ext>
              </a:extLst>
            </p:cNvSpPr>
            <p:nvPr/>
          </p:nvSpPr>
          <p:spPr>
            <a:xfrm>
              <a:off x="3827145" y="5280025"/>
              <a:ext cx="44450" cy="19050"/>
            </a:xfrm>
            <a:custGeom>
              <a:avLst/>
              <a:gdLst/>
              <a:ahLst/>
              <a:cxnLst/>
              <a:rect l="0" t="0" r="44450" b="19050"/>
              <a:pathLst>
                <a:path w="44450" h="19050">
                  <a:moveTo>
                    <a:pt x="0" y="12700"/>
                  </a:moveTo>
                  <a:lnTo>
                    <a:pt x="1270" y="12700"/>
                  </a:lnTo>
                  <a:lnTo>
                    <a:pt x="0" y="12700"/>
                  </a:lnTo>
                  <a:close/>
                  <a:moveTo>
                    <a:pt x="0" y="12700"/>
                  </a:moveTo>
                  <a:lnTo>
                    <a:pt x="1270" y="12700"/>
                  </a:lnTo>
                  <a:lnTo>
                    <a:pt x="0" y="12700"/>
                  </a:lnTo>
                  <a:close/>
                  <a:moveTo>
                    <a:pt x="0" y="12700"/>
                  </a:moveTo>
                  <a:cubicBezTo>
                    <a:pt x="0" y="7620"/>
                    <a:pt x="6350" y="5080"/>
                    <a:pt x="12700" y="3810"/>
                  </a:cubicBezTo>
                  <a:lnTo>
                    <a:pt x="12700" y="5080"/>
                  </a:lnTo>
                  <a:cubicBezTo>
                    <a:pt x="6350" y="6350"/>
                    <a:pt x="1270" y="8890"/>
                    <a:pt x="1270" y="12700"/>
                  </a:cubicBezTo>
                  <a:lnTo>
                    <a:pt x="0" y="12700"/>
                  </a:lnTo>
                  <a:close/>
                  <a:moveTo>
                    <a:pt x="12700" y="3810"/>
                  </a:moveTo>
                  <a:cubicBezTo>
                    <a:pt x="19050" y="2540"/>
                    <a:pt x="25400" y="1270"/>
                    <a:pt x="29210" y="1270"/>
                  </a:cubicBezTo>
                  <a:lnTo>
                    <a:pt x="29210" y="3810"/>
                  </a:lnTo>
                  <a:cubicBezTo>
                    <a:pt x="25400" y="3810"/>
                    <a:pt x="19050" y="3810"/>
                    <a:pt x="12700" y="5080"/>
                  </a:cubicBezTo>
                  <a:lnTo>
                    <a:pt x="12700" y="3810"/>
                  </a:lnTo>
                  <a:close/>
                  <a:moveTo>
                    <a:pt x="29210" y="1270"/>
                  </a:moveTo>
                  <a:lnTo>
                    <a:pt x="29210" y="3810"/>
                  </a:lnTo>
                  <a:lnTo>
                    <a:pt x="29210" y="1270"/>
                  </a:lnTo>
                  <a:close/>
                  <a:moveTo>
                    <a:pt x="29210" y="1270"/>
                  </a:moveTo>
                  <a:lnTo>
                    <a:pt x="29210" y="3810"/>
                  </a:lnTo>
                  <a:lnTo>
                    <a:pt x="29210" y="1270"/>
                  </a:lnTo>
                  <a:close/>
                  <a:moveTo>
                    <a:pt x="29210" y="1270"/>
                  </a:moveTo>
                  <a:cubicBezTo>
                    <a:pt x="30480" y="1270"/>
                    <a:pt x="31750" y="2540"/>
                    <a:pt x="33020" y="2540"/>
                  </a:cubicBezTo>
                  <a:lnTo>
                    <a:pt x="33020" y="3810"/>
                  </a:lnTo>
                  <a:cubicBezTo>
                    <a:pt x="31750" y="3810"/>
                    <a:pt x="30480" y="3810"/>
                    <a:pt x="29210" y="3810"/>
                  </a:cubicBezTo>
                  <a:lnTo>
                    <a:pt x="29210" y="1270"/>
                  </a:lnTo>
                  <a:close/>
                  <a:moveTo>
                    <a:pt x="33020" y="2540"/>
                  </a:moveTo>
                  <a:cubicBezTo>
                    <a:pt x="34290" y="2540"/>
                    <a:pt x="35560" y="2540"/>
                    <a:pt x="35560" y="1270"/>
                  </a:cubicBezTo>
                  <a:lnTo>
                    <a:pt x="36830" y="2540"/>
                  </a:lnTo>
                  <a:cubicBezTo>
                    <a:pt x="35560" y="3810"/>
                    <a:pt x="34290" y="3810"/>
                    <a:pt x="33020" y="3810"/>
                  </a:cubicBezTo>
                  <a:lnTo>
                    <a:pt x="33020" y="2540"/>
                  </a:lnTo>
                  <a:close/>
                  <a:moveTo>
                    <a:pt x="35560" y="1270"/>
                  </a:moveTo>
                  <a:lnTo>
                    <a:pt x="36830" y="2540"/>
                  </a:lnTo>
                  <a:lnTo>
                    <a:pt x="35560" y="1270"/>
                  </a:lnTo>
                  <a:close/>
                  <a:moveTo>
                    <a:pt x="35560" y="1270"/>
                  </a:moveTo>
                  <a:lnTo>
                    <a:pt x="36830" y="2540"/>
                  </a:lnTo>
                  <a:lnTo>
                    <a:pt x="35560" y="1270"/>
                  </a:lnTo>
                  <a:close/>
                  <a:moveTo>
                    <a:pt x="35560" y="1270"/>
                  </a:moveTo>
                  <a:lnTo>
                    <a:pt x="36830" y="2540"/>
                  </a:lnTo>
                  <a:lnTo>
                    <a:pt x="35560" y="1270"/>
                  </a:lnTo>
                  <a:close/>
                  <a:moveTo>
                    <a:pt x="35560" y="1270"/>
                  </a:moveTo>
                  <a:cubicBezTo>
                    <a:pt x="35560" y="1270"/>
                    <a:pt x="36830" y="1270"/>
                    <a:pt x="36830" y="1270"/>
                  </a:cubicBezTo>
                  <a:lnTo>
                    <a:pt x="36830" y="2540"/>
                  </a:lnTo>
                  <a:cubicBezTo>
                    <a:pt x="36830" y="2540"/>
                    <a:pt x="36830" y="2540"/>
                    <a:pt x="36830" y="2540"/>
                  </a:cubicBezTo>
                  <a:lnTo>
                    <a:pt x="35560" y="1270"/>
                  </a:lnTo>
                  <a:close/>
                  <a:moveTo>
                    <a:pt x="36830" y="1270"/>
                  </a:moveTo>
                  <a:cubicBezTo>
                    <a:pt x="36830" y="1270"/>
                    <a:pt x="36830" y="1270"/>
                    <a:pt x="36830" y="1270"/>
                  </a:cubicBezTo>
                  <a:lnTo>
                    <a:pt x="38100" y="2540"/>
                  </a:lnTo>
                  <a:cubicBezTo>
                    <a:pt x="38100" y="2540"/>
                    <a:pt x="36830" y="2540"/>
                    <a:pt x="36830" y="2540"/>
                  </a:cubicBezTo>
                  <a:lnTo>
                    <a:pt x="36830" y="1270"/>
                  </a:lnTo>
                  <a:close/>
                  <a:moveTo>
                    <a:pt x="36830" y="1270"/>
                  </a:moveTo>
                  <a:cubicBezTo>
                    <a:pt x="39370" y="0"/>
                    <a:pt x="40640" y="0"/>
                    <a:pt x="41910" y="0"/>
                  </a:cubicBezTo>
                  <a:lnTo>
                    <a:pt x="41910" y="1270"/>
                  </a:lnTo>
                  <a:cubicBezTo>
                    <a:pt x="41910" y="1270"/>
                    <a:pt x="39370" y="2540"/>
                    <a:pt x="38100" y="2540"/>
                  </a:cubicBezTo>
                  <a:lnTo>
                    <a:pt x="36830" y="1270"/>
                  </a:lnTo>
                  <a:close/>
                  <a:moveTo>
                    <a:pt x="41910" y="0"/>
                  </a:moveTo>
                  <a:lnTo>
                    <a:pt x="44450" y="0"/>
                  </a:lnTo>
                  <a:lnTo>
                    <a:pt x="43180" y="1270"/>
                  </a:lnTo>
                  <a:lnTo>
                    <a:pt x="41910" y="1270"/>
                  </a:lnTo>
                  <a:lnTo>
                    <a:pt x="41910" y="0"/>
                  </a:lnTo>
                  <a:close/>
                  <a:moveTo>
                    <a:pt x="43180" y="1270"/>
                  </a:moveTo>
                  <a:cubicBezTo>
                    <a:pt x="40640" y="3810"/>
                    <a:pt x="39370" y="6350"/>
                    <a:pt x="39370" y="8890"/>
                  </a:cubicBezTo>
                  <a:lnTo>
                    <a:pt x="36830" y="7620"/>
                  </a:lnTo>
                  <a:cubicBezTo>
                    <a:pt x="38100" y="5080"/>
                    <a:pt x="39370" y="2540"/>
                    <a:pt x="41910" y="0"/>
                  </a:cubicBezTo>
                  <a:lnTo>
                    <a:pt x="43180" y="1270"/>
                  </a:lnTo>
                  <a:close/>
                  <a:moveTo>
                    <a:pt x="39370" y="8890"/>
                  </a:moveTo>
                  <a:cubicBezTo>
                    <a:pt x="38100" y="11430"/>
                    <a:pt x="36830" y="13970"/>
                    <a:pt x="35560" y="15240"/>
                  </a:cubicBezTo>
                  <a:lnTo>
                    <a:pt x="34290" y="13970"/>
                  </a:lnTo>
                  <a:cubicBezTo>
                    <a:pt x="35560" y="12700"/>
                    <a:pt x="36830" y="10160"/>
                    <a:pt x="36830" y="7620"/>
                  </a:cubicBezTo>
                  <a:lnTo>
                    <a:pt x="39370" y="8890"/>
                  </a:lnTo>
                  <a:close/>
                  <a:moveTo>
                    <a:pt x="35560" y="15240"/>
                  </a:moveTo>
                  <a:lnTo>
                    <a:pt x="34290" y="13970"/>
                  </a:lnTo>
                  <a:lnTo>
                    <a:pt x="35560" y="15240"/>
                  </a:lnTo>
                  <a:close/>
                  <a:moveTo>
                    <a:pt x="35560" y="15240"/>
                  </a:moveTo>
                  <a:lnTo>
                    <a:pt x="34290" y="15240"/>
                  </a:lnTo>
                  <a:lnTo>
                    <a:pt x="35560" y="15240"/>
                  </a:lnTo>
                  <a:close/>
                  <a:moveTo>
                    <a:pt x="35560" y="15240"/>
                  </a:moveTo>
                  <a:cubicBezTo>
                    <a:pt x="34290" y="16510"/>
                    <a:pt x="34290" y="16510"/>
                    <a:pt x="33020" y="17780"/>
                  </a:cubicBezTo>
                  <a:lnTo>
                    <a:pt x="31750" y="15240"/>
                  </a:lnTo>
                  <a:cubicBezTo>
                    <a:pt x="33020" y="15240"/>
                    <a:pt x="33020" y="15240"/>
                    <a:pt x="34290" y="13970"/>
                  </a:cubicBezTo>
                  <a:lnTo>
                    <a:pt x="35560" y="15240"/>
                  </a:lnTo>
                  <a:close/>
                  <a:moveTo>
                    <a:pt x="33020" y="17780"/>
                  </a:moveTo>
                  <a:cubicBezTo>
                    <a:pt x="31750" y="17780"/>
                    <a:pt x="31750" y="17780"/>
                    <a:pt x="30480" y="17780"/>
                  </a:cubicBezTo>
                  <a:lnTo>
                    <a:pt x="30480" y="16510"/>
                  </a:lnTo>
                  <a:cubicBezTo>
                    <a:pt x="30480" y="16510"/>
                    <a:pt x="31750" y="16510"/>
                    <a:pt x="31750" y="15240"/>
                  </a:cubicBezTo>
                  <a:lnTo>
                    <a:pt x="33020" y="17780"/>
                  </a:lnTo>
                  <a:close/>
                  <a:moveTo>
                    <a:pt x="30480" y="17780"/>
                  </a:moveTo>
                  <a:cubicBezTo>
                    <a:pt x="26670" y="19050"/>
                    <a:pt x="21590" y="19050"/>
                    <a:pt x="17780" y="17780"/>
                  </a:cubicBezTo>
                  <a:lnTo>
                    <a:pt x="17780" y="16510"/>
                  </a:lnTo>
                  <a:cubicBezTo>
                    <a:pt x="21590" y="17780"/>
                    <a:pt x="26670" y="17780"/>
                    <a:pt x="30480" y="16510"/>
                  </a:cubicBezTo>
                  <a:lnTo>
                    <a:pt x="30480" y="17780"/>
                  </a:lnTo>
                  <a:close/>
                  <a:moveTo>
                    <a:pt x="17780" y="16510"/>
                  </a:moveTo>
                  <a:lnTo>
                    <a:pt x="17780" y="17780"/>
                  </a:lnTo>
                  <a:lnTo>
                    <a:pt x="17780" y="16510"/>
                  </a:lnTo>
                  <a:close/>
                  <a:moveTo>
                    <a:pt x="17780" y="17780"/>
                  </a:moveTo>
                  <a:lnTo>
                    <a:pt x="17780" y="16510"/>
                  </a:lnTo>
                  <a:lnTo>
                    <a:pt x="17780" y="17780"/>
                  </a:lnTo>
                  <a:close/>
                  <a:moveTo>
                    <a:pt x="17780" y="17780"/>
                  </a:moveTo>
                  <a:cubicBezTo>
                    <a:pt x="16510" y="17780"/>
                    <a:pt x="15240" y="16510"/>
                    <a:pt x="12700" y="16510"/>
                  </a:cubicBezTo>
                  <a:lnTo>
                    <a:pt x="13970" y="13970"/>
                  </a:lnTo>
                  <a:cubicBezTo>
                    <a:pt x="15240" y="15240"/>
                    <a:pt x="16510" y="16510"/>
                    <a:pt x="17780" y="16510"/>
                  </a:cubicBezTo>
                  <a:lnTo>
                    <a:pt x="17780" y="17780"/>
                  </a:lnTo>
                  <a:close/>
                  <a:moveTo>
                    <a:pt x="12700" y="16510"/>
                  </a:moveTo>
                  <a:cubicBezTo>
                    <a:pt x="8890" y="13970"/>
                    <a:pt x="3810" y="11430"/>
                    <a:pt x="2540" y="13970"/>
                  </a:cubicBezTo>
                  <a:lnTo>
                    <a:pt x="1270" y="12700"/>
                  </a:lnTo>
                  <a:cubicBezTo>
                    <a:pt x="3810" y="10160"/>
                    <a:pt x="8890" y="12700"/>
                    <a:pt x="13970" y="13970"/>
                  </a:cubicBezTo>
                  <a:lnTo>
                    <a:pt x="12700" y="16510"/>
                  </a:lnTo>
                  <a:close/>
                  <a:moveTo>
                    <a:pt x="2540" y="13970"/>
                  </a:moveTo>
                  <a:cubicBezTo>
                    <a:pt x="2540" y="13970"/>
                    <a:pt x="1270" y="13970"/>
                    <a:pt x="1270" y="13970"/>
                  </a:cubicBezTo>
                  <a:lnTo>
                    <a:pt x="1270" y="12700"/>
                  </a:lnTo>
                  <a:cubicBezTo>
                    <a:pt x="1270" y="12700"/>
                    <a:pt x="1270" y="12700"/>
                    <a:pt x="1270" y="12700"/>
                  </a:cubicBezTo>
                  <a:lnTo>
                    <a:pt x="2540" y="13970"/>
                  </a:lnTo>
                  <a:close/>
                  <a:moveTo>
                    <a:pt x="1270" y="13970"/>
                  </a:moveTo>
                  <a:cubicBezTo>
                    <a:pt x="1270" y="13970"/>
                    <a:pt x="1270" y="13970"/>
                    <a:pt x="1270" y="13970"/>
                  </a:cubicBezTo>
                  <a:lnTo>
                    <a:pt x="0" y="12700"/>
                  </a:lnTo>
                  <a:cubicBezTo>
                    <a:pt x="0" y="12700"/>
                    <a:pt x="1270" y="12700"/>
                    <a:pt x="1270" y="12700"/>
                  </a:cubicBezTo>
                  <a:lnTo>
                    <a:pt x="1270" y="13970"/>
                  </a:lnTo>
                  <a:close/>
                  <a:moveTo>
                    <a:pt x="1270" y="13970"/>
                  </a:moveTo>
                  <a:lnTo>
                    <a:pt x="0" y="13970"/>
                  </a:lnTo>
                  <a:lnTo>
                    <a:pt x="0" y="12700"/>
                  </a:lnTo>
                  <a:lnTo>
                    <a:pt x="1270" y="12700"/>
                  </a:lnTo>
                  <a:lnTo>
                    <a:pt x="1270" y="139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19" name="Freeform 10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LFwAAhSAAAIcXAACjIAAAAAAAACYAAAAIAAAA//////////8="/>
                </a:ext>
              </a:extLst>
            </p:cNvSpPr>
            <p:nvPr/>
          </p:nvSpPr>
          <p:spPr>
            <a:xfrm>
              <a:off x="3786505" y="5286375"/>
              <a:ext cx="38100" cy="19050"/>
            </a:xfrm>
            <a:custGeom>
              <a:avLst/>
              <a:gdLst/>
              <a:ahLst/>
              <a:cxnLst/>
              <a:rect l="0" t="0" r="38100" b="19050"/>
              <a:pathLst>
                <a:path w="38100" h="19050">
                  <a:moveTo>
                    <a:pt x="38100" y="12700"/>
                  </a:moveTo>
                  <a:cubicBezTo>
                    <a:pt x="38100" y="3810"/>
                    <a:pt x="17780" y="2540"/>
                    <a:pt x="12700" y="2540"/>
                  </a:cubicBezTo>
                  <a:cubicBezTo>
                    <a:pt x="10160" y="2540"/>
                    <a:pt x="7620" y="3810"/>
                    <a:pt x="5080" y="2540"/>
                  </a:cubicBezTo>
                  <a:cubicBezTo>
                    <a:pt x="5080" y="1270"/>
                    <a:pt x="1270" y="0"/>
                    <a:pt x="0" y="0"/>
                  </a:cubicBezTo>
                  <a:cubicBezTo>
                    <a:pt x="5080" y="5080"/>
                    <a:pt x="3810" y="10160"/>
                    <a:pt x="7620" y="15240"/>
                  </a:cubicBezTo>
                  <a:cubicBezTo>
                    <a:pt x="11430" y="19050"/>
                    <a:pt x="19050" y="19050"/>
                    <a:pt x="22860" y="16510"/>
                  </a:cubicBezTo>
                  <a:cubicBezTo>
                    <a:pt x="26670" y="16510"/>
                    <a:pt x="35560" y="8890"/>
                    <a:pt x="38100" y="12700"/>
                  </a:cubicBezTo>
                  <a:cubicBezTo>
                    <a:pt x="38100" y="12700"/>
                    <a:pt x="38100" y="12700"/>
                    <a:pt x="38100" y="1270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18" name="Freeform 10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HFwAAgyAAAIkXAACjIAAAAAAAACYAAAAIAAAA//////////8="/>
                </a:ext>
              </a:extLst>
            </p:cNvSpPr>
            <p:nvPr/>
          </p:nvSpPr>
          <p:spPr>
            <a:xfrm>
              <a:off x="3783965" y="5285105"/>
              <a:ext cx="41910" cy="20320"/>
            </a:xfrm>
            <a:custGeom>
              <a:avLst/>
              <a:gdLst/>
              <a:ahLst/>
              <a:cxnLst/>
              <a:rect l="0" t="0" r="41910" b="20320"/>
              <a:pathLst>
                <a:path w="41910" h="20320">
                  <a:moveTo>
                    <a:pt x="40640" y="13970"/>
                  </a:moveTo>
                  <a:lnTo>
                    <a:pt x="41910" y="13970"/>
                  </a:lnTo>
                  <a:lnTo>
                    <a:pt x="40640" y="13970"/>
                  </a:lnTo>
                  <a:close/>
                  <a:moveTo>
                    <a:pt x="41910" y="13970"/>
                  </a:moveTo>
                  <a:lnTo>
                    <a:pt x="40640" y="13970"/>
                  </a:lnTo>
                  <a:lnTo>
                    <a:pt x="41910" y="13970"/>
                  </a:lnTo>
                  <a:close/>
                  <a:moveTo>
                    <a:pt x="40640" y="13970"/>
                  </a:moveTo>
                  <a:cubicBezTo>
                    <a:pt x="40640" y="10160"/>
                    <a:pt x="35560" y="7620"/>
                    <a:pt x="30480" y="6350"/>
                  </a:cubicBezTo>
                  <a:lnTo>
                    <a:pt x="30480" y="5080"/>
                  </a:lnTo>
                  <a:cubicBezTo>
                    <a:pt x="36830" y="6350"/>
                    <a:pt x="41910" y="8890"/>
                    <a:pt x="41910" y="13970"/>
                  </a:cubicBezTo>
                  <a:lnTo>
                    <a:pt x="40640" y="13970"/>
                  </a:lnTo>
                  <a:close/>
                  <a:moveTo>
                    <a:pt x="30480" y="6350"/>
                  </a:moveTo>
                  <a:cubicBezTo>
                    <a:pt x="24130" y="5080"/>
                    <a:pt x="17780" y="5080"/>
                    <a:pt x="15240" y="5080"/>
                  </a:cubicBezTo>
                  <a:lnTo>
                    <a:pt x="15240" y="2540"/>
                  </a:lnTo>
                  <a:cubicBezTo>
                    <a:pt x="17780" y="2540"/>
                    <a:pt x="24130" y="2540"/>
                    <a:pt x="30480" y="5080"/>
                  </a:cubicBezTo>
                  <a:lnTo>
                    <a:pt x="30480" y="6350"/>
                  </a:lnTo>
                  <a:close/>
                  <a:moveTo>
                    <a:pt x="15240" y="5080"/>
                  </a:moveTo>
                  <a:lnTo>
                    <a:pt x="15240" y="2540"/>
                  </a:lnTo>
                  <a:lnTo>
                    <a:pt x="15240" y="5080"/>
                  </a:lnTo>
                  <a:close/>
                  <a:moveTo>
                    <a:pt x="15240" y="5080"/>
                  </a:moveTo>
                  <a:lnTo>
                    <a:pt x="15240" y="2540"/>
                  </a:lnTo>
                  <a:lnTo>
                    <a:pt x="15240" y="5080"/>
                  </a:lnTo>
                  <a:close/>
                  <a:moveTo>
                    <a:pt x="15240" y="5080"/>
                  </a:moveTo>
                  <a:cubicBezTo>
                    <a:pt x="13970" y="5080"/>
                    <a:pt x="12700" y="5080"/>
                    <a:pt x="11430" y="5080"/>
                  </a:cubicBezTo>
                  <a:lnTo>
                    <a:pt x="11430" y="3810"/>
                  </a:lnTo>
                  <a:cubicBezTo>
                    <a:pt x="12700" y="2540"/>
                    <a:pt x="13970" y="2540"/>
                    <a:pt x="15240" y="2540"/>
                  </a:cubicBezTo>
                  <a:lnTo>
                    <a:pt x="15240" y="5080"/>
                  </a:lnTo>
                  <a:close/>
                  <a:moveTo>
                    <a:pt x="11430" y="5080"/>
                  </a:moveTo>
                  <a:cubicBezTo>
                    <a:pt x="10160" y="5080"/>
                    <a:pt x="8890" y="5080"/>
                    <a:pt x="7620" y="3810"/>
                  </a:cubicBezTo>
                  <a:lnTo>
                    <a:pt x="8890" y="2540"/>
                  </a:lnTo>
                  <a:cubicBezTo>
                    <a:pt x="8890" y="3810"/>
                    <a:pt x="10160" y="3810"/>
                    <a:pt x="11430" y="3810"/>
                  </a:cubicBezTo>
                  <a:lnTo>
                    <a:pt x="11430" y="5080"/>
                  </a:lnTo>
                  <a:close/>
                  <a:moveTo>
                    <a:pt x="8890" y="2540"/>
                  </a:moveTo>
                  <a:lnTo>
                    <a:pt x="7620" y="3810"/>
                  </a:lnTo>
                  <a:lnTo>
                    <a:pt x="8890" y="2540"/>
                  </a:lnTo>
                  <a:close/>
                  <a:moveTo>
                    <a:pt x="7620" y="3810"/>
                  </a:moveTo>
                  <a:lnTo>
                    <a:pt x="8890" y="2540"/>
                  </a:lnTo>
                  <a:lnTo>
                    <a:pt x="7620" y="3810"/>
                  </a:lnTo>
                  <a:close/>
                  <a:moveTo>
                    <a:pt x="8890" y="2540"/>
                  </a:moveTo>
                  <a:lnTo>
                    <a:pt x="7620" y="3810"/>
                  </a:lnTo>
                  <a:lnTo>
                    <a:pt x="8890" y="2540"/>
                  </a:lnTo>
                  <a:close/>
                  <a:moveTo>
                    <a:pt x="7620" y="3810"/>
                  </a:moveTo>
                  <a:cubicBezTo>
                    <a:pt x="7620" y="3810"/>
                    <a:pt x="7620" y="3810"/>
                    <a:pt x="7620" y="3810"/>
                  </a:cubicBezTo>
                  <a:lnTo>
                    <a:pt x="7620" y="2540"/>
                  </a:lnTo>
                  <a:cubicBezTo>
                    <a:pt x="7620" y="2540"/>
                    <a:pt x="8890" y="2540"/>
                    <a:pt x="8890" y="2540"/>
                  </a:cubicBezTo>
                  <a:lnTo>
                    <a:pt x="7620" y="3810"/>
                  </a:lnTo>
                  <a:close/>
                  <a:moveTo>
                    <a:pt x="7620" y="3810"/>
                  </a:moveTo>
                  <a:cubicBezTo>
                    <a:pt x="7620" y="3810"/>
                    <a:pt x="6350" y="3810"/>
                    <a:pt x="6350" y="3810"/>
                  </a:cubicBezTo>
                  <a:lnTo>
                    <a:pt x="7620" y="2540"/>
                  </a:lnTo>
                  <a:cubicBezTo>
                    <a:pt x="7620" y="2540"/>
                    <a:pt x="7620" y="2540"/>
                    <a:pt x="7620" y="2540"/>
                  </a:cubicBezTo>
                  <a:lnTo>
                    <a:pt x="7620" y="3810"/>
                  </a:lnTo>
                  <a:close/>
                  <a:moveTo>
                    <a:pt x="6350" y="3810"/>
                  </a:moveTo>
                  <a:cubicBezTo>
                    <a:pt x="5080" y="2540"/>
                    <a:pt x="3810" y="2540"/>
                    <a:pt x="2540" y="2540"/>
                  </a:cubicBezTo>
                  <a:lnTo>
                    <a:pt x="2540" y="1270"/>
                  </a:lnTo>
                  <a:cubicBezTo>
                    <a:pt x="3810" y="1270"/>
                    <a:pt x="6350" y="1270"/>
                    <a:pt x="7620" y="2540"/>
                  </a:cubicBezTo>
                  <a:lnTo>
                    <a:pt x="6350" y="3810"/>
                  </a:lnTo>
                  <a:close/>
                  <a:moveTo>
                    <a:pt x="2540" y="2540"/>
                  </a:moveTo>
                  <a:lnTo>
                    <a:pt x="0" y="0"/>
                  </a:lnTo>
                  <a:lnTo>
                    <a:pt x="2540" y="1270"/>
                  </a:lnTo>
                  <a:lnTo>
                    <a:pt x="2540" y="2540"/>
                  </a:lnTo>
                  <a:close/>
                  <a:moveTo>
                    <a:pt x="3810" y="1270"/>
                  </a:moveTo>
                  <a:cubicBezTo>
                    <a:pt x="6350" y="3810"/>
                    <a:pt x="6350" y="6350"/>
                    <a:pt x="7620" y="8890"/>
                  </a:cubicBezTo>
                  <a:lnTo>
                    <a:pt x="5080" y="8890"/>
                  </a:lnTo>
                  <a:cubicBezTo>
                    <a:pt x="5080" y="6350"/>
                    <a:pt x="3810" y="3810"/>
                    <a:pt x="2540" y="2540"/>
                  </a:cubicBezTo>
                  <a:lnTo>
                    <a:pt x="3810" y="1270"/>
                  </a:lnTo>
                  <a:close/>
                  <a:moveTo>
                    <a:pt x="7620" y="8890"/>
                  </a:moveTo>
                  <a:cubicBezTo>
                    <a:pt x="7620" y="11430"/>
                    <a:pt x="8890" y="13970"/>
                    <a:pt x="10160" y="15240"/>
                  </a:cubicBezTo>
                  <a:lnTo>
                    <a:pt x="8890" y="16510"/>
                  </a:lnTo>
                  <a:cubicBezTo>
                    <a:pt x="7620" y="13970"/>
                    <a:pt x="6350" y="11430"/>
                    <a:pt x="5080" y="8890"/>
                  </a:cubicBezTo>
                  <a:lnTo>
                    <a:pt x="7620" y="8890"/>
                  </a:lnTo>
                  <a:close/>
                  <a:moveTo>
                    <a:pt x="10160" y="15240"/>
                  </a:moveTo>
                  <a:lnTo>
                    <a:pt x="8890" y="16510"/>
                  </a:lnTo>
                  <a:lnTo>
                    <a:pt x="10160" y="15240"/>
                  </a:lnTo>
                  <a:close/>
                  <a:moveTo>
                    <a:pt x="8890" y="16510"/>
                  </a:moveTo>
                  <a:lnTo>
                    <a:pt x="10160" y="16510"/>
                  </a:lnTo>
                  <a:lnTo>
                    <a:pt x="8890" y="16510"/>
                  </a:lnTo>
                  <a:close/>
                  <a:moveTo>
                    <a:pt x="10160" y="15240"/>
                  </a:moveTo>
                  <a:cubicBezTo>
                    <a:pt x="11430" y="16510"/>
                    <a:pt x="11430" y="16510"/>
                    <a:pt x="12700" y="16510"/>
                  </a:cubicBezTo>
                  <a:lnTo>
                    <a:pt x="11430" y="17780"/>
                  </a:lnTo>
                  <a:cubicBezTo>
                    <a:pt x="10160" y="17780"/>
                    <a:pt x="10160" y="17780"/>
                    <a:pt x="8890" y="16510"/>
                  </a:cubicBezTo>
                  <a:lnTo>
                    <a:pt x="10160" y="15240"/>
                  </a:lnTo>
                  <a:close/>
                  <a:moveTo>
                    <a:pt x="12700" y="16510"/>
                  </a:moveTo>
                  <a:cubicBezTo>
                    <a:pt x="12700" y="16510"/>
                    <a:pt x="13970" y="17780"/>
                    <a:pt x="13970" y="17780"/>
                  </a:cubicBezTo>
                  <a:lnTo>
                    <a:pt x="13970" y="19050"/>
                  </a:lnTo>
                  <a:cubicBezTo>
                    <a:pt x="12700" y="19050"/>
                    <a:pt x="11430" y="19050"/>
                    <a:pt x="11430" y="17780"/>
                  </a:cubicBezTo>
                  <a:lnTo>
                    <a:pt x="12700" y="16510"/>
                  </a:lnTo>
                  <a:close/>
                  <a:moveTo>
                    <a:pt x="13970" y="17780"/>
                  </a:moveTo>
                  <a:cubicBezTo>
                    <a:pt x="17780" y="19050"/>
                    <a:pt x="21590" y="17780"/>
                    <a:pt x="25400" y="17780"/>
                  </a:cubicBezTo>
                  <a:lnTo>
                    <a:pt x="25400" y="19050"/>
                  </a:lnTo>
                  <a:cubicBezTo>
                    <a:pt x="22860" y="20320"/>
                    <a:pt x="17780" y="20320"/>
                    <a:pt x="13970" y="19050"/>
                  </a:cubicBezTo>
                  <a:lnTo>
                    <a:pt x="13970" y="17780"/>
                  </a:lnTo>
                  <a:close/>
                  <a:moveTo>
                    <a:pt x="25400" y="17780"/>
                  </a:moveTo>
                  <a:close/>
                  <a:moveTo>
                    <a:pt x="25400" y="17780"/>
                  </a:moveTo>
                  <a:lnTo>
                    <a:pt x="25400" y="19050"/>
                  </a:lnTo>
                  <a:lnTo>
                    <a:pt x="25400" y="17780"/>
                  </a:lnTo>
                  <a:close/>
                  <a:moveTo>
                    <a:pt x="25400" y="17780"/>
                  </a:moveTo>
                  <a:close/>
                  <a:moveTo>
                    <a:pt x="25400" y="17780"/>
                  </a:moveTo>
                  <a:cubicBezTo>
                    <a:pt x="26670" y="16510"/>
                    <a:pt x="27940" y="16510"/>
                    <a:pt x="29210" y="15240"/>
                  </a:cubicBezTo>
                  <a:lnTo>
                    <a:pt x="30480" y="16510"/>
                  </a:lnTo>
                  <a:cubicBezTo>
                    <a:pt x="27940" y="17780"/>
                    <a:pt x="26670" y="19050"/>
                    <a:pt x="25400" y="19050"/>
                  </a:cubicBezTo>
                  <a:lnTo>
                    <a:pt x="25400" y="17780"/>
                  </a:lnTo>
                  <a:close/>
                  <a:moveTo>
                    <a:pt x="29210" y="15240"/>
                  </a:moveTo>
                  <a:cubicBezTo>
                    <a:pt x="33020" y="13970"/>
                    <a:pt x="38100" y="10160"/>
                    <a:pt x="40640" y="12700"/>
                  </a:cubicBezTo>
                  <a:lnTo>
                    <a:pt x="39370" y="13970"/>
                  </a:lnTo>
                  <a:cubicBezTo>
                    <a:pt x="38100" y="12700"/>
                    <a:pt x="33020" y="15240"/>
                    <a:pt x="30480" y="16510"/>
                  </a:cubicBezTo>
                  <a:lnTo>
                    <a:pt x="29210" y="15240"/>
                  </a:lnTo>
                  <a:close/>
                  <a:moveTo>
                    <a:pt x="40640" y="12700"/>
                  </a:moveTo>
                  <a:cubicBezTo>
                    <a:pt x="40640" y="12700"/>
                    <a:pt x="40640" y="12700"/>
                    <a:pt x="41910" y="12700"/>
                  </a:cubicBezTo>
                  <a:lnTo>
                    <a:pt x="40640" y="15240"/>
                  </a:lnTo>
                  <a:cubicBezTo>
                    <a:pt x="40640" y="15240"/>
                    <a:pt x="40640" y="13970"/>
                    <a:pt x="39370" y="13970"/>
                  </a:cubicBezTo>
                  <a:lnTo>
                    <a:pt x="40640" y="12700"/>
                  </a:lnTo>
                  <a:close/>
                  <a:moveTo>
                    <a:pt x="40640" y="15240"/>
                  </a:moveTo>
                  <a:lnTo>
                    <a:pt x="40640" y="13970"/>
                  </a:lnTo>
                  <a:lnTo>
                    <a:pt x="40640" y="15240"/>
                  </a:lnTo>
                  <a:lnTo>
                    <a:pt x="40640" y="13970"/>
                  </a:lnTo>
                  <a:lnTo>
                    <a:pt x="40640" y="15240"/>
                  </a:lnTo>
                  <a:close/>
                  <a:moveTo>
                    <a:pt x="41910" y="12700"/>
                  </a:moveTo>
                  <a:cubicBezTo>
                    <a:pt x="41910" y="12700"/>
                    <a:pt x="41910" y="12700"/>
                    <a:pt x="41910" y="12700"/>
                  </a:cubicBezTo>
                  <a:lnTo>
                    <a:pt x="40640" y="15240"/>
                  </a:lnTo>
                  <a:cubicBezTo>
                    <a:pt x="40640" y="15240"/>
                    <a:pt x="40640" y="15240"/>
                    <a:pt x="40640" y="15240"/>
                  </a:cubicBezTo>
                  <a:lnTo>
                    <a:pt x="41910" y="12700"/>
                  </a:lnTo>
                  <a:close/>
                  <a:moveTo>
                    <a:pt x="41910" y="13970"/>
                  </a:moveTo>
                  <a:lnTo>
                    <a:pt x="41910" y="15240"/>
                  </a:lnTo>
                  <a:lnTo>
                    <a:pt x="40640" y="15240"/>
                  </a:lnTo>
                  <a:lnTo>
                    <a:pt x="40640" y="13970"/>
                  </a:lnTo>
                  <a:lnTo>
                    <a:pt x="41910" y="139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grpSp>
      <p:sp>
        <p:nvSpPr>
          <p:cNvPr id="1043" name="Rectangle 105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VhAAAEQHAAATEgAAEAAAACYAAAAIAAAA//////////8="/>
              </a:ext>
            </a:extLst>
          </p:cNvSpPr>
          <p:nvPr/>
        </p:nvSpPr>
        <p:spPr>
          <a:xfrm>
            <a:off x="539750" y="2655570"/>
            <a:ext cx="641350" cy="2825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HOUSEHOLD WASTE </a:t>
            </a:r>
            <a:endParaRPr lang="it-it">
              <a:latin typeface="Arial" pitchFamily="1" charset="0"/>
              <a:ea typeface="Calibri" pitchFamily="2" charset="0"/>
              <a:cs typeface="Arial" pitchFamily="1" charset="0"/>
            </a:endParaRPr>
          </a:p>
        </p:txBody>
      </p:sp>
      <p:sp>
        <p:nvSpPr>
          <p:cNvPr id="1044" name="Rectangle 105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JAAAcSEAAPQoAABlJAAAEAAAACYAAAAIAAAA//////////8="/>
              </a:ext>
            </a:extLst>
          </p:cNvSpPr>
          <p:nvPr/>
        </p:nvSpPr>
        <p:spPr>
          <a:xfrm>
            <a:off x="5905500" y="5436235"/>
            <a:ext cx="751840" cy="4800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SANITARY LANDFILL with ENERGY RECOVERY </a:t>
            </a:r>
            <a:endParaRPr lang="it-it">
              <a:latin typeface="Arial" pitchFamily="1" charset="0"/>
              <a:ea typeface="Calibri" pitchFamily="2" charset="0"/>
              <a:cs typeface="Arial" pitchFamily="1" charset="0"/>
            </a:endParaRPr>
          </a:p>
        </p:txBody>
      </p:sp>
      <p:grpSp>
        <p:nvGrpSpPr>
          <p:cNvPr id="1045" name="Group 105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EjAADxIQAAaCQAAFgjAAAQAAAAJgAAAAgAAAD/////AAAAAA=="/>
              </a:ext>
            </a:extLst>
          </p:cNvGrpSpPr>
          <p:nvPr/>
        </p:nvGrpSpPr>
        <p:grpSpPr>
          <a:xfrm>
            <a:off x="5690235" y="5517515"/>
            <a:ext cx="227965" cy="227965"/>
            <a:chOff x="5690235" y="5517515"/>
            <a:chExt cx="227965" cy="227965"/>
          </a:xfrm>
        </p:grpSpPr>
        <p:sp>
          <p:nvSpPr>
            <p:cNvPr id="1055" name="Freeform 10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NIwAA/SEAAFskAABMIwAAAAAAACYAAAAIAAAA//////////8="/>
                </a:ext>
              </a:extLst>
            </p:cNvSpPr>
            <p:nvPr/>
          </p:nvSpPr>
          <p:spPr>
            <a:xfrm>
              <a:off x="5697855" y="5525135"/>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1054" name="Rectangle 105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PIwAAnyIAAFskAABIIwAAAAAAACYAAAAIAAAA//////////8="/>
                </a:ext>
              </a:extLst>
            </p:cNvSpPr>
            <p:nvPr/>
          </p:nvSpPr>
          <p:spPr>
            <a:xfrm>
              <a:off x="5699125" y="5628005"/>
              <a:ext cx="210820"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3" name="Freeform 10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LIwAA+yEAAFskAABMIwAAAAAAACYAAAAIAAAA//////////8="/>
                </a:ext>
              </a:extLst>
            </p:cNvSpPr>
            <p:nvPr/>
          </p:nvSpPr>
          <p:spPr>
            <a:xfrm>
              <a:off x="5696585" y="5523865"/>
              <a:ext cx="213360" cy="213995"/>
            </a:xfrm>
            <a:custGeom>
              <a:avLst/>
              <a:gdLst/>
              <a:ahLst/>
              <a:cxnLst/>
              <a:rect l="0" t="0" r="213360" b="213995"/>
              <a:pathLst>
                <a:path w="213360" h="213995">
                  <a:moveTo>
                    <a:pt x="46712" y="0"/>
                  </a:moveTo>
                  <a:lnTo>
                    <a:pt x="167911" y="0"/>
                  </a:lnTo>
                  <a:lnTo>
                    <a:pt x="167911" y="1266"/>
                  </a:lnTo>
                  <a:lnTo>
                    <a:pt x="46712" y="1266"/>
                  </a:lnTo>
                  <a:lnTo>
                    <a:pt x="46712" y="0"/>
                  </a:lnTo>
                  <a:close/>
                  <a:moveTo>
                    <a:pt x="167911" y="0"/>
                  </a:moveTo>
                  <a:lnTo>
                    <a:pt x="167911" y="1266"/>
                  </a:lnTo>
                  <a:lnTo>
                    <a:pt x="167911" y="0"/>
                  </a:lnTo>
                  <a:close/>
                  <a:moveTo>
                    <a:pt x="167911" y="0"/>
                  </a:moveTo>
                  <a:cubicBezTo>
                    <a:pt x="180535" y="0"/>
                    <a:pt x="191898" y="5064"/>
                    <a:pt x="200735" y="13928"/>
                  </a:cubicBezTo>
                  <a:lnTo>
                    <a:pt x="199473" y="15190"/>
                  </a:lnTo>
                  <a:cubicBezTo>
                    <a:pt x="190635" y="6331"/>
                    <a:pt x="180535" y="1266"/>
                    <a:pt x="167911" y="1266"/>
                  </a:cubicBezTo>
                  <a:lnTo>
                    <a:pt x="167911" y="0"/>
                  </a:lnTo>
                  <a:close/>
                  <a:moveTo>
                    <a:pt x="200735" y="13928"/>
                  </a:moveTo>
                  <a:cubicBezTo>
                    <a:pt x="208310" y="21526"/>
                    <a:pt x="213360" y="34188"/>
                    <a:pt x="213360" y="46850"/>
                  </a:cubicBezTo>
                  <a:lnTo>
                    <a:pt x="212098" y="46850"/>
                  </a:lnTo>
                  <a:cubicBezTo>
                    <a:pt x="212098" y="34188"/>
                    <a:pt x="207048" y="22792"/>
                    <a:pt x="199473" y="15194"/>
                  </a:cubicBezTo>
                  <a:lnTo>
                    <a:pt x="200735" y="13932"/>
                  </a:lnTo>
                  <a:close/>
                  <a:moveTo>
                    <a:pt x="213360" y="46850"/>
                  </a:moveTo>
                  <a:lnTo>
                    <a:pt x="212098" y="46850"/>
                  </a:lnTo>
                  <a:lnTo>
                    <a:pt x="213360" y="46850"/>
                  </a:lnTo>
                  <a:close/>
                  <a:moveTo>
                    <a:pt x="213360" y="46850"/>
                  </a:moveTo>
                  <a:lnTo>
                    <a:pt x="213360" y="168410"/>
                  </a:lnTo>
                  <a:lnTo>
                    <a:pt x="212098" y="168410"/>
                  </a:lnTo>
                  <a:lnTo>
                    <a:pt x="212098" y="46850"/>
                  </a:lnTo>
                  <a:lnTo>
                    <a:pt x="213360" y="46850"/>
                  </a:lnTo>
                  <a:close/>
                  <a:moveTo>
                    <a:pt x="213360" y="168410"/>
                  </a:moveTo>
                  <a:lnTo>
                    <a:pt x="212098" y="168410"/>
                  </a:lnTo>
                  <a:lnTo>
                    <a:pt x="213360" y="168410"/>
                  </a:lnTo>
                  <a:close/>
                  <a:moveTo>
                    <a:pt x="213360" y="168410"/>
                  </a:moveTo>
                  <a:cubicBezTo>
                    <a:pt x="213360" y="181072"/>
                    <a:pt x="208310" y="192468"/>
                    <a:pt x="200735" y="201332"/>
                  </a:cubicBezTo>
                  <a:lnTo>
                    <a:pt x="199473" y="200070"/>
                  </a:lnTo>
                  <a:cubicBezTo>
                    <a:pt x="207048" y="191202"/>
                    <a:pt x="212098" y="181072"/>
                    <a:pt x="212098" y="168410"/>
                  </a:cubicBezTo>
                  <a:lnTo>
                    <a:pt x="213360" y="168410"/>
                  </a:lnTo>
                  <a:close/>
                  <a:moveTo>
                    <a:pt x="200735" y="201332"/>
                  </a:moveTo>
                  <a:cubicBezTo>
                    <a:pt x="191898" y="208930"/>
                    <a:pt x="180535" y="213995"/>
                    <a:pt x="167911" y="213995"/>
                  </a:cubicBezTo>
                  <a:lnTo>
                    <a:pt x="167911" y="212728"/>
                  </a:lnTo>
                  <a:cubicBezTo>
                    <a:pt x="180535" y="212728"/>
                    <a:pt x="190635" y="207663"/>
                    <a:pt x="199473" y="200066"/>
                  </a:cubicBezTo>
                  <a:lnTo>
                    <a:pt x="200735" y="201328"/>
                  </a:lnTo>
                  <a:close/>
                  <a:moveTo>
                    <a:pt x="167911" y="213995"/>
                  </a:moveTo>
                  <a:lnTo>
                    <a:pt x="167911" y="212728"/>
                  </a:lnTo>
                  <a:lnTo>
                    <a:pt x="167911" y="213995"/>
                  </a:lnTo>
                  <a:close/>
                  <a:moveTo>
                    <a:pt x="167911" y="213995"/>
                  </a:moveTo>
                  <a:lnTo>
                    <a:pt x="46712" y="213995"/>
                  </a:lnTo>
                  <a:lnTo>
                    <a:pt x="46712" y="212728"/>
                  </a:lnTo>
                  <a:lnTo>
                    <a:pt x="167911" y="212728"/>
                  </a:lnTo>
                  <a:lnTo>
                    <a:pt x="167911" y="213995"/>
                  </a:lnTo>
                  <a:close/>
                  <a:moveTo>
                    <a:pt x="46712" y="213995"/>
                  </a:moveTo>
                  <a:lnTo>
                    <a:pt x="46712" y="212728"/>
                  </a:lnTo>
                  <a:lnTo>
                    <a:pt x="46712" y="213995"/>
                  </a:lnTo>
                  <a:close/>
                  <a:moveTo>
                    <a:pt x="46712" y="213995"/>
                  </a:moveTo>
                  <a:cubicBezTo>
                    <a:pt x="34087" y="213995"/>
                    <a:pt x="21462" y="208930"/>
                    <a:pt x="13887" y="201332"/>
                  </a:cubicBezTo>
                  <a:lnTo>
                    <a:pt x="15150" y="200069"/>
                  </a:lnTo>
                  <a:cubicBezTo>
                    <a:pt x="22725" y="207663"/>
                    <a:pt x="34087" y="212728"/>
                    <a:pt x="46712" y="212728"/>
                  </a:cubicBezTo>
                  <a:lnTo>
                    <a:pt x="46712" y="213995"/>
                  </a:lnTo>
                  <a:close/>
                  <a:moveTo>
                    <a:pt x="13887" y="201332"/>
                  </a:moveTo>
                  <a:cubicBezTo>
                    <a:pt x="5050" y="192468"/>
                    <a:pt x="0" y="181072"/>
                    <a:pt x="0" y="168410"/>
                  </a:cubicBezTo>
                  <a:lnTo>
                    <a:pt x="1262" y="168410"/>
                  </a:lnTo>
                  <a:cubicBezTo>
                    <a:pt x="1262" y="181072"/>
                    <a:pt x="6312" y="191202"/>
                    <a:pt x="15150" y="200066"/>
                  </a:cubicBezTo>
                  <a:lnTo>
                    <a:pt x="13887" y="201329"/>
                  </a:lnTo>
                  <a:close/>
                  <a:moveTo>
                    <a:pt x="0" y="168410"/>
                  </a:moveTo>
                  <a:lnTo>
                    <a:pt x="1262" y="168410"/>
                  </a:lnTo>
                  <a:lnTo>
                    <a:pt x="0" y="168410"/>
                  </a:lnTo>
                  <a:close/>
                  <a:moveTo>
                    <a:pt x="0" y="168410"/>
                  </a:moveTo>
                  <a:lnTo>
                    <a:pt x="0" y="46850"/>
                  </a:lnTo>
                  <a:lnTo>
                    <a:pt x="1262" y="46850"/>
                  </a:lnTo>
                  <a:lnTo>
                    <a:pt x="1262" y="168410"/>
                  </a:lnTo>
                  <a:lnTo>
                    <a:pt x="0" y="168410"/>
                  </a:lnTo>
                  <a:close/>
                  <a:moveTo>
                    <a:pt x="0" y="46850"/>
                  </a:moveTo>
                  <a:lnTo>
                    <a:pt x="1262" y="46850"/>
                  </a:lnTo>
                  <a:lnTo>
                    <a:pt x="0" y="46850"/>
                  </a:lnTo>
                  <a:close/>
                  <a:moveTo>
                    <a:pt x="0" y="46850"/>
                  </a:moveTo>
                  <a:cubicBezTo>
                    <a:pt x="0" y="34188"/>
                    <a:pt x="5050" y="21526"/>
                    <a:pt x="13887" y="13928"/>
                  </a:cubicBezTo>
                  <a:lnTo>
                    <a:pt x="15150" y="15191"/>
                  </a:lnTo>
                  <a:cubicBezTo>
                    <a:pt x="6312" y="22792"/>
                    <a:pt x="1262" y="34188"/>
                    <a:pt x="1262" y="46850"/>
                  </a:cubicBezTo>
                  <a:lnTo>
                    <a:pt x="0" y="46850"/>
                  </a:lnTo>
                  <a:close/>
                  <a:moveTo>
                    <a:pt x="13887" y="13928"/>
                  </a:moveTo>
                  <a:cubicBezTo>
                    <a:pt x="21462" y="5064"/>
                    <a:pt x="34087" y="0"/>
                    <a:pt x="46712" y="0"/>
                  </a:cubicBezTo>
                  <a:lnTo>
                    <a:pt x="46712" y="1266"/>
                  </a:lnTo>
                  <a:cubicBezTo>
                    <a:pt x="34087" y="1266"/>
                    <a:pt x="22725" y="6331"/>
                    <a:pt x="15150" y="15194"/>
                  </a:cubicBezTo>
                  <a:lnTo>
                    <a:pt x="13887" y="13931"/>
                  </a:lnTo>
                  <a:close/>
                  <a:moveTo>
                    <a:pt x="46712" y="0"/>
                  </a:moveTo>
                  <a:lnTo>
                    <a:pt x="46712" y="1266"/>
                  </a:lnTo>
                  <a:lnTo>
                    <a:pt x="4671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1052" name="Freeform 10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BIwAA8SEAAGgkAABYIwAAAAAAACYAAAAIAAAA//////////8="/>
                </a:ext>
              </a:extLst>
            </p:cNvSpPr>
            <p:nvPr/>
          </p:nvSpPr>
          <p:spPr>
            <a:xfrm>
              <a:off x="5690235" y="5517515"/>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moveTo>
                    <a:pt x="53191" y="15197"/>
                  </a:moveTo>
                  <a:lnTo>
                    <a:pt x="174773" y="15197"/>
                  </a:lnTo>
                  <a:cubicBezTo>
                    <a:pt x="195036" y="15197"/>
                    <a:pt x="212767" y="31661"/>
                    <a:pt x="212767" y="53191"/>
                  </a:cubicBezTo>
                  <a:lnTo>
                    <a:pt x="212767" y="174773"/>
                  </a:lnTo>
                  <a:cubicBezTo>
                    <a:pt x="212767" y="195036"/>
                    <a:pt x="195036" y="212767"/>
                    <a:pt x="174773" y="212767"/>
                  </a:cubicBezTo>
                  <a:lnTo>
                    <a:pt x="53191" y="212767"/>
                  </a:lnTo>
                  <a:cubicBezTo>
                    <a:pt x="31661" y="212767"/>
                    <a:pt x="15197" y="195036"/>
                    <a:pt x="15197" y="174773"/>
                  </a:cubicBezTo>
                  <a:lnTo>
                    <a:pt x="15197" y="53191"/>
                  </a:lnTo>
                  <a:cubicBezTo>
                    <a:pt x="15197" y="31661"/>
                    <a:pt x="31661" y="15197"/>
                    <a:pt x="53191"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1" name="Rectangle 105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VIwAAmyIAAF0kAACfIgAAAAAAACYAAAAIAAAA//////////8="/>
                </a:ext>
              </a:extLst>
            </p:cNvSpPr>
            <p:nvPr/>
          </p:nvSpPr>
          <p:spPr>
            <a:xfrm>
              <a:off x="5702935" y="5625465"/>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0" name="Freeform 10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VIwAABSIAAFIkAABDIwAAAAAAACYAAAAIAAAA//////////8="/>
                </a:ext>
              </a:extLst>
            </p:cNvSpPr>
            <p:nvPr/>
          </p:nvSpPr>
          <p:spPr>
            <a:xfrm>
              <a:off x="5702935" y="5530215"/>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1049" name="Freeform 10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1IwAAdyIAADIkAACbIgAAAAAAACYAAAAIAAAA//////////8="/>
                </a:ext>
              </a:extLst>
            </p:cNvSpPr>
            <p:nvPr/>
          </p:nvSpPr>
          <p:spPr>
            <a:xfrm>
              <a:off x="5723255" y="5602605"/>
              <a:ext cx="160655" cy="22860"/>
            </a:xfrm>
            <a:custGeom>
              <a:avLst/>
              <a:gdLst/>
              <a:ahLst/>
              <a:cxnLst/>
              <a:rect l="0" t="0" r="160655" b="22860"/>
              <a:pathLst>
                <a:path w="160655" h="22860">
                  <a:moveTo>
                    <a:pt x="0" y="22860"/>
                  </a:moveTo>
                  <a:cubicBezTo>
                    <a:pt x="10120" y="16510"/>
                    <a:pt x="21505" y="10160"/>
                    <a:pt x="32889" y="5080"/>
                  </a:cubicBezTo>
                  <a:cubicBezTo>
                    <a:pt x="60720" y="1270"/>
                    <a:pt x="91080" y="0"/>
                    <a:pt x="129030" y="6350"/>
                  </a:cubicBezTo>
                  <a:lnTo>
                    <a:pt x="16065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48" name="Freeform 10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1IwAAmyIAADIkAAD4IgAAAAAAACYAAAAIAAAA//////////8="/>
                </a:ext>
              </a:extLst>
            </p:cNvSpPr>
            <p:nvPr/>
          </p:nvSpPr>
          <p:spPr>
            <a:xfrm>
              <a:off x="5723255" y="5625465"/>
              <a:ext cx="160655" cy="59055"/>
            </a:xfrm>
            <a:custGeom>
              <a:avLst/>
              <a:gdLst/>
              <a:ahLst/>
              <a:cxnLst/>
              <a:rect l="0" t="0" r="160655" b="59055"/>
              <a:pathLst>
                <a:path w="160655" h="59055">
                  <a:moveTo>
                    <a:pt x="82225" y="59055"/>
                  </a:moveTo>
                  <a:lnTo>
                    <a:pt x="78430" y="59055"/>
                  </a:lnTo>
                  <a:lnTo>
                    <a:pt x="29095" y="59055"/>
                  </a:lnTo>
                  <a:lnTo>
                    <a:pt x="0" y="0"/>
                  </a:lnTo>
                  <a:lnTo>
                    <a:pt x="78430" y="0"/>
                  </a:lnTo>
                  <a:lnTo>
                    <a:pt x="82225" y="0"/>
                  </a:lnTo>
                  <a:lnTo>
                    <a:pt x="160655" y="0"/>
                  </a:lnTo>
                  <a:lnTo>
                    <a:pt x="130295" y="59055"/>
                  </a:lnTo>
                  <a:lnTo>
                    <a:pt x="82225" y="590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47" name="Freeform 10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GIwAApiIAAB4kAADvIgAAAAAAACYAAAAIAAAA//////////8="/>
                </a:ext>
              </a:extLst>
            </p:cNvSpPr>
            <p:nvPr/>
          </p:nvSpPr>
          <p:spPr>
            <a:xfrm>
              <a:off x="5734050" y="5632450"/>
              <a:ext cx="137160" cy="46355"/>
            </a:xfrm>
            <a:custGeom>
              <a:avLst/>
              <a:gdLst/>
              <a:ahLst/>
              <a:cxnLst/>
              <a:rect l="0" t="0" r="137160" b="46355"/>
              <a:pathLst>
                <a:path w="137160" h="46355">
                  <a:moveTo>
                    <a:pt x="22860" y="46355"/>
                  </a:moveTo>
                  <a:lnTo>
                    <a:pt x="0" y="0"/>
                  </a:lnTo>
                  <a:lnTo>
                    <a:pt x="137160" y="0"/>
                  </a:lnTo>
                  <a:lnTo>
                    <a:pt x="115570" y="46355"/>
                  </a:lnTo>
                  <a:lnTo>
                    <a:pt x="22860" y="463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46" name="Freeform 10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IwAApSIAACIkAADxIgAAAAAAACYAAAAIAAAA//////////8="/>
                </a:ext>
              </a:extLst>
            </p:cNvSpPr>
            <p:nvPr/>
          </p:nvSpPr>
          <p:spPr>
            <a:xfrm>
              <a:off x="5731510" y="5631815"/>
              <a:ext cx="142240" cy="48260"/>
            </a:xfrm>
            <a:custGeom>
              <a:avLst/>
              <a:gdLst/>
              <a:ahLst/>
              <a:cxnLst/>
              <a:rect l="0" t="0" r="142240" b="48260"/>
              <a:pathLst>
                <a:path w="142240" h="48260">
                  <a:moveTo>
                    <a:pt x="24130" y="46990"/>
                  </a:moveTo>
                  <a:lnTo>
                    <a:pt x="1270" y="1270"/>
                  </a:lnTo>
                  <a:lnTo>
                    <a:pt x="5080" y="0"/>
                  </a:lnTo>
                  <a:lnTo>
                    <a:pt x="26670" y="45720"/>
                  </a:lnTo>
                  <a:lnTo>
                    <a:pt x="24130" y="46990"/>
                  </a:lnTo>
                  <a:close/>
                  <a:moveTo>
                    <a:pt x="1270" y="1270"/>
                  </a:moveTo>
                  <a:lnTo>
                    <a:pt x="0" y="0"/>
                  </a:lnTo>
                  <a:lnTo>
                    <a:pt x="2540" y="0"/>
                  </a:lnTo>
                  <a:lnTo>
                    <a:pt x="2540" y="1270"/>
                  </a:lnTo>
                  <a:lnTo>
                    <a:pt x="1270" y="1270"/>
                  </a:lnTo>
                  <a:close/>
                  <a:moveTo>
                    <a:pt x="2540" y="0"/>
                  </a:moveTo>
                  <a:lnTo>
                    <a:pt x="139700" y="0"/>
                  </a:lnTo>
                  <a:lnTo>
                    <a:pt x="139700" y="2540"/>
                  </a:lnTo>
                  <a:lnTo>
                    <a:pt x="2540" y="2540"/>
                  </a:lnTo>
                  <a:lnTo>
                    <a:pt x="2540" y="0"/>
                  </a:lnTo>
                  <a:close/>
                  <a:moveTo>
                    <a:pt x="139700" y="0"/>
                  </a:moveTo>
                  <a:lnTo>
                    <a:pt x="142240" y="0"/>
                  </a:lnTo>
                  <a:lnTo>
                    <a:pt x="140970" y="1270"/>
                  </a:lnTo>
                  <a:lnTo>
                    <a:pt x="139700" y="1270"/>
                  </a:lnTo>
                  <a:lnTo>
                    <a:pt x="139700" y="0"/>
                  </a:lnTo>
                  <a:close/>
                  <a:moveTo>
                    <a:pt x="140970" y="1270"/>
                  </a:moveTo>
                  <a:lnTo>
                    <a:pt x="119380" y="46990"/>
                  </a:lnTo>
                  <a:lnTo>
                    <a:pt x="115570" y="45720"/>
                  </a:lnTo>
                  <a:lnTo>
                    <a:pt x="138430" y="0"/>
                  </a:lnTo>
                  <a:lnTo>
                    <a:pt x="140970" y="1270"/>
                  </a:lnTo>
                  <a:close/>
                  <a:moveTo>
                    <a:pt x="119380" y="46990"/>
                  </a:moveTo>
                  <a:lnTo>
                    <a:pt x="118110" y="48260"/>
                  </a:lnTo>
                  <a:lnTo>
                    <a:pt x="118110" y="46990"/>
                  </a:lnTo>
                  <a:lnTo>
                    <a:pt x="119380" y="46990"/>
                  </a:lnTo>
                  <a:close/>
                  <a:moveTo>
                    <a:pt x="118110" y="48260"/>
                  </a:moveTo>
                  <a:lnTo>
                    <a:pt x="25400" y="48260"/>
                  </a:lnTo>
                  <a:lnTo>
                    <a:pt x="25400" y="44450"/>
                  </a:lnTo>
                  <a:lnTo>
                    <a:pt x="118110" y="44450"/>
                  </a:lnTo>
                  <a:lnTo>
                    <a:pt x="118110" y="48260"/>
                  </a:lnTo>
                  <a:close/>
                  <a:moveTo>
                    <a:pt x="25400" y="48260"/>
                  </a:moveTo>
                  <a:lnTo>
                    <a:pt x="24130" y="48260"/>
                  </a:lnTo>
                  <a:lnTo>
                    <a:pt x="24130" y="46990"/>
                  </a:lnTo>
                  <a:lnTo>
                    <a:pt x="25400" y="46990"/>
                  </a:lnTo>
                  <a:lnTo>
                    <a:pt x="25400"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056" name="CasellaDiTesto 2087"/>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NKgAA6AoAACU3AADcEgAAECAAACYAAAAIAAAA//////////8="/>
              </a:ext>
            </a:extLst>
          </p:cNvSpPr>
          <p:nvPr/>
        </p:nvSpPr>
        <p:spPr>
          <a:xfrm>
            <a:off x="6876415" y="1772920"/>
            <a:ext cx="2087880" cy="1292860"/>
          </a:xfrm>
          <a:prstGeom prst="rect">
            <a:avLst/>
          </a:prstGeom>
          <a:noFill/>
          <a:ln>
            <a:noFill/>
          </a:ln>
          <a:effectLst/>
        </p:spPr>
        <p:txBody>
          <a:bodyPr vert="horz" wrap="square" lIns="91440" tIns="45720" rIns="91440" bIns="45720" numCol="1" spcCol="215900" anchor="t"/>
          <a:lstStyle/>
          <a:p>
            <a:pPr>
              <a:defRPr lang="en-us"/>
            </a:pPr>
            <a:r>
              <a:rPr lang="it-it" cap="small"/>
              <a:t>Understand and describe the  SWM system by </a:t>
            </a:r>
            <a:r>
              <a:rPr lang="it-it" sz="2400" b="1" cap="small">
                <a:solidFill>
                  <a:srgbClr val="FF6600"/>
                </a:solidFill>
              </a:rPr>
              <a:t>activities</a:t>
            </a:r>
          </a:p>
        </p:txBody>
      </p:sp>
      <p:sp>
        <p:nvSpPr>
          <p:cNvPr id="1057" name="Rettangolo arrotondato 2088"/>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BOBwAA0QMAAEcPAAAHKQAAEAAAACYAAAAIAAAA//////////8="/>
              </a:ext>
            </a:extLst>
          </p:cNvSpPr>
          <p:nvPr/>
        </p:nvSpPr>
        <p:spPr>
          <a:xfrm>
            <a:off x="1187450" y="620395"/>
            <a:ext cx="1296035" cy="6049010"/>
          </a:xfrm>
          <a:prstGeom prst="roundRect">
            <a:avLst>
              <a:gd name="adj" fmla="val 16667"/>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58" name="Rettangolo 2089"/>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BHDwAA7wIAACcUAAAkKAAAEAAAACYAAAAIAAAA//////////8="/>
              </a:ext>
            </a:extLst>
          </p:cNvSpPr>
          <p:nvPr/>
        </p:nvSpPr>
        <p:spPr>
          <a:xfrm>
            <a:off x="2483485" y="476885"/>
            <a:ext cx="792480" cy="604837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59" name="Rettangolo 2090"/>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ORAAADofAADXHgAAEAAAACYAAAAIAAAA//////////8="/>
              </a:ext>
            </a:extLst>
          </p:cNvSpPr>
          <p:nvPr/>
        </p:nvSpPr>
        <p:spPr>
          <a:xfrm>
            <a:off x="3275965" y="2637155"/>
            <a:ext cx="1800225" cy="237617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0" name="Rettangolo 2091"/>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6HwAAORAAAE0qAADXHgAAEAAAACYAAAAIAAAA//////////8="/>
              </a:ext>
            </a:extLst>
          </p:cNvSpPr>
          <p:nvPr/>
        </p:nvSpPr>
        <p:spPr>
          <a:xfrm>
            <a:off x="5076190" y="2637155"/>
            <a:ext cx="1800225" cy="237617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1" name="Rettangolo 2092"/>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1x4AAMwaAAB4KQAAEAAAACYAAAAIAAAA//////////8="/>
              </a:ext>
            </a:extLst>
          </p:cNvSpPr>
          <p:nvPr/>
        </p:nvSpPr>
        <p:spPr>
          <a:xfrm>
            <a:off x="3275965" y="5013325"/>
            <a:ext cx="1080135" cy="17278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2" name="Rettangolo 2093"/>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DMGgAA1x4AAGopAAB4KQAAEAAAACYAAAAIAAAA//////////8="/>
              </a:ext>
            </a:extLst>
          </p:cNvSpPr>
          <p:nvPr/>
        </p:nvSpPr>
        <p:spPr>
          <a:xfrm>
            <a:off x="4356100" y="5013325"/>
            <a:ext cx="2376170" cy="17278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3" name="Rettangolo 2094"/>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EQAAKQEAAGopAAAIBgAAEAAAACYAAAAIAAAA//////////8="/>
              </a:ext>
            </a:extLst>
          </p:cNvSpPr>
          <p:nvPr/>
        </p:nvSpPr>
        <p:spPr>
          <a:xfrm>
            <a:off x="2771775" y="188595"/>
            <a:ext cx="3960495" cy="79184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4" name="Rettangolo 2096"/>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lAkAAGopAAA5EAAAEAAAACYAAAAIAAAA//////////8="/>
              </a:ext>
            </a:extLst>
          </p:cNvSpPr>
          <p:nvPr/>
        </p:nvSpPr>
        <p:spPr>
          <a:xfrm>
            <a:off x="3275965" y="1557020"/>
            <a:ext cx="3456305" cy="10801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5" name="Rettangolo 2097"/>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CAYAAGopAACUCQAAEAAAACYAAAAIAAAA//////////8="/>
              </a:ext>
            </a:extLst>
          </p:cNvSpPr>
          <p:nvPr/>
        </p:nvSpPr>
        <p:spPr>
          <a:xfrm>
            <a:off x="3275965" y="980440"/>
            <a:ext cx="3456305" cy="57658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6" name="Rectangle 1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gAAKQEAAEA4AAAmBQAAEAAAACYAAAAIAAAA//////////8="/>
              </a:ext>
            </a:extLst>
          </p:cNvSpPr>
          <p:nvPr/>
        </p:nvSpPr>
        <p:spPr>
          <a:xfrm>
            <a:off x="6948170" y="188595"/>
            <a:ext cx="2195830" cy="648335"/>
          </a:xfrm>
          <a:prstGeom prst="rect">
            <a:avLst/>
          </a:prstGeom>
          <a:noFill/>
          <a:ln>
            <a:noFill/>
          </a:ln>
          <a:effectLst/>
        </p:spPr>
        <p:txBody>
          <a:bodyPr vert="horz" wrap="square" lIns="0" tIns="0" rIns="0" bIns="0" numCol="1" spcCol="215900" anchor="t"/>
          <a:lstStyle/>
          <a:p>
            <a:pPr marL="0" marR="0" indent="0" algn="l" defTabSz="914400">
              <a:lnSpc>
                <a:spcPts val="2300"/>
              </a:lnSpc>
              <a:spcBef>
                <a:spcPts val="600"/>
              </a:spcBef>
              <a:spcAft>
                <a:spcPts val="0"/>
              </a:spcAft>
              <a:buNone/>
              <a:tabLst/>
              <a:defRPr lang="en-us"/>
            </a:pPr>
            <a:r>
              <a:rPr lang="en-us" sz="1400">
                <a:latin typeface="Arial Narrow" pitchFamily="2" charset="0"/>
                <a:ea typeface="Calibri" pitchFamily="2" charset="0"/>
                <a:cs typeface="Arial" pitchFamily="1" charset="0"/>
              </a:rPr>
              <a:t>WASTE FLOWS of a schematic INTEGRATED SWM system</a:t>
            </a:r>
            <a:endParaRPr lang="it-it" sz="1400">
              <a:latin typeface="Arial Narrow" pitchFamily="2"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057"/>
                                        </p:tgtEl>
                                      </p:cBhvr>
                                    </p:animEffect>
                                    <p:set>
                                      <p:cBhvr>
                                        <p:cTn id="7" dur="1" fill="hold">
                                          <p:stCondLst>
                                            <p:cond delay="1999"/>
                                          </p:stCondLst>
                                        </p:cTn>
                                        <p:tgtEl>
                                          <p:spTgt spid="105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058"/>
                                        </p:tgtEl>
                                      </p:cBhvr>
                                    </p:animEffect>
                                    <p:set>
                                      <p:cBhvr>
                                        <p:cTn id="12" dur="1" fill="hold">
                                          <p:stCondLst>
                                            <p:cond delay="1999"/>
                                          </p:stCondLst>
                                        </p:cTn>
                                        <p:tgtEl>
                                          <p:spTgt spid="10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059"/>
                                        </p:tgtEl>
                                      </p:cBhvr>
                                    </p:animEffect>
                                    <p:set>
                                      <p:cBhvr>
                                        <p:cTn id="17" dur="1" fill="hold">
                                          <p:stCondLst>
                                            <p:cond delay="1999"/>
                                          </p:stCondLst>
                                        </p:cTn>
                                        <p:tgtEl>
                                          <p:spTgt spid="105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060"/>
                                        </p:tgtEl>
                                      </p:cBhvr>
                                    </p:animEffect>
                                    <p:set>
                                      <p:cBhvr>
                                        <p:cTn id="22" dur="1" fill="hold">
                                          <p:stCondLst>
                                            <p:cond delay="1999"/>
                                          </p:stCondLst>
                                        </p:cTn>
                                        <p:tgtEl>
                                          <p:spTgt spid="10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061"/>
                                        </p:tgtEl>
                                      </p:cBhvr>
                                    </p:animEffect>
                                    <p:set>
                                      <p:cBhvr>
                                        <p:cTn id="27" dur="1" fill="hold">
                                          <p:stCondLst>
                                            <p:cond delay="1999"/>
                                          </p:stCondLst>
                                        </p:cTn>
                                        <p:tgtEl>
                                          <p:spTgt spid="106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2000"/>
                                        <p:tgtEl>
                                          <p:spTgt spid="1062"/>
                                        </p:tgtEl>
                                      </p:cBhvr>
                                    </p:animEffect>
                                    <p:set>
                                      <p:cBhvr>
                                        <p:cTn id="32" dur="1" fill="hold">
                                          <p:stCondLst>
                                            <p:cond delay="1999"/>
                                          </p:stCondLst>
                                        </p:cTn>
                                        <p:tgtEl>
                                          <p:spTgt spid="106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1063"/>
                                        </p:tgtEl>
                                      </p:cBhvr>
                                    </p:animEffect>
                                    <p:set>
                                      <p:cBhvr>
                                        <p:cTn id="37" dur="1" fill="hold">
                                          <p:stCondLst>
                                            <p:cond delay="1999"/>
                                          </p:stCondLst>
                                        </p:cTn>
                                        <p:tgtEl>
                                          <p:spTgt spid="106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2000"/>
                                        <p:tgtEl>
                                          <p:spTgt spid="1064"/>
                                        </p:tgtEl>
                                      </p:cBhvr>
                                    </p:animEffect>
                                    <p:set>
                                      <p:cBhvr>
                                        <p:cTn id="42" dur="1" fill="hold">
                                          <p:stCondLst>
                                            <p:cond delay="1999"/>
                                          </p:stCondLst>
                                        </p:cTn>
                                        <p:tgtEl>
                                          <p:spTgt spid="106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1065"/>
                                        </p:tgtEl>
                                      </p:cBhvr>
                                    </p:animEffect>
                                    <p:set>
                                      <p:cBhvr>
                                        <p:cTn id="47" dur="1" fill="hold">
                                          <p:stCondLst>
                                            <p:cond delay="1999"/>
                                          </p:stCondLst>
                                        </p:cTn>
                                        <p:tgtEl>
                                          <p:spTgt spid="10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 grpId="0" animBg="1"/>
      <p:bldP spid="1058" grpId="0" animBg="1"/>
      <p:bldP spid="1059" grpId="0" animBg="1"/>
      <p:bldP spid="1060" grpId="0" animBg="1"/>
      <p:bldP spid="1061" grpId="0" animBg="1"/>
      <p:bldP spid="1062" grpId="0" animBg="1"/>
      <p:bldP spid="1063" grpId="0" animBg="1"/>
      <p:bldP spid="1064" grpId="0" animBg="1"/>
      <p:bldP spid="1065" grpId="0" animBg="1"/>
    </p:bldLst>
    <p:extLst>
      <p:ext uri="smNativeData">
        <pr:smNativeData xmlns:pr="smNativeData" xmlns:p14="http://schemas.microsoft.com/office/powerpoint/2010/main" xmlns="" val="6L0uXgkAAAAFAAAA/f///wIAAAAKAAAAAAAAAAAAAAAAAAAAAAAAAAoAAAD9////AgAAAAoAAAAAAAAAAAAAAAAAAAAAAAAADwAAAP3///8CAAAACgAAAAAAAAAAAAAAAAAAAAAAAAAUAAAA/f///wIAAAAKAAAAAAAAAAAAAAAAAAAAAAAAABkAAAD9////AgAAAAoAAAAAAAAAAAAAAAAAAAAAAAAAHgAAAP3///8CAAAACgAAAAAAAAAAAAAAAAAAAAAAAAAjAAAA/f///wIAAAAKAAAAAAAAAAAAAAAAAAAAAAAAACgAAAD9////AgAAAAoAAAAAAAAAAAAAAAAAAAAAAAAALQAAAP3///8CAAAACgAAAAAAAAAAAAAAAAAAAAAAAAA="/>
      </p:ext>
    </p:ext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rDw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mBAAA3AoAAJg1AAA8JgAAECAAACYAAAAIAAAA//////////8="/>
              </a:ext>
            </a:extLst>
          </p:cNvSpPr>
          <p:nvPr/>
        </p:nvSpPr>
        <p:spPr>
          <a:xfrm>
            <a:off x="755650" y="1765300"/>
            <a:ext cx="7956550" cy="4450080"/>
          </a:xfrm>
          <a:prstGeom prst="rect">
            <a:avLst/>
          </a:prstGeom>
          <a:noFill/>
          <a:ln>
            <a:noFill/>
          </a:ln>
          <a:effectLst/>
        </p:spPr>
        <p:txBody>
          <a:bodyPr vert="horz" wrap="square" lIns="91440" tIns="228600" rIns="91440" bIns="76200" numCol="1" spcCol="215900" anchor="ctr"/>
          <a:lstStyle/>
          <a:p>
            <a:pPr marR="0" indent="0" defTabSz="914400">
              <a:lnSpc>
                <a:spcPts val="2300"/>
              </a:lnSpc>
              <a:spcBef>
                <a:spcPts val="600"/>
              </a:spcBef>
              <a:spcAft>
                <a:spcPts val="0"/>
              </a:spcAft>
              <a:buNone/>
              <a:tabLst/>
              <a:defRPr lang="en-us"/>
            </a:pPr>
            <a:r>
              <a:rPr lang="en-gb" b="1" cap="small">
                <a:solidFill>
                  <a:srgbClr val="0000CC"/>
                </a:solidFill>
                <a:latin typeface="Arial" pitchFamily="1" charset="0"/>
                <a:ea typeface="Times New Roman" pitchFamily="1" charset="0"/>
                <a:cs typeface="Times New Roman" pitchFamily="1" charset="0"/>
              </a:rPr>
              <a:t>the SWM system description must be complete and detailed</a:t>
            </a:r>
            <a:endParaRPr lang="en-us" sz="1400" cap="small">
              <a:solidFill>
                <a:srgbClr val="0000CC"/>
              </a:solidFill>
              <a:latin typeface="Arial" pitchFamily="1" charset="0"/>
              <a:ea typeface="Times New Roman" pitchFamily="1" charset="0"/>
              <a:cs typeface="Times New Roman" pitchFamily="1" charset="0"/>
            </a:endParaRPr>
          </a:p>
          <a:p>
            <a:pPr marL="0" marR="0" indent="0" algn="l" defTabSz="914400">
              <a:lnSpc>
                <a:spcPts val="2300"/>
              </a:lnSpc>
              <a:spcBef>
                <a:spcPts val="600"/>
              </a:spcBef>
              <a:spcAft>
                <a:spcPts val="0"/>
              </a:spcAft>
              <a:buNone/>
              <a:tabLst/>
              <a:defRPr lang="en-us"/>
            </a:pPr>
            <a:r>
              <a:rPr lang="en-gb" sz="1600">
                <a:latin typeface="Arial" pitchFamily="1" charset="0"/>
                <a:ea typeface="SimSun" charset="0"/>
                <a:cs typeface="F" charset="0"/>
              </a:rPr>
              <a:t>H</a:t>
            </a:r>
            <a:r>
              <a:rPr lang="en-gb" sz="1600">
                <a:solidFill>
                  <a:srgbClr val="000000"/>
                </a:solidFill>
                <a:latin typeface="Arial" pitchFamily="1" charset="0"/>
                <a:ea typeface="SimSun" charset="0"/>
                <a:cs typeface="F" charset="0"/>
              </a:rPr>
              <a:t>aving to follow the waste flows forces to quantify </a:t>
            </a:r>
            <a:r>
              <a:rPr lang="en-gb" sz="1600">
                <a:solidFill>
                  <a:srgbClr val="FF6600"/>
                </a:solidFill>
                <a:latin typeface="Arial" pitchFamily="1" charset="0"/>
                <a:ea typeface="SimSun" charset="0"/>
                <a:cs typeface="F" charset="0"/>
              </a:rPr>
              <a:t>capacity gaps </a:t>
            </a:r>
            <a:r>
              <a:rPr lang="en-gb" sz="1600">
                <a:solidFill>
                  <a:srgbClr val="000000"/>
                </a:solidFill>
                <a:latin typeface="Arial" pitchFamily="1" charset="0"/>
                <a:ea typeface="SimSun" charset="0"/>
                <a:cs typeface="F" charset="0"/>
              </a:rPr>
              <a:t>(tonnes/year) for each sub-service: i.e. the plants and capacity which would be required if all waste were to be collected and to divert waste away from landfilling (or open burning) towards materials and energy recovery. </a:t>
            </a:r>
            <a:endParaRPr lang="it-it" sz="1600">
              <a:solidFill>
                <a:srgbClr val="000000"/>
              </a:solidFill>
              <a:latin typeface="Arial" pitchFamily="1" charset="0"/>
              <a:ea typeface="Calibri" pitchFamily="2" charset="0"/>
              <a:cs typeface="Arial" pitchFamily="1" charset="0"/>
            </a:endParaRPr>
          </a:p>
          <a:p>
            <a:pPr marL="0" marR="0" indent="0" algn="l" defTabSz="914400">
              <a:lnSpc>
                <a:spcPts val="2300"/>
              </a:lnSpc>
              <a:spcBef>
                <a:spcPts val="600"/>
              </a:spcBef>
              <a:spcAft>
                <a:spcPts val="0"/>
              </a:spcAft>
              <a:buNone/>
              <a:tabLst/>
              <a:defRPr lang="en-us"/>
            </a:pPr>
            <a:r>
              <a:rPr lang="en-gb" sz="1600">
                <a:solidFill>
                  <a:srgbClr val="000000"/>
                </a:solidFill>
                <a:latin typeface="Arial" pitchFamily="1" charset="0"/>
                <a:ea typeface="SimSun" charset="0"/>
                <a:cs typeface="F" charset="0"/>
              </a:rPr>
              <a:t>When the existing system is compared with the description of an integrated SWM system, the waste flow analysis allows understanding which elements (segregated collection, recycling plants …) are </a:t>
            </a:r>
            <a:r>
              <a:rPr lang="en-gb" sz="1600">
                <a:solidFill>
                  <a:srgbClr val="FF6600"/>
                </a:solidFill>
                <a:latin typeface="Arial" pitchFamily="1" charset="0"/>
                <a:ea typeface="SimSun" charset="0"/>
                <a:cs typeface="F" charset="0"/>
              </a:rPr>
              <a:t>missing</a:t>
            </a:r>
            <a:r>
              <a:rPr lang="en-gb" sz="1600">
                <a:solidFill>
                  <a:srgbClr val="000000"/>
                </a:solidFill>
                <a:latin typeface="Arial" pitchFamily="1" charset="0"/>
                <a:ea typeface="SimSun" charset="0"/>
                <a:cs typeface="F" charset="0"/>
              </a:rPr>
              <a:t> and what elements could be </a:t>
            </a:r>
            <a:r>
              <a:rPr lang="en-gb" sz="1600">
                <a:solidFill>
                  <a:srgbClr val="FF6600"/>
                </a:solidFill>
                <a:latin typeface="Arial" pitchFamily="1" charset="0"/>
                <a:ea typeface="SimSun" charset="0"/>
                <a:cs typeface="F" charset="0"/>
              </a:rPr>
              <a:t>gradually introduced </a:t>
            </a:r>
            <a:r>
              <a:rPr lang="en-gb" sz="1600">
                <a:solidFill>
                  <a:srgbClr val="000000"/>
                </a:solidFill>
                <a:latin typeface="Arial" pitchFamily="1" charset="0"/>
                <a:ea typeface="SimSun" charset="0"/>
                <a:cs typeface="F" charset="0"/>
              </a:rPr>
              <a:t>to begin the evolution of the system.</a:t>
            </a:r>
            <a:endParaRPr lang="it-it" sz="1600">
              <a:solidFill>
                <a:srgbClr val="000000"/>
              </a:solidFill>
              <a:latin typeface="Arial" pitchFamily="1" charset="0"/>
              <a:ea typeface="Calibri" pitchFamily="2" charset="0"/>
              <a:cs typeface="Arial" pitchFamily="1" charset="0"/>
            </a:endParaRPr>
          </a:p>
          <a:p>
            <a:pPr marL="0" marR="0" indent="0" algn="l" defTabSz="914400">
              <a:lnSpc>
                <a:spcPts val="2300"/>
              </a:lnSpc>
              <a:spcBef>
                <a:spcPts val="600"/>
              </a:spcBef>
              <a:spcAft>
                <a:spcPts val="0"/>
              </a:spcAft>
              <a:buNone/>
              <a:tabLst/>
              <a:defRPr lang="en-us"/>
            </a:pPr>
            <a:r>
              <a:rPr lang="en-gb" sz="1600">
                <a:solidFill>
                  <a:srgbClr val="000000"/>
                </a:solidFill>
                <a:latin typeface="Arial" pitchFamily="1" charset="0"/>
                <a:ea typeface="SimSun" charset="0"/>
                <a:cs typeface="F" charset="0"/>
              </a:rPr>
              <a:t>If a SWM system is described incompletely, for instance calculating the capacity need for landfills by not including the waste currently un-collected, the result is an underestimate of the capacity needs for new facilities and plants. </a:t>
            </a:r>
          </a:p>
          <a:p>
            <a:pPr marL="0" marR="0" indent="0" algn="l" defTabSz="914400">
              <a:lnSpc>
                <a:spcPts val="2300"/>
              </a:lnSpc>
              <a:spcBef>
                <a:spcPts val="600"/>
              </a:spcBef>
              <a:spcAft>
                <a:spcPts val="0"/>
              </a:spcAft>
              <a:buNone/>
              <a:tabLst/>
              <a:defRPr lang="en-us"/>
            </a:pPr>
            <a:r>
              <a:rPr lang="en-gb" sz="1600">
                <a:solidFill>
                  <a:srgbClr val="000000"/>
                </a:solidFill>
                <a:latin typeface="Arial" pitchFamily="1" charset="0"/>
                <a:ea typeface="SimSun" charset="0"/>
                <a:cs typeface="F" charset="0"/>
              </a:rPr>
              <a:t>An </a:t>
            </a:r>
            <a:r>
              <a:rPr lang="en-gb" sz="1600">
                <a:solidFill>
                  <a:srgbClr val="FF6600"/>
                </a:solidFill>
                <a:latin typeface="Arial" pitchFamily="1" charset="0"/>
                <a:ea typeface="SimSun" charset="0"/>
                <a:cs typeface="F" charset="0"/>
              </a:rPr>
              <a:t>incomplete</a:t>
            </a:r>
            <a:r>
              <a:rPr lang="en-gb" sz="1600">
                <a:solidFill>
                  <a:srgbClr val="000000"/>
                </a:solidFill>
                <a:latin typeface="Arial" pitchFamily="1" charset="0"/>
                <a:ea typeface="SimSun" charset="0"/>
                <a:cs typeface="F" charset="0"/>
              </a:rPr>
              <a:t> system also </a:t>
            </a:r>
            <a:r>
              <a:rPr lang="en-gb" sz="1600">
                <a:solidFill>
                  <a:srgbClr val="FF6600"/>
                </a:solidFill>
                <a:latin typeface="Arial" pitchFamily="1" charset="0"/>
                <a:ea typeface="SimSun" charset="0"/>
                <a:cs typeface="F" charset="0"/>
              </a:rPr>
              <a:t>underestimates the cost </a:t>
            </a:r>
            <a:r>
              <a:rPr lang="en-gb" sz="1600">
                <a:solidFill>
                  <a:srgbClr val="000000"/>
                </a:solidFill>
                <a:latin typeface="Arial" pitchFamily="1" charset="0"/>
                <a:ea typeface="SimSun" charset="0"/>
                <a:cs typeface="F" charset="0"/>
              </a:rPr>
              <a:t>required to finance its evolution.</a:t>
            </a:r>
            <a:endParaRPr lang="en-gb" sz="1600">
              <a:solidFill>
                <a:srgbClr val="000000"/>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p:ext uri="smNativeData">
        <pr:smNativeData xmlns:pr="smNativeData" xmlns:p14="http://schemas.microsoft.com/office/powerpoint/2010/main" xmlns="" val="6L0uXgMAAAAFAAAAAgAAAAEAAAAKAAAAAAAAAAAAAAAAAAAAAAAAAAoAAAADAAAAAQAAAAoAAAAAAAAAAAAAAAAAAAAAAAAADwAAAAQAAAABAAAACgAAAAAAAAAAAAAAAAAAAAAAAAA="/>
      </p:ext>
    </p:ext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extLst>
              <a:ext uri="smNativeData">
                <pr:smNativeData xmlns:pr="smNativeData" xmlns:p14="http://schemas.microsoft.com/office/powerpoint/2010/main" xmlns="" val="SMDATA_7_6L0uXhMAAAAlAAAAAQAAAC8BAAAAkAAAAEgAAACQAAAASAAAAAAAAAAAAAAAAAAAABcAAAAUAAAAAAAAAAAAAAD/fwAA/38AAAAAAAAJAAAABAAAAAAAAAAMAAAAEAAAAAAAAAAAAAAAAAAAAAAAAAAfAAAAVAAAAAAAAAAAAAAAAAAAAAAAAAAAAAAAAAAAAAAAAAAAAAAAAAAAAAAAAAAAAAAAAAAAAAAAAAAAAAAAAAAAAAAAAAAAAAAAAAAAAAAAAAAAAAAAAAAAACEAAAAYAAAAFAAAAKggAABDBAAAQDgAAJUlAAAQAAAAJgAAAAgAAAD/////AAAAAA=="/>
              </a:ext>
            </a:extLst>
          </p:cNvGrpSpPr>
          <p:nvPr/>
        </p:nvGrpSpPr>
        <p:grpSpPr>
          <a:xfrm>
            <a:off x="5308600" y="692785"/>
            <a:ext cx="3835400" cy="5416550"/>
            <a:chOff x="5308600" y="692785"/>
            <a:chExt cx="3835400" cy="5416550"/>
          </a:xfrm>
        </p:grpSpPr>
        <p:sp>
          <p:nvSpPr>
            <p:cNvPr id="206" name="AutoShape 2"/>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oIAAAQwQAAEA4AACVJQAAAAAAACYAAAAIAAAA//////////8="/>
                </a:ext>
              </a:extLst>
            </p:cNvSpPr>
            <p:nvPr/>
          </p:nvSpPr>
          <p:spPr>
            <a:xfrm>
              <a:off x="5308600" y="692785"/>
              <a:ext cx="3835400" cy="5416550"/>
            </a:xfrm>
            <a:prstGeom prst="rect">
              <a:avLst/>
            </a:prstGeom>
            <a:noFill/>
            <a:ln>
              <a:noFill/>
            </a:ln>
            <a:effectLst/>
          </p:spPr>
          <p:txBody>
            <a:bodyPr vert="horz" wrap="square" lIns="91440" tIns="45720" rIns="91440" bIns="45720" numCol="1" spcCol="215900" anchor="t"/>
            <a:lstStyle/>
            <a:p>
              <a:pPr>
                <a:defRPr lang="en-us"/>
              </a:pPr>
              <a:endParaRPr/>
            </a:p>
          </p:txBody>
        </p:sp>
        <p:sp>
          <p:nvSpPr>
            <p:cNvPr id="205" name="Rectangle 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IgAAQwQAABglAAC7BgAAAAAAACYAAAAIAAAA//////////8="/>
                </a:ext>
              </a:extLst>
            </p:cNvSpPr>
            <p:nvPr/>
          </p:nvSpPr>
          <p:spPr>
            <a:xfrm>
              <a:off x="5628005" y="692785"/>
              <a:ext cx="401955" cy="40132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98" name="Group 4"/>
            <p:cNvGrpSpPr>
              <a:extLst>
                <a:ext uri="smNativeData">
                  <pr:smNativeData xmlns:pr="smNativeData" xmlns:p14="http://schemas.microsoft.com/office/powerpoint/2010/main" xmlns="" val="SMDATA_7_6L0uXhMAAAAlAAAAAQAAAA8BAAAAkAAAAEgAAACQAAAASAAAAAAAAAAAAAAAAAAAABcAAAAUAAAAAAAAAAAAAAD/fwAA/38AAAAAAAAJAAAABAAAAMAJAAAMAAAAEAAAAAAAAAAAAAAAAAAAAAAAAAAfAAAAVAAAAAAAAAAAAAAAAAAAAAAAAAAAAAAAAAAAAAAAAAAAAAAAAAAAAAAAAAAAAAAAAAAAAAAAAAAAAAAAAAAAAAAAAAAAAAAAAAAAAAAAAAAAAAAAAAAAACEAAAAYAAAAFAAAAJ8iAABDBAAAJSUAAMgGAAAAAAAAJgAAAAgAAAD/////AAAAAA=="/>
                </a:ext>
              </a:extLst>
            </p:cNvGrpSpPr>
            <p:nvPr/>
          </p:nvGrpSpPr>
          <p:grpSpPr>
            <a:xfrm>
              <a:off x="5628005" y="692785"/>
              <a:ext cx="410210" cy="409575"/>
              <a:chOff x="5628005" y="692785"/>
              <a:chExt cx="410210" cy="409575"/>
            </a:xfrm>
          </p:grpSpPr>
          <p:sp>
            <p:nvSpPr>
              <p:cNvPr id="204" name="Oval 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C0IgAAWAQAABQlAACzBgAAAAAAACYAAAAIAAAA//////////8="/>
                  </a:ext>
                </a:extLst>
              </p:cNvSpPr>
              <p:nvPr/>
            </p:nvSpPr>
            <p:spPr>
              <a:xfrm>
                <a:off x="5641340" y="706120"/>
                <a:ext cx="386080" cy="382905"/>
              </a:xfrm>
              <a:prstGeom prst="ellipse">
                <a:avLst/>
              </a:prstGeom>
              <a:solidFill>
                <a:srgbClr val="6AC335"/>
              </a:solidFill>
              <a:ln>
                <a:noFill/>
              </a:ln>
              <a:effectLst/>
            </p:spPr>
            <p:txBody>
              <a:bodyPr vert="horz" wrap="square" lIns="91440" tIns="45720" rIns="91440" bIns="45720" numCol="1" spcCol="215900" anchor="t"/>
              <a:lstStyle/>
              <a:p>
                <a:pPr>
                  <a:defRPr lang="en-us"/>
                </a:pPr>
                <a:endParaRPr/>
              </a:p>
            </p:txBody>
          </p:sp>
          <p:sp>
            <p:nvSpPr>
              <p:cNvPr id="203" name="Freeform 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47C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fIgAAQwQAACUlAADIBgAAAAAAACYAAAAIAAAA//////////8="/>
                  </a:ext>
                </a:extLst>
              </p:cNvSpPr>
              <p:nvPr/>
            </p:nvSpPr>
            <p:spPr>
              <a:xfrm>
                <a:off x="5628005" y="692785"/>
                <a:ext cx="410210" cy="409575"/>
              </a:xfrm>
              <a:custGeom>
                <a:avLst/>
                <a:gdLst/>
                <a:ahLst/>
                <a:cxnLst/>
                <a:rect l="0" t="0" r="410210" b="409575"/>
                <a:pathLst>
                  <a:path w="410210" h="409575">
                    <a:moveTo>
                      <a:pt x="206214" y="385221"/>
                    </a:moveTo>
                    <a:lnTo>
                      <a:pt x="206214" y="409575"/>
                    </a:lnTo>
                    <a:lnTo>
                      <a:pt x="206214" y="385221"/>
                    </a:lnTo>
                    <a:close/>
                    <a:moveTo>
                      <a:pt x="206214" y="385221"/>
                    </a:moveTo>
                    <a:cubicBezTo>
                      <a:pt x="254995" y="385221"/>
                      <a:pt x="299342" y="365296"/>
                      <a:pt x="332603" y="332087"/>
                    </a:cubicBezTo>
                    <a:lnTo>
                      <a:pt x="350342" y="349826"/>
                    </a:lnTo>
                    <a:cubicBezTo>
                      <a:pt x="312647" y="387435"/>
                      <a:pt x="261647" y="409575"/>
                      <a:pt x="206214" y="409575"/>
                    </a:cubicBezTo>
                    <a:lnTo>
                      <a:pt x="206214" y="385221"/>
                    </a:lnTo>
                    <a:close/>
                    <a:moveTo>
                      <a:pt x="332603" y="332087"/>
                    </a:moveTo>
                    <a:cubicBezTo>
                      <a:pt x="365863" y="298879"/>
                      <a:pt x="385819" y="254600"/>
                      <a:pt x="385819" y="205894"/>
                    </a:cubicBezTo>
                    <a:lnTo>
                      <a:pt x="410210" y="205894"/>
                    </a:lnTo>
                    <a:cubicBezTo>
                      <a:pt x="410210" y="261242"/>
                      <a:pt x="388036" y="312162"/>
                      <a:pt x="350342" y="349799"/>
                    </a:cubicBezTo>
                    <a:lnTo>
                      <a:pt x="332603" y="332060"/>
                    </a:lnTo>
                    <a:close/>
                    <a:moveTo>
                      <a:pt x="385819" y="205894"/>
                    </a:moveTo>
                    <a:lnTo>
                      <a:pt x="410210" y="205894"/>
                    </a:lnTo>
                    <a:lnTo>
                      <a:pt x="385819" y="205894"/>
                    </a:lnTo>
                    <a:close/>
                    <a:moveTo>
                      <a:pt x="385819" y="205894"/>
                    </a:moveTo>
                    <a:lnTo>
                      <a:pt x="385819" y="203680"/>
                    </a:lnTo>
                    <a:lnTo>
                      <a:pt x="410210" y="203680"/>
                    </a:lnTo>
                    <a:lnTo>
                      <a:pt x="410210" y="205894"/>
                    </a:lnTo>
                    <a:lnTo>
                      <a:pt x="385819" y="205894"/>
                    </a:lnTo>
                    <a:close/>
                    <a:moveTo>
                      <a:pt x="385819" y="203680"/>
                    </a:moveTo>
                    <a:cubicBezTo>
                      <a:pt x="385819" y="154974"/>
                      <a:pt x="365863" y="110695"/>
                      <a:pt x="332603" y="77487"/>
                    </a:cubicBezTo>
                    <a:lnTo>
                      <a:pt x="350342" y="59748"/>
                    </a:lnTo>
                    <a:cubicBezTo>
                      <a:pt x="388036" y="97412"/>
                      <a:pt x="410210" y="148332"/>
                      <a:pt x="410210" y="203680"/>
                    </a:cubicBezTo>
                    <a:lnTo>
                      <a:pt x="385819" y="203680"/>
                    </a:lnTo>
                    <a:close/>
                    <a:moveTo>
                      <a:pt x="332603" y="77487"/>
                    </a:moveTo>
                    <a:cubicBezTo>
                      <a:pt x="299342" y="44278"/>
                      <a:pt x="254995" y="24353"/>
                      <a:pt x="206214" y="24353"/>
                    </a:cubicBezTo>
                    <a:lnTo>
                      <a:pt x="206214" y="0"/>
                    </a:lnTo>
                    <a:cubicBezTo>
                      <a:pt x="261647" y="0"/>
                      <a:pt x="312647" y="22139"/>
                      <a:pt x="350342" y="59775"/>
                    </a:cubicBezTo>
                    <a:lnTo>
                      <a:pt x="332603" y="77514"/>
                    </a:lnTo>
                    <a:close/>
                    <a:moveTo>
                      <a:pt x="206214" y="24353"/>
                    </a:moveTo>
                    <a:lnTo>
                      <a:pt x="206214" y="0"/>
                    </a:lnTo>
                    <a:lnTo>
                      <a:pt x="206214" y="24353"/>
                    </a:lnTo>
                    <a:close/>
                    <a:moveTo>
                      <a:pt x="206214" y="24353"/>
                    </a:moveTo>
                    <a:lnTo>
                      <a:pt x="206214" y="0"/>
                    </a:lnTo>
                    <a:lnTo>
                      <a:pt x="206214" y="24353"/>
                    </a:lnTo>
                    <a:close/>
                    <a:moveTo>
                      <a:pt x="206214" y="24353"/>
                    </a:moveTo>
                    <a:cubicBezTo>
                      <a:pt x="155215" y="24353"/>
                      <a:pt x="110868" y="44278"/>
                      <a:pt x="77607" y="77487"/>
                    </a:cubicBezTo>
                    <a:lnTo>
                      <a:pt x="59868" y="59748"/>
                    </a:lnTo>
                    <a:cubicBezTo>
                      <a:pt x="97563" y="22139"/>
                      <a:pt x="148563" y="0"/>
                      <a:pt x="206214" y="0"/>
                    </a:cubicBezTo>
                    <a:lnTo>
                      <a:pt x="206214" y="24353"/>
                    </a:lnTo>
                    <a:close/>
                    <a:moveTo>
                      <a:pt x="77607" y="77487"/>
                    </a:moveTo>
                    <a:cubicBezTo>
                      <a:pt x="46564" y="110695"/>
                      <a:pt x="26608" y="154974"/>
                      <a:pt x="26608" y="203680"/>
                    </a:cubicBezTo>
                    <a:lnTo>
                      <a:pt x="0" y="203680"/>
                    </a:lnTo>
                    <a:cubicBezTo>
                      <a:pt x="0" y="148332"/>
                      <a:pt x="24391" y="97412"/>
                      <a:pt x="59868" y="59775"/>
                    </a:cubicBezTo>
                    <a:lnTo>
                      <a:pt x="77607" y="77514"/>
                    </a:lnTo>
                    <a:close/>
                    <a:moveTo>
                      <a:pt x="26608" y="203680"/>
                    </a:moveTo>
                    <a:lnTo>
                      <a:pt x="26608" y="205894"/>
                    </a:lnTo>
                    <a:lnTo>
                      <a:pt x="0" y="205894"/>
                    </a:lnTo>
                    <a:lnTo>
                      <a:pt x="0" y="203680"/>
                    </a:lnTo>
                    <a:lnTo>
                      <a:pt x="26608" y="203680"/>
                    </a:lnTo>
                    <a:close/>
                    <a:moveTo>
                      <a:pt x="26608" y="205894"/>
                    </a:moveTo>
                    <a:lnTo>
                      <a:pt x="0" y="205894"/>
                    </a:lnTo>
                    <a:lnTo>
                      <a:pt x="26608" y="205894"/>
                    </a:lnTo>
                    <a:close/>
                    <a:moveTo>
                      <a:pt x="26608" y="205894"/>
                    </a:moveTo>
                    <a:cubicBezTo>
                      <a:pt x="26608" y="254600"/>
                      <a:pt x="46564" y="298879"/>
                      <a:pt x="77607" y="332087"/>
                    </a:cubicBezTo>
                    <a:lnTo>
                      <a:pt x="59868" y="349826"/>
                    </a:lnTo>
                    <a:cubicBezTo>
                      <a:pt x="24391" y="312162"/>
                      <a:pt x="0" y="261242"/>
                      <a:pt x="0" y="205894"/>
                    </a:cubicBezTo>
                    <a:lnTo>
                      <a:pt x="26608" y="205894"/>
                    </a:lnTo>
                    <a:close/>
                    <a:moveTo>
                      <a:pt x="77607" y="332087"/>
                    </a:moveTo>
                    <a:cubicBezTo>
                      <a:pt x="110868" y="365296"/>
                      <a:pt x="155215" y="385221"/>
                      <a:pt x="206214" y="385221"/>
                    </a:cubicBezTo>
                    <a:lnTo>
                      <a:pt x="206214" y="409575"/>
                    </a:lnTo>
                    <a:cubicBezTo>
                      <a:pt x="148563" y="409575"/>
                      <a:pt x="97563" y="387435"/>
                      <a:pt x="59868" y="349799"/>
                    </a:cubicBezTo>
                    <a:lnTo>
                      <a:pt x="77607" y="332060"/>
                    </a:lnTo>
                    <a:close/>
                    <a:moveTo>
                      <a:pt x="206214" y="385221"/>
                    </a:moveTo>
                    <a:lnTo>
                      <a:pt x="206214" y="409575"/>
                    </a:lnTo>
                    <a:lnTo>
                      <a:pt x="206214" y="385221"/>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202" name="Freeform 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bAC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tIwAAEQUAAGEkAAAvBgAAAAAAACYAAAAIAAAA//////////8="/>
                  </a:ext>
                </a:extLst>
              </p:cNvSpPr>
              <p:nvPr/>
            </p:nvSpPr>
            <p:spPr>
              <a:xfrm>
                <a:off x="5758815" y="823595"/>
                <a:ext cx="154940" cy="181610"/>
              </a:xfrm>
              <a:custGeom>
                <a:avLst/>
                <a:gdLst/>
                <a:ahLst/>
                <a:cxnLst/>
                <a:rect l="0" t="0" r="154940" b="181610"/>
                <a:pathLst>
                  <a:path w="154940" h="181610">
                    <a:moveTo>
                      <a:pt x="26561" y="181610"/>
                    </a:moveTo>
                    <a:cubicBezTo>
                      <a:pt x="24348" y="181610"/>
                      <a:pt x="22134" y="177180"/>
                      <a:pt x="19921" y="172751"/>
                    </a:cubicBezTo>
                    <a:lnTo>
                      <a:pt x="8854" y="15503"/>
                    </a:lnTo>
                    <a:lnTo>
                      <a:pt x="0" y="11074"/>
                    </a:lnTo>
                    <a:lnTo>
                      <a:pt x="0" y="0"/>
                    </a:lnTo>
                    <a:lnTo>
                      <a:pt x="154940" y="0"/>
                    </a:lnTo>
                    <a:lnTo>
                      <a:pt x="154940" y="11074"/>
                    </a:lnTo>
                    <a:lnTo>
                      <a:pt x="146086" y="15503"/>
                    </a:lnTo>
                    <a:cubicBezTo>
                      <a:pt x="141659" y="68657"/>
                      <a:pt x="139446" y="119597"/>
                      <a:pt x="135019" y="172751"/>
                    </a:cubicBezTo>
                    <a:cubicBezTo>
                      <a:pt x="135019" y="177180"/>
                      <a:pt x="132806" y="181610"/>
                      <a:pt x="128379" y="181610"/>
                    </a:cubicBezTo>
                    <a:cubicBezTo>
                      <a:pt x="95177" y="181610"/>
                      <a:pt x="59763" y="181610"/>
                      <a:pt x="26561" y="18161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201" name="Freeform 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mIwAADQUAAGUkAAA2BgAAAAAAACYAAAAIAAAA//////////8="/>
                  </a:ext>
                </a:extLst>
              </p:cNvSpPr>
              <p:nvPr/>
            </p:nvSpPr>
            <p:spPr>
              <a:xfrm>
                <a:off x="5754370" y="821055"/>
                <a:ext cx="161925" cy="188595"/>
              </a:xfrm>
              <a:custGeom>
                <a:avLst/>
                <a:gdLst/>
                <a:ahLst/>
                <a:cxnLst/>
                <a:rect l="0" t="0" r="161925" b="188595"/>
                <a:pathLst>
                  <a:path w="161925" h="188595">
                    <a:moveTo>
                      <a:pt x="28835" y="188595"/>
                    </a:moveTo>
                    <a:cubicBezTo>
                      <a:pt x="28835" y="186376"/>
                      <a:pt x="26617" y="186376"/>
                      <a:pt x="24399" y="184157"/>
                    </a:cubicBezTo>
                    <a:lnTo>
                      <a:pt x="28835" y="179721"/>
                    </a:lnTo>
                    <a:cubicBezTo>
                      <a:pt x="31054" y="181938"/>
                      <a:pt x="31054" y="181938"/>
                      <a:pt x="33272" y="181938"/>
                    </a:cubicBezTo>
                    <a:lnTo>
                      <a:pt x="28835" y="188595"/>
                    </a:lnTo>
                    <a:close/>
                    <a:moveTo>
                      <a:pt x="24399" y="184157"/>
                    </a:moveTo>
                    <a:cubicBezTo>
                      <a:pt x="22181" y="181938"/>
                      <a:pt x="22181" y="177501"/>
                      <a:pt x="22181" y="175282"/>
                    </a:cubicBezTo>
                    <a:lnTo>
                      <a:pt x="26617" y="173063"/>
                    </a:lnTo>
                    <a:cubicBezTo>
                      <a:pt x="28835" y="177501"/>
                      <a:pt x="28835" y="177501"/>
                      <a:pt x="28835" y="179719"/>
                    </a:cubicBezTo>
                    <a:lnTo>
                      <a:pt x="24399" y="184155"/>
                    </a:lnTo>
                    <a:close/>
                    <a:moveTo>
                      <a:pt x="22181" y="175282"/>
                    </a:moveTo>
                    <a:lnTo>
                      <a:pt x="24399" y="175282"/>
                    </a:lnTo>
                    <a:lnTo>
                      <a:pt x="22181" y="175282"/>
                    </a:lnTo>
                    <a:close/>
                    <a:moveTo>
                      <a:pt x="22181" y="175282"/>
                    </a:moveTo>
                    <a:lnTo>
                      <a:pt x="11090" y="19968"/>
                    </a:lnTo>
                    <a:lnTo>
                      <a:pt x="15527" y="17750"/>
                    </a:lnTo>
                    <a:lnTo>
                      <a:pt x="26617" y="175282"/>
                    </a:lnTo>
                    <a:lnTo>
                      <a:pt x="22181" y="175282"/>
                    </a:lnTo>
                    <a:close/>
                    <a:moveTo>
                      <a:pt x="15527" y="15531"/>
                    </a:moveTo>
                    <a:lnTo>
                      <a:pt x="15527" y="17750"/>
                    </a:lnTo>
                    <a:lnTo>
                      <a:pt x="13308" y="17750"/>
                    </a:lnTo>
                    <a:lnTo>
                      <a:pt x="15527" y="15531"/>
                    </a:lnTo>
                    <a:close/>
                    <a:moveTo>
                      <a:pt x="11090" y="22187"/>
                    </a:moveTo>
                    <a:lnTo>
                      <a:pt x="2218" y="15531"/>
                    </a:lnTo>
                    <a:lnTo>
                      <a:pt x="6654" y="8875"/>
                    </a:lnTo>
                    <a:lnTo>
                      <a:pt x="15527" y="15531"/>
                    </a:lnTo>
                    <a:lnTo>
                      <a:pt x="11090" y="22187"/>
                    </a:lnTo>
                    <a:close/>
                    <a:moveTo>
                      <a:pt x="2218" y="15531"/>
                    </a:moveTo>
                    <a:lnTo>
                      <a:pt x="0" y="13313"/>
                    </a:lnTo>
                    <a:lnTo>
                      <a:pt x="4436" y="13313"/>
                    </a:lnTo>
                    <a:lnTo>
                      <a:pt x="2218" y="15531"/>
                    </a:lnTo>
                    <a:close/>
                    <a:moveTo>
                      <a:pt x="0" y="13312"/>
                    </a:moveTo>
                    <a:lnTo>
                      <a:pt x="0" y="2218"/>
                    </a:lnTo>
                    <a:lnTo>
                      <a:pt x="6654" y="2218"/>
                    </a:lnTo>
                    <a:lnTo>
                      <a:pt x="6654" y="13312"/>
                    </a:lnTo>
                    <a:lnTo>
                      <a:pt x="0" y="13312"/>
                    </a:lnTo>
                    <a:close/>
                    <a:moveTo>
                      <a:pt x="0" y="2218"/>
                    </a:moveTo>
                    <a:lnTo>
                      <a:pt x="0" y="0"/>
                    </a:lnTo>
                    <a:lnTo>
                      <a:pt x="4436" y="0"/>
                    </a:lnTo>
                    <a:lnTo>
                      <a:pt x="4436" y="2218"/>
                    </a:lnTo>
                    <a:lnTo>
                      <a:pt x="0" y="2218"/>
                    </a:lnTo>
                    <a:close/>
                    <a:moveTo>
                      <a:pt x="4436" y="0"/>
                    </a:moveTo>
                    <a:lnTo>
                      <a:pt x="159706" y="0"/>
                    </a:lnTo>
                    <a:lnTo>
                      <a:pt x="159706" y="4437"/>
                    </a:lnTo>
                    <a:lnTo>
                      <a:pt x="4436" y="4437"/>
                    </a:lnTo>
                    <a:lnTo>
                      <a:pt x="4436" y="0"/>
                    </a:lnTo>
                    <a:close/>
                    <a:moveTo>
                      <a:pt x="159706" y="0"/>
                    </a:moveTo>
                    <a:lnTo>
                      <a:pt x="161925" y="0"/>
                    </a:lnTo>
                    <a:lnTo>
                      <a:pt x="161925" y="2218"/>
                    </a:lnTo>
                    <a:lnTo>
                      <a:pt x="159706" y="2218"/>
                    </a:lnTo>
                    <a:lnTo>
                      <a:pt x="159706" y="0"/>
                    </a:lnTo>
                    <a:close/>
                    <a:moveTo>
                      <a:pt x="161925" y="2218"/>
                    </a:moveTo>
                    <a:lnTo>
                      <a:pt x="161925" y="13312"/>
                    </a:lnTo>
                    <a:lnTo>
                      <a:pt x="155270" y="13312"/>
                    </a:lnTo>
                    <a:lnTo>
                      <a:pt x="155270" y="2218"/>
                    </a:lnTo>
                    <a:lnTo>
                      <a:pt x="161925" y="2218"/>
                    </a:lnTo>
                    <a:close/>
                    <a:moveTo>
                      <a:pt x="161925" y="13312"/>
                    </a:moveTo>
                    <a:lnTo>
                      <a:pt x="159706" y="15531"/>
                    </a:lnTo>
                    <a:lnTo>
                      <a:pt x="159706" y="13312"/>
                    </a:lnTo>
                    <a:lnTo>
                      <a:pt x="161925" y="13312"/>
                    </a:lnTo>
                    <a:close/>
                    <a:moveTo>
                      <a:pt x="159706" y="15531"/>
                    </a:moveTo>
                    <a:lnTo>
                      <a:pt x="153052" y="19968"/>
                    </a:lnTo>
                    <a:lnTo>
                      <a:pt x="148616" y="15532"/>
                    </a:lnTo>
                    <a:lnTo>
                      <a:pt x="157488" y="11093"/>
                    </a:lnTo>
                    <a:lnTo>
                      <a:pt x="159706" y="15531"/>
                    </a:lnTo>
                    <a:close/>
                    <a:moveTo>
                      <a:pt x="148616" y="17750"/>
                    </a:moveTo>
                    <a:lnTo>
                      <a:pt x="148616" y="15531"/>
                    </a:lnTo>
                    <a:lnTo>
                      <a:pt x="150834" y="17749"/>
                    </a:lnTo>
                    <a:lnTo>
                      <a:pt x="148616" y="17749"/>
                    </a:lnTo>
                    <a:close/>
                    <a:moveTo>
                      <a:pt x="155270" y="19968"/>
                    </a:moveTo>
                    <a:lnTo>
                      <a:pt x="141961" y="175282"/>
                    </a:lnTo>
                    <a:lnTo>
                      <a:pt x="137525" y="175282"/>
                    </a:lnTo>
                    <a:lnTo>
                      <a:pt x="148616" y="17750"/>
                    </a:lnTo>
                    <a:lnTo>
                      <a:pt x="155270" y="19968"/>
                    </a:lnTo>
                    <a:close/>
                    <a:moveTo>
                      <a:pt x="141961" y="175282"/>
                    </a:moveTo>
                    <a:lnTo>
                      <a:pt x="139743" y="175282"/>
                    </a:lnTo>
                    <a:lnTo>
                      <a:pt x="141961" y="175282"/>
                    </a:lnTo>
                    <a:close/>
                    <a:moveTo>
                      <a:pt x="141961" y="175282"/>
                    </a:moveTo>
                    <a:lnTo>
                      <a:pt x="137525" y="175282"/>
                    </a:lnTo>
                    <a:lnTo>
                      <a:pt x="141961" y="175282"/>
                    </a:lnTo>
                    <a:close/>
                    <a:moveTo>
                      <a:pt x="141961" y="175282"/>
                    </a:moveTo>
                    <a:lnTo>
                      <a:pt x="139743" y="175282"/>
                    </a:lnTo>
                    <a:lnTo>
                      <a:pt x="141961" y="175282"/>
                    </a:lnTo>
                    <a:close/>
                    <a:moveTo>
                      <a:pt x="141961" y="175282"/>
                    </a:moveTo>
                    <a:cubicBezTo>
                      <a:pt x="141961" y="175282"/>
                      <a:pt x="141961" y="177501"/>
                      <a:pt x="141961" y="177501"/>
                    </a:cubicBezTo>
                    <a:lnTo>
                      <a:pt x="137525" y="175282"/>
                    </a:lnTo>
                    <a:cubicBezTo>
                      <a:pt x="137525" y="175282"/>
                      <a:pt x="137525" y="175282"/>
                      <a:pt x="137525" y="175282"/>
                    </a:cubicBezTo>
                    <a:lnTo>
                      <a:pt x="141961" y="175282"/>
                    </a:lnTo>
                    <a:close/>
                    <a:moveTo>
                      <a:pt x="141961" y="177501"/>
                    </a:moveTo>
                    <a:cubicBezTo>
                      <a:pt x="141961" y="177501"/>
                      <a:pt x="141961" y="179719"/>
                      <a:pt x="141961" y="179719"/>
                    </a:cubicBezTo>
                    <a:lnTo>
                      <a:pt x="135307" y="177501"/>
                    </a:lnTo>
                    <a:cubicBezTo>
                      <a:pt x="135307" y="177501"/>
                      <a:pt x="135307" y="177501"/>
                      <a:pt x="137525" y="175282"/>
                    </a:cubicBezTo>
                    <a:lnTo>
                      <a:pt x="141961" y="177501"/>
                    </a:lnTo>
                    <a:close/>
                    <a:moveTo>
                      <a:pt x="141961" y="179719"/>
                    </a:moveTo>
                    <a:cubicBezTo>
                      <a:pt x="139743" y="184157"/>
                      <a:pt x="137525" y="186376"/>
                      <a:pt x="135307" y="188595"/>
                    </a:cubicBezTo>
                    <a:lnTo>
                      <a:pt x="133089" y="181938"/>
                    </a:lnTo>
                    <a:cubicBezTo>
                      <a:pt x="133089" y="181938"/>
                      <a:pt x="135307" y="179719"/>
                      <a:pt x="135307" y="177501"/>
                    </a:cubicBezTo>
                    <a:lnTo>
                      <a:pt x="141961" y="179719"/>
                    </a:lnTo>
                    <a:close/>
                    <a:moveTo>
                      <a:pt x="135307" y="188595"/>
                    </a:moveTo>
                    <a:lnTo>
                      <a:pt x="133089" y="188595"/>
                    </a:lnTo>
                    <a:lnTo>
                      <a:pt x="133089" y="184157"/>
                    </a:lnTo>
                    <a:lnTo>
                      <a:pt x="135307" y="188595"/>
                    </a:lnTo>
                    <a:close/>
                    <a:moveTo>
                      <a:pt x="133089" y="188595"/>
                    </a:moveTo>
                    <a:lnTo>
                      <a:pt x="31054" y="188595"/>
                    </a:lnTo>
                    <a:lnTo>
                      <a:pt x="31054" y="181938"/>
                    </a:lnTo>
                    <a:lnTo>
                      <a:pt x="133089" y="181938"/>
                    </a:lnTo>
                    <a:lnTo>
                      <a:pt x="133089" y="188595"/>
                    </a:lnTo>
                    <a:close/>
                    <a:moveTo>
                      <a:pt x="31054" y="188595"/>
                    </a:moveTo>
                    <a:lnTo>
                      <a:pt x="28835" y="188595"/>
                    </a:lnTo>
                    <a:lnTo>
                      <a:pt x="31054" y="184157"/>
                    </a:lnTo>
                    <a:lnTo>
                      <a:pt x="31054" y="188595"/>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200" name="Freeform 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tIwAA0gQAAGEkAAD/BAAAAAAAACYAAAAIAAAA//////////8="/>
                  </a:ext>
                </a:extLst>
              </p:cNvSpPr>
              <p:nvPr/>
            </p:nvSpPr>
            <p:spPr>
              <a:xfrm>
                <a:off x="5758815" y="783590"/>
                <a:ext cx="154940" cy="28575"/>
              </a:xfrm>
              <a:custGeom>
                <a:avLst/>
                <a:gdLst/>
                <a:ahLst/>
                <a:cxnLst/>
                <a:rect l="0" t="0" r="154940" b="28575"/>
                <a:pathLst>
                  <a:path w="154940" h="28575">
                    <a:moveTo>
                      <a:pt x="0" y="19782"/>
                    </a:moveTo>
                    <a:lnTo>
                      <a:pt x="0" y="28575"/>
                    </a:lnTo>
                    <a:lnTo>
                      <a:pt x="154940" y="28575"/>
                    </a:lnTo>
                    <a:lnTo>
                      <a:pt x="154940" y="19782"/>
                    </a:lnTo>
                    <a:cubicBezTo>
                      <a:pt x="110671" y="0"/>
                      <a:pt x="26561" y="2198"/>
                      <a:pt x="0" y="19782"/>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99" name="Freeform 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g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mIwAA0gQAAGUkAAAGBQAAAAAAACYAAAAIAAAA//////////8="/>
                  </a:ext>
                </a:extLst>
              </p:cNvSpPr>
              <p:nvPr/>
            </p:nvSpPr>
            <p:spPr>
              <a:xfrm>
                <a:off x="5754370" y="783590"/>
                <a:ext cx="161925" cy="33020"/>
              </a:xfrm>
              <a:custGeom>
                <a:avLst/>
                <a:gdLst/>
                <a:ahLst/>
                <a:cxnLst/>
                <a:rect l="0" t="0" r="161925" b="33020"/>
                <a:pathLst>
                  <a:path w="161925" h="33020">
                    <a:moveTo>
                      <a:pt x="6654" y="19812"/>
                    </a:moveTo>
                    <a:lnTo>
                      <a:pt x="6654" y="28617"/>
                    </a:lnTo>
                    <a:lnTo>
                      <a:pt x="0" y="28617"/>
                    </a:lnTo>
                    <a:lnTo>
                      <a:pt x="0" y="19812"/>
                    </a:lnTo>
                    <a:lnTo>
                      <a:pt x="6654" y="19812"/>
                    </a:lnTo>
                    <a:close/>
                    <a:moveTo>
                      <a:pt x="4436" y="33020"/>
                    </a:moveTo>
                    <a:lnTo>
                      <a:pt x="0" y="33020"/>
                    </a:lnTo>
                    <a:lnTo>
                      <a:pt x="0" y="28617"/>
                    </a:lnTo>
                    <a:lnTo>
                      <a:pt x="4436" y="28617"/>
                    </a:lnTo>
                    <a:lnTo>
                      <a:pt x="4436" y="33020"/>
                    </a:lnTo>
                    <a:close/>
                    <a:moveTo>
                      <a:pt x="4436" y="26416"/>
                    </a:moveTo>
                    <a:lnTo>
                      <a:pt x="159706" y="26416"/>
                    </a:lnTo>
                    <a:lnTo>
                      <a:pt x="159706" y="33020"/>
                    </a:lnTo>
                    <a:lnTo>
                      <a:pt x="4436" y="33020"/>
                    </a:lnTo>
                    <a:lnTo>
                      <a:pt x="4436" y="26416"/>
                    </a:lnTo>
                    <a:close/>
                    <a:moveTo>
                      <a:pt x="161925" y="28617"/>
                    </a:moveTo>
                    <a:lnTo>
                      <a:pt x="161925" y="33020"/>
                    </a:lnTo>
                    <a:lnTo>
                      <a:pt x="159706" y="33020"/>
                    </a:lnTo>
                    <a:lnTo>
                      <a:pt x="159706" y="28617"/>
                    </a:lnTo>
                    <a:lnTo>
                      <a:pt x="161925" y="28617"/>
                    </a:lnTo>
                    <a:close/>
                    <a:moveTo>
                      <a:pt x="155270" y="28617"/>
                    </a:moveTo>
                    <a:lnTo>
                      <a:pt x="155270" y="19812"/>
                    </a:lnTo>
                    <a:lnTo>
                      <a:pt x="161925" y="19812"/>
                    </a:lnTo>
                    <a:lnTo>
                      <a:pt x="161925" y="28617"/>
                    </a:lnTo>
                    <a:lnTo>
                      <a:pt x="155270" y="28617"/>
                    </a:lnTo>
                    <a:close/>
                    <a:moveTo>
                      <a:pt x="159706" y="17611"/>
                    </a:moveTo>
                    <a:lnTo>
                      <a:pt x="161925" y="17611"/>
                    </a:lnTo>
                    <a:lnTo>
                      <a:pt x="161925" y="19812"/>
                    </a:lnTo>
                    <a:lnTo>
                      <a:pt x="159706" y="19812"/>
                    </a:lnTo>
                    <a:lnTo>
                      <a:pt x="159706" y="17611"/>
                    </a:lnTo>
                    <a:close/>
                    <a:moveTo>
                      <a:pt x="157488" y="22013"/>
                    </a:moveTo>
                    <a:cubicBezTo>
                      <a:pt x="157488" y="22013"/>
                      <a:pt x="157488" y="22013"/>
                      <a:pt x="157488" y="22013"/>
                    </a:cubicBezTo>
                    <a:lnTo>
                      <a:pt x="159706" y="17611"/>
                    </a:lnTo>
                    <a:cubicBezTo>
                      <a:pt x="159706" y="17611"/>
                      <a:pt x="159706" y="17611"/>
                      <a:pt x="159706" y="17611"/>
                    </a:cubicBezTo>
                    <a:lnTo>
                      <a:pt x="157488" y="22013"/>
                    </a:lnTo>
                    <a:close/>
                    <a:moveTo>
                      <a:pt x="157488" y="22013"/>
                    </a:moveTo>
                    <a:lnTo>
                      <a:pt x="159706" y="19795"/>
                    </a:lnTo>
                    <a:lnTo>
                      <a:pt x="157488" y="22013"/>
                    </a:lnTo>
                    <a:close/>
                    <a:moveTo>
                      <a:pt x="157488" y="22013"/>
                    </a:moveTo>
                    <a:cubicBezTo>
                      <a:pt x="150834" y="19812"/>
                      <a:pt x="144179" y="17611"/>
                      <a:pt x="137525" y="15409"/>
                    </a:cubicBezTo>
                    <a:lnTo>
                      <a:pt x="139743" y="8805"/>
                    </a:lnTo>
                    <a:cubicBezTo>
                      <a:pt x="146397" y="11007"/>
                      <a:pt x="153052" y="13208"/>
                      <a:pt x="159706" y="17611"/>
                    </a:cubicBezTo>
                    <a:lnTo>
                      <a:pt x="157488" y="22013"/>
                    </a:lnTo>
                    <a:close/>
                    <a:moveTo>
                      <a:pt x="137525" y="15409"/>
                    </a:moveTo>
                    <a:cubicBezTo>
                      <a:pt x="130870" y="13208"/>
                      <a:pt x="121998" y="11007"/>
                      <a:pt x="115343" y="11007"/>
                    </a:cubicBezTo>
                    <a:lnTo>
                      <a:pt x="115343" y="4403"/>
                    </a:lnTo>
                    <a:cubicBezTo>
                      <a:pt x="124216" y="6604"/>
                      <a:pt x="130870" y="6604"/>
                      <a:pt x="139743" y="8805"/>
                    </a:cubicBezTo>
                    <a:lnTo>
                      <a:pt x="137525" y="15409"/>
                    </a:lnTo>
                    <a:close/>
                    <a:moveTo>
                      <a:pt x="115343" y="11007"/>
                    </a:moveTo>
                    <a:cubicBezTo>
                      <a:pt x="73198" y="4403"/>
                      <a:pt x="24399" y="8805"/>
                      <a:pt x="6654" y="22013"/>
                    </a:cubicBezTo>
                    <a:lnTo>
                      <a:pt x="2218" y="17577"/>
                    </a:lnTo>
                    <a:cubicBezTo>
                      <a:pt x="22181" y="4403"/>
                      <a:pt x="73198" y="0"/>
                      <a:pt x="115343" y="4403"/>
                    </a:cubicBezTo>
                    <a:lnTo>
                      <a:pt x="115343" y="11007"/>
                    </a:lnTo>
                    <a:close/>
                    <a:moveTo>
                      <a:pt x="0" y="19812"/>
                    </a:moveTo>
                    <a:lnTo>
                      <a:pt x="0" y="17611"/>
                    </a:lnTo>
                    <a:lnTo>
                      <a:pt x="2218" y="17611"/>
                    </a:lnTo>
                    <a:lnTo>
                      <a:pt x="4436" y="19829"/>
                    </a:lnTo>
                    <a:lnTo>
                      <a:pt x="0" y="19829"/>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197" name="Rectangle 1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IAAAlwcAACUlAAC9CQAAAAAAACYAAAAIAAAA//////////8="/>
                </a:ext>
              </a:extLst>
            </p:cNvSpPr>
            <p:nvPr/>
          </p:nvSpPr>
          <p:spPr>
            <a:xfrm>
              <a:off x="5308600" y="1233805"/>
              <a:ext cx="729615" cy="34925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900">
                  <a:solidFill>
                    <a:srgbClr val="000000"/>
                  </a:solidFill>
                </a:rPr>
                <a:t>MUNICIPAL and SIMILAR WASTE</a:t>
              </a:r>
              <a:endParaRPr lang="it-it">
                <a:latin typeface="Arial" pitchFamily="1" charset="0"/>
                <a:ea typeface="Calibri" pitchFamily="2" charset="0"/>
                <a:cs typeface="Arial" pitchFamily="1" charset="0"/>
              </a:endParaRPr>
            </a:p>
          </p:txBody>
        </p:sp>
        <p:sp>
          <p:nvSpPr>
            <p:cNvPr id="196" name="Rectangle 1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aLAAAHCMAAFIvAACVJQAAAAAAACYAAAAIAAAA//////////8="/>
                </a:ext>
              </a:extLst>
            </p:cNvSpPr>
            <p:nvPr/>
          </p:nvSpPr>
          <p:spPr>
            <a:xfrm>
              <a:off x="7291070" y="5707380"/>
              <a:ext cx="401320" cy="40195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85" name="Group 13"/>
            <p:cNvGrpSpPr>
              <a:extLst>
                <a:ext uri="smNativeData">
                  <pr:smNativeData xmlns:pr="smNativeData" xmlns:p14="http://schemas.microsoft.com/office/powerpoint/2010/main" xmlns="" val="SMDATA_7_6L0uXhMAAAAlAAAAAQAAAA8BAAAAkAAAAEgAAACQAAAASAAAAAAAAAAAAAAAAAAAABcAAAAUAAAAAAAAAAAAAAD/fwAA/38AAAAAAAAJAAAABAAAADwKAAAMAAAAEAAAAAAAAAAAAAAAAAAAAAAAAAAfAAAAVAAAAAAAAAAAAAAAAAAAAAAAAAAAAAAAAAAAAAAAAAAAAAAAAAAAAAAAAAAAAAAAAAAAAAAAAAAAAAAAAAAAAAAAAAAAAAAAAAAAAAAAAAAAAAAAAAAAACEAAAAYAAAAFAAAANosAAD7IQAAXy8AAIEkAAAAAAAAJgAAAAgAAAD/////AAAAAA=="/>
                </a:ext>
              </a:extLst>
            </p:cNvGrpSpPr>
            <p:nvPr/>
          </p:nvGrpSpPr>
          <p:grpSpPr>
            <a:xfrm>
              <a:off x="7291070" y="5523865"/>
              <a:ext cx="409575" cy="410210"/>
              <a:chOff x="7291070" y="5523865"/>
              <a:chExt cx="409575" cy="410210"/>
            </a:xfrm>
          </p:grpSpPr>
          <p:sp>
            <p:nvSpPr>
              <p:cNvPr id="195" name="Freeform 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DwLAAAESIAAEovAABrJAAAAAAAACYAAAAIAAAA//////////8="/>
                  </a:ext>
                </a:extLst>
              </p:cNvSpPr>
              <p:nvPr/>
            </p:nvSpPr>
            <p:spPr>
              <a:xfrm>
                <a:off x="7305040" y="5537835"/>
                <a:ext cx="382270" cy="382270"/>
              </a:xfrm>
              <a:custGeom>
                <a:avLst/>
                <a:gdLst/>
                <a:ahLst/>
                <a:cxnLst/>
                <a:rect l="0" t="0" r="382270" b="382270"/>
                <a:pathLst>
                  <a:path w="382270" h="382270">
                    <a:moveTo>
                      <a:pt x="81915" y="0"/>
                    </a:moveTo>
                    <a:lnTo>
                      <a:pt x="300355" y="0"/>
                    </a:lnTo>
                    <a:cubicBezTo>
                      <a:pt x="345863" y="0"/>
                      <a:pt x="382270" y="36407"/>
                      <a:pt x="382270" y="81915"/>
                    </a:cubicBezTo>
                    <a:lnTo>
                      <a:pt x="382270" y="300355"/>
                    </a:lnTo>
                    <a:cubicBezTo>
                      <a:pt x="382270" y="345863"/>
                      <a:pt x="345863" y="382270"/>
                      <a:pt x="300355" y="382270"/>
                    </a:cubicBezTo>
                    <a:lnTo>
                      <a:pt x="81915" y="382270"/>
                    </a:lnTo>
                    <a:cubicBezTo>
                      <a:pt x="36407" y="382270"/>
                      <a:pt x="0" y="345863"/>
                      <a:pt x="0" y="300355"/>
                    </a:cubicBezTo>
                    <a:lnTo>
                      <a:pt x="0" y="81915"/>
                    </a:lnTo>
                    <a:cubicBezTo>
                      <a:pt x="0" y="36407"/>
                      <a:pt x="36407" y="0"/>
                      <a:pt x="81915" y="0"/>
                    </a:cubicBezTo>
                    <a:close/>
                  </a:path>
                </a:pathLst>
              </a:custGeom>
              <a:solidFill>
                <a:srgbClr val="EA3E00"/>
              </a:solidFill>
              <a:ln>
                <a:noFill/>
              </a:ln>
              <a:effectLst/>
            </p:spPr>
            <p:txBody>
              <a:bodyPr vert="horz" wrap="square" lIns="91440" tIns="45720" rIns="91440" bIns="45720" numCol="1" spcCol="215900" anchor="t"/>
              <a:lstStyle/>
              <a:p>
                <a:pPr>
                  <a:defRPr lang="en-us"/>
                </a:pPr>
                <a:endParaRPr/>
              </a:p>
            </p:txBody>
          </p:sp>
          <p:sp>
            <p:nvSpPr>
              <p:cNvPr id="194" name="Rectangle 1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LAAAMyMAAEovAABkJAAAAAAAACYAAAAIAAAA//////////8="/>
                  </a:ext>
                </a:extLst>
              </p:cNvSpPr>
              <p:nvPr/>
            </p:nvSpPr>
            <p:spPr>
              <a:xfrm>
                <a:off x="7306945" y="5721985"/>
                <a:ext cx="380365" cy="19367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93" name="Freeform 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sLAAADSIAAEovAABrJAAAAAAAACYAAAAIAAAA//////////8="/>
                  </a:ext>
                </a:extLst>
              </p:cNvSpPr>
              <p:nvPr/>
            </p:nvSpPr>
            <p:spPr>
              <a:xfrm>
                <a:off x="7302500" y="5535295"/>
                <a:ext cx="384810" cy="384810"/>
              </a:xfrm>
              <a:custGeom>
                <a:avLst/>
                <a:gdLst/>
                <a:ahLst/>
                <a:cxnLst/>
                <a:rect l="0" t="0" r="384810" b="384810"/>
                <a:pathLst>
                  <a:path w="384810" h="384810">
                    <a:moveTo>
                      <a:pt x="84248" y="0"/>
                    </a:moveTo>
                    <a:lnTo>
                      <a:pt x="302839" y="0"/>
                    </a:lnTo>
                    <a:lnTo>
                      <a:pt x="302839" y="2277"/>
                    </a:lnTo>
                    <a:lnTo>
                      <a:pt x="84248" y="2277"/>
                    </a:lnTo>
                    <a:lnTo>
                      <a:pt x="84248" y="0"/>
                    </a:lnTo>
                    <a:close/>
                    <a:moveTo>
                      <a:pt x="302839" y="0"/>
                    </a:moveTo>
                    <a:lnTo>
                      <a:pt x="302839" y="2277"/>
                    </a:lnTo>
                    <a:lnTo>
                      <a:pt x="302839" y="0"/>
                    </a:lnTo>
                    <a:close/>
                    <a:moveTo>
                      <a:pt x="302839" y="0"/>
                    </a:moveTo>
                    <a:cubicBezTo>
                      <a:pt x="325608" y="0"/>
                      <a:pt x="346101" y="9108"/>
                      <a:pt x="362040" y="25047"/>
                    </a:cubicBezTo>
                    <a:lnTo>
                      <a:pt x="359763" y="27324"/>
                    </a:lnTo>
                    <a:cubicBezTo>
                      <a:pt x="343824" y="11385"/>
                      <a:pt x="325608" y="2277"/>
                      <a:pt x="302839" y="2277"/>
                    </a:cubicBezTo>
                    <a:lnTo>
                      <a:pt x="302839" y="0"/>
                    </a:lnTo>
                    <a:close/>
                    <a:moveTo>
                      <a:pt x="362040" y="25047"/>
                    </a:moveTo>
                    <a:cubicBezTo>
                      <a:pt x="375702" y="38709"/>
                      <a:pt x="384810" y="61479"/>
                      <a:pt x="384810" y="84248"/>
                    </a:cubicBezTo>
                    <a:lnTo>
                      <a:pt x="382533" y="84248"/>
                    </a:lnTo>
                    <a:cubicBezTo>
                      <a:pt x="382533" y="61479"/>
                      <a:pt x="373425" y="40986"/>
                      <a:pt x="359763" y="27324"/>
                    </a:cubicBezTo>
                    <a:lnTo>
                      <a:pt x="362040" y="25047"/>
                    </a:lnTo>
                    <a:close/>
                    <a:moveTo>
                      <a:pt x="384810" y="84248"/>
                    </a:moveTo>
                    <a:lnTo>
                      <a:pt x="382533" y="84248"/>
                    </a:lnTo>
                    <a:lnTo>
                      <a:pt x="384810" y="84248"/>
                    </a:lnTo>
                    <a:close/>
                    <a:moveTo>
                      <a:pt x="384810" y="84248"/>
                    </a:moveTo>
                    <a:lnTo>
                      <a:pt x="384810" y="302839"/>
                    </a:lnTo>
                    <a:lnTo>
                      <a:pt x="382533" y="302839"/>
                    </a:lnTo>
                    <a:lnTo>
                      <a:pt x="382533" y="84248"/>
                    </a:lnTo>
                    <a:lnTo>
                      <a:pt x="384810" y="84248"/>
                    </a:lnTo>
                    <a:close/>
                    <a:moveTo>
                      <a:pt x="384810" y="302839"/>
                    </a:moveTo>
                    <a:lnTo>
                      <a:pt x="382533" y="302839"/>
                    </a:lnTo>
                    <a:lnTo>
                      <a:pt x="384810" y="302839"/>
                    </a:lnTo>
                    <a:close/>
                    <a:moveTo>
                      <a:pt x="384810" y="302839"/>
                    </a:moveTo>
                    <a:cubicBezTo>
                      <a:pt x="384810" y="325608"/>
                      <a:pt x="375702" y="346101"/>
                      <a:pt x="362040" y="362040"/>
                    </a:cubicBezTo>
                    <a:lnTo>
                      <a:pt x="359763" y="359763"/>
                    </a:lnTo>
                    <a:cubicBezTo>
                      <a:pt x="373425" y="343824"/>
                      <a:pt x="382533" y="325608"/>
                      <a:pt x="382533" y="302839"/>
                    </a:cubicBezTo>
                    <a:lnTo>
                      <a:pt x="384810" y="302839"/>
                    </a:lnTo>
                    <a:close/>
                    <a:moveTo>
                      <a:pt x="362040" y="362040"/>
                    </a:moveTo>
                    <a:cubicBezTo>
                      <a:pt x="346101" y="375702"/>
                      <a:pt x="325608" y="384810"/>
                      <a:pt x="302839" y="384810"/>
                    </a:cubicBezTo>
                    <a:lnTo>
                      <a:pt x="302839" y="382533"/>
                    </a:lnTo>
                    <a:cubicBezTo>
                      <a:pt x="325608" y="382533"/>
                      <a:pt x="343824" y="373425"/>
                      <a:pt x="359763" y="359763"/>
                    </a:cubicBezTo>
                    <a:lnTo>
                      <a:pt x="362040" y="362040"/>
                    </a:lnTo>
                    <a:close/>
                    <a:moveTo>
                      <a:pt x="302839" y="384810"/>
                    </a:moveTo>
                    <a:lnTo>
                      <a:pt x="302839" y="382533"/>
                    </a:lnTo>
                    <a:lnTo>
                      <a:pt x="302839" y="384810"/>
                    </a:lnTo>
                    <a:close/>
                    <a:moveTo>
                      <a:pt x="302839" y="384810"/>
                    </a:moveTo>
                    <a:lnTo>
                      <a:pt x="84248" y="384810"/>
                    </a:lnTo>
                    <a:lnTo>
                      <a:pt x="84248" y="382533"/>
                    </a:lnTo>
                    <a:lnTo>
                      <a:pt x="302839" y="382533"/>
                    </a:lnTo>
                    <a:lnTo>
                      <a:pt x="302839" y="384810"/>
                    </a:lnTo>
                    <a:close/>
                    <a:moveTo>
                      <a:pt x="84248" y="384810"/>
                    </a:moveTo>
                    <a:lnTo>
                      <a:pt x="84248" y="382533"/>
                    </a:lnTo>
                    <a:lnTo>
                      <a:pt x="84248" y="384810"/>
                    </a:lnTo>
                    <a:close/>
                    <a:moveTo>
                      <a:pt x="84248" y="384810"/>
                    </a:moveTo>
                    <a:cubicBezTo>
                      <a:pt x="61479" y="384810"/>
                      <a:pt x="38709" y="375702"/>
                      <a:pt x="25047" y="362040"/>
                    </a:cubicBezTo>
                    <a:lnTo>
                      <a:pt x="27324" y="359763"/>
                    </a:lnTo>
                    <a:cubicBezTo>
                      <a:pt x="40986" y="373425"/>
                      <a:pt x="61479" y="382533"/>
                      <a:pt x="84248" y="382533"/>
                    </a:cubicBezTo>
                    <a:lnTo>
                      <a:pt x="84248" y="384810"/>
                    </a:lnTo>
                    <a:close/>
                    <a:moveTo>
                      <a:pt x="25047" y="362040"/>
                    </a:moveTo>
                    <a:cubicBezTo>
                      <a:pt x="9108" y="346101"/>
                      <a:pt x="0" y="325608"/>
                      <a:pt x="0" y="302839"/>
                    </a:cubicBezTo>
                    <a:lnTo>
                      <a:pt x="2277" y="302839"/>
                    </a:lnTo>
                    <a:cubicBezTo>
                      <a:pt x="2277" y="325608"/>
                      <a:pt x="11385" y="343824"/>
                      <a:pt x="27324" y="359763"/>
                    </a:cubicBezTo>
                    <a:lnTo>
                      <a:pt x="25047" y="362040"/>
                    </a:lnTo>
                    <a:close/>
                    <a:moveTo>
                      <a:pt x="0" y="302839"/>
                    </a:moveTo>
                    <a:lnTo>
                      <a:pt x="2277" y="302839"/>
                    </a:lnTo>
                    <a:lnTo>
                      <a:pt x="0" y="302839"/>
                    </a:lnTo>
                    <a:close/>
                    <a:moveTo>
                      <a:pt x="0" y="302839"/>
                    </a:moveTo>
                    <a:lnTo>
                      <a:pt x="0" y="84248"/>
                    </a:lnTo>
                    <a:lnTo>
                      <a:pt x="2277" y="84248"/>
                    </a:lnTo>
                    <a:lnTo>
                      <a:pt x="2277" y="302839"/>
                    </a:lnTo>
                    <a:lnTo>
                      <a:pt x="0" y="302839"/>
                    </a:lnTo>
                    <a:close/>
                    <a:moveTo>
                      <a:pt x="0" y="84248"/>
                    </a:moveTo>
                    <a:lnTo>
                      <a:pt x="2277" y="84248"/>
                    </a:lnTo>
                    <a:lnTo>
                      <a:pt x="0" y="84248"/>
                    </a:lnTo>
                    <a:close/>
                    <a:moveTo>
                      <a:pt x="0" y="84248"/>
                    </a:moveTo>
                    <a:cubicBezTo>
                      <a:pt x="0" y="61479"/>
                      <a:pt x="9108" y="38709"/>
                      <a:pt x="25047" y="25047"/>
                    </a:cubicBezTo>
                    <a:lnTo>
                      <a:pt x="27324" y="27324"/>
                    </a:lnTo>
                    <a:cubicBezTo>
                      <a:pt x="11385" y="40986"/>
                      <a:pt x="2277" y="61479"/>
                      <a:pt x="2277" y="84248"/>
                    </a:cubicBezTo>
                    <a:lnTo>
                      <a:pt x="0" y="84248"/>
                    </a:lnTo>
                    <a:close/>
                    <a:moveTo>
                      <a:pt x="25047" y="25047"/>
                    </a:moveTo>
                    <a:cubicBezTo>
                      <a:pt x="38709" y="9108"/>
                      <a:pt x="61479" y="0"/>
                      <a:pt x="84248" y="0"/>
                    </a:cubicBezTo>
                    <a:lnTo>
                      <a:pt x="84248" y="2277"/>
                    </a:lnTo>
                    <a:cubicBezTo>
                      <a:pt x="61479" y="2277"/>
                      <a:pt x="40986" y="11385"/>
                      <a:pt x="27324" y="27324"/>
                    </a:cubicBezTo>
                    <a:lnTo>
                      <a:pt x="25047" y="25047"/>
                    </a:lnTo>
                    <a:close/>
                    <a:moveTo>
                      <a:pt x="84248" y="0"/>
                    </a:moveTo>
                    <a:lnTo>
                      <a:pt x="84248" y="2277"/>
                    </a:lnTo>
                    <a:lnTo>
                      <a:pt x="84248" y="0"/>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192" name="Freeform 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xzdC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LAAA+yEAAF8vAACBJAAAAAAAACYAAAAIAAAA//////////8="/>
                  </a:ext>
                </a:extLst>
              </p:cNvSpPr>
              <p:nvPr/>
            </p:nvSpPr>
            <p:spPr>
              <a:xfrm>
                <a:off x="7291070" y="5523865"/>
                <a:ext cx="409575" cy="410210"/>
              </a:xfrm>
              <a:custGeom>
                <a:avLst/>
                <a:gdLst/>
                <a:ahLst/>
                <a:cxnLst/>
                <a:rect l="0" t="0" r="409575" b="410210"/>
                <a:pathLst>
                  <a:path w="409575" h="410210">
                    <a:moveTo>
                      <a:pt x="314007" y="0"/>
                    </a:moveTo>
                    <a:lnTo>
                      <a:pt x="95567" y="0"/>
                    </a:lnTo>
                    <a:cubicBezTo>
                      <a:pt x="43232" y="0"/>
                      <a:pt x="0" y="43300"/>
                      <a:pt x="0" y="95716"/>
                    </a:cubicBezTo>
                    <a:lnTo>
                      <a:pt x="0" y="314494"/>
                    </a:lnTo>
                    <a:cubicBezTo>
                      <a:pt x="0" y="366910"/>
                      <a:pt x="43232" y="407931"/>
                      <a:pt x="95567" y="410210"/>
                    </a:cubicBezTo>
                    <a:lnTo>
                      <a:pt x="314007" y="410210"/>
                    </a:lnTo>
                    <a:cubicBezTo>
                      <a:pt x="366342" y="407931"/>
                      <a:pt x="407299" y="366910"/>
                      <a:pt x="409575" y="314494"/>
                    </a:cubicBezTo>
                    <a:lnTo>
                      <a:pt x="409575" y="95716"/>
                    </a:lnTo>
                    <a:cubicBezTo>
                      <a:pt x="407299" y="43300"/>
                      <a:pt x="366342" y="0"/>
                      <a:pt x="314007" y="0"/>
                    </a:cubicBezTo>
                    <a:close/>
                    <a:moveTo>
                      <a:pt x="95567" y="27347"/>
                    </a:moveTo>
                    <a:lnTo>
                      <a:pt x="314007" y="27347"/>
                    </a:lnTo>
                    <a:cubicBezTo>
                      <a:pt x="350414" y="27347"/>
                      <a:pt x="382270" y="56974"/>
                      <a:pt x="382270" y="95716"/>
                    </a:cubicBezTo>
                    <a:lnTo>
                      <a:pt x="382270" y="314494"/>
                    </a:lnTo>
                    <a:cubicBezTo>
                      <a:pt x="382270" y="350957"/>
                      <a:pt x="350414" y="382863"/>
                      <a:pt x="314007" y="382863"/>
                    </a:cubicBezTo>
                    <a:lnTo>
                      <a:pt x="95567" y="382863"/>
                    </a:lnTo>
                    <a:cubicBezTo>
                      <a:pt x="56885" y="382863"/>
                      <a:pt x="27305" y="350957"/>
                      <a:pt x="27305" y="314494"/>
                    </a:cubicBezTo>
                    <a:lnTo>
                      <a:pt x="27305" y="95716"/>
                    </a:lnTo>
                    <a:cubicBezTo>
                      <a:pt x="27305" y="56974"/>
                      <a:pt x="56885" y="27347"/>
                      <a:pt x="95567" y="27347"/>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91" name="Rectangle 1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pwcnM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AAALCMAAE0vAAAzIwAAAAAAACYAAAAIAAAA//////////8="/>
                  </a:ext>
                </a:extLst>
              </p:cNvSpPr>
              <p:nvPr/>
            </p:nvSpPr>
            <p:spPr>
              <a:xfrm>
                <a:off x="7313930" y="5717540"/>
                <a:ext cx="375285" cy="444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90" name="Freeform 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LAAAHiIAADcvAABZJAAAAAAAACYAAAAIAAAA//////////8="/>
                  </a:ext>
                </a:extLst>
              </p:cNvSpPr>
              <p:nvPr/>
            </p:nvSpPr>
            <p:spPr>
              <a:xfrm>
                <a:off x="7313930" y="5546090"/>
                <a:ext cx="361315" cy="362585"/>
              </a:xfrm>
              <a:custGeom>
                <a:avLst/>
                <a:gdLst/>
                <a:ahLst/>
                <a:cxnLst/>
                <a:rect l="0" t="0" r="361315" b="362585"/>
                <a:pathLst>
                  <a:path w="361315" h="362585">
                    <a:moveTo>
                      <a:pt x="70445" y="0"/>
                    </a:moveTo>
                    <a:lnTo>
                      <a:pt x="290869" y="0"/>
                    </a:lnTo>
                    <a:lnTo>
                      <a:pt x="290869" y="4560"/>
                    </a:lnTo>
                    <a:lnTo>
                      <a:pt x="70445" y="4560"/>
                    </a:lnTo>
                    <a:lnTo>
                      <a:pt x="70445" y="0"/>
                    </a:lnTo>
                    <a:close/>
                    <a:moveTo>
                      <a:pt x="290869" y="0"/>
                    </a:moveTo>
                    <a:cubicBezTo>
                      <a:pt x="290869" y="0"/>
                      <a:pt x="290869" y="0"/>
                      <a:pt x="290869" y="0"/>
                    </a:cubicBezTo>
                    <a:lnTo>
                      <a:pt x="290869" y="4560"/>
                    </a:lnTo>
                    <a:cubicBezTo>
                      <a:pt x="290869" y="4560"/>
                      <a:pt x="290869" y="4560"/>
                      <a:pt x="290869" y="4560"/>
                    </a:cubicBezTo>
                    <a:lnTo>
                      <a:pt x="290869" y="0"/>
                    </a:lnTo>
                    <a:close/>
                    <a:moveTo>
                      <a:pt x="290869" y="0"/>
                    </a:moveTo>
                    <a:cubicBezTo>
                      <a:pt x="297687" y="0"/>
                      <a:pt x="302232" y="0"/>
                      <a:pt x="306776" y="2280"/>
                    </a:cubicBezTo>
                    <a:lnTo>
                      <a:pt x="306776" y="6841"/>
                    </a:lnTo>
                    <a:cubicBezTo>
                      <a:pt x="302232" y="6841"/>
                      <a:pt x="297687" y="4560"/>
                      <a:pt x="290869" y="4560"/>
                    </a:cubicBezTo>
                    <a:lnTo>
                      <a:pt x="290869" y="0"/>
                    </a:lnTo>
                    <a:close/>
                    <a:moveTo>
                      <a:pt x="306776" y="2280"/>
                    </a:moveTo>
                    <a:cubicBezTo>
                      <a:pt x="313594" y="2280"/>
                      <a:pt x="318138" y="4560"/>
                      <a:pt x="322683" y="6841"/>
                    </a:cubicBezTo>
                    <a:lnTo>
                      <a:pt x="318138" y="11386"/>
                    </a:lnTo>
                    <a:cubicBezTo>
                      <a:pt x="315866" y="11402"/>
                      <a:pt x="311321" y="9121"/>
                      <a:pt x="306776" y="6841"/>
                    </a:cubicBezTo>
                    <a:lnTo>
                      <a:pt x="306776" y="2280"/>
                    </a:lnTo>
                    <a:close/>
                    <a:moveTo>
                      <a:pt x="322683" y="6841"/>
                    </a:moveTo>
                    <a:cubicBezTo>
                      <a:pt x="345408" y="18243"/>
                      <a:pt x="361315" y="43327"/>
                      <a:pt x="361315" y="70692"/>
                    </a:cubicBezTo>
                    <a:lnTo>
                      <a:pt x="354497" y="70692"/>
                    </a:lnTo>
                    <a:cubicBezTo>
                      <a:pt x="354497" y="45608"/>
                      <a:pt x="340863" y="22804"/>
                      <a:pt x="318138" y="11402"/>
                    </a:cubicBezTo>
                    <a:lnTo>
                      <a:pt x="322683" y="6857"/>
                    </a:lnTo>
                    <a:close/>
                    <a:moveTo>
                      <a:pt x="361315" y="70692"/>
                    </a:moveTo>
                    <a:lnTo>
                      <a:pt x="361315" y="289611"/>
                    </a:lnTo>
                    <a:lnTo>
                      <a:pt x="354497" y="289611"/>
                    </a:lnTo>
                    <a:lnTo>
                      <a:pt x="354497" y="70692"/>
                    </a:lnTo>
                    <a:lnTo>
                      <a:pt x="361315" y="70692"/>
                    </a:lnTo>
                    <a:close/>
                    <a:moveTo>
                      <a:pt x="361315" y="289611"/>
                    </a:moveTo>
                    <a:cubicBezTo>
                      <a:pt x="361315" y="291892"/>
                      <a:pt x="361315" y="291892"/>
                      <a:pt x="361315" y="291892"/>
                    </a:cubicBezTo>
                    <a:lnTo>
                      <a:pt x="354497" y="291892"/>
                    </a:lnTo>
                    <a:cubicBezTo>
                      <a:pt x="354497" y="291892"/>
                      <a:pt x="354497" y="291892"/>
                      <a:pt x="354497" y="289611"/>
                    </a:cubicBezTo>
                    <a:lnTo>
                      <a:pt x="361315" y="289611"/>
                    </a:lnTo>
                    <a:close/>
                    <a:moveTo>
                      <a:pt x="361315" y="291892"/>
                    </a:moveTo>
                    <a:cubicBezTo>
                      <a:pt x="361315" y="296453"/>
                      <a:pt x="361315" y="303294"/>
                      <a:pt x="359042" y="307855"/>
                    </a:cubicBezTo>
                    <a:lnTo>
                      <a:pt x="352225" y="305574"/>
                    </a:lnTo>
                    <a:cubicBezTo>
                      <a:pt x="354497" y="301013"/>
                      <a:pt x="354497" y="296453"/>
                      <a:pt x="354497" y="291892"/>
                    </a:cubicBezTo>
                    <a:lnTo>
                      <a:pt x="361315" y="291892"/>
                    </a:lnTo>
                    <a:close/>
                    <a:moveTo>
                      <a:pt x="359042" y="307855"/>
                    </a:moveTo>
                    <a:cubicBezTo>
                      <a:pt x="356770" y="312416"/>
                      <a:pt x="356770" y="316976"/>
                      <a:pt x="354497" y="321537"/>
                    </a:cubicBezTo>
                    <a:lnTo>
                      <a:pt x="347680" y="319257"/>
                    </a:lnTo>
                    <a:cubicBezTo>
                      <a:pt x="349952" y="314696"/>
                      <a:pt x="352225" y="310135"/>
                      <a:pt x="352225" y="305574"/>
                    </a:cubicBezTo>
                    <a:lnTo>
                      <a:pt x="359042" y="307855"/>
                    </a:lnTo>
                    <a:close/>
                    <a:moveTo>
                      <a:pt x="354497" y="321537"/>
                    </a:moveTo>
                    <a:cubicBezTo>
                      <a:pt x="340863" y="346622"/>
                      <a:pt x="318138" y="362585"/>
                      <a:pt x="290869" y="362585"/>
                    </a:cubicBezTo>
                    <a:lnTo>
                      <a:pt x="290869" y="355743"/>
                    </a:lnTo>
                    <a:cubicBezTo>
                      <a:pt x="315866" y="355743"/>
                      <a:pt x="338590" y="342061"/>
                      <a:pt x="347680" y="319257"/>
                    </a:cubicBezTo>
                    <a:lnTo>
                      <a:pt x="354497" y="321537"/>
                    </a:lnTo>
                    <a:close/>
                    <a:moveTo>
                      <a:pt x="290869" y="362585"/>
                    </a:moveTo>
                    <a:lnTo>
                      <a:pt x="70445" y="362585"/>
                    </a:lnTo>
                    <a:lnTo>
                      <a:pt x="70445" y="355743"/>
                    </a:lnTo>
                    <a:lnTo>
                      <a:pt x="290869" y="355743"/>
                    </a:lnTo>
                    <a:lnTo>
                      <a:pt x="290869" y="362585"/>
                    </a:lnTo>
                    <a:close/>
                    <a:moveTo>
                      <a:pt x="70445" y="362585"/>
                    </a:moveTo>
                    <a:cubicBezTo>
                      <a:pt x="70445" y="362585"/>
                      <a:pt x="70445" y="362585"/>
                      <a:pt x="70445" y="362585"/>
                    </a:cubicBezTo>
                    <a:lnTo>
                      <a:pt x="70445" y="355743"/>
                    </a:lnTo>
                    <a:cubicBezTo>
                      <a:pt x="70445" y="355743"/>
                      <a:pt x="70445" y="355743"/>
                      <a:pt x="70445" y="355743"/>
                    </a:cubicBezTo>
                    <a:lnTo>
                      <a:pt x="70445" y="362585"/>
                    </a:lnTo>
                    <a:close/>
                    <a:moveTo>
                      <a:pt x="70445" y="362585"/>
                    </a:moveTo>
                    <a:cubicBezTo>
                      <a:pt x="63627" y="362585"/>
                      <a:pt x="59082" y="360304"/>
                      <a:pt x="54538" y="360304"/>
                    </a:cubicBezTo>
                    <a:lnTo>
                      <a:pt x="54538" y="353463"/>
                    </a:lnTo>
                    <a:cubicBezTo>
                      <a:pt x="59082" y="355743"/>
                      <a:pt x="63627" y="355743"/>
                      <a:pt x="70445" y="355743"/>
                    </a:cubicBezTo>
                    <a:lnTo>
                      <a:pt x="70445" y="362585"/>
                    </a:lnTo>
                    <a:close/>
                    <a:moveTo>
                      <a:pt x="54538" y="360304"/>
                    </a:moveTo>
                    <a:cubicBezTo>
                      <a:pt x="47720" y="358024"/>
                      <a:pt x="43176" y="355743"/>
                      <a:pt x="38631" y="353463"/>
                    </a:cubicBezTo>
                    <a:lnTo>
                      <a:pt x="43176" y="348918"/>
                    </a:lnTo>
                    <a:cubicBezTo>
                      <a:pt x="45448" y="351182"/>
                      <a:pt x="49993" y="353463"/>
                      <a:pt x="54538" y="353463"/>
                    </a:cubicBezTo>
                    <a:lnTo>
                      <a:pt x="54538" y="360304"/>
                    </a:lnTo>
                    <a:close/>
                    <a:moveTo>
                      <a:pt x="38631" y="353463"/>
                    </a:moveTo>
                    <a:cubicBezTo>
                      <a:pt x="15906" y="342061"/>
                      <a:pt x="0" y="319257"/>
                      <a:pt x="0" y="289611"/>
                    </a:cubicBezTo>
                    <a:lnTo>
                      <a:pt x="6817" y="289611"/>
                    </a:lnTo>
                    <a:cubicBezTo>
                      <a:pt x="6817" y="316976"/>
                      <a:pt x="20451" y="337500"/>
                      <a:pt x="43176" y="348902"/>
                    </a:cubicBezTo>
                    <a:lnTo>
                      <a:pt x="38631" y="353447"/>
                    </a:lnTo>
                    <a:close/>
                    <a:moveTo>
                      <a:pt x="0" y="289611"/>
                    </a:moveTo>
                    <a:lnTo>
                      <a:pt x="0" y="70692"/>
                    </a:lnTo>
                    <a:lnTo>
                      <a:pt x="6817" y="70692"/>
                    </a:lnTo>
                    <a:lnTo>
                      <a:pt x="6817" y="289611"/>
                    </a:lnTo>
                    <a:lnTo>
                      <a:pt x="0" y="289611"/>
                    </a:lnTo>
                    <a:close/>
                    <a:moveTo>
                      <a:pt x="0" y="70692"/>
                    </a:moveTo>
                    <a:cubicBezTo>
                      <a:pt x="0" y="70692"/>
                      <a:pt x="0" y="70692"/>
                      <a:pt x="0" y="68412"/>
                    </a:cubicBezTo>
                    <a:lnTo>
                      <a:pt x="6817" y="68412"/>
                    </a:lnTo>
                    <a:cubicBezTo>
                      <a:pt x="6817" y="70692"/>
                      <a:pt x="6817" y="70692"/>
                      <a:pt x="6817" y="70692"/>
                    </a:cubicBezTo>
                    <a:lnTo>
                      <a:pt x="0" y="70692"/>
                    </a:lnTo>
                    <a:close/>
                    <a:moveTo>
                      <a:pt x="0" y="68412"/>
                    </a:moveTo>
                    <a:cubicBezTo>
                      <a:pt x="0" y="63851"/>
                      <a:pt x="0" y="59290"/>
                      <a:pt x="2272" y="52449"/>
                    </a:cubicBezTo>
                    <a:lnTo>
                      <a:pt x="9089" y="54729"/>
                    </a:lnTo>
                    <a:cubicBezTo>
                      <a:pt x="6817" y="59290"/>
                      <a:pt x="6817" y="63851"/>
                      <a:pt x="6817" y="68412"/>
                    </a:cubicBezTo>
                    <a:lnTo>
                      <a:pt x="0" y="68412"/>
                    </a:lnTo>
                    <a:close/>
                    <a:moveTo>
                      <a:pt x="2272" y="52449"/>
                    </a:moveTo>
                    <a:cubicBezTo>
                      <a:pt x="4544" y="47888"/>
                      <a:pt x="4544" y="43327"/>
                      <a:pt x="6817" y="38766"/>
                    </a:cubicBezTo>
                    <a:lnTo>
                      <a:pt x="13634" y="41047"/>
                    </a:lnTo>
                    <a:cubicBezTo>
                      <a:pt x="11362" y="45608"/>
                      <a:pt x="9089" y="50168"/>
                      <a:pt x="9089" y="54729"/>
                    </a:cubicBezTo>
                    <a:lnTo>
                      <a:pt x="2272" y="52449"/>
                    </a:lnTo>
                    <a:close/>
                    <a:moveTo>
                      <a:pt x="6817" y="38766"/>
                    </a:moveTo>
                    <a:cubicBezTo>
                      <a:pt x="20451" y="15962"/>
                      <a:pt x="43176" y="0"/>
                      <a:pt x="70445" y="0"/>
                    </a:cubicBezTo>
                    <a:lnTo>
                      <a:pt x="70445" y="4560"/>
                    </a:lnTo>
                    <a:cubicBezTo>
                      <a:pt x="45448" y="4560"/>
                      <a:pt x="22724" y="20523"/>
                      <a:pt x="13634" y="41047"/>
                    </a:cubicBezTo>
                    <a:lnTo>
                      <a:pt x="6817" y="38766"/>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189" name="Freeform 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LQAA6yIAAP8uAAAsIwAAAAAAACYAAAAIAAAA//////////8="/>
                  </a:ext>
                </a:extLst>
              </p:cNvSpPr>
              <p:nvPr/>
            </p:nvSpPr>
            <p:spPr>
              <a:xfrm>
                <a:off x="7350125" y="5676265"/>
                <a:ext cx="289560" cy="41275"/>
              </a:xfrm>
              <a:custGeom>
                <a:avLst/>
                <a:gdLst/>
                <a:ahLst/>
                <a:cxnLst/>
                <a:rect l="0" t="0" r="289560" b="41275"/>
                <a:pathLst>
                  <a:path w="289560" h="41275">
                    <a:moveTo>
                      <a:pt x="0" y="41275"/>
                    </a:moveTo>
                    <a:cubicBezTo>
                      <a:pt x="18240" y="29809"/>
                      <a:pt x="38760" y="18344"/>
                      <a:pt x="59280" y="9172"/>
                    </a:cubicBezTo>
                    <a:cubicBezTo>
                      <a:pt x="109440" y="2293"/>
                      <a:pt x="164160" y="0"/>
                      <a:pt x="232560" y="11465"/>
                    </a:cubicBezTo>
                    <a:lnTo>
                      <a:pt x="289560" y="41275"/>
                    </a:lnTo>
                    <a:lnTo>
                      <a:pt x="0" y="4127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88" name="Freeform 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3LQAALCMAAP8uAADVIwAAAAAAACYAAAAIAAAA//////////8="/>
                  </a:ext>
                </a:extLst>
              </p:cNvSpPr>
              <p:nvPr/>
            </p:nvSpPr>
            <p:spPr>
              <a:xfrm>
                <a:off x="7350125" y="5717540"/>
                <a:ext cx="289560" cy="107315"/>
              </a:xfrm>
              <a:custGeom>
                <a:avLst/>
                <a:gdLst/>
                <a:ahLst/>
                <a:cxnLst/>
                <a:rect l="0" t="0" r="289560" b="107315"/>
                <a:pathLst>
                  <a:path w="289560" h="107315">
                    <a:moveTo>
                      <a:pt x="148200" y="107315"/>
                    </a:moveTo>
                    <a:lnTo>
                      <a:pt x="141360" y="107315"/>
                    </a:lnTo>
                    <a:lnTo>
                      <a:pt x="52440" y="107315"/>
                    </a:lnTo>
                    <a:lnTo>
                      <a:pt x="0" y="0"/>
                    </a:lnTo>
                    <a:lnTo>
                      <a:pt x="141360" y="0"/>
                    </a:lnTo>
                    <a:lnTo>
                      <a:pt x="148200" y="0"/>
                    </a:lnTo>
                    <a:lnTo>
                      <a:pt x="289560" y="0"/>
                    </a:lnTo>
                    <a:lnTo>
                      <a:pt x="234840" y="107315"/>
                    </a:lnTo>
                    <a:lnTo>
                      <a:pt x="148200" y="107315"/>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87" name="Freeform 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LQAAQSMAANsuAADDIwAAAAAAACYAAAAIAAAA//////////8="/>
                  </a:ext>
                </a:extLst>
              </p:cNvSpPr>
              <p:nvPr/>
            </p:nvSpPr>
            <p:spPr>
              <a:xfrm>
                <a:off x="7371080" y="5730875"/>
                <a:ext cx="245745" cy="82550"/>
              </a:xfrm>
              <a:custGeom>
                <a:avLst/>
                <a:gdLst/>
                <a:ahLst/>
                <a:cxnLst/>
                <a:rect l="0" t="0" r="245745" b="82550"/>
                <a:pathLst>
                  <a:path w="245745" h="82550">
                    <a:moveTo>
                      <a:pt x="40957" y="82550"/>
                    </a:moveTo>
                    <a:lnTo>
                      <a:pt x="0" y="0"/>
                    </a:lnTo>
                    <a:lnTo>
                      <a:pt x="245745" y="0"/>
                    </a:lnTo>
                    <a:lnTo>
                      <a:pt x="207062" y="82550"/>
                    </a:lnTo>
                    <a:lnTo>
                      <a:pt x="40957" y="8255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86" name="Freeform 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LQAAPiMAAOEuAADGIwAAAAAAACYAAAAIAAAA//////////8="/>
                  </a:ext>
                </a:extLst>
              </p:cNvSpPr>
              <p:nvPr/>
            </p:nvSpPr>
            <p:spPr>
              <a:xfrm>
                <a:off x="7366635" y="5728970"/>
                <a:ext cx="254000" cy="86360"/>
              </a:xfrm>
              <a:custGeom>
                <a:avLst/>
                <a:gdLst/>
                <a:ahLst/>
                <a:cxnLst/>
                <a:rect l="0" t="0" r="254000" b="86360"/>
                <a:pathLst>
                  <a:path w="254000" h="86360">
                    <a:moveTo>
                      <a:pt x="43089" y="84087"/>
                    </a:moveTo>
                    <a:lnTo>
                      <a:pt x="2268" y="2273"/>
                    </a:lnTo>
                    <a:lnTo>
                      <a:pt x="9071" y="0"/>
                    </a:lnTo>
                    <a:lnTo>
                      <a:pt x="47625" y="81815"/>
                    </a:lnTo>
                    <a:lnTo>
                      <a:pt x="43089" y="84087"/>
                    </a:lnTo>
                    <a:close/>
                    <a:moveTo>
                      <a:pt x="2268" y="2273"/>
                    </a:moveTo>
                    <a:lnTo>
                      <a:pt x="0" y="5"/>
                    </a:lnTo>
                    <a:lnTo>
                      <a:pt x="4536" y="5"/>
                    </a:lnTo>
                    <a:lnTo>
                      <a:pt x="4536" y="2273"/>
                    </a:lnTo>
                    <a:lnTo>
                      <a:pt x="2268" y="2273"/>
                    </a:lnTo>
                    <a:close/>
                    <a:moveTo>
                      <a:pt x="4536" y="0"/>
                    </a:moveTo>
                    <a:lnTo>
                      <a:pt x="249464" y="0"/>
                    </a:lnTo>
                    <a:lnTo>
                      <a:pt x="249464" y="4545"/>
                    </a:lnTo>
                    <a:lnTo>
                      <a:pt x="4536" y="4545"/>
                    </a:lnTo>
                    <a:lnTo>
                      <a:pt x="4536" y="0"/>
                    </a:lnTo>
                    <a:close/>
                    <a:moveTo>
                      <a:pt x="249464" y="0"/>
                    </a:moveTo>
                    <a:lnTo>
                      <a:pt x="254000" y="0"/>
                    </a:lnTo>
                    <a:lnTo>
                      <a:pt x="251732" y="2268"/>
                    </a:lnTo>
                    <a:lnTo>
                      <a:pt x="249464" y="2268"/>
                    </a:lnTo>
                    <a:lnTo>
                      <a:pt x="249464" y="0"/>
                    </a:lnTo>
                    <a:close/>
                    <a:moveTo>
                      <a:pt x="251732" y="2273"/>
                    </a:moveTo>
                    <a:lnTo>
                      <a:pt x="213179" y="84087"/>
                    </a:lnTo>
                    <a:lnTo>
                      <a:pt x="206375" y="81815"/>
                    </a:lnTo>
                    <a:lnTo>
                      <a:pt x="247196" y="0"/>
                    </a:lnTo>
                    <a:lnTo>
                      <a:pt x="251732" y="2273"/>
                    </a:lnTo>
                    <a:close/>
                    <a:moveTo>
                      <a:pt x="213179" y="84087"/>
                    </a:moveTo>
                    <a:lnTo>
                      <a:pt x="210911" y="86355"/>
                    </a:lnTo>
                    <a:lnTo>
                      <a:pt x="210911" y="84087"/>
                    </a:lnTo>
                    <a:lnTo>
                      <a:pt x="213179" y="84087"/>
                    </a:lnTo>
                    <a:close/>
                    <a:moveTo>
                      <a:pt x="210911" y="86360"/>
                    </a:moveTo>
                    <a:lnTo>
                      <a:pt x="45357" y="86360"/>
                    </a:lnTo>
                    <a:lnTo>
                      <a:pt x="45357" y="79542"/>
                    </a:lnTo>
                    <a:lnTo>
                      <a:pt x="210911" y="79542"/>
                    </a:lnTo>
                    <a:lnTo>
                      <a:pt x="210911" y="86360"/>
                    </a:lnTo>
                    <a:close/>
                    <a:moveTo>
                      <a:pt x="45357" y="86360"/>
                    </a:moveTo>
                    <a:lnTo>
                      <a:pt x="43089" y="86360"/>
                    </a:lnTo>
                    <a:lnTo>
                      <a:pt x="43089" y="84087"/>
                    </a:lnTo>
                    <a:lnTo>
                      <a:pt x="45357" y="84087"/>
                    </a:lnTo>
                    <a:lnTo>
                      <a:pt x="45357" y="8636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184" name="Freeform 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JQAAhgUAAGcsAADnGwAAAAAAACYAAAAIAAAA//////////8="/>
                </a:ext>
              </a:extLst>
            </p:cNvSpPr>
            <p:nvPr/>
          </p:nvSpPr>
          <p:spPr>
            <a:xfrm>
              <a:off x="6038215" y="897890"/>
              <a:ext cx="1179830" cy="3637915"/>
            </a:xfrm>
            <a:custGeom>
              <a:avLst/>
              <a:gdLst/>
              <a:ahLst/>
              <a:cxnLst/>
              <a:rect l="0" t="0" r="1179830" b="3637915"/>
              <a:pathLst>
                <a:path w="1179830" h="3637915">
                  <a:moveTo>
                    <a:pt x="0" y="0"/>
                  </a:moveTo>
                  <a:cubicBezTo>
                    <a:pt x="589915" y="0"/>
                    <a:pt x="589915" y="3637915"/>
                    <a:pt x="1179830" y="3637915"/>
                  </a:cubicBezTo>
                </a:path>
              </a:pathLst>
            </a:custGeom>
            <a:no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83" name="Freeform 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nLAAAsxsAAOcsAAAaHAAAAAAAACYAAAAIAAAA//////////8="/>
                </a:ext>
              </a:extLst>
            </p:cNvSpPr>
            <p:nvPr/>
          </p:nvSpPr>
          <p:spPr>
            <a:xfrm>
              <a:off x="7218045" y="4502785"/>
              <a:ext cx="81280" cy="65405"/>
            </a:xfrm>
            <a:custGeom>
              <a:avLst/>
              <a:gdLst/>
              <a:ahLst/>
              <a:cxnLst/>
              <a:rect l="0" t="0" r="81280" b="65405"/>
              <a:pathLst>
                <a:path w="81280" h="65405">
                  <a:moveTo>
                    <a:pt x="81280" y="32702"/>
                  </a:moveTo>
                  <a:lnTo>
                    <a:pt x="0" y="0"/>
                  </a:lnTo>
                  <a:lnTo>
                    <a:pt x="0" y="65405"/>
                  </a:lnTo>
                  <a:lnTo>
                    <a:pt x="81280" y="32702"/>
                  </a:lnTo>
                  <a:close/>
                </a:path>
              </a:pathLst>
            </a:custGeom>
            <a:solidFill>
              <a:srgbClr val="000000"/>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82" name="Rectangle 2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3LgAAPxsAAEUvAADNGwAAAAAAACYAAAAIAAAA//////////8="/>
                </a:ext>
              </a:extLst>
            </p:cNvSpPr>
            <p:nvPr/>
          </p:nvSpPr>
          <p:spPr>
            <a:xfrm>
              <a:off x="7593965" y="4429125"/>
              <a:ext cx="90170" cy="9017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71" name="Group 2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cuAAA/GwAAUi8AANobAAAAAAAAJgAAAAgAAAD/////AAAAAA=="/>
                </a:ext>
              </a:extLst>
            </p:cNvGrpSpPr>
            <p:nvPr/>
          </p:nvGrpSpPr>
          <p:grpSpPr>
            <a:xfrm>
              <a:off x="7593965" y="4429125"/>
              <a:ext cx="98425" cy="98425"/>
              <a:chOff x="7593965" y="4429125"/>
              <a:chExt cx="98425" cy="98425"/>
            </a:xfrm>
          </p:grpSpPr>
          <p:sp>
            <p:nvSpPr>
              <p:cNvPr id="181" name="Freeform 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C8LgAARBsAAE0vAADVGwAAAAAAACYAAAAIAAAA//////////8="/>
                  </a:ext>
                </a:extLst>
              </p:cNvSpPr>
              <p:nvPr/>
            </p:nvSpPr>
            <p:spPr>
              <a:xfrm>
                <a:off x="7597140" y="4432300"/>
                <a:ext cx="92075" cy="92075"/>
              </a:xfrm>
              <a:custGeom>
                <a:avLst/>
                <a:gdLst/>
                <a:ahLst/>
                <a:cxnLst/>
                <a:rect l="0" t="0" r="92075" b="92075"/>
                <a:pathLst>
                  <a:path w="92075" h="92075">
                    <a:moveTo>
                      <a:pt x="19730" y="0"/>
                    </a:moveTo>
                    <a:lnTo>
                      <a:pt x="72344" y="0"/>
                    </a:lnTo>
                    <a:cubicBezTo>
                      <a:pt x="83305" y="0"/>
                      <a:pt x="92075" y="8769"/>
                      <a:pt x="92075" y="19730"/>
                    </a:cubicBezTo>
                    <a:lnTo>
                      <a:pt x="92075" y="72344"/>
                    </a:lnTo>
                    <a:cubicBezTo>
                      <a:pt x="92075" y="83305"/>
                      <a:pt x="83305" y="92075"/>
                      <a:pt x="72344" y="92075"/>
                    </a:cubicBezTo>
                    <a:lnTo>
                      <a:pt x="19730" y="92075"/>
                    </a:lnTo>
                    <a:cubicBezTo>
                      <a:pt x="8769" y="92075"/>
                      <a:pt x="0" y="83305"/>
                      <a:pt x="0" y="72344"/>
                    </a:cubicBezTo>
                    <a:lnTo>
                      <a:pt x="0" y="19730"/>
                    </a:lnTo>
                    <a:cubicBezTo>
                      <a:pt x="0" y="8769"/>
                      <a:pt x="8769" y="0"/>
                      <a:pt x="19730" y="0"/>
                    </a:cubicBezTo>
                    <a:close/>
                  </a:path>
                </a:pathLst>
              </a:custGeom>
              <a:solidFill>
                <a:srgbClr val="EA3E00"/>
              </a:solidFill>
              <a:ln>
                <a:noFill/>
              </a:ln>
              <a:effectLst/>
            </p:spPr>
            <p:txBody>
              <a:bodyPr vert="horz" wrap="square" lIns="91440" tIns="45720" rIns="91440" bIns="45720" numCol="1" spcCol="215900" anchor="t"/>
              <a:lstStyle/>
              <a:p>
                <a:pPr>
                  <a:defRPr lang="en-us"/>
                </a:pPr>
                <a:endParaRPr/>
              </a:p>
            </p:txBody>
          </p:sp>
          <p:sp>
            <p:nvSpPr>
              <p:cNvPr id="180" name="Rectangle 2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LgAAihsAAE0vAADTGwAAAAAAACYAAAAIAAAA//////////8="/>
                  </a:ext>
                </a:extLst>
              </p:cNvSpPr>
              <p:nvPr/>
            </p:nvSpPr>
            <p:spPr>
              <a:xfrm>
                <a:off x="7597775" y="4476750"/>
                <a:ext cx="91440" cy="4635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79" name="Freeform 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C7LgAAQxsAAE0vAADVGwAAAAAAACYAAAAIAAAA//////////8="/>
                  </a:ext>
                </a:extLst>
              </p:cNvSpPr>
              <p:nvPr/>
            </p:nvSpPr>
            <p:spPr>
              <a:xfrm>
                <a:off x="7596505" y="4431665"/>
                <a:ext cx="92710" cy="92710"/>
              </a:xfrm>
              <a:custGeom>
                <a:avLst/>
                <a:gdLst/>
                <a:ahLst/>
                <a:cxnLst/>
                <a:rect l="0" t="0" r="92710" b="92710"/>
                <a:pathLst>
                  <a:path w="92710" h="92710">
                    <a:moveTo>
                      <a:pt x="20297" y="0"/>
                    </a:moveTo>
                    <a:lnTo>
                      <a:pt x="72961" y="0"/>
                    </a:lnTo>
                    <a:lnTo>
                      <a:pt x="72961" y="549"/>
                    </a:lnTo>
                    <a:lnTo>
                      <a:pt x="20297" y="549"/>
                    </a:lnTo>
                    <a:lnTo>
                      <a:pt x="20297" y="0"/>
                    </a:lnTo>
                    <a:close/>
                    <a:moveTo>
                      <a:pt x="72961" y="0"/>
                    </a:moveTo>
                    <a:lnTo>
                      <a:pt x="72961" y="549"/>
                    </a:lnTo>
                    <a:lnTo>
                      <a:pt x="72961" y="0"/>
                    </a:lnTo>
                    <a:close/>
                    <a:moveTo>
                      <a:pt x="72961" y="0"/>
                    </a:moveTo>
                    <a:cubicBezTo>
                      <a:pt x="78447" y="0"/>
                      <a:pt x="83384" y="2194"/>
                      <a:pt x="87224" y="6034"/>
                    </a:cubicBezTo>
                    <a:lnTo>
                      <a:pt x="86676" y="6582"/>
                    </a:lnTo>
                    <a:cubicBezTo>
                      <a:pt x="82836" y="2743"/>
                      <a:pt x="78447" y="549"/>
                      <a:pt x="72961" y="549"/>
                    </a:cubicBezTo>
                    <a:lnTo>
                      <a:pt x="72961" y="0"/>
                    </a:lnTo>
                    <a:close/>
                    <a:moveTo>
                      <a:pt x="87224" y="6034"/>
                    </a:moveTo>
                    <a:cubicBezTo>
                      <a:pt x="90516" y="9326"/>
                      <a:pt x="92710" y="14812"/>
                      <a:pt x="92710" y="20297"/>
                    </a:cubicBezTo>
                    <a:lnTo>
                      <a:pt x="92161" y="20297"/>
                    </a:lnTo>
                    <a:cubicBezTo>
                      <a:pt x="92161" y="14812"/>
                      <a:pt x="89967" y="9874"/>
                      <a:pt x="86676" y="6583"/>
                    </a:cubicBezTo>
                    <a:lnTo>
                      <a:pt x="87224" y="6035"/>
                    </a:lnTo>
                    <a:close/>
                    <a:moveTo>
                      <a:pt x="92710" y="20297"/>
                    </a:moveTo>
                    <a:lnTo>
                      <a:pt x="92161" y="20297"/>
                    </a:lnTo>
                    <a:lnTo>
                      <a:pt x="92710" y="20297"/>
                    </a:lnTo>
                    <a:close/>
                    <a:moveTo>
                      <a:pt x="92710" y="20297"/>
                    </a:moveTo>
                    <a:lnTo>
                      <a:pt x="92710" y="72961"/>
                    </a:lnTo>
                    <a:lnTo>
                      <a:pt x="92161" y="72961"/>
                    </a:lnTo>
                    <a:lnTo>
                      <a:pt x="92161" y="20297"/>
                    </a:lnTo>
                    <a:lnTo>
                      <a:pt x="92710" y="20297"/>
                    </a:lnTo>
                    <a:close/>
                    <a:moveTo>
                      <a:pt x="92710" y="72961"/>
                    </a:moveTo>
                    <a:lnTo>
                      <a:pt x="92161" y="72961"/>
                    </a:lnTo>
                    <a:lnTo>
                      <a:pt x="92710" y="72961"/>
                    </a:lnTo>
                    <a:close/>
                    <a:moveTo>
                      <a:pt x="92710" y="72961"/>
                    </a:moveTo>
                    <a:cubicBezTo>
                      <a:pt x="92710" y="78447"/>
                      <a:pt x="90516" y="83384"/>
                      <a:pt x="87224" y="87224"/>
                    </a:cubicBezTo>
                    <a:lnTo>
                      <a:pt x="86676" y="86676"/>
                    </a:lnTo>
                    <a:cubicBezTo>
                      <a:pt x="89967" y="82836"/>
                      <a:pt x="92161" y="78447"/>
                      <a:pt x="92161" y="72961"/>
                    </a:cubicBezTo>
                    <a:lnTo>
                      <a:pt x="92710" y="72961"/>
                    </a:lnTo>
                    <a:close/>
                    <a:moveTo>
                      <a:pt x="87224" y="87224"/>
                    </a:moveTo>
                    <a:cubicBezTo>
                      <a:pt x="83384" y="90516"/>
                      <a:pt x="78447" y="92710"/>
                      <a:pt x="72961" y="92710"/>
                    </a:cubicBezTo>
                    <a:lnTo>
                      <a:pt x="72961" y="92161"/>
                    </a:lnTo>
                    <a:cubicBezTo>
                      <a:pt x="78447" y="92161"/>
                      <a:pt x="82836" y="89967"/>
                      <a:pt x="86676" y="86676"/>
                    </a:cubicBezTo>
                    <a:lnTo>
                      <a:pt x="87224" y="87224"/>
                    </a:lnTo>
                    <a:close/>
                    <a:moveTo>
                      <a:pt x="72961" y="92710"/>
                    </a:moveTo>
                    <a:lnTo>
                      <a:pt x="72961" y="92161"/>
                    </a:lnTo>
                    <a:lnTo>
                      <a:pt x="72961" y="92710"/>
                    </a:lnTo>
                    <a:close/>
                    <a:moveTo>
                      <a:pt x="72961" y="92710"/>
                    </a:moveTo>
                    <a:lnTo>
                      <a:pt x="20297" y="92710"/>
                    </a:lnTo>
                    <a:lnTo>
                      <a:pt x="20297" y="92161"/>
                    </a:lnTo>
                    <a:lnTo>
                      <a:pt x="72961" y="92161"/>
                    </a:lnTo>
                    <a:lnTo>
                      <a:pt x="72961" y="92710"/>
                    </a:lnTo>
                    <a:close/>
                    <a:moveTo>
                      <a:pt x="20297" y="92710"/>
                    </a:moveTo>
                    <a:lnTo>
                      <a:pt x="20297" y="92161"/>
                    </a:lnTo>
                    <a:lnTo>
                      <a:pt x="20297" y="92710"/>
                    </a:lnTo>
                    <a:close/>
                    <a:moveTo>
                      <a:pt x="20297" y="92710"/>
                    </a:moveTo>
                    <a:cubicBezTo>
                      <a:pt x="14812" y="92710"/>
                      <a:pt x="9326" y="90516"/>
                      <a:pt x="6034" y="87224"/>
                    </a:cubicBezTo>
                    <a:lnTo>
                      <a:pt x="6583" y="86675"/>
                    </a:lnTo>
                    <a:cubicBezTo>
                      <a:pt x="9874" y="89967"/>
                      <a:pt x="14812" y="92161"/>
                      <a:pt x="20297" y="92161"/>
                    </a:cubicBezTo>
                    <a:lnTo>
                      <a:pt x="20297" y="92710"/>
                    </a:lnTo>
                    <a:close/>
                    <a:moveTo>
                      <a:pt x="6034" y="87224"/>
                    </a:moveTo>
                    <a:cubicBezTo>
                      <a:pt x="2194" y="83384"/>
                      <a:pt x="0" y="78447"/>
                      <a:pt x="0" y="72961"/>
                    </a:cubicBezTo>
                    <a:lnTo>
                      <a:pt x="549" y="72961"/>
                    </a:lnTo>
                    <a:cubicBezTo>
                      <a:pt x="549" y="78447"/>
                      <a:pt x="2743" y="82836"/>
                      <a:pt x="6583" y="86676"/>
                    </a:cubicBezTo>
                    <a:lnTo>
                      <a:pt x="6034" y="87225"/>
                    </a:lnTo>
                    <a:close/>
                    <a:moveTo>
                      <a:pt x="0" y="72961"/>
                    </a:moveTo>
                    <a:lnTo>
                      <a:pt x="549" y="72961"/>
                    </a:lnTo>
                    <a:lnTo>
                      <a:pt x="0" y="72961"/>
                    </a:lnTo>
                    <a:close/>
                    <a:moveTo>
                      <a:pt x="0" y="72961"/>
                    </a:moveTo>
                    <a:lnTo>
                      <a:pt x="0" y="20297"/>
                    </a:lnTo>
                    <a:lnTo>
                      <a:pt x="549" y="20297"/>
                    </a:lnTo>
                    <a:lnTo>
                      <a:pt x="549" y="72961"/>
                    </a:lnTo>
                    <a:lnTo>
                      <a:pt x="0" y="72961"/>
                    </a:lnTo>
                    <a:close/>
                    <a:moveTo>
                      <a:pt x="0" y="20297"/>
                    </a:moveTo>
                    <a:lnTo>
                      <a:pt x="549" y="20297"/>
                    </a:lnTo>
                    <a:lnTo>
                      <a:pt x="0" y="20297"/>
                    </a:lnTo>
                    <a:close/>
                    <a:moveTo>
                      <a:pt x="0" y="20297"/>
                    </a:moveTo>
                    <a:cubicBezTo>
                      <a:pt x="0" y="14812"/>
                      <a:pt x="2194" y="9326"/>
                      <a:pt x="6034" y="6034"/>
                    </a:cubicBezTo>
                    <a:lnTo>
                      <a:pt x="6583" y="6583"/>
                    </a:lnTo>
                    <a:cubicBezTo>
                      <a:pt x="2743" y="9874"/>
                      <a:pt x="549" y="14812"/>
                      <a:pt x="549" y="20297"/>
                    </a:cubicBezTo>
                    <a:lnTo>
                      <a:pt x="0" y="20297"/>
                    </a:lnTo>
                    <a:close/>
                    <a:moveTo>
                      <a:pt x="6034" y="6034"/>
                    </a:moveTo>
                    <a:cubicBezTo>
                      <a:pt x="9326" y="2194"/>
                      <a:pt x="14812" y="0"/>
                      <a:pt x="20297" y="0"/>
                    </a:cubicBezTo>
                    <a:lnTo>
                      <a:pt x="20297" y="549"/>
                    </a:lnTo>
                    <a:cubicBezTo>
                      <a:pt x="14812" y="549"/>
                      <a:pt x="9874" y="2743"/>
                      <a:pt x="6583" y="6583"/>
                    </a:cubicBezTo>
                    <a:lnTo>
                      <a:pt x="6034" y="6034"/>
                    </a:lnTo>
                    <a:close/>
                    <a:moveTo>
                      <a:pt x="20297" y="0"/>
                    </a:moveTo>
                    <a:lnTo>
                      <a:pt x="20297" y="549"/>
                    </a:lnTo>
                    <a:lnTo>
                      <a:pt x="20297" y="0"/>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178" name="Freeform 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e+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LgAAPxsAAFIvAADaGwAAAAAAACYAAAAIAAAA//////////8="/>
                  </a:ext>
                </a:extLst>
              </p:cNvSpPr>
              <p:nvPr/>
            </p:nvSpPr>
            <p:spPr>
              <a:xfrm>
                <a:off x="7593965" y="4429125"/>
                <a:ext cx="98425" cy="98425"/>
              </a:xfrm>
              <a:custGeom>
                <a:avLst/>
                <a:gdLst/>
                <a:ahLst/>
                <a:cxnLst/>
                <a:rect l="0" t="0" r="98425" b="98425"/>
                <a:pathLst>
                  <a:path w="98425" h="98425">
                    <a:moveTo>
                      <a:pt x="75459" y="0"/>
                    </a:moveTo>
                    <a:lnTo>
                      <a:pt x="22965" y="0"/>
                    </a:lnTo>
                    <a:cubicBezTo>
                      <a:pt x="10389" y="0"/>
                      <a:pt x="0" y="10389"/>
                      <a:pt x="0" y="22965"/>
                    </a:cubicBezTo>
                    <a:lnTo>
                      <a:pt x="0" y="75459"/>
                    </a:lnTo>
                    <a:cubicBezTo>
                      <a:pt x="0" y="88035"/>
                      <a:pt x="10389" y="97878"/>
                      <a:pt x="22965" y="98425"/>
                    </a:cubicBezTo>
                    <a:lnTo>
                      <a:pt x="75459" y="98425"/>
                    </a:lnTo>
                    <a:cubicBezTo>
                      <a:pt x="88035" y="97878"/>
                      <a:pt x="97878" y="88035"/>
                      <a:pt x="98425" y="75459"/>
                    </a:cubicBezTo>
                    <a:lnTo>
                      <a:pt x="98425" y="22965"/>
                    </a:lnTo>
                    <a:cubicBezTo>
                      <a:pt x="97878" y="10389"/>
                      <a:pt x="88035" y="0"/>
                      <a:pt x="75459" y="0"/>
                    </a:cubicBezTo>
                    <a:close/>
                    <a:moveTo>
                      <a:pt x="22965" y="6561"/>
                    </a:moveTo>
                    <a:lnTo>
                      <a:pt x="75459" y="6561"/>
                    </a:lnTo>
                    <a:cubicBezTo>
                      <a:pt x="84208" y="6561"/>
                      <a:pt x="91863" y="13670"/>
                      <a:pt x="91863" y="22965"/>
                    </a:cubicBezTo>
                    <a:lnTo>
                      <a:pt x="91863" y="75459"/>
                    </a:lnTo>
                    <a:cubicBezTo>
                      <a:pt x="91863" y="84208"/>
                      <a:pt x="84208" y="91863"/>
                      <a:pt x="75459" y="91863"/>
                    </a:cubicBezTo>
                    <a:lnTo>
                      <a:pt x="22965" y="91863"/>
                    </a:lnTo>
                    <a:cubicBezTo>
                      <a:pt x="13670" y="91863"/>
                      <a:pt x="6561" y="84208"/>
                      <a:pt x="6561" y="75459"/>
                    </a:cubicBezTo>
                    <a:lnTo>
                      <a:pt x="6561" y="22965"/>
                    </a:lnTo>
                    <a:cubicBezTo>
                      <a:pt x="6561" y="13670"/>
                      <a:pt x="13670" y="6561"/>
                      <a:pt x="22965" y="6561"/>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7" name="Rectangle 3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LgAAiBsAAE4vAACKGwAAAAAAACYAAAAIAAAA//////////8="/>
                  </a:ext>
                </a:extLst>
              </p:cNvSpPr>
              <p:nvPr/>
            </p:nvSpPr>
            <p:spPr>
              <a:xfrm>
                <a:off x="7599680" y="4475480"/>
                <a:ext cx="90170" cy="127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76" name="Freeform 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ALgAASBsAAEkvAADRGwAAAAAAACYAAAAIAAAA//////////8="/>
                  </a:ext>
                </a:extLst>
              </p:cNvSpPr>
              <p:nvPr/>
            </p:nvSpPr>
            <p:spPr>
              <a:xfrm>
                <a:off x="7599680" y="4434840"/>
                <a:ext cx="86995" cy="86995"/>
              </a:xfrm>
              <a:custGeom>
                <a:avLst/>
                <a:gdLst/>
                <a:ahLst/>
                <a:cxnLst/>
                <a:rect l="0" t="0" r="86995" b="86995"/>
                <a:pathLst>
                  <a:path w="86995" h="86995">
                    <a:moveTo>
                      <a:pt x="16961" y="0"/>
                    </a:moveTo>
                    <a:lnTo>
                      <a:pt x="70033" y="0"/>
                    </a:lnTo>
                    <a:lnTo>
                      <a:pt x="70033" y="1094"/>
                    </a:lnTo>
                    <a:lnTo>
                      <a:pt x="16961" y="1094"/>
                    </a:lnTo>
                    <a:lnTo>
                      <a:pt x="16961" y="0"/>
                    </a:lnTo>
                    <a:close/>
                    <a:moveTo>
                      <a:pt x="70033" y="0"/>
                    </a:moveTo>
                    <a:cubicBezTo>
                      <a:pt x="70033" y="0"/>
                      <a:pt x="70033" y="0"/>
                      <a:pt x="70033" y="0"/>
                    </a:cubicBezTo>
                    <a:lnTo>
                      <a:pt x="70033" y="1094"/>
                    </a:lnTo>
                    <a:cubicBezTo>
                      <a:pt x="70033" y="1094"/>
                      <a:pt x="70033" y="1094"/>
                      <a:pt x="70033" y="1094"/>
                    </a:cubicBezTo>
                    <a:lnTo>
                      <a:pt x="70033" y="0"/>
                    </a:lnTo>
                    <a:close/>
                    <a:moveTo>
                      <a:pt x="70033" y="0"/>
                    </a:moveTo>
                    <a:cubicBezTo>
                      <a:pt x="71675" y="0"/>
                      <a:pt x="72769" y="0"/>
                      <a:pt x="73863" y="547"/>
                    </a:cubicBezTo>
                    <a:lnTo>
                      <a:pt x="73863" y="1641"/>
                    </a:lnTo>
                    <a:cubicBezTo>
                      <a:pt x="72769" y="1641"/>
                      <a:pt x="71675" y="1094"/>
                      <a:pt x="70033" y="1094"/>
                    </a:cubicBezTo>
                    <a:lnTo>
                      <a:pt x="70033" y="0"/>
                    </a:lnTo>
                    <a:close/>
                    <a:moveTo>
                      <a:pt x="73863" y="547"/>
                    </a:moveTo>
                    <a:cubicBezTo>
                      <a:pt x="75505" y="547"/>
                      <a:pt x="76599" y="1094"/>
                      <a:pt x="77693" y="1641"/>
                    </a:cubicBezTo>
                    <a:lnTo>
                      <a:pt x="76599" y="2735"/>
                    </a:lnTo>
                    <a:cubicBezTo>
                      <a:pt x="76052" y="2735"/>
                      <a:pt x="74957" y="2188"/>
                      <a:pt x="73863" y="1641"/>
                    </a:cubicBezTo>
                    <a:lnTo>
                      <a:pt x="73863" y="547"/>
                    </a:lnTo>
                    <a:close/>
                    <a:moveTo>
                      <a:pt x="77693" y="1641"/>
                    </a:moveTo>
                    <a:cubicBezTo>
                      <a:pt x="83165" y="4377"/>
                      <a:pt x="86995" y="10395"/>
                      <a:pt x="86995" y="16961"/>
                    </a:cubicBezTo>
                    <a:lnTo>
                      <a:pt x="85353" y="16961"/>
                    </a:lnTo>
                    <a:cubicBezTo>
                      <a:pt x="85353" y="10942"/>
                      <a:pt x="82070" y="5471"/>
                      <a:pt x="76599" y="2735"/>
                    </a:cubicBezTo>
                    <a:lnTo>
                      <a:pt x="77693" y="1641"/>
                    </a:lnTo>
                    <a:close/>
                    <a:moveTo>
                      <a:pt x="86995" y="16961"/>
                    </a:moveTo>
                    <a:lnTo>
                      <a:pt x="86995" y="69486"/>
                    </a:lnTo>
                    <a:lnTo>
                      <a:pt x="85353" y="69486"/>
                    </a:lnTo>
                    <a:lnTo>
                      <a:pt x="85353" y="16961"/>
                    </a:lnTo>
                    <a:lnTo>
                      <a:pt x="86995" y="16961"/>
                    </a:lnTo>
                    <a:close/>
                    <a:moveTo>
                      <a:pt x="86995" y="69486"/>
                    </a:moveTo>
                    <a:cubicBezTo>
                      <a:pt x="86995" y="70033"/>
                      <a:pt x="86995" y="70033"/>
                      <a:pt x="86995" y="70033"/>
                    </a:cubicBezTo>
                    <a:lnTo>
                      <a:pt x="85353" y="70033"/>
                    </a:lnTo>
                    <a:cubicBezTo>
                      <a:pt x="85353" y="70033"/>
                      <a:pt x="85353" y="70033"/>
                      <a:pt x="85353" y="69486"/>
                    </a:cubicBezTo>
                    <a:lnTo>
                      <a:pt x="86995" y="69486"/>
                    </a:lnTo>
                    <a:close/>
                    <a:moveTo>
                      <a:pt x="86995" y="70033"/>
                    </a:moveTo>
                    <a:cubicBezTo>
                      <a:pt x="86995" y="71127"/>
                      <a:pt x="86995" y="72769"/>
                      <a:pt x="86447" y="73863"/>
                    </a:cubicBezTo>
                    <a:lnTo>
                      <a:pt x="84806" y="73316"/>
                    </a:lnTo>
                    <a:cubicBezTo>
                      <a:pt x="85353" y="72222"/>
                      <a:pt x="85353" y="71127"/>
                      <a:pt x="85353" y="70033"/>
                    </a:cubicBezTo>
                    <a:lnTo>
                      <a:pt x="86995" y="70033"/>
                    </a:lnTo>
                    <a:close/>
                    <a:moveTo>
                      <a:pt x="86447" y="73863"/>
                    </a:moveTo>
                    <a:cubicBezTo>
                      <a:pt x="85900" y="74957"/>
                      <a:pt x="85900" y="76052"/>
                      <a:pt x="85353" y="77146"/>
                    </a:cubicBezTo>
                    <a:lnTo>
                      <a:pt x="83712" y="76599"/>
                    </a:lnTo>
                    <a:cubicBezTo>
                      <a:pt x="84259" y="75505"/>
                      <a:pt x="84806" y="74410"/>
                      <a:pt x="84806" y="73316"/>
                    </a:cubicBezTo>
                    <a:lnTo>
                      <a:pt x="86447" y="73863"/>
                    </a:lnTo>
                    <a:close/>
                    <a:moveTo>
                      <a:pt x="85353" y="77146"/>
                    </a:moveTo>
                    <a:cubicBezTo>
                      <a:pt x="82070" y="83165"/>
                      <a:pt x="76599" y="86995"/>
                      <a:pt x="70033" y="86995"/>
                    </a:cubicBezTo>
                    <a:lnTo>
                      <a:pt x="70033" y="85353"/>
                    </a:lnTo>
                    <a:cubicBezTo>
                      <a:pt x="76052" y="85353"/>
                      <a:pt x="81523" y="82070"/>
                      <a:pt x="83712" y="76599"/>
                    </a:cubicBezTo>
                    <a:lnTo>
                      <a:pt x="85353" y="77146"/>
                    </a:lnTo>
                    <a:close/>
                    <a:moveTo>
                      <a:pt x="70033" y="86995"/>
                    </a:moveTo>
                    <a:lnTo>
                      <a:pt x="16961" y="86995"/>
                    </a:lnTo>
                    <a:lnTo>
                      <a:pt x="16961" y="85353"/>
                    </a:lnTo>
                    <a:lnTo>
                      <a:pt x="70033" y="85353"/>
                    </a:lnTo>
                    <a:lnTo>
                      <a:pt x="70033" y="86995"/>
                    </a:lnTo>
                    <a:close/>
                    <a:moveTo>
                      <a:pt x="16961" y="86995"/>
                    </a:moveTo>
                    <a:cubicBezTo>
                      <a:pt x="16961" y="86995"/>
                      <a:pt x="16961" y="86995"/>
                      <a:pt x="16961" y="86995"/>
                    </a:cubicBezTo>
                    <a:lnTo>
                      <a:pt x="16961" y="85353"/>
                    </a:lnTo>
                    <a:cubicBezTo>
                      <a:pt x="16961" y="85353"/>
                      <a:pt x="16961" y="85353"/>
                      <a:pt x="16961" y="85353"/>
                    </a:cubicBezTo>
                    <a:lnTo>
                      <a:pt x="16961" y="86995"/>
                    </a:lnTo>
                    <a:close/>
                    <a:moveTo>
                      <a:pt x="16961" y="86995"/>
                    </a:moveTo>
                    <a:cubicBezTo>
                      <a:pt x="15319" y="86995"/>
                      <a:pt x="14225" y="86447"/>
                      <a:pt x="13131" y="86447"/>
                    </a:cubicBezTo>
                    <a:lnTo>
                      <a:pt x="13131" y="84806"/>
                    </a:lnTo>
                    <a:cubicBezTo>
                      <a:pt x="14225" y="85353"/>
                      <a:pt x="15319" y="85353"/>
                      <a:pt x="16961" y="85353"/>
                    </a:cubicBezTo>
                    <a:lnTo>
                      <a:pt x="16961" y="86995"/>
                    </a:lnTo>
                    <a:close/>
                    <a:moveTo>
                      <a:pt x="13131" y="86447"/>
                    </a:moveTo>
                    <a:cubicBezTo>
                      <a:pt x="11489" y="85900"/>
                      <a:pt x="10395" y="85353"/>
                      <a:pt x="9301" y="84806"/>
                    </a:cubicBezTo>
                    <a:lnTo>
                      <a:pt x="10395" y="83712"/>
                    </a:lnTo>
                    <a:cubicBezTo>
                      <a:pt x="10942" y="84259"/>
                      <a:pt x="12037" y="84806"/>
                      <a:pt x="13131" y="84806"/>
                    </a:cubicBezTo>
                    <a:lnTo>
                      <a:pt x="13131" y="86447"/>
                    </a:lnTo>
                    <a:close/>
                    <a:moveTo>
                      <a:pt x="9301" y="84806"/>
                    </a:moveTo>
                    <a:cubicBezTo>
                      <a:pt x="3829" y="82070"/>
                      <a:pt x="0" y="76599"/>
                      <a:pt x="0" y="69486"/>
                    </a:cubicBezTo>
                    <a:lnTo>
                      <a:pt x="1641" y="69486"/>
                    </a:lnTo>
                    <a:cubicBezTo>
                      <a:pt x="1641" y="76052"/>
                      <a:pt x="4924" y="80976"/>
                      <a:pt x="10395" y="83712"/>
                    </a:cubicBezTo>
                    <a:lnTo>
                      <a:pt x="9301" y="84806"/>
                    </a:lnTo>
                    <a:close/>
                    <a:moveTo>
                      <a:pt x="0" y="69486"/>
                    </a:moveTo>
                    <a:lnTo>
                      <a:pt x="0" y="16961"/>
                    </a:lnTo>
                    <a:lnTo>
                      <a:pt x="1641" y="16961"/>
                    </a:lnTo>
                    <a:lnTo>
                      <a:pt x="1641" y="69486"/>
                    </a:lnTo>
                    <a:lnTo>
                      <a:pt x="0" y="69486"/>
                    </a:lnTo>
                    <a:close/>
                    <a:moveTo>
                      <a:pt x="0" y="16961"/>
                    </a:moveTo>
                    <a:cubicBezTo>
                      <a:pt x="0" y="16961"/>
                      <a:pt x="0" y="16961"/>
                      <a:pt x="0" y="16414"/>
                    </a:cubicBezTo>
                    <a:lnTo>
                      <a:pt x="1641" y="16414"/>
                    </a:lnTo>
                    <a:cubicBezTo>
                      <a:pt x="1641" y="16961"/>
                      <a:pt x="1641" y="16961"/>
                      <a:pt x="1641" y="16961"/>
                    </a:cubicBezTo>
                    <a:lnTo>
                      <a:pt x="0" y="16961"/>
                    </a:lnTo>
                    <a:close/>
                    <a:moveTo>
                      <a:pt x="0" y="16414"/>
                    </a:moveTo>
                    <a:cubicBezTo>
                      <a:pt x="0" y="15319"/>
                      <a:pt x="0" y="14225"/>
                      <a:pt x="547" y="12584"/>
                    </a:cubicBezTo>
                    <a:lnTo>
                      <a:pt x="2188" y="13131"/>
                    </a:lnTo>
                    <a:cubicBezTo>
                      <a:pt x="1641" y="14225"/>
                      <a:pt x="1641" y="15319"/>
                      <a:pt x="1641" y="16414"/>
                    </a:cubicBezTo>
                    <a:lnTo>
                      <a:pt x="0" y="16414"/>
                    </a:lnTo>
                    <a:close/>
                    <a:moveTo>
                      <a:pt x="547" y="12584"/>
                    </a:moveTo>
                    <a:cubicBezTo>
                      <a:pt x="1094" y="11489"/>
                      <a:pt x="1094" y="10395"/>
                      <a:pt x="1641" y="9301"/>
                    </a:cubicBezTo>
                    <a:lnTo>
                      <a:pt x="3282" y="9848"/>
                    </a:lnTo>
                    <a:cubicBezTo>
                      <a:pt x="2735" y="10942"/>
                      <a:pt x="2188" y="12037"/>
                      <a:pt x="2188" y="13131"/>
                    </a:cubicBezTo>
                    <a:lnTo>
                      <a:pt x="547" y="12584"/>
                    </a:lnTo>
                    <a:close/>
                    <a:moveTo>
                      <a:pt x="1641" y="9301"/>
                    </a:moveTo>
                    <a:cubicBezTo>
                      <a:pt x="4924" y="3829"/>
                      <a:pt x="10395" y="0"/>
                      <a:pt x="16961" y="0"/>
                    </a:cubicBezTo>
                    <a:lnTo>
                      <a:pt x="16961" y="1094"/>
                    </a:lnTo>
                    <a:cubicBezTo>
                      <a:pt x="10942" y="1094"/>
                      <a:pt x="5471" y="4924"/>
                      <a:pt x="3282" y="9848"/>
                    </a:cubicBezTo>
                    <a:lnTo>
                      <a:pt x="1641" y="9301"/>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175" name="Freeform 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LgAAeRsAADsvAACIGwAAAAAAACYAAAAIAAAA//////////8="/>
                  </a:ext>
                </a:extLst>
              </p:cNvSpPr>
              <p:nvPr/>
            </p:nvSpPr>
            <p:spPr>
              <a:xfrm>
                <a:off x="7607935" y="4465955"/>
                <a:ext cx="69850" cy="9525"/>
              </a:xfrm>
              <a:custGeom>
                <a:avLst/>
                <a:gdLst/>
                <a:ahLst/>
                <a:cxnLst/>
                <a:rect l="0" t="0" r="69850" b="9525"/>
                <a:pathLst>
                  <a:path w="69850" h="9525">
                    <a:moveTo>
                      <a:pt x="0" y="9525"/>
                    </a:moveTo>
                    <a:cubicBezTo>
                      <a:pt x="4400" y="6879"/>
                      <a:pt x="9350" y="4233"/>
                      <a:pt x="14300" y="2116"/>
                    </a:cubicBezTo>
                    <a:cubicBezTo>
                      <a:pt x="26400" y="529"/>
                      <a:pt x="39600" y="0"/>
                      <a:pt x="56100" y="2645"/>
                    </a:cubicBezTo>
                    <a:lnTo>
                      <a:pt x="69850" y="9525"/>
                    </a:lnTo>
                    <a:lnTo>
                      <a:pt x="0" y="952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4" name="Freeform 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NLgAAiBsAADsvAACxGwAAAAAAACYAAAAIAAAA//////////8="/>
                  </a:ext>
                </a:extLst>
              </p:cNvSpPr>
              <p:nvPr/>
            </p:nvSpPr>
            <p:spPr>
              <a:xfrm>
                <a:off x="7607935" y="4475480"/>
                <a:ext cx="69850" cy="26035"/>
              </a:xfrm>
              <a:custGeom>
                <a:avLst/>
                <a:gdLst/>
                <a:ahLst/>
                <a:cxnLst/>
                <a:rect l="0" t="0" r="69850" b="26035"/>
                <a:pathLst>
                  <a:path w="69850" h="26035">
                    <a:moveTo>
                      <a:pt x="35750" y="26035"/>
                    </a:moveTo>
                    <a:lnTo>
                      <a:pt x="34100" y="26035"/>
                    </a:lnTo>
                    <a:lnTo>
                      <a:pt x="12650" y="26035"/>
                    </a:lnTo>
                    <a:lnTo>
                      <a:pt x="0" y="0"/>
                    </a:lnTo>
                    <a:lnTo>
                      <a:pt x="34100" y="0"/>
                    </a:lnTo>
                    <a:lnTo>
                      <a:pt x="35750" y="0"/>
                    </a:lnTo>
                    <a:lnTo>
                      <a:pt x="69850" y="0"/>
                    </a:lnTo>
                    <a:lnTo>
                      <a:pt x="56650" y="26035"/>
                    </a:lnTo>
                    <a:lnTo>
                      <a:pt x="35750" y="26035"/>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73" name="Freeform 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VLgAAjRsAADIvAACsGwAAAAAAACYAAAAIAAAA//////////8="/>
                  </a:ext>
                </a:extLst>
              </p:cNvSpPr>
              <p:nvPr/>
            </p:nvSpPr>
            <p:spPr>
              <a:xfrm>
                <a:off x="7613015" y="4478655"/>
                <a:ext cx="59055" cy="19685"/>
              </a:xfrm>
              <a:custGeom>
                <a:avLst/>
                <a:gdLst/>
                <a:ahLst/>
                <a:cxnLst/>
                <a:rect l="0" t="0" r="59055" b="19685"/>
                <a:pathLst>
                  <a:path w="59055" h="19685">
                    <a:moveTo>
                      <a:pt x="9842" y="19685"/>
                    </a:moveTo>
                    <a:lnTo>
                      <a:pt x="0" y="0"/>
                    </a:lnTo>
                    <a:lnTo>
                      <a:pt x="59055" y="0"/>
                    </a:lnTo>
                    <a:lnTo>
                      <a:pt x="49759" y="19685"/>
                    </a:lnTo>
                    <a:lnTo>
                      <a:pt x="9842" y="19685"/>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72" name="Freeform 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TLgAAjRsAADQvAACtGwAAAAAAACYAAAAIAAAA//////////8="/>
                  </a:ext>
                </a:extLst>
              </p:cNvSpPr>
              <p:nvPr/>
            </p:nvSpPr>
            <p:spPr>
              <a:xfrm>
                <a:off x="7611745" y="4478655"/>
                <a:ext cx="61595" cy="20320"/>
              </a:xfrm>
              <a:custGeom>
                <a:avLst/>
                <a:gdLst/>
                <a:ahLst/>
                <a:cxnLst/>
                <a:rect l="0" t="0" r="61595" b="20320"/>
                <a:pathLst>
                  <a:path w="61595" h="20320">
                    <a:moveTo>
                      <a:pt x="10449" y="19785"/>
                    </a:moveTo>
                    <a:lnTo>
                      <a:pt x="549" y="535"/>
                    </a:lnTo>
                    <a:lnTo>
                      <a:pt x="2199" y="0"/>
                    </a:lnTo>
                    <a:lnTo>
                      <a:pt x="11549" y="19251"/>
                    </a:lnTo>
                    <a:lnTo>
                      <a:pt x="10449" y="19785"/>
                    </a:lnTo>
                    <a:close/>
                    <a:moveTo>
                      <a:pt x="549" y="535"/>
                    </a:moveTo>
                    <a:lnTo>
                      <a:pt x="0" y="0"/>
                    </a:lnTo>
                    <a:lnTo>
                      <a:pt x="1099" y="0"/>
                    </a:lnTo>
                    <a:lnTo>
                      <a:pt x="1099" y="535"/>
                    </a:lnTo>
                    <a:lnTo>
                      <a:pt x="549" y="535"/>
                    </a:lnTo>
                    <a:close/>
                    <a:moveTo>
                      <a:pt x="1099" y="0"/>
                    </a:moveTo>
                    <a:lnTo>
                      <a:pt x="60495" y="0"/>
                    </a:lnTo>
                    <a:lnTo>
                      <a:pt x="60495" y="1069"/>
                    </a:lnTo>
                    <a:lnTo>
                      <a:pt x="1099" y="1069"/>
                    </a:lnTo>
                    <a:lnTo>
                      <a:pt x="1099" y="0"/>
                    </a:lnTo>
                    <a:close/>
                    <a:moveTo>
                      <a:pt x="60495" y="0"/>
                    </a:moveTo>
                    <a:lnTo>
                      <a:pt x="61595" y="0"/>
                    </a:lnTo>
                    <a:lnTo>
                      <a:pt x="61045" y="535"/>
                    </a:lnTo>
                    <a:lnTo>
                      <a:pt x="60495" y="535"/>
                    </a:lnTo>
                    <a:lnTo>
                      <a:pt x="60495" y="0"/>
                    </a:lnTo>
                    <a:close/>
                    <a:moveTo>
                      <a:pt x="61045" y="535"/>
                    </a:moveTo>
                    <a:lnTo>
                      <a:pt x="51695" y="19785"/>
                    </a:lnTo>
                    <a:lnTo>
                      <a:pt x="50045" y="19251"/>
                    </a:lnTo>
                    <a:lnTo>
                      <a:pt x="59945" y="0"/>
                    </a:lnTo>
                    <a:lnTo>
                      <a:pt x="61045" y="535"/>
                    </a:lnTo>
                    <a:close/>
                    <a:moveTo>
                      <a:pt x="51695" y="19785"/>
                    </a:moveTo>
                    <a:lnTo>
                      <a:pt x="51145" y="20320"/>
                    </a:lnTo>
                    <a:lnTo>
                      <a:pt x="51145" y="19785"/>
                    </a:lnTo>
                    <a:lnTo>
                      <a:pt x="51695" y="19785"/>
                    </a:lnTo>
                    <a:close/>
                    <a:moveTo>
                      <a:pt x="51145" y="20320"/>
                    </a:moveTo>
                    <a:lnTo>
                      <a:pt x="10999" y="20320"/>
                    </a:lnTo>
                    <a:lnTo>
                      <a:pt x="10999" y="18716"/>
                    </a:lnTo>
                    <a:lnTo>
                      <a:pt x="51145" y="18716"/>
                    </a:lnTo>
                    <a:lnTo>
                      <a:pt x="51145" y="20320"/>
                    </a:lnTo>
                    <a:close/>
                    <a:moveTo>
                      <a:pt x="10999" y="20320"/>
                    </a:moveTo>
                    <a:lnTo>
                      <a:pt x="10449" y="20320"/>
                    </a:lnTo>
                    <a:lnTo>
                      <a:pt x="10449" y="19785"/>
                    </a:lnTo>
                    <a:lnTo>
                      <a:pt x="10999" y="19785"/>
                    </a:lnTo>
                    <a:lnTo>
                      <a:pt x="10999" y="2032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170" name="Rectangle 3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8PDw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8PAAAAAAAQAAAAAAAAAAAAAAAAAAAAAAAAAAAAAAAAAAAAAAAAAAAAAAAn9/fwAAAAADzMzMAMDA/wB/f38AAAAAAAAAAAAAAAAAAAAAAAAAAAAhAAAAGAAAABQAAABdLgAA2hsAALovAACoHAAAAAAAACYAAAAIAAAA//////////8="/>
                </a:ext>
              </a:extLst>
            </p:cNvSpPr>
            <p:nvPr/>
          </p:nvSpPr>
          <p:spPr>
            <a:xfrm>
              <a:off x="7536815" y="4527550"/>
              <a:ext cx="221615" cy="130810"/>
            </a:xfrm>
            <a:prstGeom prst="rect">
              <a:avLst/>
            </a:prstGeom>
            <a:solidFill>
              <a:srgbClr val="F0F0F0"/>
            </a:solidFill>
            <a:ln>
              <a:noFill/>
            </a:ln>
            <a:effectLst/>
          </p:spPr>
          <p:txBody>
            <a:bodyPr vert="horz" wrap="square" lIns="91440" tIns="45720" rIns="91440" bIns="45720" numCol="1" spcCol="215900" anchor="t"/>
            <a:lstStyle/>
            <a:p>
              <a:pPr>
                <a:defRPr lang="en-us"/>
              </a:pPr>
              <a:endParaRPr/>
            </a:p>
          </p:txBody>
        </p:sp>
        <p:sp>
          <p:nvSpPr>
            <p:cNvPr id="169" name="Rectangle 3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LgAA5xsAAAovAABQHQAAAAAAACYAAAAIAAAA//////////8="/>
                </a:ext>
              </a:extLst>
            </p:cNvSpPr>
            <p:nvPr/>
          </p:nvSpPr>
          <p:spPr>
            <a:xfrm>
              <a:off x="7618730" y="4535805"/>
              <a:ext cx="27940" cy="22923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700">
                  <a:solidFill>
                    <a:srgbClr val="000000"/>
                  </a:solidFill>
                </a:rPr>
                <a:t>  </a:t>
              </a:r>
              <a:endParaRPr lang="it-it">
                <a:latin typeface="Arial" pitchFamily="1" charset="0"/>
                <a:ea typeface="Calibri" pitchFamily="2" charset="0"/>
                <a:cs typeface="Arial" pitchFamily="1" charset="0"/>
              </a:endParaRPr>
            </a:p>
          </p:txBody>
        </p:sp>
        <p:sp>
          <p:nvSpPr>
            <p:cNvPr id="168" name="Rectangle 4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8PDw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8PAAAAAAAQAAAAAAAAAAAAAAAAAAAAAAAAAAAAAAAAAAAAAAAAAAAAAAAn9/fwAAAAADzMzMAMDA/wB/f38AAAAAAAAAAAAAAAAAAAAAAAAAAAAhAAAAGAAAABQAAABdLgAA2hsAALovAACoHAAAAAAAACYAAAAIAAAA//////////8="/>
                </a:ext>
              </a:extLst>
            </p:cNvSpPr>
            <p:nvPr/>
          </p:nvSpPr>
          <p:spPr>
            <a:xfrm>
              <a:off x="7536815" y="4527550"/>
              <a:ext cx="221615" cy="130810"/>
            </a:xfrm>
            <a:prstGeom prst="rect">
              <a:avLst/>
            </a:prstGeom>
            <a:solidFill>
              <a:srgbClr val="F0F0F0"/>
            </a:solidFill>
            <a:ln>
              <a:noFill/>
            </a:ln>
            <a:effectLst/>
          </p:spPr>
          <p:txBody>
            <a:bodyPr vert="horz" wrap="square" lIns="91440" tIns="45720" rIns="91440" bIns="45720" numCol="1" spcCol="215900" anchor="t"/>
            <a:lstStyle/>
            <a:p>
              <a:pPr>
                <a:defRPr lang="en-us"/>
              </a:pPr>
              <a:endParaRPr/>
            </a:p>
          </p:txBody>
        </p:sp>
        <p:sp>
          <p:nvSpPr>
            <p:cNvPr id="167" name="Rectangle 4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LgAA5xsAAAovAABQHQAAAAAAACYAAAAIAAAA//////////8="/>
                </a:ext>
              </a:extLst>
            </p:cNvSpPr>
            <p:nvPr/>
          </p:nvSpPr>
          <p:spPr>
            <a:xfrm>
              <a:off x="7618730" y="4535805"/>
              <a:ext cx="27940" cy="22923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700">
                  <a:solidFill>
                    <a:srgbClr val="000000"/>
                  </a:solidFill>
                </a:rPr>
                <a:t>  </a:t>
              </a:r>
              <a:endParaRPr lang="it-it">
                <a:latin typeface="Arial" pitchFamily="1" charset="0"/>
                <a:ea typeface="Calibri" pitchFamily="2" charset="0"/>
                <a:cs typeface="Arial" pitchFamily="1" charset="0"/>
              </a:endParaRPr>
            </a:p>
          </p:txBody>
        </p:sp>
        <p:sp>
          <p:nvSpPr>
            <p:cNvPr id="166" name="Freeform 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yKwAAjBsAANEuAACzGwAAAAAAACYAAAAIAAAA//////////8="/>
                </a:ext>
              </a:extLst>
            </p:cNvSpPr>
            <p:nvPr/>
          </p:nvSpPr>
          <p:spPr>
            <a:xfrm>
              <a:off x="7103110" y="4478020"/>
              <a:ext cx="507365" cy="24765"/>
            </a:xfrm>
            <a:custGeom>
              <a:avLst/>
              <a:gdLst/>
              <a:ahLst/>
              <a:cxnLst/>
              <a:rect l="0" t="0" r="507365" b="24765"/>
              <a:pathLst>
                <a:path w="507365" h="24765">
                  <a:moveTo>
                    <a:pt x="507365" y="24765"/>
                  </a:moveTo>
                  <a:cubicBezTo>
                    <a:pt x="0" y="24765"/>
                    <a:pt x="0" y="0"/>
                    <a:pt x="409165" y="0"/>
                  </a:cubicBezTo>
                </a:path>
              </a:pathLst>
            </a:custGeom>
            <a:no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5" name="Freeform 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2LgAAWRsAALcuAADAGwAAAAAAACYAAAAIAAAA//////////8="/>
                </a:ext>
              </a:extLst>
            </p:cNvSpPr>
            <p:nvPr/>
          </p:nvSpPr>
          <p:spPr>
            <a:xfrm>
              <a:off x="7512050" y="4445635"/>
              <a:ext cx="81915" cy="65405"/>
            </a:xfrm>
            <a:custGeom>
              <a:avLst/>
              <a:gdLst/>
              <a:ahLst/>
              <a:cxnLst/>
              <a:rect l="0" t="0" r="81915" b="65405"/>
              <a:pathLst>
                <a:path w="81915" h="65405">
                  <a:moveTo>
                    <a:pt x="81915" y="32702"/>
                  </a:moveTo>
                  <a:lnTo>
                    <a:pt x="0" y="0"/>
                  </a:lnTo>
                  <a:lnTo>
                    <a:pt x="0" y="65405"/>
                  </a:lnTo>
                  <a:lnTo>
                    <a:pt x="81915" y="32702"/>
                  </a:lnTo>
                  <a:close/>
                </a:path>
              </a:pathLst>
            </a:custGeom>
            <a:solidFill>
              <a:srgbClr val="000000"/>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4" name="Rectangle 4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BLQAAQwQAAHkvAAC7BgAAAAAAACYAAAAIAAAA//////////8="/>
                </a:ext>
              </a:extLst>
            </p:cNvSpPr>
            <p:nvPr/>
          </p:nvSpPr>
          <p:spPr>
            <a:xfrm>
              <a:off x="7315835" y="692785"/>
              <a:ext cx="401320" cy="401320"/>
            </a:xfrm>
            <a:prstGeom prst="rect">
              <a:avLst/>
            </a:prstGeom>
            <a:noFill/>
            <a:ln>
              <a:noFill/>
            </a:ln>
            <a:effectLst/>
          </p:spPr>
          <p:txBody>
            <a:bodyPr vert="horz" wrap="square" lIns="91440" tIns="45720" rIns="91440" bIns="45720" numCol="1" spcCol="215900" anchor="t"/>
            <a:lstStyle/>
            <a:p>
              <a:pPr>
                <a:defRPr lang="en-us"/>
              </a:pPr>
              <a:endParaRPr/>
            </a:p>
          </p:txBody>
        </p:sp>
        <p:sp>
          <p:nvSpPr>
            <p:cNvPr id="163" name="Freeform 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v8S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6/xIAAAAAAQAAAAAAAAAAAAAAAAAAAAAAAAAAAAAAAAAAAAAAAAAAAAAAAH9/fwAAAAADzMzMAMDA/wB/f38AAAAAAAAAAAAAAAAAAAAAAAAAAAAhAAAAGAAAABQAAAABLQAAYQQAAFcvAAC2BgAAAAAAACYAAAAIAAAA//////////8="/>
                </a:ext>
              </a:extLst>
            </p:cNvSpPr>
            <p:nvPr/>
          </p:nvSpPr>
          <p:spPr>
            <a:xfrm>
              <a:off x="7315835" y="711835"/>
              <a:ext cx="379730" cy="379095"/>
            </a:xfrm>
            <a:custGeom>
              <a:avLst/>
              <a:gdLst/>
              <a:ahLst/>
              <a:cxnLst/>
              <a:rect l="0" t="0" r="379730" b="379095"/>
              <a:pathLst>
                <a:path w="379730" h="379095">
                  <a:moveTo>
                    <a:pt x="81374" y="0"/>
                  </a:moveTo>
                  <a:lnTo>
                    <a:pt x="298356" y="0"/>
                  </a:lnTo>
                  <a:cubicBezTo>
                    <a:pt x="343590" y="0"/>
                    <a:pt x="379730" y="36116"/>
                    <a:pt x="379730" y="81249"/>
                  </a:cubicBezTo>
                  <a:lnTo>
                    <a:pt x="379730" y="297845"/>
                  </a:lnTo>
                  <a:cubicBezTo>
                    <a:pt x="379730" y="342978"/>
                    <a:pt x="343590" y="379095"/>
                    <a:pt x="298356" y="379095"/>
                  </a:cubicBezTo>
                  <a:lnTo>
                    <a:pt x="81374" y="379095"/>
                  </a:lnTo>
                  <a:cubicBezTo>
                    <a:pt x="36188" y="379095"/>
                    <a:pt x="0" y="342978"/>
                    <a:pt x="0" y="297845"/>
                  </a:cubicBezTo>
                  <a:lnTo>
                    <a:pt x="0" y="81249"/>
                  </a:lnTo>
                  <a:cubicBezTo>
                    <a:pt x="0" y="36116"/>
                    <a:pt x="36188" y="0"/>
                    <a:pt x="81374" y="0"/>
                  </a:cubicBezTo>
                  <a:close/>
                </a:path>
              </a:pathLst>
            </a:custGeom>
            <a:solidFill>
              <a:srgbClr val="FAFF12"/>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2" name="Freeform 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BLQAAQwQAAIEvAADDBgAAAAAAACYAAAAIAAAA//////////8="/>
                </a:ext>
              </a:extLst>
            </p:cNvSpPr>
            <p:nvPr/>
          </p:nvSpPr>
          <p:spPr>
            <a:xfrm>
              <a:off x="7315835" y="692785"/>
              <a:ext cx="406400" cy="406400"/>
            </a:xfrm>
            <a:custGeom>
              <a:avLst/>
              <a:gdLst/>
              <a:ahLst/>
              <a:cxnLst/>
              <a:rect l="0" t="0" r="406400" b="406400"/>
              <a:pathLst>
                <a:path w="406400" h="406400">
                  <a:moveTo>
                    <a:pt x="311541" y="0"/>
                  </a:moveTo>
                  <a:lnTo>
                    <a:pt x="94811" y="0"/>
                  </a:lnTo>
                  <a:cubicBezTo>
                    <a:pt x="42887" y="0"/>
                    <a:pt x="0" y="42908"/>
                    <a:pt x="0" y="94835"/>
                  </a:cubicBezTo>
                  <a:lnTo>
                    <a:pt x="0" y="311565"/>
                  </a:lnTo>
                  <a:cubicBezTo>
                    <a:pt x="0" y="363492"/>
                    <a:pt x="42887" y="404158"/>
                    <a:pt x="94811" y="406400"/>
                  </a:cubicBezTo>
                  <a:lnTo>
                    <a:pt x="311541" y="406400"/>
                  </a:lnTo>
                  <a:cubicBezTo>
                    <a:pt x="363513" y="404158"/>
                    <a:pt x="404153" y="363492"/>
                    <a:pt x="406400" y="311565"/>
                  </a:cubicBezTo>
                  <a:lnTo>
                    <a:pt x="406400" y="94835"/>
                  </a:lnTo>
                  <a:cubicBezTo>
                    <a:pt x="404153" y="42908"/>
                    <a:pt x="363513" y="0"/>
                    <a:pt x="311541" y="0"/>
                  </a:cubicBezTo>
                  <a:close/>
                  <a:moveTo>
                    <a:pt x="94811" y="27110"/>
                  </a:moveTo>
                  <a:lnTo>
                    <a:pt x="311541" y="27110"/>
                  </a:lnTo>
                  <a:cubicBezTo>
                    <a:pt x="347687" y="27110"/>
                    <a:pt x="379291" y="56463"/>
                    <a:pt x="379291" y="94835"/>
                  </a:cubicBezTo>
                  <a:lnTo>
                    <a:pt x="379291" y="311565"/>
                  </a:lnTo>
                  <a:cubicBezTo>
                    <a:pt x="379291" y="347695"/>
                    <a:pt x="347687" y="379290"/>
                    <a:pt x="311541" y="379290"/>
                  </a:cubicBezTo>
                  <a:lnTo>
                    <a:pt x="94811" y="379290"/>
                  </a:lnTo>
                  <a:cubicBezTo>
                    <a:pt x="56418" y="379290"/>
                    <a:pt x="27061" y="347695"/>
                    <a:pt x="27061" y="311565"/>
                  </a:cubicBezTo>
                  <a:lnTo>
                    <a:pt x="27061" y="94835"/>
                  </a:lnTo>
                  <a:cubicBezTo>
                    <a:pt x="27061" y="56463"/>
                    <a:pt x="56418" y="27110"/>
                    <a:pt x="94811" y="27110"/>
                  </a:cubicBez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nvGrpSpPr>
            <p:cNvPr id="155" name="Group 4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MtAACeBAAA+i4AACMGAAAAAAAAJgAAAAgAAAD/////AAAAAA=="/>
                </a:ext>
              </a:extLst>
            </p:cNvGrpSpPr>
            <p:nvPr/>
          </p:nvGrpSpPr>
          <p:grpSpPr>
            <a:xfrm>
              <a:off x="7408545" y="750570"/>
              <a:ext cx="227965" cy="247015"/>
              <a:chOff x="7408545" y="750570"/>
              <a:chExt cx="227965" cy="247015"/>
            </a:xfrm>
          </p:grpSpPr>
          <p:sp>
            <p:nvSpPr>
              <p:cNvPr id="161" name="Freeform 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LgAAIwUAAPEuAACRBQAAAAAAACYAAAAIAAAA//////////8="/>
                  </a:ext>
                </a:extLst>
              </p:cNvSpPr>
              <p:nvPr/>
            </p:nvSpPr>
            <p:spPr>
              <a:xfrm>
                <a:off x="7565390" y="835025"/>
                <a:ext cx="65405" cy="69850"/>
              </a:xfrm>
              <a:custGeom>
                <a:avLst/>
                <a:gdLst/>
                <a:ahLst/>
                <a:cxnLst/>
                <a:rect l="0" t="0" r="65405" b="69850"/>
                <a:pathLst>
                  <a:path w="65405" h="69850">
                    <a:moveTo>
                      <a:pt x="65405" y="32742"/>
                    </a:moveTo>
                    <a:lnTo>
                      <a:pt x="65405" y="37108"/>
                    </a:lnTo>
                    <a:lnTo>
                      <a:pt x="65405" y="40928"/>
                    </a:lnTo>
                    <a:lnTo>
                      <a:pt x="64855" y="44748"/>
                    </a:lnTo>
                    <a:lnTo>
                      <a:pt x="63206" y="49113"/>
                    </a:lnTo>
                    <a:lnTo>
                      <a:pt x="61008" y="52933"/>
                    </a:lnTo>
                    <a:lnTo>
                      <a:pt x="58259" y="56753"/>
                    </a:lnTo>
                    <a:lnTo>
                      <a:pt x="54412" y="60027"/>
                    </a:lnTo>
                    <a:lnTo>
                      <a:pt x="49465" y="63847"/>
                    </a:lnTo>
                    <a:lnTo>
                      <a:pt x="48366" y="64393"/>
                    </a:lnTo>
                    <a:lnTo>
                      <a:pt x="46717" y="64939"/>
                    </a:lnTo>
                    <a:lnTo>
                      <a:pt x="45618" y="65484"/>
                    </a:lnTo>
                    <a:lnTo>
                      <a:pt x="45068" y="66034"/>
                    </a:lnTo>
                    <a:lnTo>
                      <a:pt x="43420" y="66576"/>
                    </a:lnTo>
                    <a:lnTo>
                      <a:pt x="42320" y="67121"/>
                    </a:lnTo>
                    <a:lnTo>
                      <a:pt x="41221" y="67667"/>
                    </a:lnTo>
                    <a:lnTo>
                      <a:pt x="40672" y="68216"/>
                    </a:lnTo>
                    <a:lnTo>
                      <a:pt x="36824" y="69304"/>
                    </a:lnTo>
                    <a:lnTo>
                      <a:pt x="34076" y="69850"/>
                    </a:lnTo>
                    <a:lnTo>
                      <a:pt x="31328" y="69850"/>
                    </a:lnTo>
                    <a:lnTo>
                      <a:pt x="29129" y="69850"/>
                    </a:lnTo>
                    <a:lnTo>
                      <a:pt x="27481" y="69850"/>
                    </a:lnTo>
                    <a:lnTo>
                      <a:pt x="26381" y="69304"/>
                    </a:lnTo>
                    <a:lnTo>
                      <a:pt x="25832" y="69304"/>
                    </a:lnTo>
                    <a:lnTo>
                      <a:pt x="25282" y="69304"/>
                    </a:lnTo>
                    <a:lnTo>
                      <a:pt x="17038" y="55116"/>
                    </a:lnTo>
                    <a:lnTo>
                      <a:pt x="0" y="27285"/>
                    </a:lnTo>
                    <a:lnTo>
                      <a:pt x="44519" y="0"/>
                    </a:lnTo>
                    <a:lnTo>
                      <a:pt x="45068" y="549"/>
                    </a:lnTo>
                    <a:lnTo>
                      <a:pt x="45068" y="1091"/>
                    </a:lnTo>
                    <a:lnTo>
                      <a:pt x="46168" y="2191"/>
                    </a:lnTo>
                    <a:lnTo>
                      <a:pt x="47817" y="3274"/>
                    </a:lnTo>
                    <a:lnTo>
                      <a:pt x="48916" y="4911"/>
                    </a:lnTo>
                    <a:lnTo>
                      <a:pt x="50565" y="6560"/>
                    </a:lnTo>
                    <a:lnTo>
                      <a:pt x="52763" y="8731"/>
                    </a:lnTo>
                    <a:lnTo>
                      <a:pt x="54412" y="11460"/>
                    </a:lnTo>
                    <a:lnTo>
                      <a:pt x="56061" y="13643"/>
                    </a:lnTo>
                    <a:lnTo>
                      <a:pt x="58259" y="16371"/>
                    </a:lnTo>
                    <a:lnTo>
                      <a:pt x="59908" y="19100"/>
                    </a:lnTo>
                    <a:lnTo>
                      <a:pt x="61557" y="21828"/>
                    </a:lnTo>
                    <a:lnTo>
                      <a:pt x="62656" y="25102"/>
                    </a:lnTo>
                    <a:lnTo>
                      <a:pt x="63756" y="27831"/>
                    </a:lnTo>
                    <a:lnTo>
                      <a:pt x="64855" y="30014"/>
                    </a:lnTo>
                    <a:lnTo>
                      <a:pt x="65405" y="32742"/>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60" name="Freeform 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LgAAngQAANQuAAApBQAAAAAAACYAAAAIAAAA//////////8="/>
                  </a:ext>
                </a:extLst>
              </p:cNvSpPr>
              <p:nvPr/>
            </p:nvSpPr>
            <p:spPr>
              <a:xfrm>
                <a:off x="7486015" y="750570"/>
                <a:ext cx="126365" cy="88265"/>
              </a:xfrm>
              <a:custGeom>
                <a:avLst/>
                <a:gdLst/>
                <a:ahLst/>
                <a:cxnLst/>
                <a:rect l="0" t="0" r="126365" b="88265"/>
                <a:pathLst>
                  <a:path w="126365" h="88265">
                    <a:moveTo>
                      <a:pt x="29539" y="0"/>
                    </a:moveTo>
                    <a:lnTo>
                      <a:pt x="31728" y="0"/>
                    </a:lnTo>
                    <a:lnTo>
                      <a:pt x="33916" y="0"/>
                    </a:lnTo>
                    <a:lnTo>
                      <a:pt x="36651" y="0"/>
                    </a:lnTo>
                    <a:lnTo>
                      <a:pt x="38839" y="544"/>
                    </a:lnTo>
                    <a:lnTo>
                      <a:pt x="41027" y="544"/>
                    </a:lnTo>
                    <a:lnTo>
                      <a:pt x="43762" y="544"/>
                    </a:lnTo>
                    <a:lnTo>
                      <a:pt x="45950" y="544"/>
                    </a:lnTo>
                    <a:lnTo>
                      <a:pt x="48139" y="1089"/>
                    </a:lnTo>
                    <a:lnTo>
                      <a:pt x="49780" y="1089"/>
                    </a:lnTo>
                    <a:lnTo>
                      <a:pt x="51421" y="1089"/>
                    </a:lnTo>
                    <a:lnTo>
                      <a:pt x="53062" y="1634"/>
                    </a:lnTo>
                    <a:lnTo>
                      <a:pt x="54703" y="1634"/>
                    </a:lnTo>
                    <a:lnTo>
                      <a:pt x="55797" y="2179"/>
                    </a:lnTo>
                    <a:lnTo>
                      <a:pt x="57438" y="2179"/>
                    </a:lnTo>
                    <a:lnTo>
                      <a:pt x="59079" y="2724"/>
                    </a:lnTo>
                    <a:lnTo>
                      <a:pt x="60720" y="3269"/>
                    </a:lnTo>
                    <a:lnTo>
                      <a:pt x="62908" y="3813"/>
                    </a:lnTo>
                    <a:lnTo>
                      <a:pt x="65644" y="4358"/>
                    </a:lnTo>
                    <a:lnTo>
                      <a:pt x="67832" y="4903"/>
                    </a:lnTo>
                    <a:lnTo>
                      <a:pt x="70020" y="5448"/>
                    </a:lnTo>
                    <a:lnTo>
                      <a:pt x="72755" y="5993"/>
                    </a:lnTo>
                    <a:lnTo>
                      <a:pt x="74943" y="7082"/>
                    </a:lnTo>
                    <a:lnTo>
                      <a:pt x="77131" y="7627"/>
                    </a:lnTo>
                    <a:lnTo>
                      <a:pt x="78772" y="8717"/>
                    </a:lnTo>
                    <a:lnTo>
                      <a:pt x="82055" y="10352"/>
                    </a:lnTo>
                    <a:lnTo>
                      <a:pt x="84790" y="11986"/>
                    </a:lnTo>
                    <a:lnTo>
                      <a:pt x="87525" y="14721"/>
                    </a:lnTo>
                    <a:lnTo>
                      <a:pt x="89713" y="16909"/>
                    </a:lnTo>
                    <a:lnTo>
                      <a:pt x="91901" y="19614"/>
                    </a:lnTo>
                    <a:lnTo>
                      <a:pt x="94089" y="22338"/>
                    </a:lnTo>
                    <a:lnTo>
                      <a:pt x="95731" y="25607"/>
                    </a:lnTo>
                    <a:lnTo>
                      <a:pt x="97372" y="28331"/>
                    </a:lnTo>
                    <a:lnTo>
                      <a:pt x="99013" y="31056"/>
                    </a:lnTo>
                    <a:lnTo>
                      <a:pt x="100107" y="33780"/>
                    </a:lnTo>
                    <a:lnTo>
                      <a:pt x="101201" y="35959"/>
                    </a:lnTo>
                    <a:lnTo>
                      <a:pt x="102295" y="38139"/>
                    </a:lnTo>
                    <a:lnTo>
                      <a:pt x="102842" y="39773"/>
                    </a:lnTo>
                    <a:lnTo>
                      <a:pt x="103389" y="41408"/>
                    </a:lnTo>
                    <a:lnTo>
                      <a:pt x="103936" y="42497"/>
                    </a:lnTo>
                    <a:lnTo>
                      <a:pt x="126365" y="30511"/>
                    </a:lnTo>
                    <a:lnTo>
                      <a:pt x="93542" y="88265"/>
                    </a:lnTo>
                    <a:lnTo>
                      <a:pt x="32275" y="81182"/>
                    </a:lnTo>
                    <a:lnTo>
                      <a:pt x="58532" y="66471"/>
                    </a:lnTo>
                    <a:lnTo>
                      <a:pt x="58532" y="65926"/>
                    </a:lnTo>
                    <a:lnTo>
                      <a:pt x="57985" y="64291"/>
                    </a:lnTo>
                    <a:lnTo>
                      <a:pt x="56891" y="62112"/>
                    </a:lnTo>
                    <a:lnTo>
                      <a:pt x="55250" y="59388"/>
                    </a:lnTo>
                    <a:lnTo>
                      <a:pt x="53609" y="55574"/>
                    </a:lnTo>
                    <a:lnTo>
                      <a:pt x="51968" y="51760"/>
                    </a:lnTo>
                    <a:lnTo>
                      <a:pt x="49780" y="47946"/>
                    </a:lnTo>
                    <a:lnTo>
                      <a:pt x="47592" y="43587"/>
                    </a:lnTo>
                    <a:lnTo>
                      <a:pt x="46497" y="41408"/>
                    </a:lnTo>
                    <a:lnTo>
                      <a:pt x="45403" y="39228"/>
                    </a:lnTo>
                    <a:lnTo>
                      <a:pt x="44309" y="36504"/>
                    </a:lnTo>
                    <a:lnTo>
                      <a:pt x="43215" y="34325"/>
                    </a:lnTo>
                    <a:lnTo>
                      <a:pt x="41574" y="32145"/>
                    </a:lnTo>
                    <a:lnTo>
                      <a:pt x="41027" y="29966"/>
                    </a:lnTo>
                    <a:lnTo>
                      <a:pt x="39386" y="28325"/>
                    </a:lnTo>
                    <a:lnTo>
                      <a:pt x="38839" y="26697"/>
                    </a:lnTo>
                    <a:lnTo>
                      <a:pt x="37745" y="25603"/>
                    </a:lnTo>
                    <a:lnTo>
                      <a:pt x="37198" y="24518"/>
                    </a:lnTo>
                    <a:lnTo>
                      <a:pt x="36651" y="23428"/>
                    </a:lnTo>
                    <a:lnTo>
                      <a:pt x="35557" y="22334"/>
                    </a:lnTo>
                    <a:lnTo>
                      <a:pt x="35010" y="21248"/>
                    </a:lnTo>
                    <a:lnTo>
                      <a:pt x="34463" y="20701"/>
                    </a:lnTo>
                    <a:lnTo>
                      <a:pt x="33369" y="19607"/>
                    </a:lnTo>
                    <a:lnTo>
                      <a:pt x="32822" y="19069"/>
                    </a:lnTo>
                    <a:lnTo>
                      <a:pt x="30086" y="16333"/>
                    </a:lnTo>
                    <a:lnTo>
                      <a:pt x="27351" y="13598"/>
                    </a:lnTo>
                    <a:lnTo>
                      <a:pt x="24616" y="11986"/>
                    </a:lnTo>
                    <a:lnTo>
                      <a:pt x="21334" y="10352"/>
                    </a:lnTo>
                    <a:lnTo>
                      <a:pt x="18599" y="9262"/>
                    </a:lnTo>
                    <a:lnTo>
                      <a:pt x="15864" y="8172"/>
                    </a:lnTo>
                    <a:lnTo>
                      <a:pt x="13675" y="7082"/>
                    </a:lnTo>
                    <a:lnTo>
                      <a:pt x="10940" y="6538"/>
                    </a:lnTo>
                    <a:lnTo>
                      <a:pt x="8752" y="5993"/>
                    </a:lnTo>
                    <a:lnTo>
                      <a:pt x="6564" y="5993"/>
                    </a:lnTo>
                    <a:lnTo>
                      <a:pt x="4923" y="5993"/>
                    </a:lnTo>
                    <a:lnTo>
                      <a:pt x="3282" y="5993"/>
                    </a:lnTo>
                    <a:lnTo>
                      <a:pt x="1641" y="5993"/>
                    </a:lnTo>
                    <a:lnTo>
                      <a:pt x="1094" y="5993"/>
                    </a:lnTo>
                    <a:lnTo>
                      <a:pt x="0" y="5993"/>
                    </a:lnTo>
                    <a:lnTo>
                      <a:pt x="547" y="5446"/>
                    </a:lnTo>
                    <a:lnTo>
                      <a:pt x="1094" y="5446"/>
                    </a:lnTo>
                    <a:lnTo>
                      <a:pt x="2188" y="4903"/>
                    </a:lnTo>
                    <a:lnTo>
                      <a:pt x="3282" y="4903"/>
                    </a:lnTo>
                    <a:lnTo>
                      <a:pt x="4923" y="3813"/>
                    </a:lnTo>
                    <a:lnTo>
                      <a:pt x="6564" y="3813"/>
                    </a:lnTo>
                    <a:lnTo>
                      <a:pt x="8205" y="3269"/>
                    </a:lnTo>
                    <a:lnTo>
                      <a:pt x="10393" y="2724"/>
                    </a:lnTo>
                    <a:lnTo>
                      <a:pt x="12581" y="2179"/>
                    </a:lnTo>
                    <a:lnTo>
                      <a:pt x="14769" y="1634"/>
                    </a:lnTo>
                    <a:lnTo>
                      <a:pt x="17505" y="1089"/>
                    </a:lnTo>
                    <a:lnTo>
                      <a:pt x="20240" y="544"/>
                    </a:lnTo>
                    <a:lnTo>
                      <a:pt x="22975" y="544"/>
                    </a:lnTo>
                    <a:lnTo>
                      <a:pt x="26257" y="0"/>
                    </a:lnTo>
                    <a:lnTo>
                      <a:pt x="29539"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59" name="Freeform 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0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LQAAuQQAAEMuAAAoBQAAAAAAACYAAAAIAAAA//////////8="/>
                  </a:ext>
                </a:extLst>
              </p:cNvSpPr>
              <p:nvPr/>
            </p:nvSpPr>
            <p:spPr>
              <a:xfrm>
                <a:off x="7452995" y="767715"/>
                <a:ext cx="67310" cy="70485"/>
              </a:xfrm>
              <a:custGeom>
                <a:avLst/>
                <a:gdLst/>
                <a:ahLst/>
                <a:cxnLst/>
                <a:rect l="0" t="0" r="67310" b="70485"/>
                <a:pathLst>
                  <a:path w="67310" h="70485">
                    <a:moveTo>
                      <a:pt x="19542" y="7649"/>
                    </a:moveTo>
                    <a:lnTo>
                      <a:pt x="21170" y="6556"/>
                    </a:lnTo>
                    <a:lnTo>
                      <a:pt x="22799" y="5463"/>
                    </a:lnTo>
                    <a:lnTo>
                      <a:pt x="24427" y="4371"/>
                    </a:lnTo>
                    <a:lnTo>
                      <a:pt x="26055" y="3278"/>
                    </a:lnTo>
                    <a:lnTo>
                      <a:pt x="27684" y="2731"/>
                    </a:lnTo>
                    <a:lnTo>
                      <a:pt x="29312" y="1639"/>
                    </a:lnTo>
                    <a:lnTo>
                      <a:pt x="31484" y="1092"/>
                    </a:lnTo>
                    <a:lnTo>
                      <a:pt x="33112" y="546"/>
                    </a:lnTo>
                    <a:lnTo>
                      <a:pt x="34741" y="0"/>
                    </a:lnTo>
                    <a:lnTo>
                      <a:pt x="36912" y="0"/>
                    </a:lnTo>
                    <a:lnTo>
                      <a:pt x="39083" y="0"/>
                    </a:lnTo>
                    <a:lnTo>
                      <a:pt x="41255" y="546"/>
                    </a:lnTo>
                    <a:lnTo>
                      <a:pt x="43426" y="1092"/>
                    </a:lnTo>
                    <a:lnTo>
                      <a:pt x="45597" y="2185"/>
                    </a:lnTo>
                    <a:lnTo>
                      <a:pt x="47768" y="3824"/>
                    </a:lnTo>
                    <a:lnTo>
                      <a:pt x="50483" y="5463"/>
                    </a:lnTo>
                    <a:lnTo>
                      <a:pt x="51025" y="6005"/>
                    </a:lnTo>
                    <a:lnTo>
                      <a:pt x="52111" y="6556"/>
                    </a:lnTo>
                    <a:lnTo>
                      <a:pt x="52654" y="7099"/>
                    </a:lnTo>
                    <a:lnTo>
                      <a:pt x="53197" y="7649"/>
                    </a:lnTo>
                    <a:lnTo>
                      <a:pt x="54282" y="8195"/>
                    </a:lnTo>
                    <a:lnTo>
                      <a:pt x="54282" y="8742"/>
                    </a:lnTo>
                    <a:lnTo>
                      <a:pt x="55368" y="9288"/>
                    </a:lnTo>
                    <a:lnTo>
                      <a:pt x="55911" y="9831"/>
                    </a:lnTo>
                    <a:lnTo>
                      <a:pt x="56996" y="10381"/>
                    </a:lnTo>
                    <a:lnTo>
                      <a:pt x="57539" y="11474"/>
                    </a:lnTo>
                    <a:lnTo>
                      <a:pt x="58625" y="12560"/>
                    </a:lnTo>
                    <a:lnTo>
                      <a:pt x="59168" y="13659"/>
                    </a:lnTo>
                    <a:lnTo>
                      <a:pt x="60253" y="14206"/>
                    </a:lnTo>
                    <a:lnTo>
                      <a:pt x="60796" y="15299"/>
                    </a:lnTo>
                    <a:lnTo>
                      <a:pt x="61339" y="16391"/>
                    </a:lnTo>
                    <a:lnTo>
                      <a:pt x="61882" y="17484"/>
                    </a:lnTo>
                    <a:lnTo>
                      <a:pt x="63510" y="19670"/>
                    </a:lnTo>
                    <a:lnTo>
                      <a:pt x="64596" y="22402"/>
                    </a:lnTo>
                    <a:lnTo>
                      <a:pt x="65682" y="24587"/>
                    </a:lnTo>
                    <a:lnTo>
                      <a:pt x="66224" y="26773"/>
                    </a:lnTo>
                    <a:lnTo>
                      <a:pt x="66767" y="27866"/>
                    </a:lnTo>
                    <a:lnTo>
                      <a:pt x="67310" y="29505"/>
                    </a:lnTo>
                    <a:lnTo>
                      <a:pt x="67310" y="30051"/>
                    </a:lnTo>
                    <a:lnTo>
                      <a:pt x="67310" y="30598"/>
                    </a:lnTo>
                    <a:lnTo>
                      <a:pt x="42340" y="70485"/>
                    </a:lnTo>
                    <a:lnTo>
                      <a:pt x="32569" y="63381"/>
                    </a:lnTo>
                    <a:lnTo>
                      <a:pt x="11399" y="48629"/>
                    </a:lnTo>
                    <a:lnTo>
                      <a:pt x="0" y="40433"/>
                    </a:lnTo>
                    <a:lnTo>
                      <a:pt x="543" y="40433"/>
                    </a:lnTo>
                    <a:lnTo>
                      <a:pt x="543" y="39340"/>
                    </a:lnTo>
                    <a:lnTo>
                      <a:pt x="1086" y="38247"/>
                    </a:lnTo>
                    <a:lnTo>
                      <a:pt x="1628" y="36608"/>
                    </a:lnTo>
                    <a:lnTo>
                      <a:pt x="2171" y="34422"/>
                    </a:lnTo>
                    <a:lnTo>
                      <a:pt x="3257" y="32237"/>
                    </a:lnTo>
                    <a:lnTo>
                      <a:pt x="4343" y="30051"/>
                    </a:lnTo>
                    <a:lnTo>
                      <a:pt x="5971" y="27319"/>
                    </a:lnTo>
                    <a:lnTo>
                      <a:pt x="7057" y="24587"/>
                    </a:lnTo>
                    <a:lnTo>
                      <a:pt x="8685" y="21855"/>
                    </a:lnTo>
                    <a:lnTo>
                      <a:pt x="10314" y="18577"/>
                    </a:lnTo>
                    <a:lnTo>
                      <a:pt x="11942" y="16391"/>
                    </a:lnTo>
                    <a:lnTo>
                      <a:pt x="13571" y="13659"/>
                    </a:lnTo>
                    <a:lnTo>
                      <a:pt x="15742" y="11488"/>
                    </a:lnTo>
                    <a:lnTo>
                      <a:pt x="17370" y="9288"/>
                    </a:lnTo>
                    <a:lnTo>
                      <a:pt x="19542" y="764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58" name="Freeform 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TLQAAJQUAAB0uAADwBQAAAAAAACYAAAAIAAAA//////////8="/>
                  </a:ext>
                </a:extLst>
              </p:cNvSpPr>
              <p:nvPr/>
            </p:nvSpPr>
            <p:spPr>
              <a:xfrm>
                <a:off x="7408545" y="836295"/>
                <a:ext cx="87630" cy="128905"/>
              </a:xfrm>
              <a:custGeom>
                <a:avLst/>
                <a:gdLst/>
                <a:ahLst/>
                <a:cxnLst/>
                <a:rect l="0" t="0" r="87630" b="128905"/>
                <a:pathLst>
                  <a:path w="87630" h="128905">
                    <a:moveTo>
                      <a:pt x="28480" y="105964"/>
                    </a:moveTo>
                    <a:lnTo>
                      <a:pt x="26289" y="102687"/>
                    </a:lnTo>
                    <a:lnTo>
                      <a:pt x="24646" y="99955"/>
                    </a:lnTo>
                    <a:lnTo>
                      <a:pt x="23003" y="96678"/>
                    </a:lnTo>
                    <a:lnTo>
                      <a:pt x="21360" y="93401"/>
                    </a:lnTo>
                    <a:lnTo>
                      <a:pt x="19717" y="90670"/>
                    </a:lnTo>
                    <a:lnTo>
                      <a:pt x="18074" y="87393"/>
                    </a:lnTo>
                    <a:lnTo>
                      <a:pt x="16431" y="84115"/>
                    </a:lnTo>
                    <a:lnTo>
                      <a:pt x="15335" y="80838"/>
                    </a:lnTo>
                    <a:lnTo>
                      <a:pt x="14240" y="78107"/>
                    </a:lnTo>
                    <a:lnTo>
                      <a:pt x="12597" y="74830"/>
                    </a:lnTo>
                    <a:lnTo>
                      <a:pt x="11501" y="71553"/>
                    </a:lnTo>
                    <a:lnTo>
                      <a:pt x="10954" y="68822"/>
                    </a:lnTo>
                    <a:lnTo>
                      <a:pt x="9858" y="65544"/>
                    </a:lnTo>
                    <a:lnTo>
                      <a:pt x="9311" y="62813"/>
                    </a:lnTo>
                    <a:lnTo>
                      <a:pt x="8215" y="60082"/>
                    </a:lnTo>
                    <a:lnTo>
                      <a:pt x="7668" y="56805"/>
                    </a:lnTo>
                    <a:lnTo>
                      <a:pt x="7668" y="49704"/>
                    </a:lnTo>
                    <a:lnTo>
                      <a:pt x="8215" y="43150"/>
                    </a:lnTo>
                    <a:lnTo>
                      <a:pt x="10406" y="36049"/>
                    </a:lnTo>
                    <a:lnTo>
                      <a:pt x="13145" y="29495"/>
                    </a:lnTo>
                    <a:lnTo>
                      <a:pt x="15883" y="24033"/>
                    </a:lnTo>
                    <a:lnTo>
                      <a:pt x="18074" y="19663"/>
                    </a:lnTo>
                    <a:lnTo>
                      <a:pt x="20264" y="16932"/>
                    </a:lnTo>
                    <a:lnTo>
                      <a:pt x="20812" y="16384"/>
                    </a:lnTo>
                    <a:lnTo>
                      <a:pt x="0" y="3823"/>
                    </a:lnTo>
                    <a:lnTo>
                      <a:pt x="45458" y="1092"/>
                    </a:lnTo>
                    <a:lnTo>
                      <a:pt x="62436" y="0"/>
                    </a:lnTo>
                    <a:lnTo>
                      <a:pt x="69009" y="15293"/>
                    </a:lnTo>
                    <a:lnTo>
                      <a:pt x="87630" y="57898"/>
                    </a:lnTo>
                    <a:lnTo>
                      <a:pt x="64627" y="43150"/>
                    </a:lnTo>
                    <a:lnTo>
                      <a:pt x="64079" y="44242"/>
                    </a:lnTo>
                    <a:lnTo>
                      <a:pt x="62984" y="45881"/>
                    </a:lnTo>
                    <a:lnTo>
                      <a:pt x="61889" y="47520"/>
                    </a:lnTo>
                    <a:lnTo>
                      <a:pt x="60793" y="49704"/>
                    </a:lnTo>
                    <a:lnTo>
                      <a:pt x="59698" y="52435"/>
                    </a:lnTo>
                    <a:lnTo>
                      <a:pt x="58055" y="55166"/>
                    </a:lnTo>
                    <a:lnTo>
                      <a:pt x="56412" y="57898"/>
                    </a:lnTo>
                    <a:lnTo>
                      <a:pt x="54769" y="61175"/>
                    </a:lnTo>
                    <a:lnTo>
                      <a:pt x="53126" y="64452"/>
                    </a:lnTo>
                    <a:lnTo>
                      <a:pt x="51483" y="67729"/>
                    </a:lnTo>
                    <a:lnTo>
                      <a:pt x="49840" y="71006"/>
                    </a:lnTo>
                    <a:lnTo>
                      <a:pt x="48197" y="74284"/>
                    </a:lnTo>
                    <a:lnTo>
                      <a:pt x="46553" y="77561"/>
                    </a:lnTo>
                    <a:lnTo>
                      <a:pt x="45458" y="80292"/>
                    </a:lnTo>
                    <a:lnTo>
                      <a:pt x="44363" y="83023"/>
                    </a:lnTo>
                    <a:lnTo>
                      <a:pt x="42720" y="87939"/>
                    </a:lnTo>
                    <a:lnTo>
                      <a:pt x="41077" y="92309"/>
                    </a:lnTo>
                    <a:lnTo>
                      <a:pt x="40529" y="96678"/>
                    </a:lnTo>
                    <a:lnTo>
                      <a:pt x="40529" y="101048"/>
                    </a:lnTo>
                    <a:lnTo>
                      <a:pt x="40529" y="104871"/>
                    </a:lnTo>
                    <a:lnTo>
                      <a:pt x="41077" y="108695"/>
                    </a:lnTo>
                    <a:lnTo>
                      <a:pt x="41624" y="112518"/>
                    </a:lnTo>
                    <a:lnTo>
                      <a:pt x="42720" y="115796"/>
                    </a:lnTo>
                    <a:lnTo>
                      <a:pt x="43815" y="118527"/>
                    </a:lnTo>
                    <a:lnTo>
                      <a:pt x="44910" y="121258"/>
                    </a:lnTo>
                    <a:lnTo>
                      <a:pt x="46006" y="123442"/>
                    </a:lnTo>
                    <a:lnTo>
                      <a:pt x="47101" y="125081"/>
                    </a:lnTo>
                    <a:lnTo>
                      <a:pt x="47649" y="126720"/>
                    </a:lnTo>
                    <a:lnTo>
                      <a:pt x="48744" y="127815"/>
                    </a:lnTo>
                    <a:lnTo>
                      <a:pt x="48744" y="128358"/>
                    </a:lnTo>
                    <a:lnTo>
                      <a:pt x="49292" y="128906"/>
                    </a:lnTo>
                    <a:lnTo>
                      <a:pt x="48744" y="128358"/>
                    </a:lnTo>
                    <a:lnTo>
                      <a:pt x="48197" y="127811"/>
                    </a:lnTo>
                    <a:lnTo>
                      <a:pt x="47101" y="127266"/>
                    </a:lnTo>
                    <a:lnTo>
                      <a:pt x="46006" y="126720"/>
                    </a:lnTo>
                    <a:lnTo>
                      <a:pt x="44910" y="125624"/>
                    </a:lnTo>
                    <a:lnTo>
                      <a:pt x="43815" y="124529"/>
                    </a:lnTo>
                    <a:lnTo>
                      <a:pt x="42172" y="122886"/>
                    </a:lnTo>
                    <a:lnTo>
                      <a:pt x="41077" y="121258"/>
                    </a:lnTo>
                    <a:lnTo>
                      <a:pt x="39434" y="119615"/>
                    </a:lnTo>
                    <a:lnTo>
                      <a:pt x="37243" y="117980"/>
                    </a:lnTo>
                    <a:lnTo>
                      <a:pt x="35600" y="115796"/>
                    </a:lnTo>
                    <a:lnTo>
                      <a:pt x="33957" y="113611"/>
                    </a:lnTo>
                    <a:lnTo>
                      <a:pt x="31766" y="110880"/>
                    </a:lnTo>
                    <a:lnTo>
                      <a:pt x="30123" y="108695"/>
                    </a:lnTo>
                    <a:lnTo>
                      <a:pt x="28480" y="10596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57" name="Freeform 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LQAAngUAADguAAD3BQAAAAAAACYAAAAIAAAA//////////8="/>
                  </a:ext>
                </a:extLst>
              </p:cNvSpPr>
              <p:nvPr/>
            </p:nvSpPr>
            <p:spPr>
              <a:xfrm>
                <a:off x="7460615" y="913130"/>
                <a:ext cx="52705" cy="56515"/>
              </a:xfrm>
              <a:custGeom>
                <a:avLst/>
                <a:gdLst/>
                <a:ahLst/>
                <a:cxnLst/>
                <a:rect l="0" t="0" r="52705" b="56515"/>
                <a:pathLst>
                  <a:path w="52705" h="56515">
                    <a:moveTo>
                      <a:pt x="14670" y="53771"/>
                    </a:moveTo>
                    <a:lnTo>
                      <a:pt x="11953" y="52674"/>
                    </a:lnTo>
                    <a:lnTo>
                      <a:pt x="9780" y="51576"/>
                    </a:lnTo>
                    <a:lnTo>
                      <a:pt x="7606" y="50479"/>
                    </a:lnTo>
                    <a:lnTo>
                      <a:pt x="5433" y="48833"/>
                    </a:lnTo>
                    <a:lnTo>
                      <a:pt x="3803" y="47203"/>
                    </a:lnTo>
                    <a:lnTo>
                      <a:pt x="2716" y="44992"/>
                    </a:lnTo>
                    <a:lnTo>
                      <a:pt x="1630" y="42797"/>
                    </a:lnTo>
                    <a:lnTo>
                      <a:pt x="543" y="40054"/>
                    </a:lnTo>
                    <a:lnTo>
                      <a:pt x="0" y="37310"/>
                    </a:lnTo>
                    <a:lnTo>
                      <a:pt x="0" y="35116"/>
                    </a:lnTo>
                    <a:lnTo>
                      <a:pt x="0" y="31823"/>
                    </a:lnTo>
                    <a:lnTo>
                      <a:pt x="0" y="28531"/>
                    </a:lnTo>
                    <a:lnTo>
                      <a:pt x="0" y="24142"/>
                    </a:lnTo>
                    <a:lnTo>
                      <a:pt x="543" y="19752"/>
                    </a:lnTo>
                    <a:lnTo>
                      <a:pt x="1086" y="16460"/>
                    </a:lnTo>
                    <a:lnTo>
                      <a:pt x="2173" y="13168"/>
                    </a:lnTo>
                    <a:lnTo>
                      <a:pt x="3260" y="9876"/>
                    </a:lnTo>
                    <a:lnTo>
                      <a:pt x="4346" y="7132"/>
                    </a:lnTo>
                    <a:lnTo>
                      <a:pt x="5976" y="4938"/>
                    </a:lnTo>
                    <a:lnTo>
                      <a:pt x="7063" y="3292"/>
                    </a:lnTo>
                    <a:lnTo>
                      <a:pt x="8150" y="1646"/>
                    </a:lnTo>
                    <a:lnTo>
                      <a:pt x="9236" y="548"/>
                    </a:lnTo>
                    <a:lnTo>
                      <a:pt x="9780" y="4"/>
                    </a:lnTo>
                    <a:lnTo>
                      <a:pt x="52705" y="4"/>
                    </a:lnTo>
                    <a:lnTo>
                      <a:pt x="52705" y="44992"/>
                    </a:lnTo>
                    <a:lnTo>
                      <a:pt x="52705" y="54868"/>
                    </a:lnTo>
                    <a:lnTo>
                      <a:pt x="51618" y="54868"/>
                    </a:lnTo>
                    <a:lnTo>
                      <a:pt x="50531" y="54868"/>
                    </a:lnTo>
                    <a:lnTo>
                      <a:pt x="48358" y="55417"/>
                    </a:lnTo>
                    <a:lnTo>
                      <a:pt x="46728" y="55417"/>
                    </a:lnTo>
                    <a:lnTo>
                      <a:pt x="44011" y="55966"/>
                    </a:lnTo>
                    <a:lnTo>
                      <a:pt x="41294" y="55966"/>
                    </a:lnTo>
                    <a:lnTo>
                      <a:pt x="38034" y="56515"/>
                    </a:lnTo>
                    <a:lnTo>
                      <a:pt x="35317" y="56515"/>
                    </a:lnTo>
                    <a:lnTo>
                      <a:pt x="32057" y="56515"/>
                    </a:lnTo>
                    <a:lnTo>
                      <a:pt x="28797" y="56515"/>
                    </a:lnTo>
                    <a:lnTo>
                      <a:pt x="25537" y="56515"/>
                    </a:lnTo>
                    <a:lnTo>
                      <a:pt x="22277" y="55966"/>
                    </a:lnTo>
                    <a:lnTo>
                      <a:pt x="19560" y="55966"/>
                    </a:lnTo>
                    <a:lnTo>
                      <a:pt x="16843" y="54868"/>
                    </a:lnTo>
                    <a:lnTo>
                      <a:pt x="14670" y="5377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56" name="Freeform 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LgAAcQUAAPouAAAjBgAAAAAAACYAAAAIAAAA//////////8="/>
                  </a:ext>
                </a:extLst>
              </p:cNvSpPr>
              <p:nvPr/>
            </p:nvSpPr>
            <p:spPr>
              <a:xfrm>
                <a:off x="7524750" y="884555"/>
                <a:ext cx="111760" cy="113030"/>
              </a:xfrm>
              <a:custGeom>
                <a:avLst/>
                <a:gdLst/>
                <a:ahLst/>
                <a:cxnLst/>
                <a:rect l="0" t="0" r="111760" b="113030"/>
                <a:pathLst>
                  <a:path w="111760" h="113030">
                    <a:moveTo>
                      <a:pt x="102995" y="33854"/>
                    </a:moveTo>
                    <a:lnTo>
                      <a:pt x="101899" y="37131"/>
                    </a:lnTo>
                    <a:lnTo>
                      <a:pt x="100255" y="40407"/>
                    </a:lnTo>
                    <a:lnTo>
                      <a:pt x="98612" y="43137"/>
                    </a:lnTo>
                    <a:lnTo>
                      <a:pt x="96968" y="46413"/>
                    </a:lnTo>
                    <a:lnTo>
                      <a:pt x="94777" y="49690"/>
                    </a:lnTo>
                    <a:lnTo>
                      <a:pt x="93133" y="52420"/>
                    </a:lnTo>
                    <a:lnTo>
                      <a:pt x="91490" y="55696"/>
                    </a:lnTo>
                    <a:lnTo>
                      <a:pt x="89846" y="58426"/>
                    </a:lnTo>
                    <a:lnTo>
                      <a:pt x="87655" y="61156"/>
                    </a:lnTo>
                    <a:lnTo>
                      <a:pt x="86011" y="63887"/>
                    </a:lnTo>
                    <a:lnTo>
                      <a:pt x="83820" y="66078"/>
                    </a:lnTo>
                    <a:lnTo>
                      <a:pt x="81629" y="68801"/>
                    </a:lnTo>
                    <a:lnTo>
                      <a:pt x="79985" y="70985"/>
                    </a:lnTo>
                    <a:lnTo>
                      <a:pt x="77794" y="73176"/>
                    </a:lnTo>
                    <a:lnTo>
                      <a:pt x="75602" y="75368"/>
                    </a:lnTo>
                    <a:lnTo>
                      <a:pt x="73411" y="77537"/>
                    </a:lnTo>
                    <a:lnTo>
                      <a:pt x="70672" y="79722"/>
                    </a:lnTo>
                    <a:lnTo>
                      <a:pt x="67933" y="81360"/>
                    </a:lnTo>
                    <a:lnTo>
                      <a:pt x="64645" y="82998"/>
                    </a:lnTo>
                    <a:lnTo>
                      <a:pt x="61906" y="84090"/>
                    </a:lnTo>
                    <a:lnTo>
                      <a:pt x="58071" y="84636"/>
                    </a:lnTo>
                    <a:lnTo>
                      <a:pt x="55332" y="85728"/>
                    </a:lnTo>
                    <a:lnTo>
                      <a:pt x="52045" y="86274"/>
                    </a:lnTo>
                    <a:lnTo>
                      <a:pt x="48758" y="86274"/>
                    </a:lnTo>
                    <a:lnTo>
                      <a:pt x="45471" y="86274"/>
                    </a:lnTo>
                    <a:lnTo>
                      <a:pt x="42732" y="86820"/>
                    </a:lnTo>
                    <a:lnTo>
                      <a:pt x="40540" y="86274"/>
                    </a:lnTo>
                    <a:lnTo>
                      <a:pt x="37801" y="86274"/>
                    </a:lnTo>
                    <a:lnTo>
                      <a:pt x="36158" y="86274"/>
                    </a:lnTo>
                    <a:lnTo>
                      <a:pt x="35062" y="86274"/>
                    </a:lnTo>
                    <a:lnTo>
                      <a:pt x="33966" y="86274"/>
                    </a:lnTo>
                    <a:lnTo>
                      <a:pt x="33966" y="113030"/>
                    </a:lnTo>
                    <a:lnTo>
                      <a:pt x="9313" y="71531"/>
                    </a:lnTo>
                    <a:lnTo>
                      <a:pt x="0" y="55696"/>
                    </a:lnTo>
                    <a:lnTo>
                      <a:pt x="33966" y="0"/>
                    </a:lnTo>
                    <a:lnTo>
                      <a:pt x="33966" y="14743"/>
                    </a:lnTo>
                    <a:lnTo>
                      <a:pt x="33966" y="32216"/>
                    </a:lnTo>
                    <a:lnTo>
                      <a:pt x="34514" y="32216"/>
                    </a:lnTo>
                    <a:lnTo>
                      <a:pt x="35062" y="32216"/>
                    </a:lnTo>
                    <a:lnTo>
                      <a:pt x="36705" y="32216"/>
                    </a:lnTo>
                    <a:lnTo>
                      <a:pt x="38897" y="32216"/>
                    </a:lnTo>
                    <a:lnTo>
                      <a:pt x="41088" y="32216"/>
                    </a:lnTo>
                    <a:lnTo>
                      <a:pt x="43827" y="32216"/>
                    </a:lnTo>
                    <a:lnTo>
                      <a:pt x="47115" y="32216"/>
                    </a:lnTo>
                    <a:lnTo>
                      <a:pt x="50402" y="32216"/>
                    </a:lnTo>
                    <a:lnTo>
                      <a:pt x="53689" y="32216"/>
                    </a:lnTo>
                    <a:lnTo>
                      <a:pt x="57524" y="32216"/>
                    </a:lnTo>
                    <a:lnTo>
                      <a:pt x="60811" y="32216"/>
                    </a:lnTo>
                    <a:lnTo>
                      <a:pt x="64645" y="31670"/>
                    </a:lnTo>
                    <a:lnTo>
                      <a:pt x="67933" y="31670"/>
                    </a:lnTo>
                    <a:lnTo>
                      <a:pt x="71220" y="31124"/>
                    </a:lnTo>
                    <a:lnTo>
                      <a:pt x="73959" y="31124"/>
                    </a:lnTo>
                    <a:lnTo>
                      <a:pt x="76698" y="31124"/>
                    </a:lnTo>
                    <a:lnTo>
                      <a:pt x="78889" y="30578"/>
                    </a:lnTo>
                    <a:lnTo>
                      <a:pt x="81081" y="30578"/>
                    </a:lnTo>
                    <a:lnTo>
                      <a:pt x="83272" y="30578"/>
                    </a:lnTo>
                    <a:lnTo>
                      <a:pt x="85464" y="30032"/>
                    </a:lnTo>
                    <a:lnTo>
                      <a:pt x="87655" y="30032"/>
                    </a:lnTo>
                    <a:lnTo>
                      <a:pt x="89846" y="29486"/>
                    </a:lnTo>
                    <a:lnTo>
                      <a:pt x="91490" y="28940"/>
                    </a:lnTo>
                    <a:lnTo>
                      <a:pt x="93133" y="28394"/>
                    </a:lnTo>
                    <a:lnTo>
                      <a:pt x="98064" y="24572"/>
                    </a:lnTo>
                    <a:lnTo>
                      <a:pt x="101899" y="20737"/>
                    </a:lnTo>
                    <a:lnTo>
                      <a:pt x="105186" y="16927"/>
                    </a:lnTo>
                    <a:lnTo>
                      <a:pt x="107925" y="12559"/>
                    </a:lnTo>
                    <a:lnTo>
                      <a:pt x="109569" y="8737"/>
                    </a:lnTo>
                    <a:lnTo>
                      <a:pt x="110664" y="6006"/>
                    </a:lnTo>
                    <a:lnTo>
                      <a:pt x="111212" y="3822"/>
                    </a:lnTo>
                    <a:lnTo>
                      <a:pt x="111760" y="3274"/>
                    </a:lnTo>
                    <a:lnTo>
                      <a:pt x="111760" y="3822"/>
                    </a:lnTo>
                    <a:lnTo>
                      <a:pt x="111212" y="5460"/>
                    </a:lnTo>
                    <a:lnTo>
                      <a:pt x="110664" y="8737"/>
                    </a:lnTo>
                    <a:lnTo>
                      <a:pt x="110116" y="12559"/>
                    </a:lnTo>
                    <a:lnTo>
                      <a:pt x="109021" y="16927"/>
                    </a:lnTo>
                    <a:lnTo>
                      <a:pt x="107925" y="22388"/>
                    </a:lnTo>
                    <a:lnTo>
                      <a:pt x="105734" y="27848"/>
                    </a:lnTo>
                    <a:lnTo>
                      <a:pt x="102995" y="3385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154" name="Rectangle 5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7LQAACwYAAAovAAB0BwAAAAAAACYAAAAIAAAA//////////8="/>
                </a:ext>
              </a:extLst>
            </p:cNvSpPr>
            <p:nvPr/>
          </p:nvSpPr>
          <p:spPr>
            <a:xfrm>
              <a:off x="7393305" y="982345"/>
              <a:ext cx="253365" cy="22923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500" b="1">
                  <a:solidFill>
                    <a:srgbClr val="000000"/>
                  </a:solidFill>
                  <a:latin typeface="Arial Black" pitchFamily="1" charset="0"/>
                  <a:ea typeface="Calibri" pitchFamily="2" charset="0"/>
                  <a:cs typeface="Arial" pitchFamily="1" charset="0"/>
                </a:rPr>
                <a:t>OTHER</a:t>
              </a:r>
              <a:endParaRPr lang="it-it">
                <a:latin typeface="Arial" pitchFamily="1" charset="0"/>
                <a:ea typeface="Calibri" pitchFamily="2" charset="0"/>
                <a:cs typeface="Arial" pitchFamily="1" charset="0"/>
              </a:endParaRPr>
            </a:p>
          </p:txBody>
        </p:sp>
        <p:sp>
          <p:nvSpPr>
            <p:cNvPr id="153" name="Freeform 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v8S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6/xIAAAAAAQAAAAAAAAAAAAAAAAAAAAAAAAAAAAAAAAAAAAAAAAAAAAAAAH9/fwAAAAADzMzMAMDA/wB/f38AAAAAAAAAAAAAAAAAAAAAAAAAAAAhAAAAGAAAABQAAAABLQAAYQQAAFcvAAC2BgAAAAAAACYAAAAIAAAA//////////8="/>
                </a:ext>
              </a:extLst>
            </p:cNvSpPr>
            <p:nvPr/>
          </p:nvSpPr>
          <p:spPr>
            <a:xfrm>
              <a:off x="7315835" y="711835"/>
              <a:ext cx="379730" cy="379095"/>
            </a:xfrm>
            <a:custGeom>
              <a:avLst/>
              <a:gdLst/>
              <a:ahLst/>
              <a:cxnLst/>
              <a:rect l="0" t="0" r="379730" b="379095"/>
              <a:pathLst>
                <a:path w="379730" h="379095">
                  <a:moveTo>
                    <a:pt x="81374" y="0"/>
                  </a:moveTo>
                  <a:lnTo>
                    <a:pt x="298356" y="0"/>
                  </a:lnTo>
                  <a:cubicBezTo>
                    <a:pt x="343590" y="0"/>
                    <a:pt x="379730" y="36116"/>
                    <a:pt x="379730" y="81249"/>
                  </a:cubicBezTo>
                  <a:lnTo>
                    <a:pt x="379730" y="297845"/>
                  </a:lnTo>
                  <a:cubicBezTo>
                    <a:pt x="379730" y="342978"/>
                    <a:pt x="343590" y="379095"/>
                    <a:pt x="298356" y="379095"/>
                  </a:cubicBezTo>
                  <a:lnTo>
                    <a:pt x="81374" y="379095"/>
                  </a:lnTo>
                  <a:cubicBezTo>
                    <a:pt x="36188" y="379095"/>
                    <a:pt x="0" y="342978"/>
                    <a:pt x="0" y="297845"/>
                  </a:cubicBezTo>
                  <a:lnTo>
                    <a:pt x="0" y="81249"/>
                  </a:lnTo>
                  <a:cubicBezTo>
                    <a:pt x="0" y="36116"/>
                    <a:pt x="36188" y="0"/>
                    <a:pt x="81374" y="0"/>
                  </a:cubicBezTo>
                  <a:close/>
                </a:path>
              </a:pathLst>
            </a:custGeom>
            <a:solidFill>
              <a:srgbClr val="FAFF12"/>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2" name="Freeform 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BLQAAQwQAAIEvAADDBgAAAAAAACYAAAAIAAAA//////////8="/>
                </a:ext>
              </a:extLst>
            </p:cNvSpPr>
            <p:nvPr/>
          </p:nvSpPr>
          <p:spPr>
            <a:xfrm>
              <a:off x="7315835" y="692785"/>
              <a:ext cx="406400" cy="406400"/>
            </a:xfrm>
            <a:custGeom>
              <a:avLst/>
              <a:gdLst/>
              <a:ahLst/>
              <a:cxnLst/>
              <a:rect l="0" t="0" r="406400" b="406400"/>
              <a:pathLst>
                <a:path w="406400" h="406400">
                  <a:moveTo>
                    <a:pt x="311541" y="0"/>
                  </a:moveTo>
                  <a:lnTo>
                    <a:pt x="94811" y="0"/>
                  </a:lnTo>
                  <a:cubicBezTo>
                    <a:pt x="42887" y="0"/>
                    <a:pt x="0" y="42908"/>
                    <a:pt x="0" y="94835"/>
                  </a:cubicBezTo>
                  <a:lnTo>
                    <a:pt x="0" y="311565"/>
                  </a:lnTo>
                  <a:cubicBezTo>
                    <a:pt x="0" y="363492"/>
                    <a:pt x="42887" y="404158"/>
                    <a:pt x="94811" y="406400"/>
                  </a:cubicBezTo>
                  <a:lnTo>
                    <a:pt x="311541" y="406400"/>
                  </a:lnTo>
                  <a:cubicBezTo>
                    <a:pt x="363513" y="404158"/>
                    <a:pt x="404153" y="363492"/>
                    <a:pt x="406400" y="311565"/>
                  </a:cubicBezTo>
                  <a:lnTo>
                    <a:pt x="406400" y="94835"/>
                  </a:lnTo>
                  <a:cubicBezTo>
                    <a:pt x="404153" y="42908"/>
                    <a:pt x="363513" y="0"/>
                    <a:pt x="311541" y="0"/>
                  </a:cubicBezTo>
                  <a:close/>
                  <a:moveTo>
                    <a:pt x="94811" y="27110"/>
                  </a:moveTo>
                  <a:lnTo>
                    <a:pt x="311541" y="27110"/>
                  </a:lnTo>
                  <a:cubicBezTo>
                    <a:pt x="347687" y="27110"/>
                    <a:pt x="379291" y="56463"/>
                    <a:pt x="379291" y="94835"/>
                  </a:cubicBezTo>
                  <a:lnTo>
                    <a:pt x="379291" y="311565"/>
                  </a:lnTo>
                  <a:cubicBezTo>
                    <a:pt x="379291" y="347695"/>
                    <a:pt x="347687" y="379290"/>
                    <a:pt x="311541" y="379290"/>
                  </a:cubicBezTo>
                  <a:lnTo>
                    <a:pt x="94811" y="379290"/>
                  </a:lnTo>
                  <a:cubicBezTo>
                    <a:pt x="56418" y="379290"/>
                    <a:pt x="27061" y="347695"/>
                    <a:pt x="27061" y="311565"/>
                  </a:cubicBezTo>
                  <a:lnTo>
                    <a:pt x="27061" y="94835"/>
                  </a:lnTo>
                  <a:cubicBezTo>
                    <a:pt x="27061" y="56463"/>
                    <a:pt x="56418" y="27110"/>
                    <a:pt x="94811" y="27110"/>
                  </a:cubicBez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nvGrpSpPr>
            <p:cNvPr id="138" name="Group 5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stAACeBAAACi8AAHQHAAAAAAAAJgAAAAgAAAD/////AAAAAA=="/>
                </a:ext>
              </a:extLst>
            </p:cNvGrpSpPr>
            <p:nvPr/>
          </p:nvGrpSpPr>
          <p:grpSpPr>
            <a:xfrm>
              <a:off x="7393305" y="750570"/>
              <a:ext cx="253365" cy="461010"/>
              <a:chOff x="7393305" y="750570"/>
              <a:chExt cx="253365" cy="461010"/>
            </a:xfrm>
          </p:grpSpPr>
          <p:sp>
            <p:nvSpPr>
              <p:cNvPr id="151" name="Freeform 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LgAAIgUAAPAuAACRBQAAAAAAACYAAAAIAAAA//////////8="/>
                  </a:ext>
                </a:extLst>
              </p:cNvSpPr>
              <p:nvPr/>
            </p:nvSpPr>
            <p:spPr>
              <a:xfrm>
                <a:off x="7565390" y="834390"/>
                <a:ext cx="64770" cy="70485"/>
              </a:xfrm>
              <a:custGeom>
                <a:avLst/>
                <a:gdLst/>
                <a:ahLst/>
                <a:cxnLst/>
                <a:rect l="0" t="0" r="64770" b="70485"/>
                <a:pathLst>
                  <a:path w="64770" h="70485">
                    <a:moveTo>
                      <a:pt x="64770" y="33039"/>
                    </a:moveTo>
                    <a:lnTo>
                      <a:pt x="64770" y="37445"/>
                    </a:lnTo>
                    <a:lnTo>
                      <a:pt x="64770" y="41299"/>
                    </a:lnTo>
                    <a:lnTo>
                      <a:pt x="64226" y="45154"/>
                    </a:lnTo>
                    <a:lnTo>
                      <a:pt x="62593" y="49559"/>
                    </a:lnTo>
                    <a:lnTo>
                      <a:pt x="60416" y="53414"/>
                    </a:lnTo>
                    <a:lnTo>
                      <a:pt x="57694" y="57269"/>
                    </a:lnTo>
                    <a:lnTo>
                      <a:pt x="53884" y="60573"/>
                    </a:lnTo>
                    <a:lnTo>
                      <a:pt x="48986" y="64427"/>
                    </a:lnTo>
                    <a:lnTo>
                      <a:pt x="47897" y="64978"/>
                    </a:lnTo>
                    <a:lnTo>
                      <a:pt x="46264" y="65529"/>
                    </a:lnTo>
                    <a:lnTo>
                      <a:pt x="45176" y="66079"/>
                    </a:lnTo>
                    <a:lnTo>
                      <a:pt x="44631" y="66630"/>
                    </a:lnTo>
                    <a:lnTo>
                      <a:pt x="42999" y="67181"/>
                    </a:lnTo>
                    <a:lnTo>
                      <a:pt x="41910" y="67731"/>
                    </a:lnTo>
                    <a:lnTo>
                      <a:pt x="40821" y="68282"/>
                    </a:lnTo>
                    <a:lnTo>
                      <a:pt x="40277" y="68833"/>
                    </a:lnTo>
                    <a:lnTo>
                      <a:pt x="36467" y="69934"/>
                    </a:lnTo>
                    <a:lnTo>
                      <a:pt x="33746" y="70485"/>
                    </a:lnTo>
                    <a:lnTo>
                      <a:pt x="31024" y="70485"/>
                    </a:lnTo>
                    <a:lnTo>
                      <a:pt x="28847" y="70485"/>
                    </a:lnTo>
                    <a:lnTo>
                      <a:pt x="27214" y="70485"/>
                    </a:lnTo>
                    <a:lnTo>
                      <a:pt x="26126" y="69934"/>
                    </a:lnTo>
                    <a:lnTo>
                      <a:pt x="25581" y="69934"/>
                    </a:lnTo>
                    <a:lnTo>
                      <a:pt x="25037" y="69934"/>
                    </a:lnTo>
                    <a:lnTo>
                      <a:pt x="16873" y="55617"/>
                    </a:lnTo>
                    <a:lnTo>
                      <a:pt x="0" y="27533"/>
                    </a:lnTo>
                    <a:lnTo>
                      <a:pt x="44087" y="0"/>
                    </a:lnTo>
                    <a:lnTo>
                      <a:pt x="44631" y="550"/>
                    </a:lnTo>
                    <a:lnTo>
                      <a:pt x="44631" y="1101"/>
                    </a:lnTo>
                    <a:lnTo>
                      <a:pt x="45720" y="2202"/>
                    </a:lnTo>
                    <a:lnTo>
                      <a:pt x="47353" y="3303"/>
                    </a:lnTo>
                    <a:lnTo>
                      <a:pt x="48441" y="4955"/>
                    </a:lnTo>
                    <a:lnTo>
                      <a:pt x="50074" y="6607"/>
                    </a:lnTo>
                    <a:lnTo>
                      <a:pt x="52251" y="8810"/>
                    </a:lnTo>
                    <a:lnTo>
                      <a:pt x="53884" y="11563"/>
                    </a:lnTo>
                    <a:lnTo>
                      <a:pt x="55517" y="13766"/>
                    </a:lnTo>
                    <a:lnTo>
                      <a:pt x="57694" y="16519"/>
                    </a:lnTo>
                    <a:lnTo>
                      <a:pt x="59327" y="19273"/>
                    </a:lnTo>
                    <a:lnTo>
                      <a:pt x="60960" y="22026"/>
                    </a:lnTo>
                    <a:lnTo>
                      <a:pt x="62049" y="25330"/>
                    </a:lnTo>
                    <a:lnTo>
                      <a:pt x="63137" y="28083"/>
                    </a:lnTo>
                    <a:lnTo>
                      <a:pt x="64226" y="30286"/>
                    </a:lnTo>
                    <a:lnTo>
                      <a:pt x="64770" y="3303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50" name="Freeform 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LgAAngQAANQuAAApBQAAAAAAACYAAAAIAAAA//////////8="/>
                  </a:ext>
                </a:extLst>
              </p:cNvSpPr>
              <p:nvPr/>
            </p:nvSpPr>
            <p:spPr>
              <a:xfrm>
                <a:off x="7486015" y="750570"/>
                <a:ext cx="126365" cy="88265"/>
              </a:xfrm>
              <a:custGeom>
                <a:avLst/>
                <a:gdLst/>
                <a:ahLst/>
                <a:cxnLst/>
                <a:rect l="0" t="0" r="126365" b="88265"/>
                <a:pathLst>
                  <a:path w="126365" h="88265">
                    <a:moveTo>
                      <a:pt x="29539" y="0"/>
                    </a:moveTo>
                    <a:lnTo>
                      <a:pt x="31728" y="0"/>
                    </a:lnTo>
                    <a:lnTo>
                      <a:pt x="33916" y="0"/>
                    </a:lnTo>
                    <a:lnTo>
                      <a:pt x="36651" y="0"/>
                    </a:lnTo>
                    <a:lnTo>
                      <a:pt x="38839" y="544"/>
                    </a:lnTo>
                    <a:lnTo>
                      <a:pt x="41027" y="544"/>
                    </a:lnTo>
                    <a:lnTo>
                      <a:pt x="43762" y="544"/>
                    </a:lnTo>
                    <a:lnTo>
                      <a:pt x="45950" y="544"/>
                    </a:lnTo>
                    <a:lnTo>
                      <a:pt x="48139" y="1089"/>
                    </a:lnTo>
                    <a:lnTo>
                      <a:pt x="49780" y="1089"/>
                    </a:lnTo>
                    <a:lnTo>
                      <a:pt x="51421" y="1089"/>
                    </a:lnTo>
                    <a:lnTo>
                      <a:pt x="53062" y="1634"/>
                    </a:lnTo>
                    <a:lnTo>
                      <a:pt x="54703" y="1634"/>
                    </a:lnTo>
                    <a:lnTo>
                      <a:pt x="55797" y="2179"/>
                    </a:lnTo>
                    <a:lnTo>
                      <a:pt x="57438" y="2179"/>
                    </a:lnTo>
                    <a:lnTo>
                      <a:pt x="59079" y="2724"/>
                    </a:lnTo>
                    <a:lnTo>
                      <a:pt x="60720" y="3269"/>
                    </a:lnTo>
                    <a:lnTo>
                      <a:pt x="62908" y="3813"/>
                    </a:lnTo>
                    <a:lnTo>
                      <a:pt x="65644" y="4358"/>
                    </a:lnTo>
                    <a:lnTo>
                      <a:pt x="67832" y="4903"/>
                    </a:lnTo>
                    <a:lnTo>
                      <a:pt x="70020" y="5448"/>
                    </a:lnTo>
                    <a:lnTo>
                      <a:pt x="72755" y="5993"/>
                    </a:lnTo>
                    <a:lnTo>
                      <a:pt x="74943" y="7082"/>
                    </a:lnTo>
                    <a:lnTo>
                      <a:pt x="77131" y="7627"/>
                    </a:lnTo>
                    <a:lnTo>
                      <a:pt x="78772" y="8717"/>
                    </a:lnTo>
                    <a:lnTo>
                      <a:pt x="82055" y="10352"/>
                    </a:lnTo>
                    <a:lnTo>
                      <a:pt x="84790" y="11986"/>
                    </a:lnTo>
                    <a:lnTo>
                      <a:pt x="87525" y="14721"/>
                    </a:lnTo>
                    <a:lnTo>
                      <a:pt x="89713" y="16909"/>
                    </a:lnTo>
                    <a:lnTo>
                      <a:pt x="91901" y="19614"/>
                    </a:lnTo>
                    <a:lnTo>
                      <a:pt x="94089" y="22338"/>
                    </a:lnTo>
                    <a:lnTo>
                      <a:pt x="95731" y="25607"/>
                    </a:lnTo>
                    <a:lnTo>
                      <a:pt x="97372" y="28331"/>
                    </a:lnTo>
                    <a:lnTo>
                      <a:pt x="99013" y="31056"/>
                    </a:lnTo>
                    <a:lnTo>
                      <a:pt x="100107" y="33780"/>
                    </a:lnTo>
                    <a:lnTo>
                      <a:pt x="101201" y="35959"/>
                    </a:lnTo>
                    <a:lnTo>
                      <a:pt x="102295" y="38139"/>
                    </a:lnTo>
                    <a:lnTo>
                      <a:pt x="102842" y="39773"/>
                    </a:lnTo>
                    <a:lnTo>
                      <a:pt x="103389" y="41408"/>
                    </a:lnTo>
                    <a:lnTo>
                      <a:pt x="103936" y="42497"/>
                    </a:lnTo>
                    <a:lnTo>
                      <a:pt x="126365" y="30511"/>
                    </a:lnTo>
                    <a:lnTo>
                      <a:pt x="93542" y="88265"/>
                    </a:lnTo>
                    <a:lnTo>
                      <a:pt x="32275" y="81182"/>
                    </a:lnTo>
                    <a:lnTo>
                      <a:pt x="58532" y="66471"/>
                    </a:lnTo>
                    <a:lnTo>
                      <a:pt x="58532" y="65926"/>
                    </a:lnTo>
                    <a:lnTo>
                      <a:pt x="57985" y="64291"/>
                    </a:lnTo>
                    <a:lnTo>
                      <a:pt x="56891" y="62112"/>
                    </a:lnTo>
                    <a:lnTo>
                      <a:pt x="55250" y="59388"/>
                    </a:lnTo>
                    <a:lnTo>
                      <a:pt x="53609" y="55574"/>
                    </a:lnTo>
                    <a:lnTo>
                      <a:pt x="51968" y="51760"/>
                    </a:lnTo>
                    <a:lnTo>
                      <a:pt x="49780" y="47946"/>
                    </a:lnTo>
                    <a:lnTo>
                      <a:pt x="47592" y="43587"/>
                    </a:lnTo>
                    <a:lnTo>
                      <a:pt x="46497" y="41408"/>
                    </a:lnTo>
                    <a:lnTo>
                      <a:pt x="45403" y="39228"/>
                    </a:lnTo>
                    <a:lnTo>
                      <a:pt x="44309" y="36504"/>
                    </a:lnTo>
                    <a:lnTo>
                      <a:pt x="43215" y="34325"/>
                    </a:lnTo>
                    <a:lnTo>
                      <a:pt x="41574" y="32145"/>
                    </a:lnTo>
                    <a:lnTo>
                      <a:pt x="41027" y="29966"/>
                    </a:lnTo>
                    <a:lnTo>
                      <a:pt x="39386" y="28325"/>
                    </a:lnTo>
                    <a:lnTo>
                      <a:pt x="38839" y="26697"/>
                    </a:lnTo>
                    <a:lnTo>
                      <a:pt x="37745" y="25603"/>
                    </a:lnTo>
                    <a:lnTo>
                      <a:pt x="37198" y="24518"/>
                    </a:lnTo>
                    <a:lnTo>
                      <a:pt x="36651" y="23428"/>
                    </a:lnTo>
                    <a:lnTo>
                      <a:pt x="35557" y="22334"/>
                    </a:lnTo>
                    <a:lnTo>
                      <a:pt x="35010" y="21248"/>
                    </a:lnTo>
                    <a:lnTo>
                      <a:pt x="34463" y="20701"/>
                    </a:lnTo>
                    <a:lnTo>
                      <a:pt x="33369" y="19607"/>
                    </a:lnTo>
                    <a:lnTo>
                      <a:pt x="32822" y="19069"/>
                    </a:lnTo>
                    <a:lnTo>
                      <a:pt x="30086" y="16333"/>
                    </a:lnTo>
                    <a:lnTo>
                      <a:pt x="27351" y="13598"/>
                    </a:lnTo>
                    <a:lnTo>
                      <a:pt x="24616" y="11986"/>
                    </a:lnTo>
                    <a:lnTo>
                      <a:pt x="21334" y="10352"/>
                    </a:lnTo>
                    <a:lnTo>
                      <a:pt x="18599" y="9262"/>
                    </a:lnTo>
                    <a:lnTo>
                      <a:pt x="15864" y="8172"/>
                    </a:lnTo>
                    <a:lnTo>
                      <a:pt x="13675" y="7082"/>
                    </a:lnTo>
                    <a:lnTo>
                      <a:pt x="10940" y="6538"/>
                    </a:lnTo>
                    <a:lnTo>
                      <a:pt x="8752" y="5993"/>
                    </a:lnTo>
                    <a:lnTo>
                      <a:pt x="6564" y="5993"/>
                    </a:lnTo>
                    <a:lnTo>
                      <a:pt x="4923" y="5993"/>
                    </a:lnTo>
                    <a:lnTo>
                      <a:pt x="3282" y="5993"/>
                    </a:lnTo>
                    <a:lnTo>
                      <a:pt x="1641" y="5993"/>
                    </a:lnTo>
                    <a:lnTo>
                      <a:pt x="1094" y="5993"/>
                    </a:lnTo>
                    <a:lnTo>
                      <a:pt x="0" y="5993"/>
                    </a:lnTo>
                    <a:lnTo>
                      <a:pt x="547" y="5446"/>
                    </a:lnTo>
                    <a:lnTo>
                      <a:pt x="1094" y="5446"/>
                    </a:lnTo>
                    <a:lnTo>
                      <a:pt x="2188" y="4903"/>
                    </a:lnTo>
                    <a:lnTo>
                      <a:pt x="3282" y="4903"/>
                    </a:lnTo>
                    <a:lnTo>
                      <a:pt x="4923" y="3813"/>
                    </a:lnTo>
                    <a:lnTo>
                      <a:pt x="6564" y="3813"/>
                    </a:lnTo>
                    <a:lnTo>
                      <a:pt x="8205" y="3269"/>
                    </a:lnTo>
                    <a:lnTo>
                      <a:pt x="10393" y="2724"/>
                    </a:lnTo>
                    <a:lnTo>
                      <a:pt x="12581" y="2179"/>
                    </a:lnTo>
                    <a:lnTo>
                      <a:pt x="14769" y="1634"/>
                    </a:lnTo>
                    <a:lnTo>
                      <a:pt x="17505" y="1089"/>
                    </a:lnTo>
                    <a:lnTo>
                      <a:pt x="20240" y="544"/>
                    </a:lnTo>
                    <a:lnTo>
                      <a:pt x="22975" y="544"/>
                    </a:lnTo>
                    <a:lnTo>
                      <a:pt x="26257" y="0"/>
                    </a:lnTo>
                    <a:lnTo>
                      <a:pt x="29539"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9" name="Freeform 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0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LQAAuQQAAEMuAAAoBQAAAAAAACYAAAAIAAAA//////////8="/>
                  </a:ext>
                </a:extLst>
              </p:cNvSpPr>
              <p:nvPr/>
            </p:nvSpPr>
            <p:spPr>
              <a:xfrm>
                <a:off x="7452995" y="767715"/>
                <a:ext cx="67310" cy="70485"/>
              </a:xfrm>
              <a:custGeom>
                <a:avLst/>
                <a:gdLst/>
                <a:ahLst/>
                <a:cxnLst/>
                <a:rect l="0" t="0" r="67310" b="70485"/>
                <a:pathLst>
                  <a:path w="67310" h="70485">
                    <a:moveTo>
                      <a:pt x="19542" y="7649"/>
                    </a:moveTo>
                    <a:lnTo>
                      <a:pt x="21170" y="6556"/>
                    </a:lnTo>
                    <a:lnTo>
                      <a:pt x="22799" y="5463"/>
                    </a:lnTo>
                    <a:lnTo>
                      <a:pt x="24427" y="4371"/>
                    </a:lnTo>
                    <a:lnTo>
                      <a:pt x="26055" y="3278"/>
                    </a:lnTo>
                    <a:lnTo>
                      <a:pt x="27684" y="2731"/>
                    </a:lnTo>
                    <a:lnTo>
                      <a:pt x="29312" y="1639"/>
                    </a:lnTo>
                    <a:lnTo>
                      <a:pt x="31484" y="1092"/>
                    </a:lnTo>
                    <a:lnTo>
                      <a:pt x="33112" y="546"/>
                    </a:lnTo>
                    <a:lnTo>
                      <a:pt x="34741" y="0"/>
                    </a:lnTo>
                    <a:lnTo>
                      <a:pt x="36912" y="0"/>
                    </a:lnTo>
                    <a:lnTo>
                      <a:pt x="39083" y="0"/>
                    </a:lnTo>
                    <a:lnTo>
                      <a:pt x="41255" y="546"/>
                    </a:lnTo>
                    <a:lnTo>
                      <a:pt x="43426" y="1092"/>
                    </a:lnTo>
                    <a:lnTo>
                      <a:pt x="45597" y="2185"/>
                    </a:lnTo>
                    <a:lnTo>
                      <a:pt x="47768" y="3824"/>
                    </a:lnTo>
                    <a:lnTo>
                      <a:pt x="50483" y="5463"/>
                    </a:lnTo>
                    <a:lnTo>
                      <a:pt x="51025" y="6005"/>
                    </a:lnTo>
                    <a:lnTo>
                      <a:pt x="52111" y="6556"/>
                    </a:lnTo>
                    <a:lnTo>
                      <a:pt x="52654" y="7099"/>
                    </a:lnTo>
                    <a:lnTo>
                      <a:pt x="53197" y="7649"/>
                    </a:lnTo>
                    <a:lnTo>
                      <a:pt x="54282" y="8195"/>
                    </a:lnTo>
                    <a:lnTo>
                      <a:pt x="54282" y="8742"/>
                    </a:lnTo>
                    <a:lnTo>
                      <a:pt x="55368" y="9288"/>
                    </a:lnTo>
                    <a:lnTo>
                      <a:pt x="55911" y="9831"/>
                    </a:lnTo>
                    <a:lnTo>
                      <a:pt x="56996" y="10381"/>
                    </a:lnTo>
                    <a:lnTo>
                      <a:pt x="57539" y="11474"/>
                    </a:lnTo>
                    <a:lnTo>
                      <a:pt x="58625" y="12560"/>
                    </a:lnTo>
                    <a:lnTo>
                      <a:pt x="59168" y="13659"/>
                    </a:lnTo>
                    <a:lnTo>
                      <a:pt x="60253" y="14206"/>
                    </a:lnTo>
                    <a:lnTo>
                      <a:pt x="60796" y="15299"/>
                    </a:lnTo>
                    <a:lnTo>
                      <a:pt x="61339" y="16391"/>
                    </a:lnTo>
                    <a:lnTo>
                      <a:pt x="61882" y="17484"/>
                    </a:lnTo>
                    <a:lnTo>
                      <a:pt x="63510" y="19670"/>
                    </a:lnTo>
                    <a:lnTo>
                      <a:pt x="64596" y="22402"/>
                    </a:lnTo>
                    <a:lnTo>
                      <a:pt x="65682" y="24587"/>
                    </a:lnTo>
                    <a:lnTo>
                      <a:pt x="66224" y="26773"/>
                    </a:lnTo>
                    <a:lnTo>
                      <a:pt x="66767" y="27866"/>
                    </a:lnTo>
                    <a:lnTo>
                      <a:pt x="67310" y="29505"/>
                    </a:lnTo>
                    <a:lnTo>
                      <a:pt x="67310" y="30051"/>
                    </a:lnTo>
                    <a:lnTo>
                      <a:pt x="67310" y="30598"/>
                    </a:lnTo>
                    <a:lnTo>
                      <a:pt x="42340" y="70485"/>
                    </a:lnTo>
                    <a:lnTo>
                      <a:pt x="32569" y="63381"/>
                    </a:lnTo>
                    <a:lnTo>
                      <a:pt x="11399" y="48629"/>
                    </a:lnTo>
                    <a:lnTo>
                      <a:pt x="0" y="40433"/>
                    </a:lnTo>
                    <a:lnTo>
                      <a:pt x="543" y="40433"/>
                    </a:lnTo>
                    <a:lnTo>
                      <a:pt x="543" y="39340"/>
                    </a:lnTo>
                    <a:lnTo>
                      <a:pt x="1086" y="38247"/>
                    </a:lnTo>
                    <a:lnTo>
                      <a:pt x="1628" y="36608"/>
                    </a:lnTo>
                    <a:lnTo>
                      <a:pt x="2171" y="34422"/>
                    </a:lnTo>
                    <a:lnTo>
                      <a:pt x="3257" y="32237"/>
                    </a:lnTo>
                    <a:lnTo>
                      <a:pt x="4343" y="30051"/>
                    </a:lnTo>
                    <a:lnTo>
                      <a:pt x="5971" y="27319"/>
                    </a:lnTo>
                    <a:lnTo>
                      <a:pt x="7057" y="24587"/>
                    </a:lnTo>
                    <a:lnTo>
                      <a:pt x="8685" y="21855"/>
                    </a:lnTo>
                    <a:lnTo>
                      <a:pt x="10314" y="18577"/>
                    </a:lnTo>
                    <a:lnTo>
                      <a:pt x="11942" y="16391"/>
                    </a:lnTo>
                    <a:lnTo>
                      <a:pt x="13571" y="13659"/>
                    </a:lnTo>
                    <a:lnTo>
                      <a:pt x="15742" y="11488"/>
                    </a:lnTo>
                    <a:lnTo>
                      <a:pt x="17370" y="9288"/>
                    </a:lnTo>
                    <a:lnTo>
                      <a:pt x="19542" y="764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8" name="Freeform 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TLQAAJQUAAB0uAADwBQAAAAAAACYAAAAIAAAA//////////8="/>
                  </a:ext>
                </a:extLst>
              </p:cNvSpPr>
              <p:nvPr/>
            </p:nvSpPr>
            <p:spPr>
              <a:xfrm>
                <a:off x="7408545" y="836295"/>
                <a:ext cx="87630" cy="128905"/>
              </a:xfrm>
              <a:custGeom>
                <a:avLst/>
                <a:gdLst/>
                <a:ahLst/>
                <a:cxnLst/>
                <a:rect l="0" t="0" r="87630" b="128905"/>
                <a:pathLst>
                  <a:path w="87630" h="128905">
                    <a:moveTo>
                      <a:pt x="28480" y="105964"/>
                    </a:moveTo>
                    <a:lnTo>
                      <a:pt x="26289" y="102687"/>
                    </a:lnTo>
                    <a:lnTo>
                      <a:pt x="24646" y="99955"/>
                    </a:lnTo>
                    <a:lnTo>
                      <a:pt x="23003" y="96678"/>
                    </a:lnTo>
                    <a:lnTo>
                      <a:pt x="21360" y="93401"/>
                    </a:lnTo>
                    <a:lnTo>
                      <a:pt x="19717" y="90670"/>
                    </a:lnTo>
                    <a:lnTo>
                      <a:pt x="18074" y="87393"/>
                    </a:lnTo>
                    <a:lnTo>
                      <a:pt x="16431" y="84115"/>
                    </a:lnTo>
                    <a:lnTo>
                      <a:pt x="15335" y="80838"/>
                    </a:lnTo>
                    <a:lnTo>
                      <a:pt x="14240" y="78107"/>
                    </a:lnTo>
                    <a:lnTo>
                      <a:pt x="12597" y="74830"/>
                    </a:lnTo>
                    <a:lnTo>
                      <a:pt x="11501" y="71553"/>
                    </a:lnTo>
                    <a:lnTo>
                      <a:pt x="10954" y="68822"/>
                    </a:lnTo>
                    <a:lnTo>
                      <a:pt x="9858" y="65544"/>
                    </a:lnTo>
                    <a:lnTo>
                      <a:pt x="9311" y="62813"/>
                    </a:lnTo>
                    <a:lnTo>
                      <a:pt x="8215" y="60082"/>
                    </a:lnTo>
                    <a:lnTo>
                      <a:pt x="7668" y="56805"/>
                    </a:lnTo>
                    <a:lnTo>
                      <a:pt x="7668" y="49704"/>
                    </a:lnTo>
                    <a:lnTo>
                      <a:pt x="8215" y="43150"/>
                    </a:lnTo>
                    <a:lnTo>
                      <a:pt x="10406" y="36049"/>
                    </a:lnTo>
                    <a:lnTo>
                      <a:pt x="13145" y="29495"/>
                    </a:lnTo>
                    <a:lnTo>
                      <a:pt x="15883" y="24033"/>
                    </a:lnTo>
                    <a:lnTo>
                      <a:pt x="18074" y="19663"/>
                    </a:lnTo>
                    <a:lnTo>
                      <a:pt x="20264" y="16932"/>
                    </a:lnTo>
                    <a:lnTo>
                      <a:pt x="20812" y="16384"/>
                    </a:lnTo>
                    <a:lnTo>
                      <a:pt x="0" y="3823"/>
                    </a:lnTo>
                    <a:lnTo>
                      <a:pt x="45458" y="1092"/>
                    </a:lnTo>
                    <a:lnTo>
                      <a:pt x="62436" y="0"/>
                    </a:lnTo>
                    <a:lnTo>
                      <a:pt x="69009" y="15293"/>
                    </a:lnTo>
                    <a:lnTo>
                      <a:pt x="87630" y="57898"/>
                    </a:lnTo>
                    <a:lnTo>
                      <a:pt x="64627" y="43150"/>
                    </a:lnTo>
                    <a:lnTo>
                      <a:pt x="64079" y="44242"/>
                    </a:lnTo>
                    <a:lnTo>
                      <a:pt x="62984" y="45881"/>
                    </a:lnTo>
                    <a:lnTo>
                      <a:pt x="61889" y="47520"/>
                    </a:lnTo>
                    <a:lnTo>
                      <a:pt x="60793" y="49704"/>
                    </a:lnTo>
                    <a:lnTo>
                      <a:pt x="59698" y="52435"/>
                    </a:lnTo>
                    <a:lnTo>
                      <a:pt x="58055" y="55166"/>
                    </a:lnTo>
                    <a:lnTo>
                      <a:pt x="56412" y="57898"/>
                    </a:lnTo>
                    <a:lnTo>
                      <a:pt x="54769" y="61175"/>
                    </a:lnTo>
                    <a:lnTo>
                      <a:pt x="53126" y="64452"/>
                    </a:lnTo>
                    <a:lnTo>
                      <a:pt x="51483" y="67729"/>
                    </a:lnTo>
                    <a:lnTo>
                      <a:pt x="49840" y="71006"/>
                    </a:lnTo>
                    <a:lnTo>
                      <a:pt x="48197" y="74284"/>
                    </a:lnTo>
                    <a:lnTo>
                      <a:pt x="46553" y="77561"/>
                    </a:lnTo>
                    <a:lnTo>
                      <a:pt x="45458" y="80292"/>
                    </a:lnTo>
                    <a:lnTo>
                      <a:pt x="44363" y="83023"/>
                    </a:lnTo>
                    <a:lnTo>
                      <a:pt x="42720" y="87939"/>
                    </a:lnTo>
                    <a:lnTo>
                      <a:pt x="41077" y="92309"/>
                    </a:lnTo>
                    <a:lnTo>
                      <a:pt x="40529" y="96678"/>
                    </a:lnTo>
                    <a:lnTo>
                      <a:pt x="40529" y="101048"/>
                    </a:lnTo>
                    <a:lnTo>
                      <a:pt x="40529" y="104871"/>
                    </a:lnTo>
                    <a:lnTo>
                      <a:pt x="41077" y="108695"/>
                    </a:lnTo>
                    <a:lnTo>
                      <a:pt x="41624" y="112518"/>
                    </a:lnTo>
                    <a:lnTo>
                      <a:pt x="42720" y="115796"/>
                    </a:lnTo>
                    <a:lnTo>
                      <a:pt x="43815" y="118527"/>
                    </a:lnTo>
                    <a:lnTo>
                      <a:pt x="44910" y="121258"/>
                    </a:lnTo>
                    <a:lnTo>
                      <a:pt x="46006" y="123442"/>
                    </a:lnTo>
                    <a:lnTo>
                      <a:pt x="47101" y="125081"/>
                    </a:lnTo>
                    <a:lnTo>
                      <a:pt x="47649" y="126720"/>
                    </a:lnTo>
                    <a:lnTo>
                      <a:pt x="48744" y="127815"/>
                    </a:lnTo>
                    <a:lnTo>
                      <a:pt x="48744" y="128358"/>
                    </a:lnTo>
                    <a:lnTo>
                      <a:pt x="49292" y="128906"/>
                    </a:lnTo>
                    <a:lnTo>
                      <a:pt x="48744" y="128358"/>
                    </a:lnTo>
                    <a:lnTo>
                      <a:pt x="48197" y="127811"/>
                    </a:lnTo>
                    <a:lnTo>
                      <a:pt x="47101" y="127266"/>
                    </a:lnTo>
                    <a:lnTo>
                      <a:pt x="46006" y="126720"/>
                    </a:lnTo>
                    <a:lnTo>
                      <a:pt x="44910" y="125624"/>
                    </a:lnTo>
                    <a:lnTo>
                      <a:pt x="43815" y="124529"/>
                    </a:lnTo>
                    <a:lnTo>
                      <a:pt x="42172" y="122886"/>
                    </a:lnTo>
                    <a:lnTo>
                      <a:pt x="41077" y="121258"/>
                    </a:lnTo>
                    <a:lnTo>
                      <a:pt x="39434" y="119615"/>
                    </a:lnTo>
                    <a:lnTo>
                      <a:pt x="37243" y="117980"/>
                    </a:lnTo>
                    <a:lnTo>
                      <a:pt x="35600" y="115796"/>
                    </a:lnTo>
                    <a:lnTo>
                      <a:pt x="33957" y="113611"/>
                    </a:lnTo>
                    <a:lnTo>
                      <a:pt x="31766" y="110880"/>
                    </a:lnTo>
                    <a:lnTo>
                      <a:pt x="30123" y="108695"/>
                    </a:lnTo>
                    <a:lnTo>
                      <a:pt x="28480" y="10596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7" name="Freeform 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LQAAngUAADguAAD3BQAAAAAAACYAAAAIAAAA//////////8="/>
                  </a:ext>
                </a:extLst>
              </p:cNvSpPr>
              <p:nvPr/>
            </p:nvSpPr>
            <p:spPr>
              <a:xfrm>
                <a:off x="7460615" y="913130"/>
                <a:ext cx="52705" cy="56515"/>
              </a:xfrm>
              <a:custGeom>
                <a:avLst/>
                <a:gdLst/>
                <a:ahLst/>
                <a:cxnLst/>
                <a:rect l="0" t="0" r="52705" b="56515"/>
                <a:pathLst>
                  <a:path w="52705" h="56515">
                    <a:moveTo>
                      <a:pt x="14670" y="53771"/>
                    </a:moveTo>
                    <a:lnTo>
                      <a:pt x="11953" y="52674"/>
                    </a:lnTo>
                    <a:lnTo>
                      <a:pt x="9780" y="51576"/>
                    </a:lnTo>
                    <a:lnTo>
                      <a:pt x="7606" y="50479"/>
                    </a:lnTo>
                    <a:lnTo>
                      <a:pt x="5433" y="48833"/>
                    </a:lnTo>
                    <a:lnTo>
                      <a:pt x="3803" y="47203"/>
                    </a:lnTo>
                    <a:lnTo>
                      <a:pt x="2716" y="44992"/>
                    </a:lnTo>
                    <a:lnTo>
                      <a:pt x="1630" y="42797"/>
                    </a:lnTo>
                    <a:lnTo>
                      <a:pt x="543" y="40054"/>
                    </a:lnTo>
                    <a:lnTo>
                      <a:pt x="0" y="37310"/>
                    </a:lnTo>
                    <a:lnTo>
                      <a:pt x="0" y="35116"/>
                    </a:lnTo>
                    <a:lnTo>
                      <a:pt x="0" y="31823"/>
                    </a:lnTo>
                    <a:lnTo>
                      <a:pt x="0" y="28531"/>
                    </a:lnTo>
                    <a:lnTo>
                      <a:pt x="0" y="24142"/>
                    </a:lnTo>
                    <a:lnTo>
                      <a:pt x="543" y="19752"/>
                    </a:lnTo>
                    <a:lnTo>
                      <a:pt x="1086" y="16460"/>
                    </a:lnTo>
                    <a:lnTo>
                      <a:pt x="2173" y="13168"/>
                    </a:lnTo>
                    <a:lnTo>
                      <a:pt x="3260" y="9876"/>
                    </a:lnTo>
                    <a:lnTo>
                      <a:pt x="4346" y="7132"/>
                    </a:lnTo>
                    <a:lnTo>
                      <a:pt x="5976" y="4938"/>
                    </a:lnTo>
                    <a:lnTo>
                      <a:pt x="7063" y="3292"/>
                    </a:lnTo>
                    <a:lnTo>
                      <a:pt x="8150" y="1646"/>
                    </a:lnTo>
                    <a:lnTo>
                      <a:pt x="9236" y="548"/>
                    </a:lnTo>
                    <a:lnTo>
                      <a:pt x="9780" y="4"/>
                    </a:lnTo>
                    <a:lnTo>
                      <a:pt x="52705" y="4"/>
                    </a:lnTo>
                    <a:lnTo>
                      <a:pt x="52705" y="44992"/>
                    </a:lnTo>
                    <a:lnTo>
                      <a:pt x="52705" y="54868"/>
                    </a:lnTo>
                    <a:lnTo>
                      <a:pt x="51618" y="54868"/>
                    </a:lnTo>
                    <a:lnTo>
                      <a:pt x="50531" y="54868"/>
                    </a:lnTo>
                    <a:lnTo>
                      <a:pt x="48358" y="55417"/>
                    </a:lnTo>
                    <a:lnTo>
                      <a:pt x="46728" y="55417"/>
                    </a:lnTo>
                    <a:lnTo>
                      <a:pt x="44011" y="55966"/>
                    </a:lnTo>
                    <a:lnTo>
                      <a:pt x="41294" y="55966"/>
                    </a:lnTo>
                    <a:lnTo>
                      <a:pt x="38034" y="56515"/>
                    </a:lnTo>
                    <a:lnTo>
                      <a:pt x="35317" y="56515"/>
                    </a:lnTo>
                    <a:lnTo>
                      <a:pt x="32057" y="56515"/>
                    </a:lnTo>
                    <a:lnTo>
                      <a:pt x="28797" y="56515"/>
                    </a:lnTo>
                    <a:lnTo>
                      <a:pt x="25537" y="56515"/>
                    </a:lnTo>
                    <a:lnTo>
                      <a:pt x="22277" y="55966"/>
                    </a:lnTo>
                    <a:lnTo>
                      <a:pt x="19560" y="55966"/>
                    </a:lnTo>
                    <a:lnTo>
                      <a:pt x="16843" y="54868"/>
                    </a:lnTo>
                    <a:lnTo>
                      <a:pt x="14670" y="5377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6" name="Freeform 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LgAAcQUAAPouAAAjBgAAAAAAACYAAAAIAAAA//////////8="/>
                  </a:ext>
                </a:extLst>
              </p:cNvSpPr>
              <p:nvPr/>
            </p:nvSpPr>
            <p:spPr>
              <a:xfrm>
                <a:off x="7524750" y="884555"/>
                <a:ext cx="111760" cy="113030"/>
              </a:xfrm>
              <a:custGeom>
                <a:avLst/>
                <a:gdLst/>
                <a:ahLst/>
                <a:cxnLst/>
                <a:rect l="0" t="0" r="111760" b="113030"/>
                <a:pathLst>
                  <a:path w="111760" h="113030">
                    <a:moveTo>
                      <a:pt x="102995" y="33854"/>
                    </a:moveTo>
                    <a:lnTo>
                      <a:pt x="101899" y="37131"/>
                    </a:lnTo>
                    <a:lnTo>
                      <a:pt x="100255" y="40407"/>
                    </a:lnTo>
                    <a:lnTo>
                      <a:pt x="98612" y="43137"/>
                    </a:lnTo>
                    <a:lnTo>
                      <a:pt x="96968" y="46413"/>
                    </a:lnTo>
                    <a:lnTo>
                      <a:pt x="94777" y="49690"/>
                    </a:lnTo>
                    <a:lnTo>
                      <a:pt x="93133" y="52420"/>
                    </a:lnTo>
                    <a:lnTo>
                      <a:pt x="91490" y="55696"/>
                    </a:lnTo>
                    <a:lnTo>
                      <a:pt x="89846" y="58426"/>
                    </a:lnTo>
                    <a:lnTo>
                      <a:pt x="87655" y="61156"/>
                    </a:lnTo>
                    <a:lnTo>
                      <a:pt x="86011" y="63887"/>
                    </a:lnTo>
                    <a:lnTo>
                      <a:pt x="83820" y="66078"/>
                    </a:lnTo>
                    <a:lnTo>
                      <a:pt x="81629" y="68801"/>
                    </a:lnTo>
                    <a:lnTo>
                      <a:pt x="79985" y="70985"/>
                    </a:lnTo>
                    <a:lnTo>
                      <a:pt x="77794" y="73176"/>
                    </a:lnTo>
                    <a:lnTo>
                      <a:pt x="75602" y="75368"/>
                    </a:lnTo>
                    <a:lnTo>
                      <a:pt x="73411" y="77537"/>
                    </a:lnTo>
                    <a:lnTo>
                      <a:pt x="70672" y="79722"/>
                    </a:lnTo>
                    <a:lnTo>
                      <a:pt x="67933" y="81360"/>
                    </a:lnTo>
                    <a:lnTo>
                      <a:pt x="64645" y="82998"/>
                    </a:lnTo>
                    <a:lnTo>
                      <a:pt x="61906" y="84090"/>
                    </a:lnTo>
                    <a:lnTo>
                      <a:pt x="58071" y="84636"/>
                    </a:lnTo>
                    <a:lnTo>
                      <a:pt x="55332" y="85728"/>
                    </a:lnTo>
                    <a:lnTo>
                      <a:pt x="52045" y="86274"/>
                    </a:lnTo>
                    <a:lnTo>
                      <a:pt x="48758" y="86274"/>
                    </a:lnTo>
                    <a:lnTo>
                      <a:pt x="45471" y="86274"/>
                    </a:lnTo>
                    <a:lnTo>
                      <a:pt x="42732" y="86820"/>
                    </a:lnTo>
                    <a:lnTo>
                      <a:pt x="40540" y="86274"/>
                    </a:lnTo>
                    <a:lnTo>
                      <a:pt x="37801" y="86274"/>
                    </a:lnTo>
                    <a:lnTo>
                      <a:pt x="36158" y="86274"/>
                    </a:lnTo>
                    <a:lnTo>
                      <a:pt x="35062" y="86274"/>
                    </a:lnTo>
                    <a:lnTo>
                      <a:pt x="33966" y="86274"/>
                    </a:lnTo>
                    <a:lnTo>
                      <a:pt x="33966" y="113030"/>
                    </a:lnTo>
                    <a:lnTo>
                      <a:pt x="9313" y="71531"/>
                    </a:lnTo>
                    <a:lnTo>
                      <a:pt x="0" y="55696"/>
                    </a:lnTo>
                    <a:lnTo>
                      <a:pt x="33966" y="0"/>
                    </a:lnTo>
                    <a:lnTo>
                      <a:pt x="33966" y="14743"/>
                    </a:lnTo>
                    <a:lnTo>
                      <a:pt x="33966" y="32216"/>
                    </a:lnTo>
                    <a:lnTo>
                      <a:pt x="34514" y="32216"/>
                    </a:lnTo>
                    <a:lnTo>
                      <a:pt x="35062" y="32216"/>
                    </a:lnTo>
                    <a:lnTo>
                      <a:pt x="36705" y="32216"/>
                    </a:lnTo>
                    <a:lnTo>
                      <a:pt x="38897" y="32216"/>
                    </a:lnTo>
                    <a:lnTo>
                      <a:pt x="41088" y="32216"/>
                    </a:lnTo>
                    <a:lnTo>
                      <a:pt x="43827" y="32216"/>
                    </a:lnTo>
                    <a:lnTo>
                      <a:pt x="47115" y="32216"/>
                    </a:lnTo>
                    <a:lnTo>
                      <a:pt x="50402" y="32216"/>
                    </a:lnTo>
                    <a:lnTo>
                      <a:pt x="53689" y="32216"/>
                    </a:lnTo>
                    <a:lnTo>
                      <a:pt x="57524" y="32216"/>
                    </a:lnTo>
                    <a:lnTo>
                      <a:pt x="60811" y="32216"/>
                    </a:lnTo>
                    <a:lnTo>
                      <a:pt x="64645" y="31670"/>
                    </a:lnTo>
                    <a:lnTo>
                      <a:pt x="67933" y="31670"/>
                    </a:lnTo>
                    <a:lnTo>
                      <a:pt x="71220" y="31124"/>
                    </a:lnTo>
                    <a:lnTo>
                      <a:pt x="73959" y="31124"/>
                    </a:lnTo>
                    <a:lnTo>
                      <a:pt x="76698" y="31124"/>
                    </a:lnTo>
                    <a:lnTo>
                      <a:pt x="78889" y="30578"/>
                    </a:lnTo>
                    <a:lnTo>
                      <a:pt x="81081" y="30578"/>
                    </a:lnTo>
                    <a:lnTo>
                      <a:pt x="83272" y="30578"/>
                    </a:lnTo>
                    <a:lnTo>
                      <a:pt x="85464" y="30032"/>
                    </a:lnTo>
                    <a:lnTo>
                      <a:pt x="87655" y="30032"/>
                    </a:lnTo>
                    <a:lnTo>
                      <a:pt x="89846" y="29486"/>
                    </a:lnTo>
                    <a:lnTo>
                      <a:pt x="91490" y="28940"/>
                    </a:lnTo>
                    <a:lnTo>
                      <a:pt x="93133" y="28394"/>
                    </a:lnTo>
                    <a:lnTo>
                      <a:pt x="98064" y="24572"/>
                    </a:lnTo>
                    <a:lnTo>
                      <a:pt x="101899" y="20737"/>
                    </a:lnTo>
                    <a:lnTo>
                      <a:pt x="105186" y="16927"/>
                    </a:lnTo>
                    <a:lnTo>
                      <a:pt x="107925" y="12559"/>
                    </a:lnTo>
                    <a:lnTo>
                      <a:pt x="109569" y="8737"/>
                    </a:lnTo>
                    <a:lnTo>
                      <a:pt x="110664" y="6006"/>
                    </a:lnTo>
                    <a:lnTo>
                      <a:pt x="111212" y="3822"/>
                    </a:lnTo>
                    <a:lnTo>
                      <a:pt x="111760" y="3274"/>
                    </a:lnTo>
                    <a:lnTo>
                      <a:pt x="111760" y="3822"/>
                    </a:lnTo>
                    <a:lnTo>
                      <a:pt x="111212" y="5460"/>
                    </a:lnTo>
                    <a:lnTo>
                      <a:pt x="110664" y="8737"/>
                    </a:lnTo>
                    <a:lnTo>
                      <a:pt x="110116" y="12559"/>
                    </a:lnTo>
                    <a:lnTo>
                      <a:pt x="109021" y="16927"/>
                    </a:lnTo>
                    <a:lnTo>
                      <a:pt x="107925" y="22388"/>
                    </a:lnTo>
                    <a:lnTo>
                      <a:pt x="105734" y="27848"/>
                    </a:lnTo>
                    <a:lnTo>
                      <a:pt x="102995" y="3385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5" name="Freeform 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LgAAIgUAAPAuAACRBQAAAAAAACYAAAAIAAAA//////////8="/>
                  </a:ext>
                </a:extLst>
              </p:cNvSpPr>
              <p:nvPr/>
            </p:nvSpPr>
            <p:spPr>
              <a:xfrm>
                <a:off x="7565390" y="834390"/>
                <a:ext cx="64770" cy="70485"/>
              </a:xfrm>
              <a:custGeom>
                <a:avLst/>
                <a:gdLst/>
                <a:ahLst/>
                <a:cxnLst/>
                <a:rect l="0" t="0" r="64770" b="70485"/>
                <a:pathLst>
                  <a:path w="64770" h="70485">
                    <a:moveTo>
                      <a:pt x="64770" y="33039"/>
                    </a:moveTo>
                    <a:lnTo>
                      <a:pt x="64770" y="37445"/>
                    </a:lnTo>
                    <a:lnTo>
                      <a:pt x="64770" y="41299"/>
                    </a:lnTo>
                    <a:lnTo>
                      <a:pt x="64226" y="45154"/>
                    </a:lnTo>
                    <a:lnTo>
                      <a:pt x="62593" y="49559"/>
                    </a:lnTo>
                    <a:lnTo>
                      <a:pt x="60416" y="53414"/>
                    </a:lnTo>
                    <a:lnTo>
                      <a:pt x="57694" y="57269"/>
                    </a:lnTo>
                    <a:lnTo>
                      <a:pt x="53884" y="60573"/>
                    </a:lnTo>
                    <a:lnTo>
                      <a:pt x="48986" y="64427"/>
                    </a:lnTo>
                    <a:lnTo>
                      <a:pt x="47897" y="64978"/>
                    </a:lnTo>
                    <a:lnTo>
                      <a:pt x="46264" y="65529"/>
                    </a:lnTo>
                    <a:lnTo>
                      <a:pt x="45176" y="66079"/>
                    </a:lnTo>
                    <a:lnTo>
                      <a:pt x="44631" y="66630"/>
                    </a:lnTo>
                    <a:lnTo>
                      <a:pt x="42999" y="67181"/>
                    </a:lnTo>
                    <a:lnTo>
                      <a:pt x="41910" y="67731"/>
                    </a:lnTo>
                    <a:lnTo>
                      <a:pt x="40821" y="68282"/>
                    </a:lnTo>
                    <a:lnTo>
                      <a:pt x="40277" y="68833"/>
                    </a:lnTo>
                    <a:lnTo>
                      <a:pt x="36467" y="69934"/>
                    </a:lnTo>
                    <a:lnTo>
                      <a:pt x="33746" y="70485"/>
                    </a:lnTo>
                    <a:lnTo>
                      <a:pt x="31024" y="70485"/>
                    </a:lnTo>
                    <a:lnTo>
                      <a:pt x="28847" y="70485"/>
                    </a:lnTo>
                    <a:lnTo>
                      <a:pt x="27214" y="70485"/>
                    </a:lnTo>
                    <a:lnTo>
                      <a:pt x="26126" y="69934"/>
                    </a:lnTo>
                    <a:lnTo>
                      <a:pt x="25581" y="69934"/>
                    </a:lnTo>
                    <a:lnTo>
                      <a:pt x="25037" y="69934"/>
                    </a:lnTo>
                    <a:lnTo>
                      <a:pt x="16873" y="55617"/>
                    </a:lnTo>
                    <a:lnTo>
                      <a:pt x="0" y="27533"/>
                    </a:lnTo>
                    <a:lnTo>
                      <a:pt x="44087" y="0"/>
                    </a:lnTo>
                    <a:lnTo>
                      <a:pt x="44631" y="550"/>
                    </a:lnTo>
                    <a:lnTo>
                      <a:pt x="44631" y="1101"/>
                    </a:lnTo>
                    <a:lnTo>
                      <a:pt x="45720" y="2202"/>
                    </a:lnTo>
                    <a:lnTo>
                      <a:pt x="47353" y="3303"/>
                    </a:lnTo>
                    <a:lnTo>
                      <a:pt x="48441" y="4955"/>
                    </a:lnTo>
                    <a:lnTo>
                      <a:pt x="50074" y="6607"/>
                    </a:lnTo>
                    <a:lnTo>
                      <a:pt x="52251" y="8810"/>
                    </a:lnTo>
                    <a:lnTo>
                      <a:pt x="53884" y="11563"/>
                    </a:lnTo>
                    <a:lnTo>
                      <a:pt x="55517" y="13766"/>
                    </a:lnTo>
                    <a:lnTo>
                      <a:pt x="57694" y="16519"/>
                    </a:lnTo>
                    <a:lnTo>
                      <a:pt x="59327" y="19273"/>
                    </a:lnTo>
                    <a:lnTo>
                      <a:pt x="60960" y="22026"/>
                    </a:lnTo>
                    <a:lnTo>
                      <a:pt x="62049" y="25330"/>
                    </a:lnTo>
                    <a:lnTo>
                      <a:pt x="63137" y="28083"/>
                    </a:lnTo>
                    <a:lnTo>
                      <a:pt x="64226" y="30286"/>
                    </a:lnTo>
                    <a:lnTo>
                      <a:pt x="64770" y="3303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4" name="Freeform 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LgAAngQAANQuAAApBQAAAAAAACYAAAAIAAAA//////////8="/>
                  </a:ext>
                </a:extLst>
              </p:cNvSpPr>
              <p:nvPr/>
            </p:nvSpPr>
            <p:spPr>
              <a:xfrm>
                <a:off x="7486015" y="750570"/>
                <a:ext cx="126365" cy="88265"/>
              </a:xfrm>
              <a:custGeom>
                <a:avLst/>
                <a:gdLst/>
                <a:ahLst/>
                <a:cxnLst/>
                <a:rect l="0" t="0" r="126365" b="88265"/>
                <a:pathLst>
                  <a:path w="126365" h="88265">
                    <a:moveTo>
                      <a:pt x="29539" y="0"/>
                    </a:moveTo>
                    <a:lnTo>
                      <a:pt x="31728" y="0"/>
                    </a:lnTo>
                    <a:lnTo>
                      <a:pt x="33916" y="0"/>
                    </a:lnTo>
                    <a:lnTo>
                      <a:pt x="36651" y="0"/>
                    </a:lnTo>
                    <a:lnTo>
                      <a:pt x="38839" y="544"/>
                    </a:lnTo>
                    <a:lnTo>
                      <a:pt x="41027" y="544"/>
                    </a:lnTo>
                    <a:lnTo>
                      <a:pt x="43762" y="544"/>
                    </a:lnTo>
                    <a:lnTo>
                      <a:pt x="45950" y="544"/>
                    </a:lnTo>
                    <a:lnTo>
                      <a:pt x="48139" y="1089"/>
                    </a:lnTo>
                    <a:lnTo>
                      <a:pt x="49780" y="1089"/>
                    </a:lnTo>
                    <a:lnTo>
                      <a:pt x="51421" y="1089"/>
                    </a:lnTo>
                    <a:lnTo>
                      <a:pt x="53062" y="1634"/>
                    </a:lnTo>
                    <a:lnTo>
                      <a:pt x="54703" y="1634"/>
                    </a:lnTo>
                    <a:lnTo>
                      <a:pt x="55797" y="2179"/>
                    </a:lnTo>
                    <a:lnTo>
                      <a:pt x="57438" y="2179"/>
                    </a:lnTo>
                    <a:lnTo>
                      <a:pt x="59079" y="2724"/>
                    </a:lnTo>
                    <a:lnTo>
                      <a:pt x="60720" y="3269"/>
                    </a:lnTo>
                    <a:lnTo>
                      <a:pt x="62908" y="3813"/>
                    </a:lnTo>
                    <a:lnTo>
                      <a:pt x="65644" y="4358"/>
                    </a:lnTo>
                    <a:lnTo>
                      <a:pt x="67832" y="4903"/>
                    </a:lnTo>
                    <a:lnTo>
                      <a:pt x="70020" y="5448"/>
                    </a:lnTo>
                    <a:lnTo>
                      <a:pt x="72755" y="5993"/>
                    </a:lnTo>
                    <a:lnTo>
                      <a:pt x="74943" y="7082"/>
                    </a:lnTo>
                    <a:lnTo>
                      <a:pt x="77131" y="7627"/>
                    </a:lnTo>
                    <a:lnTo>
                      <a:pt x="78772" y="8717"/>
                    </a:lnTo>
                    <a:lnTo>
                      <a:pt x="82055" y="10352"/>
                    </a:lnTo>
                    <a:lnTo>
                      <a:pt x="84790" y="11986"/>
                    </a:lnTo>
                    <a:lnTo>
                      <a:pt x="87525" y="14721"/>
                    </a:lnTo>
                    <a:lnTo>
                      <a:pt x="89713" y="16909"/>
                    </a:lnTo>
                    <a:lnTo>
                      <a:pt x="91901" y="19614"/>
                    </a:lnTo>
                    <a:lnTo>
                      <a:pt x="94089" y="22338"/>
                    </a:lnTo>
                    <a:lnTo>
                      <a:pt x="95731" y="25607"/>
                    </a:lnTo>
                    <a:lnTo>
                      <a:pt x="97372" y="28331"/>
                    </a:lnTo>
                    <a:lnTo>
                      <a:pt x="99013" y="31056"/>
                    </a:lnTo>
                    <a:lnTo>
                      <a:pt x="100107" y="33780"/>
                    </a:lnTo>
                    <a:lnTo>
                      <a:pt x="101201" y="35959"/>
                    </a:lnTo>
                    <a:lnTo>
                      <a:pt x="102295" y="38139"/>
                    </a:lnTo>
                    <a:lnTo>
                      <a:pt x="102842" y="39773"/>
                    </a:lnTo>
                    <a:lnTo>
                      <a:pt x="103389" y="41408"/>
                    </a:lnTo>
                    <a:lnTo>
                      <a:pt x="103936" y="42497"/>
                    </a:lnTo>
                    <a:lnTo>
                      <a:pt x="126365" y="30511"/>
                    </a:lnTo>
                    <a:lnTo>
                      <a:pt x="93542" y="88265"/>
                    </a:lnTo>
                    <a:lnTo>
                      <a:pt x="32275" y="81182"/>
                    </a:lnTo>
                    <a:lnTo>
                      <a:pt x="58532" y="66471"/>
                    </a:lnTo>
                    <a:lnTo>
                      <a:pt x="58532" y="65926"/>
                    </a:lnTo>
                    <a:lnTo>
                      <a:pt x="57985" y="64291"/>
                    </a:lnTo>
                    <a:lnTo>
                      <a:pt x="56891" y="62112"/>
                    </a:lnTo>
                    <a:lnTo>
                      <a:pt x="55250" y="59388"/>
                    </a:lnTo>
                    <a:lnTo>
                      <a:pt x="53609" y="55574"/>
                    </a:lnTo>
                    <a:lnTo>
                      <a:pt x="51968" y="51760"/>
                    </a:lnTo>
                    <a:lnTo>
                      <a:pt x="49780" y="47946"/>
                    </a:lnTo>
                    <a:lnTo>
                      <a:pt x="47592" y="43587"/>
                    </a:lnTo>
                    <a:lnTo>
                      <a:pt x="46497" y="41408"/>
                    </a:lnTo>
                    <a:lnTo>
                      <a:pt x="45403" y="39228"/>
                    </a:lnTo>
                    <a:lnTo>
                      <a:pt x="44309" y="36504"/>
                    </a:lnTo>
                    <a:lnTo>
                      <a:pt x="43215" y="34325"/>
                    </a:lnTo>
                    <a:lnTo>
                      <a:pt x="41574" y="32145"/>
                    </a:lnTo>
                    <a:lnTo>
                      <a:pt x="41027" y="29966"/>
                    </a:lnTo>
                    <a:lnTo>
                      <a:pt x="39386" y="28325"/>
                    </a:lnTo>
                    <a:lnTo>
                      <a:pt x="38839" y="26697"/>
                    </a:lnTo>
                    <a:lnTo>
                      <a:pt x="37745" y="25603"/>
                    </a:lnTo>
                    <a:lnTo>
                      <a:pt x="37198" y="24518"/>
                    </a:lnTo>
                    <a:lnTo>
                      <a:pt x="36651" y="23428"/>
                    </a:lnTo>
                    <a:lnTo>
                      <a:pt x="35557" y="22334"/>
                    </a:lnTo>
                    <a:lnTo>
                      <a:pt x="35010" y="21248"/>
                    </a:lnTo>
                    <a:lnTo>
                      <a:pt x="34463" y="20701"/>
                    </a:lnTo>
                    <a:lnTo>
                      <a:pt x="33369" y="19607"/>
                    </a:lnTo>
                    <a:lnTo>
                      <a:pt x="32822" y="19069"/>
                    </a:lnTo>
                    <a:lnTo>
                      <a:pt x="30086" y="16333"/>
                    </a:lnTo>
                    <a:lnTo>
                      <a:pt x="27351" y="13598"/>
                    </a:lnTo>
                    <a:lnTo>
                      <a:pt x="24616" y="11986"/>
                    </a:lnTo>
                    <a:lnTo>
                      <a:pt x="21334" y="10352"/>
                    </a:lnTo>
                    <a:lnTo>
                      <a:pt x="18599" y="9262"/>
                    </a:lnTo>
                    <a:lnTo>
                      <a:pt x="15864" y="8172"/>
                    </a:lnTo>
                    <a:lnTo>
                      <a:pt x="13675" y="7082"/>
                    </a:lnTo>
                    <a:lnTo>
                      <a:pt x="10940" y="6538"/>
                    </a:lnTo>
                    <a:lnTo>
                      <a:pt x="8752" y="5993"/>
                    </a:lnTo>
                    <a:lnTo>
                      <a:pt x="6564" y="5993"/>
                    </a:lnTo>
                    <a:lnTo>
                      <a:pt x="4923" y="5993"/>
                    </a:lnTo>
                    <a:lnTo>
                      <a:pt x="3282" y="5993"/>
                    </a:lnTo>
                    <a:lnTo>
                      <a:pt x="1641" y="5993"/>
                    </a:lnTo>
                    <a:lnTo>
                      <a:pt x="1094" y="5993"/>
                    </a:lnTo>
                    <a:lnTo>
                      <a:pt x="0" y="5993"/>
                    </a:lnTo>
                    <a:lnTo>
                      <a:pt x="547" y="5446"/>
                    </a:lnTo>
                    <a:lnTo>
                      <a:pt x="1094" y="5446"/>
                    </a:lnTo>
                    <a:lnTo>
                      <a:pt x="2188" y="4903"/>
                    </a:lnTo>
                    <a:lnTo>
                      <a:pt x="3282" y="4903"/>
                    </a:lnTo>
                    <a:lnTo>
                      <a:pt x="4923" y="3813"/>
                    </a:lnTo>
                    <a:lnTo>
                      <a:pt x="6564" y="3813"/>
                    </a:lnTo>
                    <a:lnTo>
                      <a:pt x="8205" y="3269"/>
                    </a:lnTo>
                    <a:lnTo>
                      <a:pt x="10393" y="2724"/>
                    </a:lnTo>
                    <a:lnTo>
                      <a:pt x="12581" y="2179"/>
                    </a:lnTo>
                    <a:lnTo>
                      <a:pt x="14769" y="1634"/>
                    </a:lnTo>
                    <a:lnTo>
                      <a:pt x="17505" y="1089"/>
                    </a:lnTo>
                    <a:lnTo>
                      <a:pt x="20240" y="544"/>
                    </a:lnTo>
                    <a:lnTo>
                      <a:pt x="22975" y="544"/>
                    </a:lnTo>
                    <a:lnTo>
                      <a:pt x="26257" y="0"/>
                    </a:lnTo>
                    <a:lnTo>
                      <a:pt x="29539"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3" name="Freeform 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0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LQAAuQQAAEMuAAAoBQAAAAAAACYAAAAIAAAA//////////8="/>
                  </a:ext>
                </a:extLst>
              </p:cNvSpPr>
              <p:nvPr/>
            </p:nvSpPr>
            <p:spPr>
              <a:xfrm>
                <a:off x="7452995" y="767715"/>
                <a:ext cx="67310" cy="70485"/>
              </a:xfrm>
              <a:custGeom>
                <a:avLst/>
                <a:gdLst/>
                <a:ahLst/>
                <a:cxnLst/>
                <a:rect l="0" t="0" r="67310" b="70485"/>
                <a:pathLst>
                  <a:path w="67310" h="70485">
                    <a:moveTo>
                      <a:pt x="19542" y="7649"/>
                    </a:moveTo>
                    <a:lnTo>
                      <a:pt x="21170" y="6556"/>
                    </a:lnTo>
                    <a:lnTo>
                      <a:pt x="22799" y="5463"/>
                    </a:lnTo>
                    <a:lnTo>
                      <a:pt x="24427" y="4371"/>
                    </a:lnTo>
                    <a:lnTo>
                      <a:pt x="26055" y="3278"/>
                    </a:lnTo>
                    <a:lnTo>
                      <a:pt x="27684" y="2731"/>
                    </a:lnTo>
                    <a:lnTo>
                      <a:pt x="29312" y="1639"/>
                    </a:lnTo>
                    <a:lnTo>
                      <a:pt x="31484" y="1092"/>
                    </a:lnTo>
                    <a:lnTo>
                      <a:pt x="33112" y="546"/>
                    </a:lnTo>
                    <a:lnTo>
                      <a:pt x="34741" y="0"/>
                    </a:lnTo>
                    <a:lnTo>
                      <a:pt x="36912" y="0"/>
                    </a:lnTo>
                    <a:lnTo>
                      <a:pt x="39083" y="0"/>
                    </a:lnTo>
                    <a:lnTo>
                      <a:pt x="41255" y="546"/>
                    </a:lnTo>
                    <a:lnTo>
                      <a:pt x="43426" y="1092"/>
                    </a:lnTo>
                    <a:lnTo>
                      <a:pt x="45597" y="2185"/>
                    </a:lnTo>
                    <a:lnTo>
                      <a:pt x="47768" y="3824"/>
                    </a:lnTo>
                    <a:lnTo>
                      <a:pt x="50483" y="5463"/>
                    </a:lnTo>
                    <a:lnTo>
                      <a:pt x="51025" y="6005"/>
                    </a:lnTo>
                    <a:lnTo>
                      <a:pt x="52111" y="6556"/>
                    </a:lnTo>
                    <a:lnTo>
                      <a:pt x="52654" y="7099"/>
                    </a:lnTo>
                    <a:lnTo>
                      <a:pt x="53197" y="7649"/>
                    </a:lnTo>
                    <a:lnTo>
                      <a:pt x="54282" y="8195"/>
                    </a:lnTo>
                    <a:lnTo>
                      <a:pt x="54282" y="8742"/>
                    </a:lnTo>
                    <a:lnTo>
                      <a:pt x="55368" y="9288"/>
                    </a:lnTo>
                    <a:lnTo>
                      <a:pt x="55911" y="9831"/>
                    </a:lnTo>
                    <a:lnTo>
                      <a:pt x="56996" y="10381"/>
                    </a:lnTo>
                    <a:lnTo>
                      <a:pt x="57539" y="11474"/>
                    </a:lnTo>
                    <a:lnTo>
                      <a:pt x="58625" y="12560"/>
                    </a:lnTo>
                    <a:lnTo>
                      <a:pt x="59168" y="13659"/>
                    </a:lnTo>
                    <a:lnTo>
                      <a:pt x="60253" y="14206"/>
                    </a:lnTo>
                    <a:lnTo>
                      <a:pt x="60796" y="15299"/>
                    </a:lnTo>
                    <a:lnTo>
                      <a:pt x="61339" y="16391"/>
                    </a:lnTo>
                    <a:lnTo>
                      <a:pt x="61882" y="17484"/>
                    </a:lnTo>
                    <a:lnTo>
                      <a:pt x="63510" y="19670"/>
                    </a:lnTo>
                    <a:lnTo>
                      <a:pt x="64596" y="22402"/>
                    </a:lnTo>
                    <a:lnTo>
                      <a:pt x="65682" y="24587"/>
                    </a:lnTo>
                    <a:lnTo>
                      <a:pt x="66224" y="26773"/>
                    </a:lnTo>
                    <a:lnTo>
                      <a:pt x="66767" y="27866"/>
                    </a:lnTo>
                    <a:lnTo>
                      <a:pt x="67310" y="29505"/>
                    </a:lnTo>
                    <a:lnTo>
                      <a:pt x="67310" y="30051"/>
                    </a:lnTo>
                    <a:lnTo>
                      <a:pt x="67310" y="30598"/>
                    </a:lnTo>
                    <a:lnTo>
                      <a:pt x="42340" y="70485"/>
                    </a:lnTo>
                    <a:lnTo>
                      <a:pt x="32569" y="63381"/>
                    </a:lnTo>
                    <a:lnTo>
                      <a:pt x="11399" y="48629"/>
                    </a:lnTo>
                    <a:lnTo>
                      <a:pt x="0" y="40433"/>
                    </a:lnTo>
                    <a:lnTo>
                      <a:pt x="543" y="40433"/>
                    </a:lnTo>
                    <a:lnTo>
                      <a:pt x="543" y="39340"/>
                    </a:lnTo>
                    <a:lnTo>
                      <a:pt x="1086" y="38247"/>
                    </a:lnTo>
                    <a:lnTo>
                      <a:pt x="1628" y="36608"/>
                    </a:lnTo>
                    <a:lnTo>
                      <a:pt x="2171" y="34422"/>
                    </a:lnTo>
                    <a:lnTo>
                      <a:pt x="3257" y="32237"/>
                    </a:lnTo>
                    <a:lnTo>
                      <a:pt x="4343" y="30051"/>
                    </a:lnTo>
                    <a:lnTo>
                      <a:pt x="5971" y="27319"/>
                    </a:lnTo>
                    <a:lnTo>
                      <a:pt x="7057" y="24587"/>
                    </a:lnTo>
                    <a:lnTo>
                      <a:pt x="8685" y="21855"/>
                    </a:lnTo>
                    <a:lnTo>
                      <a:pt x="10314" y="18577"/>
                    </a:lnTo>
                    <a:lnTo>
                      <a:pt x="11942" y="16391"/>
                    </a:lnTo>
                    <a:lnTo>
                      <a:pt x="13571" y="13659"/>
                    </a:lnTo>
                    <a:lnTo>
                      <a:pt x="15742" y="11488"/>
                    </a:lnTo>
                    <a:lnTo>
                      <a:pt x="17370" y="9288"/>
                    </a:lnTo>
                    <a:lnTo>
                      <a:pt x="19542" y="764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2" name="Freeform 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TLQAAJQUAAB0uAADwBQAAAAAAACYAAAAIAAAA//////////8="/>
                  </a:ext>
                </a:extLst>
              </p:cNvSpPr>
              <p:nvPr/>
            </p:nvSpPr>
            <p:spPr>
              <a:xfrm>
                <a:off x="7408545" y="836295"/>
                <a:ext cx="87630" cy="128905"/>
              </a:xfrm>
              <a:custGeom>
                <a:avLst/>
                <a:gdLst/>
                <a:ahLst/>
                <a:cxnLst/>
                <a:rect l="0" t="0" r="87630" b="128905"/>
                <a:pathLst>
                  <a:path w="87630" h="128905">
                    <a:moveTo>
                      <a:pt x="28480" y="105964"/>
                    </a:moveTo>
                    <a:lnTo>
                      <a:pt x="26289" y="102687"/>
                    </a:lnTo>
                    <a:lnTo>
                      <a:pt x="24646" y="99955"/>
                    </a:lnTo>
                    <a:lnTo>
                      <a:pt x="23003" y="96678"/>
                    </a:lnTo>
                    <a:lnTo>
                      <a:pt x="21360" y="93401"/>
                    </a:lnTo>
                    <a:lnTo>
                      <a:pt x="19717" y="90670"/>
                    </a:lnTo>
                    <a:lnTo>
                      <a:pt x="18074" y="87393"/>
                    </a:lnTo>
                    <a:lnTo>
                      <a:pt x="16431" y="84115"/>
                    </a:lnTo>
                    <a:lnTo>
                      <a:pt x="15335" y="80838"/>
                    </a:lnTo>
                    <a:lnTo>
                      <a:pt x="14240" y="78107"/>
                    </a:lnTo>
                    <a:lnTo>
                      <a:pt x="12597" y="74830"/>
                    </a:lnTo>
                    <a:lnTo>
                      <a:pt x="11501" y="71553"/>
                    </a:lnTo>
                    <a:lnTo>
                      <a:pt x="10954" y="68822"/>
                    </a:lnTo>
                    <a:lnTo>
                      <a:pt x="9858" y="65544"/>
                    </a:lnTo>
                    <a:lnTo>
                      <a:pt x="9311" y="62813"/>
                    </a:lnTo>
                    <a:lnTo>
                      <a:pt x="8215" y="60082"/>
                    </a:lnTo>
                    <a:lnTo>
                      <a:pt x="7668" y="56805"/>
                    </a:lnTo>
                    <a:lnTo>
                      <a:pt x="7668" y="49704"/>
                    </a:lnTo>
                    <a:lnTo>
                      <a:pt x="8215" y="43150"/>
                    </a:lnTo>
                    <a:lnTo>
                      <a:pt x="10406" y="36049"/>
                    </a:lnTo>
                    <a:lnTo>
                      <a:pt x="13145" y="29495"/>
                    </a:lnTo>
                    <a:lnTo>
                      <a:pt x="15883" y="24033"/>
                    </a:lnTo>
                    <a:lnTo>
                      <a:pt x="18074" y="19663"/>
                    </a:lnTo>
                    <a:lnTo>
                      <a:pt x="20264" y="16932"/>
                    </a:lnTo>
                    <a:lnTo>
                      <a:pt x="20812" y="16384"/>
                    </a:lnTo>
                    <a:lnTo>
                      <a:pt x="0" y="3823"/>
                    </a:lnTo>
                    <a:lnTo>
                      <a:pt x="45458" y="1092"/>
                    </a:lnTo>
                    <a:lnTo>
                      <a:pt x="62436" y="0"/>
                    </a:lnTo>
                    <a:lnTo>
                      <a:pt x="69009" y="15293"/>
                    </a:lnTo>
                    <a:lnTo>
                      <a:pt x="87630" y="57898"/>
                    </a:lnTo>
                    <a:lnTo>
                      <a:pt x="64627" y="43150"/>
                    </a:lnTo>
                    <a:lnTo>
                      <a:pt x="64079" y="44242"/>
                    </a:lnTo>
                    <a:lnTo>
                      <a:pt x="62984" y="45881"/>
                    </a:lnTo>
                    <a:lnTo>
                      <a:pt x="61889" y="47520"/>
                    </a:lnTo>
                    <a:lnTo>
                      <a:pt x="60793" y="49704"/>
                    </a:lnTo>
                    <a:lnTo>
                      <a:pt x="59698" y="52435"/>
                    </a:lnTo>
                    <a:lnTo>
                      <a:pt x="58055" y="55166"/>
                    </a:lnTo>
                    <a:lnTo>
                      <a:pt x="56412" y="57898"/>
                    </a:lnTo>
                    <a:lnTo>
                      <a:pt x="54769" y="61175"/>
                    </a:lnTo>
                    <a:lnTo>
                      <a:pt x="53126" y="64452"/>
                    </a:lnTo>
                    <a:lnTo>
                      <a:pt x="51483" y="67729"/>
                    </a:lnTo>
                    <a:lnTo>
                      <a:pt x="49840" y="71006"/>
                    </a:lnTo>
                    <a:lnTo>
                      <a:pt x="48197" y="74284"/>
                    </a:lnTo>
                    <a:lnTo>
                      <a:pt x="46553" y="77561"/>
                    </a:lnTo>
                    <a:lnTo>
                      <a:pt x="45458" y="80292"/>
                    </a:lnTo>
                    <a:lnTo>
                      <a:pt x="44363" y="83023"/>
                    </a:lnTo>
                    <a:lnTo>
                      <a:pt x="42720" y="87939"/>
                    </a:lnTo>
                    <a:lnTo>
                      <a:pt x="41077" y="92309"/>
                    </a:lnTo>
                    <a:lnTo>
                      <a:pt x="40529" y="96678"/>
                    </a:lnTo>
                    <a:lnTo>
                      <a:pt x="40529" y="101048"/>
                    </a:lnTo>
                    <a:lnTo>
                      <a:pt x="40529" y="104871"/>
                    </a:lnTo>
                    <a:lnTo>
                      <a:pt x="41077" y="108695"/>
                    </a:lnTo>
                    <a:lnTo>
                      <a:pt x="41624" y="112518"/>
                    </a:lnTo>
                    <a:lnTo>
                      <a:pt x="42720" y="115796"/>
                    </a:lnTo>
                    <a:lnTo>
                      <a:pt x="43815" y="118527"/>
                    </a:lnTo>
                    <a:lnTo>
                      <a:pt x="44910" y="121258"/>
                    </a:lnTo>
                    <a:lnTo>
                      <a:pt x="46006" y="123442"/>
                    </a:lnTo>
                    <a:lnTo>
                      <a:pt x="47101" y="125081"/>
                    </a:lnTo>
                    <a:lnTo>
                      <a:pt x="47649" y="126720"/>
                    </a:lnTo>
                    <a:lnTo>
                      <a:pt x="48744" y="127815"/>
                    </a:lnTo>
                    <a:lnTo>
                      <a:pt x="48744" y="128358"/>
                    </a:lnTo>
                    <a:lnTo>
                      <a:pt x="49292" y="128906"/>
                    </a:lnTo>
                    <a:lnTo>
                      <a:pt x="48744" y="128358"/>
                    </a:lnTo>
                    <a:lnTo>
                      <a:pt x="48197" y="127811"/>
                    </a:lnTo>
                    <a:lnTo>
                      <a:pt x="47101" y="127266"/>
                    </a:lnTo>
                    <a:lnTo>
                      <a:pt x="46006" y="126720"/>
                    </a:lnTo>
                    <a:lnTo>
                      <a:pt x="44910" y="125624"/>
                    </a:lnTo>
                    <a:lnTo>
                      <a:pt x="43815" y="124529"/>
                    </a:lnTo>
                    <a:lnTo>
                      <a:pt x="42172" y="122886"/>
                    </a:lnTo>
                    <a:lnTo>
                      <a:pt x="41077" y="121258"/>
                    </a:lnTo>
                    <a:lnTo>
                      <a:pt x="39434" y="119615"/>
                    </a:lnTo>
                    <a:lnTo>
                      <a:pt x="37243" y="117980"/>
                    </a:lnTo>
                    <a:lnTo>
                      <a:pt x="35600" y="115796"/>
                    </a:lnTo>
                    <a:lnTo>
                      <a:pt x="33957" y="113611"/>
                    </a:lnTo>
                    <a:lnTo>
                      <a:pt x="31766" y="110880"/>
                    </a:lnTo>
                    <a:lnTo>
                      <a:pt x="30123" y="108695"/>
                    </a:lnTo>
                    <a:lnTo>
                      <a:pt x="28480" y="10596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1" name="Freeform 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LQAAngUAADguAAD3BQAAAAAAACYAAAAIAAAA//////////8="/>
                  </a:ext>
                </a:extLst>
              </p:cNvSpPr>
              <p:nvPr/>
            </p:nvSpPr>
            <p:spPr>
              <a:xfrm>
                <a:off x="7460615" y="913130"/>
                <a:ext cx="52705" cy="56515"/>
              </a:xfrm>
              <a:custGeom>
                <a:avLst/>
                <a:gdLst/>
                <a:ahLst/>
                <a:cxnLst/>
                <a:rect l="0" t="0" r="52705" b="56515"/>
                <a:pathLst>
                  <a:path w="52705" h="56515">
                    <a:moveTo>
                      <a:pt x="14670" y="53771"/>
                    </a:moveTo>
                    <a:lnTo>
                      <a:pt x="11953" y="52674"/>
                    </a:lnTo>
                    <a:lnTo>
                      <a:pt x="9780" y="51576"/>
                    </a:lnTo>
                    <a:lnTo>
                      <a:pt x="7606" y="50479"/>
                    </a:lnTo>
                    <a:lnTo>
                      <a:pt x="5433" y="48833"/>
                    </a:lnTo>
                    <a:lnTo>
                      <a:pt x="3803" y="47203"/>
                    </a:lnTo>
                    <a:lnTo>
                      <a:pt x="2716" y="44992"/>
                    </a:lnTo>
                    <a:lnTo>
                      <a:pt x="1630" y="42797"/>
                    </a:lnTo>
                    <a:lnTo>
                      <a:pt x="543" y="40054"/>
                    </a:lnTo>
                    <a:lnTo>
                      <a:pt x="0" y="37310"/>
                    </a:lnTo>
                    <a:lnTo>
                      <a:pt x="0" y="35116"/>
                    </a:lnTo>
                    <a:lnTo>
                      <a:pt x="0" y="31823"/>
                    </a:lnTo>
                    <a:lnTo>
                      <a:pt x="0" y="28531"/>
                    </a:lnTo>
                    <a:lnTo>
                      <a:pt x="0" y="24142"/>
                    </a:lnTo>
                    <a:lnTo>
                      <a:pt x="543" y="19752"/>
                    </a:lnTo>
                    <a:lnTo>
                      <a:pt x="1086" y="16460"/>
                    </a:lnTo>
                    <a:lnTo>
                      <a:pt x="2173" y="13168"/>
                    </a:lnTo>
                    <a:lnTo>
                      <a:pt x="3260" y="9876"/>
                    </a:lnTo>
                    <a:lnTo>
                      <a:pt x="4346" y="7132"/>
                    </a:lnTo>
                    <a:lnTo>
                      <a:pt x="5976" y="4938"/>
                    </a:lnTo>
                    <a:lnTo>
                      <a:pt x="7063" y="3292"/>
                    </a:lnTo>
                    <a:lnTo>
                      <a:pt x="8150" y="1646"/>
                    </a:lnTo>
                    <a:lnTo>
                      <a:pt x="9236" y="548"/>
                    </a:lnTo>
                    <a:lnTo>
                      <a:pt x="9780" y="4"/>
                    </a:lnTo>
                    <a:lnTo>
                      <a:pt x="52705" y="4"/>
                    </a:lnTo>
                    <a:lnTo>
                      <a:pt x="52705" y="44992"/>
                    </a:lnTo>
                    <a:lnTo>
                      <a:pt x="52705" y="54868"/>
                    </a:lnTo>
                    <a:lnTo>
                      <a:pt x="51618" y="54868"/>
                    </a:lnTo>
                    <a:lnTo>
                      <a:pt x="50531" y="54868"/>
                    </a:lnTo>
                    <a:lnTo>
                      <a:pt x="48358" y="55417"/>
                    </a:lnTo>
                    <a:lnTo>
                      <a:pt x="46728" y="55417"/>
                    </a:lnTo>
                    <a:lnTo>
                      <a:pt x="44011" y="55966"/>
                    </a:lnTo>
                    <a:lnTo>
                      <a:pt x="41294" y="55966"/>
                    </a:lnTo>
                    <a:lnTo>
                      <a:pt x="38034" y="56515"/>
                    </a:lnTo>
                    <a:lnTo>
                      <a:pt x="35317" y="56515"/>
                    </a:lnTo>
                    <a:lnTo>
                      <a:pt x="32057" y="56515"/>
                    </a:lnTo>
                    <a:lnTo>
                      <a:pt x="28797" y="56515"/>
                    </a:lnTo>
                    <a:lnTo>
                      <a:pt x="25537" y="56515"/>
                    </a:lnTo>
                    <a:lnTo>
                      <a:pt x="22277" y="55966"/>
                    </a:lnTo>
                    <a:lnTo>
                      <a:pt x="19560" y="55966"/>
                    </a:lnTo>
                    <a:lnTo>
                      <a:pt x="16843" y="54868"/>
                    </a:lnTo>
                    <a:lnTo>
                      <a:pt x="14670" y="5377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40" name="Freeform 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LgAAcQUAAPouAAAjBgAAAAAAACYAAAAIAAAA//////////8="/>
                  </a:ext>
                </a:extLst>
              </p:cNvSpPr>
              <p:nvPr/>
            </p:nvSpPr>
            <p:spPr>
              <a:xfrm>
                <a:off x="7524750" y="884555"/>
                <a:ext cx="111760" cy="113030"/>
              </a:xfrm>
              <a:custGeom>
                <a:avLst/>
                <a:gdLst/>
                <a:ahLst/>
                <a:cxnLst/>
                <a:rect l="0" t="0" r="111760" b="113030"/>
                <a:pathLst>
                  <a:path w="111760" h="113030">
                    <a:moveTo>
                      <a:pt x="102995" y="33854"/>
                    </a:moveTo>
                    <a:lnTo>
                      <a:pt x="101899" y="37131"/>
                    </a:lnTo>
                    <a:lnTo>
                      <a:pt x="100255" y="40407"/>
                    </a:lnTo>
                    <a:lnTo>
                      <a:pt x="98612" y="43137"/>
                    </a:lnTo>
                    <a:lnTo>
                      <a:pt x="96968" y="46413"/>
                    </a:lnTo>
                    <a:lnTo>
                      <a:pt x="94777" y="49690"/>
                    </a:lnTo>
                    <a:lnTo>
                      <a:pt x="93133" y="52420"/>
                    </a:lnTo>
                    <a:lnTo>
                      <a:pt x="91490" y="55696"/>
                    </a:lnTo>
                    <a:lnTo>
                      <a:pt x="89846" y="58426"/>
                    </a:lnTo>
                    <a:lnTo>
                      <a:pt x="87655" y="61156"/>
                    </a:lnTo>
                    <a:lnTo>
                      <a:pt x="86011" y="63887"/>
                    </a:lnTo>
                    <a:lnTo>
                      <a:pt x="83820" y="66078"/>
                    </a:lnTo>
                    <a:lnTo>
                      <a:pt x="81629" y="68801"/>
                    </a:lnTo>
                    <a:lnTo>
                      <a:pt x="79985" y="70985"/>
                    </a:lnTo>
                    <a:lnTo>
                      <a:pt x="77794" y="73176"/>
                    </a:lnTo>
                    <a:lnTo>
                      <a:pt x="75602" y="75368"/>
                    </a:lnTo>
                    <a:lnTo>
                      <a:pt x="73411" y="77537"/>
                    </a:lnTo>
                    <a:lnTo>
                      <a:pt x="70672" y="79722"/>
                    </a:lnTo>
                    <a:lnTo>
                      <a:pt x="67933" y="81360"/>
                    </a:lnTo>
                    <a:lnTo>
                      <a:pt x="64645" y="82998"/>
                    </a:lnTo>
                    <a:lnTo>
                      <a:pt x="61906" y="84090"/>
                    </a:lnTo>
                    <a:lnTo>
                      <a:pt x="58071" y="84636"/>
                    </a:lnTo>
                    <a:lnTo>
                      <a:pt x="55332" y="85728"/>
                    </a:lnTo>
                    <a:lnTo>
                      <a:pt x="52045" y="86274"/>
                    </a:lnTo>
                    <a:lnTo>
                      <a:pt x="48758" y="86274"/>
                    </a:lnTo>
                    <a:lnTo>
                      <a:pt x="45471" y="86274"/>
                    </a:lnTo>
                    <a:lnTo>
                      <a:pt x="42732" y="86820"/>
                    </a:lnTo>
                    <a:lnTo>
                      <a:pt x="40540" y="86274"/>
                    </a:lnTo>
                    <a:lnTo>
                      <a:pt x="37801" y="86274"/>
                    </a:lnTo>
                    <a:lnTo>
                      <a:pt x="36158" y="86274"/>
                    </a:lnTo>
                    <a:lnTo>
                      <a:pt x="35062" y="86274"/>
                    </a:lnTo>
                    <a:lnTo>
                      <a:pt x="33966" y="86274"/>
                    </a:lnTo>
                    <a:lnTo>
                      <a:pt x="33966" y="113030"/>
                    </a:lnTo>
                    <a:lnTo>
                      <a:pt x="9313" y="71531"/>
                    </a:lnTo>
                    <a:lnTo>
                      <a:pt x="0" y="55696"/>
                    </a:lnTo>
                    <a:lnTo>
                      <a:pt x="33966" y="0"/>
                    </a:lnTo>
                    <a:lnTo>
                      <a:pt x="33966" y="14743"/>
                    </a:lnTo>
                    <a:lnTo>
                      <a:pt x="33966" y="32216"/>
                    </a:lnTo>
                    <a:lnTo>
                      <a:pt x="34514" y="32216"/>
                    </a:lnTo>
                    <a:lnTo>
                      <a:pt x="35062" y="32216"/>
                    </a:lnTo>
                    <a:lnTo>
                      <a:pt x="36705" y="32216"/>
                    </a:lnTo>
                    <a:lnTo>
                      <a:pt x="38897" y="32216"/>
                    </a:lnTo>
                    <a:lnTo>
                      <a:pt x="41088" y="32216"/>
                    </a:lnTo>
                    <a:lnTo>
                      <a:pt x="43827" y="32216"/>
                    </a:lnTo>
                    <a:lnTo>
                      <a:pt x="47115" y="32216"/>
                    </a:lnTo>
                    <a:lnTo>
                      <a:pt x="50402" y="32216"/>
                    </a:lnTo>
                    <a:lnTo>
                      <a:pt x="53689" y="32216"/>
                    </a:lnTo>
                    <a:lnTo>
                      <a:pt x="57524" y="32216"/>
                    </a:lnTo>
                    <a:lnTo>
                      <a:pt x="60811" y="32216"/>
                    </a:lnTo>
                    <a:lnTo>
                      <a:pt x="64645" y="31670"/>
                    </a:lnTo>
                    <a:lnTo>
                      <a:pt x="67933" y="31670"/>
                    </a:lnTo>
                    <a:lnTo>
                      <a:pt x="71220" y="31124"/>
                    </a:lnTo>
                    <a:lnTo>
                      <a:pt x="73959" y="31124"/>
                    </a:lnTo>
                    <a:lnTo>
                      <a:pt x="76698" y="31124"/>
                    </a:lnTo>
                    <a:lnTo>
                      <a:pt x="78889" y="30578"/>
                    </a:lnTo>
                    <a:lnTo>
                      <a:pt x="81081" y="30578"/>
                    </a:lnTo>
                    <a:lnTo>
                      <a:pt x="83272" y="30578"/>
                    </a:lnTo>
                    <a:lnTo>
                      <a:pt x="85464" y="30032"/>
                    </a:lnTo>
                    <a:lnTo>
                      <a:pt x="87655" y="30032"/>
                    </a:lnTo>
                    <a:lnTo>
                      <a:pt x="89846" y="29486"/>
                    </a:lnTo>
                    <a:lnTo>
                      <a:pt x="91490" y="28940"/>
                    </a:lnTo>
                    <a:lnTo>
                      <a:pt x="93133" y="28394"/>
                    </a:lnTo>
                    <a:lnTo>
                      <a:pt x="98064" y="24572"/>
                    </a:lnTo>
                    <a:lnTo>
                      <a:pt x="101899" y="20737"/>
                    </a:lnTo>
                    <a:lnTo>
                      <a:pt x="105186" y="16927"/>
                    </a:lnTo>
                    <a:lnTo>
                      <a:pt x="107925" y="12559"/>
                    </a:lnTo>
                    <a:lnTo>
                      <a:pt x="109569" y="8737"/>
                    </a:lnTo>
                    <a:lnTo>
                      <a:pt x="110664" y="6006"/>
                    </a:lnTo>
                    <a:lnTo>
                      <a:pt x="111212" y="3822"/>
                    </a:lnTo>
                    <a:lnTo>
                      <a:pt x="111760" y="3274"/>
                    </a:lnTo>
                    <a:lnTo>
                      <a:pt x="111760" y="3822"/>
                    </a:lnTo>
                    <a:lnTo>
                      <a:pt x="111212" y="5460"/>
                    </a:lnTo>
                    <a:lnTo>
                      <a:pt x="110664" y="8737"/>
                    </a:lnTo>
                    <a:lnTo>
                      <a:pt x="110116" y="12559"/>
                    </a:lnTo>
                    <a:lnTo>
                      <a:pt x="109021" y="16927"/>
                    </a:lnTo>
                    <a:lnTo>
                      <a:pt x="107925" y="22388"/>
                    </a:lnTo>
                    <a:lnTo>
                      <a:pt x="105734" y="27848"/>
                    </a:lnTo>
                    <a:lnTo>
                      <a:pt x="102995" y="3385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39" name="Rectangle 7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7LQAACwYAAAovAAB0BwAAAAAAACYAAAAIAAAA//////////8="/>
                  </a:ext>
                </a:extLst>
              </p:cNvSpPr>
              <p:nvPr/>
            </p:nvSpPr>
            <p:spPr>
              <a:xfrm>
                <a:off x="7393305" y="982345"/>
                <a:ext cx="253365" cy="22923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500" b="1">
                    <a:solidFill>
                      <a:srgbClr val="000000"/>
                    </a:solidFill>
                    <a:latin typeface="Arial Black" pitchFamily="1" charset="0"/>
                    <a:ea typeface="Calibri" pitchFamily="2" charset="0"/>
                    <a:cs typeface="Arial" pitchFamily="1" charset="0"/>
                  </a:rPr>
                  <a:t>OTHER</a:t>
                </a:r>
                <a:endParaRPr lang="it-it">
                  <a:latin typeface="Arial" pitchFamily="1" charset="0"/>
                  <a:ea typeface="Calibri" pitchFamily="2" charset="0"/>
                  <a:cs typeface="Arial" pitchFamily="1" charset="0"/>
                </a:endParaRPr>
              </a:p>
            </p:txBody>
          </p:sp>
        </p:grpSp>
        <p:sp>
          <p:nvSpPr>
            <p:cNvPr id="137" name="Rectangle 7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KwAA+AYAAF0xAADcCAAAAAAAACYAAAAIAAAA//////////8="/>
                </a:ext>
              </a:extLst>
            </p:cNvSpPr>
            <p:nvPr/>
          </p:nvSpPr>
          <p:spPr>
            <a:xfrm>
              <a:off x="7070090" y="1132840"/>
              <a:ext cx="954405" cy="307340"/>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1200">
                  <a:solidFill>
                    <a:srgbClr val="000000"/>
                  </a:solidFill>
                </a:rPr>
                <a:t>RECOVERY of DRY FRACTIONS</a:t>
              </a:r>
              <a:endParaRPr lang="it-it" sz="1200">
                <a:latin typeface="Arial" pitchFamily="1" charset="0"/>
                <a:ea typeface="Calibri" pitchFamily="2" charset="0"/>
                <a:cs typeface="Arial" pitchFamily="1" charset="0"/>
              </a:endParaRPr>
            </a:p>
          </p:txBody>
        </p:sp>
        <p:sp>
          <p:nvSpPr>
            <p:cNvPr id="136" name="Freeform 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JQAAhgUAAGcsAABBIwAAAAAAACYAAAAIAAAA//////////8="/>
                </a:ext>
              </a:extLst>
            </p:cNvSpPr>
            <p:nvPr/>
          </p:nvSpPr>
          <p:spPr>
            <a:xfrm>
              <a:off x="6038215" y="897890"/>
              <a:ext cx="1179830" cy="4832985"/>
            </a:xfrm>
            <a:custGeom>
              <a:avLst/>
              <a:gdLst/>
              <a:ahLst/>
              <a:cxnLst/>
              <a:rect l="0" t="0" r="1179830" b="4832985"/>
              <a:pathLst>
                <a:path w="1179830" h="4832985">
                  <a:moveTo>
                    <a:pt x="0" y="0"/>
                  </a:moveTo>
                  <a:cubicBezTo>
                    <a:pt x="585790" y="0"/>
                    <a:pt x="585790" y="4832985"/>
                    <a:pt x="1179830" y="4832985"/>
                  </a:cubicBezTo>
                </a:path>
              </a:pathLst>
            </a:custGeom>
            <a:no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35" name="Freeform 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aLAAAGyMAANosAACDIwAAAAAAACYAAAAIAAAA//////////8="/>
                </a:ext>
              </a:extLst>
            </p:cNvSpPr>
            <p:nvPr/>
          </p:nvSpPr>
          <p:spPr>
            <a:xfrm>
              <a:off x="7209790" y="5706745"/>
              <a:ext cx="81280" cy="66040"/>
            </a:xfrm>
            <a:custGeom>
              <a:avLst/>
              <a:gdLst/>
              <a:ahLst/>
              <a:cxnLst/>
              <a:rect l="0" t="0" r="81280" b="66040"/>
              <a:pathLst>
                <a:path w="81280" h="66040">
                  <a:moveTo>
                    <a:pt x="81280" y="33020"/>
                  </a:moveTo>
                  <a:lnTo>
                    <a:pt x="0" y="0"/>
                  </a:lnTo>
                  <a:lnTo>
                    <a:pt x="0" y="66040"/>
                  </a:lnTo>
                  <a:lnTo>
                    <a:pt x="81280" y="33020"/>
                  </a:lnTo>
                  <a:close/>
                </a:path>
              </a:pathLst>
            </a:custGeom>
            <a:solidFill>
              <a:srgbClr val="000000"/>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34" name="Rectangle 7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aLAAALRIAAFIvAAClFAAAAAAAACYAAAAIAAAA//////////8="/>
                </a:ext>
              </a:extLst>
            </p:cNvSpPr>
            <p:nvPr/>
          </p:nvSpPr>
          <p:spPr>
            <a:xfrm>
              <a:off x="7291070" y="2954655"/>
              <a:ext cx="401320" cy="40132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09" name="Group 7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osAAAtEgAAXy8AALIUAAAAAAAAJgAAAAgAAAD/////AAAAAA=="/>
                </a:ext>
              </a:extLst>
            </p:cNvGrpSpPr>
            <p:nvPr/>
          </p:nvGrpSpPr>
          <p:grpSpPr>
            <a:xfrm>
              <a:off x="7291070" y="2954655"/>
              <a:ext cx="409575" cy="409575"/>
              <a:chOff x="7291070" y="2954655"/>
              <a:chExt cx="409575" cy="409575"/>
            </a:xfrm>
          </p:grpSpPr>
          <p:sp>
            <p:nvSpPr>
              <p:cNvPr id="133" name="Freeform 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LAAALRIAAF8vAACyFAAAAAAAACYAAAAIAAAA//////////8="/>
                  </a:ext>
                </a:extLst>
              </p:cNvSpPr>
              <p:nvPr/>
            </p:nvSpPr>
            <p:spPr>
              <a:xfrm>
                <a:off x="7291070" y="2954655"/>
                <a:ext cx="409575" cy="409575"/>
              </a:xfrm>
              <a:custGeom>
                <a:avLst/>
                <a:gdLst/>
                <a:ahLst/>
                <a:cxnLst/>
                <a:rect l="0" t="0" r="409575" b="409575"/>
                <a:pathLst>
                  <a:path w="409575" h="409575">
                    <a:moveTo>
                      <a:pt x="314007" y="0"/>
                    </a:moveTo>
                    <a:lnTo>
                      <a:pt x="95567" y="0"/>
                    </a:lnTo>
                    <a:cubicBezTo>
                      <a:pt x="43232" y="0"/>
                      <a:pt x="0" y="43232"/>
                      <a:pt x="0" y="95567"/>
                    </a:cubicBezTo>
                    <a:lnTo>
                      <a:pt x="0" y="314007"/>
                    </a:lnTo>
                    <a:cubicBezTo>
                      <a:pt x="0" y="366342"/>
                      <a:pt x="43232" y="407299"/>
                      <a:pt x="95567" y="409575"/>
                    </a:cubicBezTo>
                    <a:lnTo>
                      <a:pt x="314007" y="409575"/>
                    </a:lnTo>
                    <a:cubicBezTo>
                      <a:pt x="366342" y="407299"/>
                      <a:pt x="407299" y="366342"/>
                      <a:pt x="409575" y="314007"/>
                    </a:cubicBezTo>
                    <a:lnTo>
                      <a:pt x="409575" y="95567"/>
                    </a:lnTo>
                    <a:cubicBezTo>
                      <a:pt x="407299" y="43232"/>
                      <a:pt x="366342" y="0"/>
                      <a:pt x="314007"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32" name="Freeform 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AFLQAAWBIAADQvAACHFAAAAAAAACYAAAAIAAAA//////////8="/>
                  </a:ext>
                </a:extLst>
              </p:cNvSpPr>
              <p:nvPr/>
            </p:nvSpPr>
            <p:spPr>
              <a:xfrm>
                <a:off x="7318375" y="2981960"/>
                <a:ext cx="354965" cy="354965"/>
              </a:xfrm>
              <a:custGeom>
                <a:avLst/>
                <a:gdLst/>
                <a:ahLst/>
                <a:cxnLst/>
                <a:rect l="0" t="0" r="354965" b="354965"/>
                <a:pathLst>
                  <a:path w="354965" h="354965">
                    <a:moveTo>
                      <a:pt x="68262" y="0"/>
                    </a:moveTo>
                    <a:lnTo>
                      <a:pt x="286702" y="0"/>
                    </a:lnTo>
                    <a:cubicBezTo>
                      <a:pt x="323109" y="0"/>
                      <a:pt x="354965" y="29580"/>
                      <a:pt x="354965" y="68262"/>
                    </a:cubicBezTo>
                    <a:lnTo>
                      <a:pt x="354965" y="286702"/>
                    </a:lnTo>
                    <a:cubicBezTo>
                      <a:pt x="354965" y="323109"/>
                      <a:pt x="323109" y="354965"/>
                      <a:pt x="286702" y="354965"/>
                    </a:cubicBezTo>
                    <a:lnTo>
                      <a:pt x="68262" y="354965"/>
                    </a:lnTo>
                    <a:cubicBezTo>
                      <a:pt x="29580" y="354965"/>
                      <a:pt x="0" y="323109"/>
                      <a:pt x="0" y="286702"/>
                    </a:cubicBezTo>
                    <a:lnTo>
                      <a:pt x="0" y="68262"/>
                    </a:lnTo>
                    <a:cubicBezTo>
                      <a:pt x="0" y="29580"/>
                      <a:pt x="29580" y="0"/>
                      <a:pt x="68262" y="0"/>
                    </a:cubicBezTo>
                    <a:close/>
                  </a:path>
                </a:pathLst>
              </a:custGeom>
              <a:solidFill>
                <a:srgbClr val="B96921"/>
              </a:solidFill>
              <a:ln>
                <a:noFill/>
              </a:ln>
              <a:effectLst/>
            </p:spPr>
            <p:txBody>
              <a:bodyPr vert="horz" wrap="square" lIns="91440" tIns="45720" rIns="91440" bIns="45720" numCol="1" spcCol="215900" anchor="t"/>
              <a:lstStyle/>
              <a:p>
                <a:pPr>
                  <a:defRPr lang="en-us"/>
                </a:pPr>
                <a:endParaRPr/>
              </a:p>
            </p:txBody>
          </p:sp>
          <p:sp>
            <p:nvSpPr>
              <p:cNvPr id="131" name="Freeform 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LQAAnBIAADIuAAByFAAAAAAAACYAAAAIAAAA//////////8="/>
                  </a:ext>
                </a:extLst>
              </p:cNvSpPr>
              <p:nvPr/>
            </p:nvSpPr>
            <p:spPr>
              <a:xfrm>
                <a:off x="7343775" y="3025140"/>
                <a:ext cx="165735" cy="298450"/>
              </a:xfrm>
              <a:custGeom>
                <a:avLst/>
                <a:gdLst/>
                <a:ahLst/>
                <a:cxnLst/>
                <a:rect l="0" t="0" r="165735" b="298450"/>
                <a:pathLst>
                  <a:path w="165735" h="298450">
                    <a:moveTo>
                      <a:pt x="93084" y="0"/>
                    </a:moveTo>
                    <a:cubicBezTo>
                      <a:pt x="133950" y="2278"/>
                      <a:pt x="165735" y="13669"/>
                      <a:pt x="165735" y="29617"/>
                    </a:cubicBezTo>
                    <a:lnTo>
                      <a:pt x="165735" y="268833"/>
                    </a:lnTo>
                    <a:cubicBezTo>
                      <a:pt x="165735" y="287059"/>
                      <a:pt x="127139" y="298450"/>
                      <a:pt x="81732" y="298450"/>
                    </a:cubicBezTo>
                    <a:cubicBezTo>
                      <a:pt x="36325" y="298450"/>
                      <a:pt x="0" y="287059"/>
                      <a:pt x="0" y="268833"/>
                    </a:cubicBezTo>
                    <a:cubicBezTo>
                      <a:pt x="0" y="161755"/>
                      <a:pt x="0" y="175425"/>
                      <a:pt x="0" y="29617"/>
                    </a:cubicBezTo>
                    <a:cubicBezTo>
                      <a:pt x="0" y="15948"/>
                      <a:pt x="27244" y="4556"/>
                      <a:pt x="63569" y="0"/>
                    </a:cubicBezTo>
                    <a:lnTo>
                      <a:pt x="93084"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30" name="Freeform 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LQAAmRIAADUuAAB4FAAAAAAAACYAAAAIAAAA//////////8="/>
                  </a:ext>
                </a:extLst>
              </p:cNvSpPr>
              <p:nvPr/>
            </p:nvSpPr>
            <p:spPr>
              <a:xfrm>
                <a:off x="7339330" y="3023235"/>
                <a:ext cx="172085" cy="304165"/>
              </a:xfrm>
              <a:custGeom>
                <a:avLst/>
                <a:gdLst/>
                <a:ahLst/>
                <a:cxnLst/>
                <a:rect l="0" t="0" r="172085" b="304165"/>
                <a:pathLst>
                  <a:path w="172085" h="304165">
                    <a:moveTo>
                      <a:pt x="97363" y="0"/>
                    </a:moveTo>
                    <a:lnTo>
                      <a:pt x="97363" y="4539"/>
                    </a:lnTo>
                    <a:lnTo>
                      <a:pt x="97363" y="0"/>
                    </a:lnTo>
                    <a:close/>
                    <a:moveTo>
                      <a:pt x="97363" y="0"/>
                    </a:moveTo>
                    <a:cubicBezTo>
                      <a:pt x="104156" y="0"/>
                      <a:pt x="108685" y="0"/>
                      <a:pt x="115478" y="0"/>
                    </a:cubicBezTo>
                    <a:lnTo>
                      <a:pt x="113213" y="6809"/>
                    </a:lnTo>
                    <a:cubicBezTo>
                      <a:pt x="108685" y="6809"/>
                      <a:pt x="104156" y="6809"/>
                      <a:pt x="97363" y="4539"/>
                    </a:cubicBezTo>
                    <a:lnTo>
                      <a:pt x="97363" y="0"/>
                    </a:lnTo>
                    <a:close/>
                    <a:moveTo>
                      <a:pt x="115478" y="0"/>
                    </a:moveTo>
                    <a:cubicBezTo>
                      <a:pt x="120006" y="2269"/>
                      <a:pt x="124535" y="2269"/>
                      <a:pt x="129063" y="2269"/>
                    </a:cubicBezTo>
                    <a:lnTo>
                      <a:pt x="129063" y="9079"/>
                    </a:lnTo>
                    <a:cubicBezTo>
                      <a:pt x="124535" y="9079"/>
                      <a:pt x="120006" y="6809"/>
                      <a:pt x="113213" y="6809"/>
                    </a:cubicBezTo>
                    <a:lnTo>
                      <a:pt x="115478" y="0"/>
                    </a:lnTo>
                    <a:close/>
                    <a:moveTo>
                      <a:pt x="129063" y="2269"/>
                    </a:moveTo>
                    <a:cubicBezTo>
                      <a:pt x="156235" y="9079"/>
                      <a:pt x="172085" y="18159"/>
                      <a:pt x="172085" y="31778"/>
                    </a:cubicBezTo>
                    <a:lnTo>
                      <a:pt x="167556" y="31778"/>
                    </a:lnTo>
                    <a:cubicBezTo>
                      <a:pt x="167556" y="22698"/>
                      <a:pt x="151706" y="13619"/>
                      <a:pt x="129063" y="9079"/>
                    </a:cubicBezTo>
                    <a:lnTo>
                      <a:pt x="129063" y="2269"/>
                    </a:lnTo>
                    <a:close/>
                    <a:moveTo>
                      <a:pt x="172085" y="31778"/>
                    </a:moveTo>
                    <a:lnTo>
                      <a:pt x="172085" y="270116"/>
                    </a:lnTo>
                    <a:lnTo>
                      <a:pt x="167556" y="270116"/>
                    </a:lnTo>
                    <a:lnTo>
                      <a:pt x="167556" y="31778"/>
                    </a:lnTo>
                    <a:lnTo>
                      <a:pt x="172085" y="31778"/>
                    </a:lnTo>
                    <a:close/>
                    <a:moveTo>
                      <a:pt x="172085" y="270116"/>
                    </a:moveTo>
                    <a:lnTo>
                      <a:pt x="167556" y="270116"/>
                    </a:lnTo>
                    <a:lnTo>
                      <a:pt x="172085" y="270116"/>
                    </a:lnTo>
                    <a:close/>
                    <a:moveTo>
                      <a:pt x="172085" y="270116"/>
                    </a:moveTo>
                    <a:cubicBezTo>
                      <a:pt x="172085" y="281466"/>
                      <a:pt x="163027" y="288275"/>
                      <a:pt x="147177" y="295085"/>
                    </a:cubicBezTo>
                    <a:lnTo>
                      <a:pt x="144913" y="288275"/>
                    </a:lnTo>
                    <a:cubicBezTo>
                      <a:pt x="158499" y="283736"/>
                      <a:pt x="167556" y="276926"/>
                      <a:pt x="167556" y="270116"/>
                    </a:cubicBezTo>
                    <a:lnTo>
                      <a:pt x="172085" y="270116"/>
                    </a:lnTo>
                    <a:close/>
                    <a:moveTo>
                      <a:pt x="147177" y="295085"/>
                    </a:moveTo>
                    <a:cubicBezTo>
                      <a:pt x="131328" y="299625"/>
                      <a:pt x="108685" y="304165"/>
                      <a:pt x="86042" y="304165"/>
                    </a:cubicBezTo>
                    <a:lnTo>
                      <a:pt x="86042" y="297355"/>
                    </a:lnTo>
                    <a:cubicBezTo>
                      <a:pt x="108685" y="297355"/>
                      <a:pt x="129063" y="295085"/>
                      <a:pt x="144913" y="288275"/>
                    </a:cubicBezTo>
                    <a:lnTo>
                      <a:pt x="147177" y="295085"/>
                    </a:lnTo>
                    <a:close/>
                    <a:moveTo>
                      <a:pt x="86042" y="304165"/>
                    </a:moveTo>
                    <a:lnTo>
                      <a:pt x="86042" y="297355"/>
                    </a:lnTo>
                    <a:lnTo>
                      <a:pt x="86042" y="304165"/>
                    </a:lnTo>
                    <a:close/>
                    <a:moveTo>
                      <a:pt x="86042" y="304165"/>
                    </a:moveTo>
                    <a:lnTo>
                      <a:pt x="86042" y="297355"/>
                    </a:lnTo>
                    <a:lnTo>
                      <a:pt x="86042" y="304165"/>
                    </a:lnTo>
                    <a:close/>
                    <a:moveTo>
                      <a:pt x="86042" y="304165"/>
                    </a:moveTo>
                    <a:lnTo>
                      <a:pt x="86042" y="297355"/>
                    </a:lnTo>
                    <a:lnTo>
                      <a:pt x="86042" y="304165"/>
                    </a:lnTo>
                    <a:close/>
                    <a:moveTo>
                      <a:pt x="86042" y="304165"/>
                    </a:moveTo>
                    <a:cubicBezTo>
                      <a:pt x="63399" y="304165"/>
                      <a:pt x="43021" y="299625"/>
                      <a:pt x="27171" y="295085"/>
                    </a:cubicBezTo>
                    <a:lnTo>
                      <a:pt x="29435" y="288275"/>
                    </a:lnTo>
                    <a:cubicBezTo>
                      <a:pt x="43021" y="295085"/>
                      <a:pt x="63399" y="297355"/>
                      <a:pt x="86042" y="297355"/>
                    </a:cubicBezTo>
                    <a:lnTo>
                      <a:pt x="86042" y="304165"/>
                    </a:lnTo>
                    <a:close/>
                    <a:moveTo>
                      <a:pt x="27171" y="295085"/>
                    </a:moveTo>
                    <a:cubicBezTo>
                      <a:pt x="11321" y="288275"/>
                      <a:pt x="0" y="281466"/>
                      <a:pt x="0" y="270116"/>
                    </a:cubicBezTo>
                    <a:lnTo>
                      <a:pt x="6792" y="270116"/>
                    </a:lnTo>
                    <a:cubicBezTo>
                      <a:pt x="6792" y="276926"/>
                      <a:pt x="15849" y="283736"/>
                      <a:pt x="29435" y="288275"/>
                    </a:cubicBezTo>
                    <a:lnTo>
                      <a:pt x="27171" y="295085"/>
                    </a:lnTo>
                    <a:close/>
                    <a:moveTo>
                      <a:pt x="0" y="270116"/>
                    </a:moveTo>
                    <a:lnTo>
                      <a:pt x="6792" y="270116"/>
                    </a:lnTo>
                    <a:lnTo>
                      <a:pt x="0" y="270116"/>
                    </a:lnTo>
                    <a:close/>
                    <a:moveTo>
                      <a:pt x="0" y="270116"/>
                    </a:moveTo>
                    <a:lnTo>
                      <a:pt x="0" y="31778"/>
                    </a:lnTo>
                    <a:lnTo>
                      <a:pt x="6792" y="31778"/>
                    </a:lnTo>
                    <a:lnTo>
                      <a:pt x="6792" y="270116"/>
                    </a:lnTo>
                    <a:lnTo>
                      <a:pt x="0" y="270116"/>
                    </a:lnTo>
                    <a:close/>
                    <a:moveTo>
                      <a:pt x="0" y="31778"/>
                    </a:moveTo>
                    <a:lnTo>
                      <a:pt x="6792" y="31778"/>
                    </a:lnTo>
                    <a:lnTo>
                      <a:pt x="0" y="31778"/>
                    </a:lnTo>
                    <a:close/>
                    <a:moveTo>
                      <a:pt x="0" y="31778"/>
                    </a:moveTo>
                    <a:cubicBezTo>
                      <a:pt x="0" y="29508"/>
                      <a:pt x="2264" y="27238"/>
                      <a:pt x="2264" y="24968"/>
                    </a:cubicBezTo>
                    <a:lnTo>
                      <a:pt x="6792" y="27238"/>
                    </a:lnTo>
                    <a:cubicBezTo>
                      <a:pt x="6792" y="29508"/>
                      <a:pt x="6792" y="29508"/>
                      <a:pt x="6792" y="31778"/>
                    </a:cubicBezTo>
                    <a:lnTo>
                      <a:pt x="0" y="31778"/>
                    </a:lnTo>
                    <a:close/>
                    <a:moveTo>
                      <a:pt x="2264" y="24968"/>
                    </a:moveTo>
                    <a:cubicBezTo>
                      <a:pt x="4528" y="22698"/>
                      <a:pt x="4528" y="20428"/>
                      <a:pt x="6792" y="18159"/>
                    </a:cubicBezTo>
                    <a:lnTo>
                      <a:pt x="11321" y="22688"/>
                    </a:lnTo>
                    <a:cubicBezTo>
                      <a:pt x="9057" y="24968"/>
                      <a:pt x="9057" y="24968"/>
                      <a:pt x="6792" y="27238"/>
                    </a:cubicBezTo>
                    <a:lnTo>
                      <a:pt x="2264" y="24968"/>
                    </a:lnTo>
                    <a:close/>
                    <a:moveTo>
                      <a:pt x="6792" y="18159"/>
                    </a:moveTo>
                    <a:cubicBezTo>
                      <a:pt x="18114" y="9079"/>
                      <a:pt x="40756" y="2269"/>
                      <a:pt x="67928" y="0"/>
                    </a:cubicBezTo>
                    <a:lnTo>
                      <a:pt x="67928" y="6809"/>
                    </a:lnTo>
                    <a:cubicBezTo>
                      <a:pt x="43021" y="9079"/>
                      <a:pt x="20378" y="13619"/>
                      <a:pt x="11321" y="22698"/>
                    </a:cubicBezTo>
                    <a:lnTo>
                      <a:pt x="6792" y="18169"/>
                    </a:lnTo>
                    <a:close/>
                    <a:moveTo>
                      <a:pt x="67928" y="0"/>
                    </a:moveTo>
                    <a:lnTo>
                      <a:pt x="67928" y="2269"/>
                    </a:lnTo>
                    <a:lnTo>
                      <a:pt x="67928" y="0"/>
                    </a:lnTo>
                    <a:close/>
                    <a:moveTo>
                      <a:pt x="67928" y="0"/>
                    </a:moveTo>
                    <a:lnTo>
                      <a:pt x="97363" y="0"/>
                    </a:lnTo>
                    <a:lnTo>
                      <a:pt x="97363" y="4539"/>
                    </a:lnTo>
                    <a:lnTo>
                      <a:pt x="67928" y="6809"/>
                    </a:lnTo>
                    <a:lnTo>
                      <a:pt x="67928" y="0"/>
                    </a:lnTo>
                    <a:close/>
                    <a:moveTo>
                      <a:pt x="97363" y="0"/>
                    </a:moveTo>
                    <a:lnTo>
                      <a:pt x="97363" y="2269"/>
                    </a:lnTo>
                    <a:lnTo>
                      <a:pt x="97363"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29" name="Freeform 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I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FLgAAKBMAAPQuAACCEwAAAAAAACYAAAAIAAAA//////////8="/>
                  </a:ext>
                </a:extLst>
              </p:cNvSpPr>
              <p:nvPr/>
            </p:nvSpPr>
            <p:spPr>
              <a:xfrm>
                <a:off x="7562215" y="3114040"/>
                <a:ext cx="70485" cy="57150"/>
              </a:xfrm>
              <a:custGeom>
                <a:avLst/>
                <a:gdLst/>
                <a:ahLst/>
                <a:cxnLst/>
                <a:rect l="0" t="0" r="70485" b="57150"/>
                <a:pathLst>
                  <a:path w="70485" h="57150">
                    <a:moveTo>
                      <a:pt x="0" y="57150"/>
                    </a:moveTo>
                    <a:lnTo>
                      <a:pt x="13642" y="54864"/>
                    </a:lnTo>
                    <a:lnTo>
                      <a:pt x="59116" y="54864"/>
                    </a:lnTo>
                    <a:lnTo>
                      <a:pt x="65937" y="20574"/>
                    </a:lnTo>
                    <a:cubicBezTo>
                      <a:pt x="68211" y="16002"/>
                      <a:pt x="70485" y="11430"/>
                      <a:pt x="70485" y="9144"/>
                    </a:cubicBezTo>
                    <a:cubicBezTo>
                      <a:pt x="68211" y="0"/>
                      <a:pt x="18189" y="2286"/>
                      <a:pt x="11368" y="4572"/>
                    </a:cubicBezTo>
                    <a:cubicBezTo>
                      <a:pt x="11368" y="4572"/>
                      <a:pt x="0" y="6858"/>
                      <a:pt x="0" y="6858"/>
                    </a:cubicBezTo>
                    <a:lnTo>
                      <a:pt x="0" y="57150"/>
                    </a:lnTo>
                    <a:close/>
                    <a:moveTo>
                      <a:pt x="11368" y="20574"/>
                    </a:moveTo>
                    <a:cubicBezTo>
                      <a:pt x="9094" y="20574"/>
                      <a:pt x="6821" y="22860"/>
                      <a:pt x="6821" y="22860"/>
                    </a:cubicBezTo>
                    <a:lnTo>
                      <a:pt x="6821" y="34290"/>
                    </a:lnTo>
                    <a:cubicBezTo>
                      <a:pt x="6821" y="36576"/>
                      <a:pt x="9094" y="36576"/>
                      <a:pt x="11368" y="36576"/>
                    </a:cubicBezTo>
                    <a:cubicBezTo>
                      <a:pt x="13642" y="36576"/>
                      <a:pt x="15915" y="32004"/>
                      <a:pt x="15915" y="27432"/>
                    </a:cubicBezTo>
                    <a:cubicBezTo>
                      <a:pt x="15915" y="22860"/>
                      <a:pt x="13642" y="20574"/>
                      <a:pt x="11368" y="20574"/>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28" name="Freeform 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BLgAAJBMAAPcuAACIEwAAAAAAACYAAAAIAAAA//////////8="/>
                  </a:ext>
                </a:extLst>
              </p:cNvSpPr>
              <p:nvPr/>
            </p:nvSpPr>
            <p:spPr>
              <a:xfrm>
                <a:off x="7559675" y="3111500"/>
                <a:ext cx="74930" cy="63500"/>
              </a:xfrm>
              <a:custGeom>
                <a:avLst/>
                <a:gdLst/>
                <a:ahLst/>
                <a:cxnLst/>
                <a:rect l="0" t="0" r="74930" b="63500"/>
                <a:pathLst>
                  <a:path w="74930" h="63500">
                    <a:moveTo>
                      <a:pt x="2271" y="56696"/>
                    </a:moveTo>
                    <a:lnTo>
                      <a:pt x="15894" y="54429"/>
                    </a:lnTo>
                    <a:lnTo>
                      <a:pt x="18165" y="58964"/>
                    </a:lnTo>
                    <a:lnTo>
                      <a:pt x="4541" y="63500"/>
                    </a:lnTo>
                    <a:lnTo>
                      <a:pt x="2271" y="56696"/>
                    </a:lnTo>
                    <a:close/>
                    <a:moveTo>
                      <a:pt x="15894" y="54429"/>
                    </a:moveTo>
                    <a:lnTo>
                      <a:pt x="15894" y="52161"/>
                    </a:lnTo>
                    <a:lnTo>
                      <a:pt x="15894" y="56696"/>
                    </a:lnTo>
                    <a:lnTo>
                      <a:pt x="15894" y="54429"/>
                    </a:lnTo>
                    <a:close/>
                    <a:moveTo>
                      <a:pt x="15894" y="52161"/>
                    </a:moveTo>
                    <a:lnTo>
                      <a:pt x="61306" y="52161"/>
                    </a:lnTo>
                    <a:lnTo>
                      <a:pt x="61306" y="58964"/>
                    </a:lnTo>
                    <a:lnTo>
                      <a:pt x="15894" y="58964"/>
                    </a:lnTo>
                    <a:lnTo>
                      <a:pt x="15894" y="52161"/>
                    </a:lnTo>
                    <a:close/>
                    <a:moveTo>
                      <a:pt x="65848" y="56696"/>
                    </a:moveTo>
                    <a:lnTo>
                      <a:pt x="65848" y="58964"/>
                    </a:lnTo>
                    <a:lnTo>
                      <a:pt x="61306" y="58964"/>
                    </a:lnTo>
                    <a:lnTo>
                      <a:pt x="61306" y="56696"/>
                    </a:lnTo>
                    <a:lnTo>
                      <a:pt x="65848" y="56696"/>
                    </a:lnTo>
                    <a:close/>
                    <a:moveTo>
                      <a:pt x="59036" y="54429"/>
                    </a:moveTo>
                    <a:lnTo>
                      <a:pt x="65848" y="22679"/>
                    </a:lnTo>
                    <a:lnTo>
                      <a:pt x="72659" y="24946"/>
                    </a:lnTo>
                    <a:lnTo>
                      <a:pt x="65848" y="56696"/>
                    </a:lnTo>
                    <a:lnTo>
                      <a:pt x="59036" y="54429"/>
                    </a:lnTo>
                    <a:close/>
                    <a:moveTo>
                      <a:pt x="72659" y="24946"/>
                    </a:moveTo>
                    <a:lnTo>
                      <a:pt x="72659" y="22679"/>
                    </a:lnTo>
                    <a:lnTo>
                      <a:pt x="72659" y="24946"/>
                    </a:lnTo>
                    <a:lnTo>
                      <a:pt x="68118" y="22679"/>
                    </a:lnTo>
                    <a:lnTo>
                      <a:pt x="72659" y="24946"/>
                    </a:lnTo>
                    <a:close/>
                    <a:moveTo>
                      <a:pt x="65848" y="22679"/>
                    </a:moveTo>
                    <a:lnTo>
                      <a:pt x="72659" y="24946"/>
                    </a:lnTo>
                    <a:lnTo>
                      <a:pt x="65848" y="22679"/>
                    </a:lnTo>
                    <a:close/>
                    <a:moveTo>
                      <a:pt x="65848" y="22679"/>
                    </a:moveTo>
                    <a:cubicBezTo>
                      <a:pt x="65848" y="20411"/>
                      <a:pt x="65848" y="20411"/>
                      <a:pt x="68118" y="18143"/>
                    </a:cubicBezTo>
                    <a:lnTo>
                      <a:pt x="72659" y="20411"/>
                    </a:lnTo>
                    <a:cubicBezTo>
                      <a:pt x="72659" y="20411"/>
                      <a:pt x="72659" y="22679"/>
                      <a:pt x="72659" y="24946"/>
                    </a:cubicBezTo>
                    <a:lnTo>
                      <a:pt x="65848" y="22679"/>
                    </a:lnTo>
                    <a:close/>
                    <a:moveTo>
                      <a:pt x="68118" y="18143"/>
                    </a:moveTo>
                    <a:cubicBezTo>
                      <a:pt x="68118" y="15875"/>
                      <a:pt x="68118" y="13607"/>
                      <a:pt x="68118" y="11339"/>
                    </a:cubicBezTo>
                    <a:lnTo>
                      <a:pt x="74930" y="9071"/>
                    </a:lnTo>
                    <a:cubicBezTo>
                      <a:pt x="74930" y="13607"/>
                      <a:pt x="74930" y="15875"/>
                      <a:pt x="72659" y="20411"/>
                    </a:cubicBezTo>
                    <a:lnTo>
                      <a:pt x="68118" y="18143"/>
                    </a:lnTo>
                    <a:close/>
                    <a:moveTo>
                      <a:pt x="74930" y="9071"/>
                    </a:moveTo>
                    <a:lnTo>
                      <a:pt x="72659" y="11342"/>
                    </a:lnTo>
                    <a:lnTo>
                      <a:pt x="74930" y="9071"/>
                    </a:lnTo>
                    <a:close/>
                    <a:moveTo>
                      <a:pt x="68118" y="11339"/>
                    </a:moveTo>
                    <a:lnTo>
                      <a:pt x="74930" y="9071"/>
                    </a:lnTo>
                    <a:lnTo>
                      <a:pt x="68118" y="11339"/>
                    </a:lnTo>
                    <a:close/>
                    <a:moveTo>
                      <a:pt x="74930" y="9071"/>
                    </a:moveTo>
                    <a:lnTo>
                      <a:pt x="72659" y="11342"/>
                    </a:lnTo>
                    <a:lnTo>
                      <a:pt x="74930" y="9071"/>
                    </a:lnTo>
                    <a:close/>
                    <a:moveTo>
                      <a:pt x="68118" y="11339"/>
                    </a:moveTo>
                    <a:cubicBezTo>
                      <a:pt x="68118" y="11339"/>
                      <a:pt x="68118" y="11339"/>
                      <a:pt x="68118" y="9071"/>
                    </a:cubicBezTo>
                    <a:lnTo>
                      <a:pt x="70389" y="4536"/>
                    </a:lnTo>
                    <a:cubicBezTo>
                      <a:pt x="72659" y="4536"/>
                      <a:pt x="74930" y="6804"/>
                      <a:pt x="74930" y="9071"/>
                    </a:cubicBezTo>
                    <a:lnTo>
                      <a:pt x="68118" y="11339"/>
                    </a:lnTo>
                    <a:close/>
                    <a:moveTo>
                      <a:pt x="68118" y="9071"/>
                    </a:moveTo>
                    <a:cubicBezTo>
                      <a:pt x="65848" y="9071"/>
                      <a:pt x="63577" y="9071"/>
                      <a:pt x="61306" y="9071"/>
                    </a:cubicBezTo>
                    <a:lnTo>
                      <a:pt x="61306" y="2268"/>
                    </a:lnTo>
                    <a:cubicBezTo>
                      <a:pt x="63577" y="2268"/>
                      <a:pt x="68118" y="4536"/>
                      <a:pt x="70389" y="4536"/>
                    </a:cubicBezTo>
                    <a:lnTo>
                      <a:pt x="68118" y="9071"/>
                    </a:lnTo>
                    <a:close/>
                    <a:moveTo>
                      <a:pt x="61306" y="9071"/>
                    </a:moveTo>
                    <a:cubicBezTo>
                      <a:pt x="45412" y="6804"/>
                      <a:pt x="20435" y="9071"/>
                      <a:pt x="13624" y="9071"/>
                    </a:cubicBezTo>
                    <a:lnTo>
                      <a:pt x="13624" y="4536"/>
                    </a:lnTo>
                    <a:cubicBezTo>
                      <a:pt x="18165" y="2268"/>
                      <a:pt x="45412" y="0"/>
                      <a:pt x="61306" y="2268"/>
                    </a:cubicBezTo>
                    <a:lnTo>
                      <a:pt x="61306" y="9071"/>
                    </a:lnTo>
                    <a:close/>
                    <a:moveTo>
                      <a:pt x="13624" y="9071"/>
                    </a:moveTo>
                    <a:cubicBezTo>
                      <a:pt x="13624" y="9071"/>
                      <a:pt x="13624" y="9071"/>
                      <a:pt x="13624" y="9071"/>
                    </a:cubicBezTo>
                    <a:lnTo>
                      <a:pt x="11353" y="4536"/>
                    </a:lnTo>
                    <a:cubicBezTo>
                      <a:pt x="11353" y="4536"/>
                      <a:pt x="13624" y="4536"/>
                      <a:pt x="13624" y="4536"/>
                    </a:cubicBezTo>
                    <a:lnTo>
                      <a:pt x="13624" y="9071"/>
                    </a:lnTo>
                    <a:close/>
                    <a:moveTo>
                      <a:pt x="13624" y="9071"/>
                    </a:moveTo>
                    <a:cubicBezTo>
                      <a:pt x="11353" y="11339"/>
                      <a:pt x="11353" y="11339"/>
                      <a:pt x="9082" y="11339"/>
                    </a:cubicBezTo>
                    <a:lnTo>
                      <a:pt x="9082" y="4536"/>
                    </a:lnTo>
                    <a:cubicBezTo>
                      <a:pt x="9082" y="4536"/>
                      <a:pt x="11353" y="4536"/>
                      <a:pt x="11353" y="4536"/>
                    </a:cubicBezTo>
                    <a:lnTo>
                      <a:pt x="13624" y="9071"/>
                    </a:lnTo>
                    <a:close/>
                    <a:moveTo>
                      <a:pt x="9082" y="11339"/>
                    </a:moveTo>
                    <a:cubicBezTo>
                      <a:pt x="9082" y="11339"/>
                      <a:pt x="9082" y="11339"/>
                      <a:pt x="6812" y="11339"/>
                    </a:cubicBezTo>
                    <a:lnTo>
                      <a:pt x="4541" y="6804"/>
                    </a:lnTo>
                    <a:cubicBezTo>
                      <a:pt x="6812" y="4536"/>
                      <a:pt x="6812" y="4536"/>
                      <a:pt x="9082" y="4536"/>
                    </a:cubicBezTo>
                    <a:lnTo>
                      <a:pt x="9082" y="11339"/>
                    </a:lnTo>
                    <a:close/>
                    <a:moveTo>
                      <a:pt x="6812" y="11339"/>
                    </a:moveTo>
                    <a:cubicBezTo>
                      <a:pt x="6812" y="11339"/>
                      <a:pt x="4541" y="9071"/>
                      <a:pt x="4541" y="9071"/>
                    </a:cubicBezTo>
                    <a:lnTo>
                      <a:pt x="0" y="11339"/>
                    </a:lnTo>
                    <a:cubicBezTo>
                      <a:pt x="0" y="9071"/>
                      <a:pt x="2271" y="6804"/>
                      <a:pt x="4541" y="6804"/>
                    </a:cubicBezTo>
                    <a:lnTo>
                      <a:pt x="6812" y="11339"/>
                    </a:lnTo>
                    <a:close/>
                    <a:moveTo>
                      <a:pt x="4541" y="9071"/>
                    </a:moveTo>
                    <a:lnTo>
                      <a:pt x="6812" y="58964"/>
                    </a:lnTo>
                    <a:lnTo>
                      <a:pt x="0" y="58964"/>
                    </a:lnTo>
                    <a:lnTo>
                      <a:pt x="0" y="11339"/>
                    </a:lnTo>
                    <a:lnTo>
                      <a:pt x="4541" y="9071"/>
                    </a:lnTo>
                    <a:close/>
                    <a:moveTo>
                      <a:pt x="4541" y="63500"/>
                    </a:moveTo>
                    <a:lnTo>
                      <a:pt x="0" y="63500"/>
                    </a:lnTo>
                    <a:lnTo>
                      <a:pt x="0" y="58964"/>
                    </a:lnTo>
                    <a:lnTo>
                      <a:pt x="2271" y="58964"/>
                    </a:lnTo>
                    <a:lnTo>
                      <a:pt x="4541" y="63500"/>
                    </a:lnTo>
                    <a:close/>
                    <a:moveTo>
                      <a:pt x="13624" y="27214"/>
                    </a:moveTo>
                    <a:cubicBezTo>
                      <a:pt x="13624" y="27214"/>
                      <a:pt x="13624" y="27214"/>
                      <a:pt x="13624" y="27214"/>
                    </a:cubicBezTo>
                    <a:lnTo>
                      <a:pt x="9082" y="20411"/>
                    </a:lnTo>
                    <a:cubicBezTo>
                      <a:pt x="11353" y="20411"/>
                      <a:pt x="11353" y="20411"/>
                      <a:pt x="13624" y="20411"/>
                    </a:cubicBezTo>
                    <a:lnTo>
                      <a:pt x="13624" y="27214"/>
                    </a:lnTo>
                    <a:close/>
                    <a:moveTo>
                      <a:pt x="13624" y="27214"/>
                    </a:moveTo>
                    <a:lnTo>
                      <a:pt x="4541" y="29482"/>
                    </a:lnTo>
                    <a:lnTo>
                      <a:pt x="13624" y="27214"/>
                    </a:lnTo>
                    <a:lnTo>
                      <a:pt x="11353" y="24943"/>
                    </a:lnTo>
                    <a:lnTo>
                      <a:pt x="13624" y="27214"/>
                    </a:lnTo>
                    <a:close/>
                    <a:moveTo>
                      <a:pt x="13624" y="27214"/>
                    </a:moveTo>
                    <a:cubicBezTo>
                      <a:pt x="13624" y="27214"/>
                      <a:pt x="13624" y="27214"/>
                      <a:pt x="13624" y="27214"/>
                    </a:cubicBezTo>
                    <a:lnTo>
                      <a:pt x="9082" y="22672"/>
                    </a:lnTo>
                    <a:cubicBezTo>
                      <a:pt x="9082" y="22679"/>
                      <a:pt x="9082" y="20411"/>
                      <a:pt x="9082" y="20411"/>
                    </a:cubicBezTo>
                    <a:lnTo>
                      <a:pt x="13624" y="27214"/>
                    </a:lnTo>
                    <a:close/>
                    <a:moveTo>
                      <a:pt x="9082" y="22679"/>
                    </a:moveTo>
                    <a:lnTo>
                      <a:pt x="11353" y="20408"/>
                    </a:lnTo>
                    <a:lnTo>
                      <a:pt x="9082" y="22679"/>
                    </a:lnTo>
                    <a:lnTo>
                      <a:pt x="11353" y="24950"/>
                    </a:lnTo>
                    <a:lnTo>
                      <a:pt x="9082" y="22679"/>
                    </a:lnTo>
                    <a:close/>
                    <a:moveTo>
                      <a:pt x="13624" y="27214"/>
                    </a:moveTo>
                    <a:cubicBezTo>
                      <a:pt x="13624" y="27214"/>
                      <a:pt x="13624" y="27214"/>
                      <a:pt x="13624" y="27214"/>
                    </a:cubicBezTo>
                    <a:lnTo>
                      <a:pt x="9082" y="22672"/>
                    </a:lnTo>
                    <a:cubicBezTo>
                      <a:pt x="9082" y="22679"/>
                      <a:pt x="9082" y="22679"/>
                      <a:pt x="9082" y="22679"/>
                    </a:cubicBezTo>
                    <a:lnTo>
                      <a:pt x="13624" y="27221"/>
                    </a:lnTo>
                    <a:close/>
                    <a:moveTo>
                      <a:pt x="9082" y="22679"/>
                    </a:moveTo>
                    <a:lnTo>
                      <a:pt x="11353" y="24950"/>
                    </a:lnTo>
                    <a:lnTo>
                      <a:pt x="9082" y="22679"/>
                    </a:lnTo>
                    <a:close/>
                    <a:moveTo>
                      <a:pt x="13624" y="27214"/>
                    </a:moveTo>
                    <a:cubicBezTo>
                      <a:pt x="11353" y="27214"/>
                      <a:pt x="13624" y="24946"/>
                      <a:pt x="13624" y="24946"/>
                    </a:cubicBezTo>
                    <a:lnTo>
                      <a:pt x="6812" y="24946"/>
                    </a:lnTo>
                    <a:cubicBezTo>
                      <a:pt x="6812" y="24946"/>
                      <a:pt x="6812" y="22679"/>
                      <a:pt x="9082" y="22679"/>
                    </a:cubicBezTo>
                    <a:lnTo>
                      <a:pt x="13624" y="27221"/>
                    </a:lnTo>
                    <a:close/>
                    <a:moveTo>
                      <a:pt x="13624" y="24946"/>
                    </a:moveTo>
                    <a:lnTo>
                      <a:pt x="13624" y="36286"/>
                    </a:lnTo>
                    <a:lnTo>
                      <a:pt x="6812" y="36286"/>
                    </a:lnTo>
                    <a:lnTo>
                      <a:pt x="6812" y="24946"/>
                    </a:lnTo>
                    <a:lnTo>
                      <a:pt x="13624" y="24946"/>
                    </a:lnTo>
                    <a:close/>
                    <a:moveTo>
                      <a:pt x="13624" y="36286"/>
                    </a:moveTo>
                    <a:cubicBezTo>
                      <a:pt x="13624" y="38554"/>
                      <a:pt x="11353" y="36286"/>
                      <a:pt x="11353" y="36286"/>
                    </a:cubicBezTo>
                    <a:lnTo>
                      <a:pt x="11353" y="40821"/>
                    </a:lnTo>
                    <a:cubicBezTo>
                      <a:pt x="9082" y="40821"/>
                      <a:pt x="6812" y="40821"/>
                      <a:pt x="6812" y="36286"/>
                    </a:cubicBezTo>
                    <a:lnTo>
                      <a:pt x="13624" y="36286"/>
                    </a:lnTo>
                    <a:close/>
                    <a:moveTo>
                      <a:pt x="11353" y="36286"/>
                    </a:moveTo>
                    <a:cubicBezTo>
                      <a:pt x="11353" y="36286"/>
                      <a:pt x="11353" y="36286"/>
                      <a:pt x="13624" y="36286"/>
                    </a:cubicBezTo>
                    <a:lnTo>
                      <a:pt x="13624" y="40821"/>
                    </a:lnTo>
                    <a:cubicBezTo>
                      <a:pt x="13624" y="40821"/>
                      <a:pt x="11353" y="40821"/>
                      <a:pt x="11353" y="40821"/>
                    </a:cubicBezTo>
                    <a:lnTo>
                      <a:pt x="11353" y="36286"/>
                    </a:lnTo>
                    <a:close/>
                    <a:moveTo>
                      <a:pt x="13624" y="36286"/>
                    </a:moveTo>
                    <a:lnTo>
                      <a:pt x="11353" y="36286"/>
                    </a:lnTo>
                    <a:lnTo>
                      <a:pt x="13624" y="36286"/>
                    </a:lnTo>
                    <a:lnTo>
                      <a:pt x="13624" y="38554"/>
                    </a:lnTo>
                    <a:lnTo>
                      <a:pt x="13624" y="36286"/>
                    </a:lnTo>
                    <a:close/>
                    <a:moveTo>
                      <a:pt x="13624" y="36286"/>
                    </a:moveTo>
                    <a:cubicBezTo>
                      <a:pt x="13624" y="36286"/>
                      <a:pt x="11353" y="36286"/>
                      <a:pt x="13624" y="36286"/>
                    </a:cubicBezTo>
                    <a:lnTo>
                      <a:pt x="13624" y="40821"/>
                    </a:lnTo>
                    <a:cubicBezTo>
                      <a:pt x="13624" y="40821"/>
                      <a:pt x="13624" y="40821"/>
                      <a:pt x="13624" y="40821"/>
                    </a:cubicBezTo>
                    <a:lnTo>
                      <a:pt x="13624" y="36286"/>
                    </a:lnTo>
                    <a:close/>
                    <a:moveTo>
                      <a:pt x="13624" y="36286"/>
                    </a:moveTo>
                    <a:lnTo>
                      <a:pt x="11353" y="36286"/>
                    </a:lnTo>
                    <a:lnTo>
                      <a:pt x="13624" y="36286"/>
                    </a:lnTo>
                    <a:lnTo>
                      <a:pt x="13624" y="38554"/>
                    </a:lnTo>
                    <a:lnTo>
                      <a:pt x="13624" y="36286"/>
                    </a:lnTo>
                    <a:close/>
                    <a:moveTo>
                      <a:pt x="13624" y="36286"/>
                    </a:moveTo>
                    <a:cubicBezTo>
                      <a:pt x="13624" y="36286"/>
                      <a:pt x="13624" y="36286"/>
                      <a:pt x="13624" y="36286"/>
                    </a:cubicBezTo>
                    <a:lnTo>
                      <a:pt x="15894" y="40821"/>
                    </a:lnTo>
                    <a:cubicBezTo>
                      <a:pt x="15894" y="40821"/>
                      <a:pt x="13624" y="40821"/>
                      <a:pt x="13624" y="40821"/>
                    </a:cubicBezTo>
                    <a:lnTo>
                      <a:pt x="13624" y="36286"/>
                    </a:lnTo>
                    <a:close/>
                    <a:moveTo>
                      <a:pt x="15894" y="40821"/>
                    </a:moveTo>
                    <a:lnTo>
                      <a:pt x="20435" y="38554"/>
                    </a:lnTo>
                    <a:lnTo>
                      <a:pt x="15894" y="40821"/>
                    </a:lnTo>
                    <a:lnTo>
                      <a:pt x="13624" y="38551"/>
                    </a:lnTo>
                    <a:lnTo>
                      <a:pt x="15894" y="40821"/>
                    </a:lnTo>
                    <a:close/>
                    <a:moveTo>
                      <a:pt x="13624" y="36286"/>
                    </a:moveTo>
                    <a:cubicBezTo>
                      <a:pt x="13624" y="36286"/>
                      <a:pt x="13624" y="34018"/>
                      <a:pt x="13624" y="34018"/>
                    </a:cubicBezTo>
                    <a:lnTo>
                      <a:pt x="18165" y="38559"/>
                    </a:lnTo>
                    <a:cubicBezTo>
                      <a:pt x="15894" y="40821"/>
                      <a:pt x="15894" y="40821"/>
                      <a:pt x="15894" y="40821"/>
                    </a:cubicBezTo>
                    <a:lnTo>
                      <a:pt x="13624" y="36286"/>
                    </a:lnTo>
                    <a:close/>
                    <a:moveTo>
                      <a:pt x="13624" y="34018"/>
                    </a:moveTo>
                    <a:lnTo>
                      <a:pt x="15894" y="36288"/>
                    </a:lnTo>
                    <a:lnTo>
                      <a:pt x="13624" y="34018"/>
                    </a:lnTo>
                    <a:close/>
                    <a:moveTo>
                      <a:pt x="13624" y="34018"/>
                    </a:moveTo>
                    <a:cubicBezTo>
                      <a:pt x="13624" y="34018"/>
                      <a:pt x="15894" y="31750"/>
                      <a:pt x="15894" y="29482"/>
                    </a:cubicBezTo>
                    <a:lnTo>
                      <a:pt x="20435" y="29482"/>
                    </a:lnTo>
                    <a:cubicBezTo>
                      <a:pt x="20435" y="34018"/>
                      <a:pt x="20435" y="38554"/>
                      <a:pt x="18165" y="38554"/>
                    </a:cubicBezTo>
                    <a:lnTo>
                      <a:pt x="13624" y="34013"/>
                    </a:lnTo>
                    <a:close/>
                    <a:moveTo>
                      <a:pt x="15894" y="29482"/>
                    </a:moveTo>
                    <a:cubicBezTo>
                      <a:pt x="15894" y="29482"/>
                      <a:pt x="15894" y="29482"/>
                      <a:pt x="15894" y="29482"/>
                    </a:cubicBezTo>
                    <a:lnTo>
                      <a:pt x="20435" y="27214"/>
                    </a:lnTo>
                    <a:cubicBezTo>
                      <a:pt x="20435" y="29482"/>
                      <a:pt x="20435" y="29482"/>
                      <a:pt x="20435" y="29482"/>
                    </a:cubicBezTo>
                    <a:lnTo>
                      <a:pt x="15894" y="29482"/>
                    </a:lnTo>
                    <a:close/>
                    <a:moveTo>
                      <a:pt x="15894" y="29482"/>
                    </a:moveTo>
                    <a:lnTo>
                      <a:pt x="18165" y="27211"/>
                    </a:lnTo>
                    <a:lnTo>
                      <a:pt x="15894" y="29482"/>
                    </a:lnTo>
                    <a:close/>
                    <a:moveTo>
                      <a:pt x="15894" y="29482"/>
                    </a:moveTo>
                    <a:cubicBezTo>
                      <a:pt x="15894" y="27214"/>
                      <a:pt x="13624" y="27214"/>
                      <a:pt x="13624" y="27214"/>
                    </a:cubicBezTo>
                    <a:lnTo>
                      <a:pt x="18165" y="22673"/>
                    </a:lnTo>
                    <a:cubicBezTo>
                      <a:pt x="20435" y="24946"/>
                      <a:pt x="20435" y="24946"/>
                      <a:pt x="20435" y="27214"/>
                    </a:cubicBezTo>
                    <a:lnTo>
                      <a:pt x="15894" y="29482"/>
                    </a:lnTo>
                    <a:close/>
                    <a:moveTo>
                      <a:pt x="13624" y="27214"/>
                    </a:moveTo>
                    <a:cubicBezTo>
                      <a:pt x="13624" y="27214"/>
                      <a:pt x="13624" y="27214"/>
                      <a:pt x="13624" y="27214"/>
                    </a:cubicBezTo>
                    <a:lnTo>
                      <a:pt x="13624" y="20411"/>
                    </a:lnTo>
                    <a:cubicBezTo>
                      <a:pt x="15894" y="20411"/>
                      <a:pt x="18165" y="20411"/>
                      <a:pt x="18165" y="22679"/>
                    </a:cubicBezTo>
                    <a:lnTo>
                      <a:pt x="13624" y="27220"/>
                    </a:lnTo>
                    <a:close/>
                    <a:moveTo>
                      <a:pt x="13624" y="27214"/>
                    </a:moveTo>
                    <a:cubicBezTo>
                      <a:pt x="13624" y="27214"/>
                      <a:pt x="13624" y="27214"/>
                      <a:pt x="13624" y="27214"/>
                    </a:cubicBezTo>
                    <a:lnTo>
                      <a:pt x="13624" y="20411"/>
                    </a:lnTo>
                    <a:cubicBezTo>
                      <a:pt x="13624" y="20411"/>
                      <a:pt x="13624" y="20411"/>
                      <a:pt x="13624" y="20411"/>
                    </a:cubicBezTo>
                    <a:lnTo>
                      <a:pt x="13624" y="2721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27" name="Freeform 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0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aLgAAdhMAAB8vAABmFAAAAAAAACYAAAAIAAAA//////////8="/>
                  </a:ext>
                </a:extLst>
              </p:cNvSpPr>
              <p:nvPr/>
            </p:nvSpPr>
            <p:spPr>
              <a:xfrm>
                <a:off x="7534910" y="3163570"/>
                <a:ext cx="125095" cy="152400"/>
              </a:xfrm>
              <a:custGeom>
                <a:avLst/>
                <a:gdLst/>
                <a:ahLst/>
                <a:cxnLst/>
                <a:rect l="0" t="0" r="125095" b="152400"/>
                <a:pathLst>
                  <a:path w="125095" h="152400">
                    <a:moveTo>
                      <a:pt x="47763" y="0"/>
                    </a:moveTo>
                    <a:lnTo>
                      <a:pt x="77331" y="0"/>
                    </a:lnTo>
                    <a:cubicBezTo>
                      <a:pt x="104624" y="0"/>
                      <a:pt x="125095" y="18197"/>
                      <a:pt x="125095" y="40943"/>
                    </a:cubicBezTo>
                    <a:lnTo>
                      <a:pt x="125095" y="111457"/>
                    </a:lnTo>
                    <a:cubicBezTo>
                      <a:pt x="125095" y="134203"/>
                      <a:pt x="104624" y="152400"/>
                      <a:pt x="77331" y="152400"/>
                    </a:cubicBezTo>
                    <a:lnTo>
                      <a:pt x="47763" y="152400"/>
                    </a:lnTo>
                    <a:cubicBezTo>
                      <a:pt x="20470" y="152400"/>
                      <a:pt x="0" y="134203"/>
                      <a:pt x="0" y="111457"/>
                    </a:cubicBezTo>
                    <a:lnTo>
                      <a:pt x="0" y="40943"/>
                    </a:lnTo>
                    <a:cubicBezTo>
                      <a:pt x="0" y="18197"/>
                      <a:pt x="20470" y="0"/>
                      <a:pt x="47763" y="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26" name="Freeform 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LgAAcxMAACIvAABqFAAAAAAAACYAAAAIAAAA//////////8="/>
                  </a:ext>
                </a:extLst>
              </p:cNvSpPr>
              <p:nvPr/>
            </p:nvSpPr>
            <p:spPr>
              <a:xfrm>
                <a:off x="7532370" y="3161665"/>
                <a:ext cx="129540" cy="156845"/>
              </a:xfrm>
              <a:custGeom>
                <a:avLst/>
                <a:gdLst/>
                <a:ahLst/>
                <a:cxnLst/>
                <a:rect l="0" t="0" r="129540" b="156845"/>
                <a:pathLst>
                  <a:path w="129540" h="156845">
                    <a:moveTo>
                      <a:pt x="49998" y="0"/>
                    </a:moveTo>
                    <a:lnTo>
                      <a:pt x="79542" y="0"/>
                    </a:lnTo>
                    <a:lnTo>
                      <a:pt x="79542" y="4546"/>
                    </a:lnTo>
                    <a:lnTo>
                      <a:pt x="49998" y="4546"/>
                    </a:lnTo>
                    <a:lnTo>
                      <a:pt x="49998" y="0"/>
                    </a:lnTo>
                    <a:close/>
                    <a:moveTo>
                      <a:pt x="79542" y="0"/>
                    </a:moveTo>
                    <a:lnTo>
                      <a:pt x="79542" y="4546"/>
                    </a:lnTo>
                    <a:lnTo>
                      <a:pt x="79542" y="0"/>
                    </a:lnTo>
                    <a:close/>
                    <a:moveTo>
                      <a:pt x="79542" y="0"/>
                    </a:moveTo>
                    <a:cubicBezTo>
                      <a:pt x="93178" y="0"/>
                      <a:pt x="106814" y="4546"/>
                      <a:pt x="115904" y="11365"/>
                    </a:cubicBezTo>
                    <a:lnTo>
                      <a:pt x="111359" y="15910"/>
                    </a:lnTo>
                    <a:cubicBezTo>
                      <a:pt x="104541" y="9092"/>
                      <a:pt x="93178" y="4546"/>
                      <a:pt x="79542" y="4546"/>
                    </a:cubicBezTo>
                    <a:lnTo>
                      <a:pt x="79542" y="0"/>
                    </a:lnTo>
                    <a:close/>
                    <a:moveTo>
                      <a:pt x="115904" y="11365"/>
                    </a:moveTo>
                    <a:cubicBezTo>
                      <a:pt x="124995" y="20458"/>
                      <a:pt x="129540" y="29550"/>
                      <a:pt x="129540" y="43189"/>
                    </a:cubicBezTo>
                    <a:lnTo>
                      <a:pt x="124995" y="43189"/>
                    </a:lnTo>
                    <a:cubicBezTo>
                      <a:pt x="124995" y="31823"/>
                      <a:pt x="120449" y="22731"/>
                      <a:pt x="111359" y="15911"/>
                    </a:cubicBezTo>
                    <a:lnTo>
                      <a:pt x="115904" y="11366"/>
                    </a:lnTo>
                    <a:close/>
                    <a:moveTo>
                      <a:pt x="129540" y="43189"/>
                    </a:moveTo>
                    <a:lnTo>
                      <a:pt x="124995" y="43189"/>
                    </a:lnTo>
                    <a:lnTo>
                      <a:pt x="129540" y="43189"/>
                    </a:lnTo>
                    <a:close/>
                    <a:moveTo>
                      <a:pt x="129540" y="43189"/>
                    </a:moveTo>
                    <a:lnTo>
                      <a:pt x="129540" y="113655"/>
                    </a:lnTo>
                    <a:lnTo>
                      <a:pt x="124995" y="113655"/>
                    </a:lnTo>
                    <a:lnTo>
                      <a:pt x="124995" y="43189"/>
                    </a:lnTo>
                    <a:lnTo>
                      <a:pt x="129540" y="43189"/>
                    </a:lnTo>
                    <a:close/>
                    <a:moveTo>
                      <a:pt x="129540" y="113655"/>
                    </a:moveTo>
                    <a:lnTo>
                      <a:pt x="124995" y="113655"/>
                    </a:lnTo>
                    <a:lnTo>
                      <a:pt x="129540" y="113655"/>
                    </a:lnTo>
                    <a:close/>
                    <a:moveTo>
                      <a:pt x="129540" y="113655"/>
                    </a:moveTo>
                    <a:cubicBezTo>
                      <a:pt x="129540" y="127294"/>
                      <a:pt x="124995" y="136386"/>
                      <a:pt x="115904" y="145479"/>
                    </a:cubicBezTo>
                    <a:lnTo>
                      <a:pt x="111359" y="140934"/>
                    </a:lnTo>
                    <a:cubicBezTo>
                      <a:pt x="120449" y="134113"/>
                      <a:pt x="124995" y="125021"/>
                      <a:pt x="124995" y="113655"/>
                    </a:cubicBezTo>
                    <a:lnTo>
                      <a:pt x="129540" y="113655"/>
                    </a:lnTo>
                    <a:close/>
                    <a:moveTo>
                      <a:pt x="115904" y="145479"/>
                    </a:moveTo>
                    <a:cubicBezTo>
                      <a:pt x="106814" y="152298"/>
                      <a:pt x="93178" y="156845"/>
                      <a:pt x="79542" y="156845"/>
                    </a:cubicBezTo>
                    <a:lnTo>
                      <a:pt x="79542" y="150025"/>
                    </a:lnTo>
                    <a:cubicBezTo>
                      <a:pt x="93178" y="150025"/>
                      <a:pt x="104541" y="147752"/>
                      <a:pt x="111359" y="140933"/>
                    </a:cubicBezTo>
                    <a:lnTo>
                      <a:pt x="115904" y="145478"/>
                    </a:lnTo>
                    <a:close/>
                    <a:moveTo>
                      <a:pt x="79542" y="156845"/>
                    </a:moveTo>
                    <a:lnTo>
                      <a:pt x="79542" y="150025"/>
                    </a:lnTo>
                    <a:lnTo>
                      <a:pt x="79542" y="156845"/>
                    </a:lnTo>
                    <a:close/>
                    <a:moveTo>
                      <a:pt x="79542" y="156845"/>
                    </a:moveTo>
                    <a:lnTo>
                      <a:pt x="49998" y="156845"/>
                    </a:lnTo>
                    <a:lnTo>
                      <a:pt x="49998" y="150025"/>
                    </a:lnTo>
                    <a:lnTo>
                      <a:pt x="79542" y="150025"/>
                    </a:lnTo>
                    <a:lnTo>
                      <a:pt x="79542" y="156845"/>
                    </a:lnTo>
                    <a:close/>
                    <a:moveTo>
                      <a:pt x="49998" y="156845"/>
                    </a:moveTo>
                    <a:lnTo>
                      <a:pt x="49998" y="150025"/>
                    </a:lnTo>
                    <a:lnTo>
                      <a:pt x="49998" y="156845"/>
                    </a:lnTo>
                    <a:close/>
                    <a:moveTo>
                      <a:pt x="49998" y="156845"/>
                    </a:moveTo>
                    <a:cubicBezTo>
                      <a:pt x="36362" y="156845"/>
                      <a:pt x="22726" y="152298"/>
                      <a:pt x="13636" y="145479"/>
                    </a:cubicBezTo>
                    <a:lnTo>
                      <a:pt x="18181" y="140934"/>
                    </a:lnTo>
                    <a:cubicBezTo>
                      <a:pt x="27272" y="147752"/>
                      <a:pt x="38635" y="150025"/>
                      <a:pt x="49998" y="150025"/>
                    </a:cubicBezTo>
                    <a:lnTo>
                      <a:pt x="49998" y="156845"/>
                    </a:lnTo>
                    <a:close/>
                    <a:moveTo>
                      <a:pt x="13636" y="145479"/>
                    </a:moveTo>
                    <a:cubicBezTo>
                      <a:pt x="4545" y="136386"/>
                      <a:pt x="0" y="127294"/>
                      <a:pt x="0" y="113655"/>
                    </a:cubicBezTo>
                    <a:lnTo>
                      <a:pt x="4545" y="113655"/>
                    </a:lnTo>
                    <a:cubicBezTo>
                      <a:pt x="4545" y="125021"/>
                      <a:pt x="11363" y="134113"/>
                      <a:pt x="18181" y="140933"/>
                    </a:cubicBezTo>
                    <a:lnTo>
                      <a:pt x="13636" y="145478"/>
                    </a:lnTo>
                    <a:close/>
                    <a:moveTo>
                      <a:pt x="0" y="113655"/>
                    </a:moveTo>
                    <a:lnTo>
                      <a:pt x="4545" y="113655"/>
                    </a:lnTo>
                    <a:lnTo>
                      <a:pt x="0" y="113655"/>
                    </a:lnTo>
                    <a:close/>
                    <a:moveTo>
                      <a:pt x="0" y="113655"/>
                    </a:moveTo>
                    <a:lnTo>
                      <a:pt x="0" y="43189"/>
                    </a:lnTo>
                    <a:lnTo>
                      <a:pt x="4545" y="43189"/>
                    </a:lnTo>
                    <a:lnTo>
                      <a:pt x="4545" y="113655"/>
                    </a:lnTo>
                    <a:lnTo>
                      <a:pt x="0" y="113655"/>
                    </a:lnTo>
                    <a:close/>
                    <a:moveTo>
                      <a:pt x="0" y="43189"/>
                    </a:moveTo>
                    <a:lnTo>
                      <a:pt x="4545" y="43189"/>
                    </a:lnTo>
                    <a:lnTo>
                      <a:pt x="0" y="43189"/>
                    </a:lnTo>
                    <a:close/>
                    <a:moveTo>
                      <a:pt x="0" y="43189"/>
                    </a:moveTo>
                    <a:cubicBezTo>
                      <a:pt x="0" y="29550"/>
                      <a:pt x="4545" y="20458"/>
                      <a:pt x="13636" y="11365"/>
                    </a:cubicBezTo>
                    <a:lnTo>
                      <a:pt x="18181" y="15910"/>
                    </a:lnTo>
                    <a:cubicBezTo>
                      <a:pt x="11363" y="22731"/>
                      <a:pt x="4545" y="31823"/>
                      <a:pt x="4545" y="43189"/>
                    </a:cubicBezTo>
                    <a:lnTo>
                      <a:pt x="0" y="43189"/>
                    </a:lnTo>
                    <a:close/>
                    <a:moveTo>
                      <a:pt x="13636" y="11365"/>
                    </a:moveTo>
                    <a:cubicBezTo>
                      <a:pt x="22726" y="4546"/>
                      <a:pt x="36362" y="0"/>
                      <a:pt x="49998" y="0"/>
                    </a:cubicBezTo>
                    <a:lnTo>
                      <a:pt x="49998" y="4546"/>
                    </a:lnTo>
                    <a:cubicBezTo>
                      <a:pt x="38635" y="4546"/>
                      <a:pt x="27272" y="9092"/>
                      <a:pt x="18181" y="15911"/>
                    </a:cubicBezTo>
                    <a:lnTo>
                      <a:pt x="13636" y="11366"/>
                    </a:lnTo>
                    <a:close/>
                    <a:moveTo>
                      <a:pt x="49998" y="0"/>
                    </a:moveTo>
                    <a:lnTo>
                      <a:pt x="49998" y="4546"/>
                    </a:lnTo>
                    <a:lnTo>
                      <a:pt x="49998"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25" name="Freeform 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LgAAMhMAAPQuAACIEwAAAAAAACYAAAAIAAAA//////////8="/>
                  </a:ext>
                </a:extLst>
              </p:cNvSpPr>
              <p:nvPr/>
            </p:nvSpPr>
            <p:spPr>
              <a:xfrm>
                <a:off x="7616825" y="3120390"/>
                <a:ext cx="15875" cy="54610"/>
              </a:xfrm>
              <a:custGeom>
                <a:avLst/>
                <a:gdLst/>
                <a:ahLst/>
                <a:cxnLst/>
                <a:rect l="0" t="0" r="15875" b="54610"/>
                <a:pathLst>
                  <a:path w="15875" h="54610">
                    <a:moveTo>
                      <a:pt x="15875" y="9102"/>
                    </a:moveTo>
                    <a:cubicBezTo>
                      <a:pt x="15875" y="20479"/>
                      <a:pt x="15875" y="34131"/>
                      <a:pt x="15875" y="47784"/>
                    </a:cubicBezTo>
                    <a:cubicBezTo>
                      <a:pt x="13607" y="52335"/>
                      <a:pt x="6803" y="54610"/>
                      <a:pt x="0" y="54610"/>
                    </a:cubicBezTo>
                    <a:cubicBezTo>
                      <a:pt x="0" y="45508"/>
                      <a:pt x="0" y="34131"/>
                      <a:pt x="0" y="25030"/>
                    </a:cubicBezTo>
                    <a:cubicBezTo>
                      <a:pt x="0" y="20479"/>
                      <a:pt x="0" y="15928"/>
                      <a:pt x="0" y="11377"/>
                    </a:cubicBezTo>
                    <a:cubicBezTo>
                      <a:pt x="2267" y="4551"/>
                      <a:pt x="13607" y="6826"/>
                      <a:pt x="13607" y="4551"/>
                    </a:cubicBezTo>
                    <a:cubicBezTo>
                      <a:pt x="15875" y="4551"/>
                      <a:pt x="13607" y="0"/>
                      <a:pt x="15875" y="0"/>
                    </a:cubicBezTo>
                    <a:cubicBezTo>
                      <a:pt x="15875" y="2275"/>
                      <a:pt x="15875" y="6826"/>
                      <a:pt x="15875" y="9102"/>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24" name="Freeform 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LgAALxMAAPcuAACPEwAAAAAAACYAAAAIAAAA//////////8="/>
                  </a:ext>
                </a:extLst>
              </p:cNvSpPr>
              <p:nvPr/>
            </p:nvSpPr>
            <p:spPr>
              <a:xfrm>
                <a:off x="7612380" y="3118485"/>
                <a:ext cx="22225" cy="60960"/>
              </a:xfrm>
              <a:custGeom>
                <a:avLst/>
                <a:gdLst/>
                <a:ahLst/>
                <a:cxnLst/>
                <a:rect l="0" t="0" r="22225" b="60960"/>
                <a:pathLst>
                  <a:path w="22225" h="60960">
                    <a:moveTo>
                      <a:pt x="22225" y="11289"/>
                    </a:moveTo>
                    <a:lnTo>
                      <a:pt x="22225" y="49671"/>
                    </a:lnTo>
                    <a:lnTo>
                      <a:pt x="17780" y="49671"/>
                    </a:lnTo>
                    <a:lnTo>
                      <a:pt x="17780" y="11289"/>
                    </a:lnTo>
                    <a:lnTo>
                      <a:pt x="22225" y="11289"/>
                    </a:lnTo>
                    <a:close/>
                    <a:moveTo>
                      <a:pt x="22225" y="49671"/>
                    </a:moveTo>
                    <a:lnTo>
                      <a:pt x="20002" y="49671"/>
                    </a:lnTo>
                    <a:lnTo>
                      <a:pt x="22225" y="49671"/>
                    </a:lnTo>
                    <a:close/>
                    <a:moveTo>
                      <a:pt x="22225" y="49671"/>
                    </a:moveTo>
                    <a:cubicBezTo>
                      <a:pt x="20002" y="54187"/>
                      <a:pt x="17780" y="56444"/>
                      <a:pt x="13335" y="56444"/>
                    </a:cubicBezTo>
                    <a:lnTo>
                      <a:pt x="11112" y="51929"/>
                    </a:lnTo>
                    <a:cubicBezTo>
                      <a:pt x="13335" y="49671"/>
                      <a:pt x="15557" y="49671"/>
                      <a:pt x="17780" y="47413"/>
                    </a:cubicBezTo>
                    <a:lnTo>
                      <a:pt x="22225" y="49671"/>
                    </a:lnTo>
                    <a:close/>
                    <a:moveTo>
                      <a:pt x="13335" y="56444"/>
                    </a:moveTo>
                    <a:cubicBezTo>
                      <a:pt x="11112" y="58702"/>
                      <a:pt x="8890" y="58702"/>
                      <a:pt x="4445" y="58702"/>
                    </a:cubicBezTo>
                    <a:lnTo>
                      <a:pt x="2222" y="54187"/>
                    </a:lnTo>
                    <a:cubicBezTo>
                      <a:pt x="6667" y="54187"/>
                      <a:pt x="8890" y="51929"/>
                      <a:pt x="11112" y="51929"/>
                    </a:cubicBezTo>
                    <a:lnTo>
                      <a:pt x="13335" y="56444"/>
                    </a:lnTo>
                    <a:close/>
                    <a:moveTo>
                      <a:pt x="4445" y="58702"/>
                    </a:moveTo>
                    <a:lnTo>
                      <a:pt x="0" y="60960"/>
                    </a:lnTo>
                    <a:lnTo>
                      <a:pt x="0" y="56444"/>
                    </a:lnTo>
                    <a:lnTo>
                      <a:pt x="4445" y="56444"/>
                    </a:lnTo>
                    <a:lnTo>
                      <a:pt x="4445" y="58702"/>
                    </a:lnTo>
                    <a:close/>
                    <a:moveTo>
                      <a:pt x="0" y="56444"/>
                    </a:moveTo>
                    <a:lnTo>
                      <a:pt x="6667" y="56444"/>
                    </a:lnTo>
                    <a:lnTo>
                      <a:pt x="0" y="56444"/>
                    </a:lnTo>
                    <a:close/>
                    <a:moveTo>
                      <a:pt x="0" y="56444"/>
                    </a:moveTo>
                    <a:cubicBezTo>
                      <a:pt x="0" y="51929"/>
                      <a:pt x="0" y="47413"/>
                      <a:pt x="0" y="40640"/>
                    </a:cubicBezTo>
                    <a:lnTo>
                      <a:pt x="6667" y="42898"/>
                    </a:lnTo>
                    <a:cubicBezTo>
                      <a:pt x="6667" y="47413"/>
                      <a:pt x="6667" y="51929"/>
                      <a:pt x="6667" y="56444"/>
                    </a:cubicBezTo>
                    <a:lnTo>
                      <a:pt x="0" y="56444"/>
                    </a:lnTo>
                    <a:close/>
                    <a:moveTo>
                      <a:pt x="0" y="40640"/>
                    </a:moveTo>
                    <a:cubicBezTo>
                      <a:pt x="0" y="36124"/>
                      <a:pt x="0" y="31609"/>
                      <a:pt x="0" y="27093"/>
                    </a:cubicBezTo>
                    <a:lnTo>
                      <a:pt x="6667" y="27093"/>
                    </a:lnTo>
                    <a:cubicBezTo>
                      <a:pt x="6667" y="31609"/>
                      <a:pt x="6667" y="36124"/>
                      <a:pt x="6667" y="42898"/>
                    </a:cubicBezTo>
                    <a:lnTo>
                      <a:pt x="0" y="40640"/>
                    </a:lnTo>
                    <a:close/>
                    <a:moveTo>
                      <a:pt x="0" y="27093"/>
                    </a:moveTo>
                    <a:lnTo>
                      <a:pt x="6667" y="27093"/>
                    </a:lnTo>
                    <a:lnTo>
                      <a:pt x="0" y="27093"/>
                    </a:lnTo>
                    <a:close/>
                    <a:moveTo>
                      <a:pt x="0" y="27093"/>
                    </a:moveTo>
                    <a:cubicBezTo>
                      <a:pt x="0" y="22578"/>
                      <a:pt x="0" y="15804"/>
                      <a:pt x="2222" y="11289"/>
                    </a:cubicBezTo>
                    <a:lnTo>
                      <a:pt x="8890" y="13547"/>
                    </a:lnTo>
                    <a:cubicBezTo>
                      <a:pt x="6667" y="18062"/>
                      <a:pt x="6667" y="22578"/>
                      <a:pt x="6667" y="27093"/>
                    </a:cubicBezTo>
                    <a:lnTo>
                      <a:pt x="0" y="27093"/>
                    </a:lnTo>
                    <a:close/>
                    <a:moveTo>
                      <a:pt x="2222" y="11289"/>
                    </a:moveTo>
                    <a:cubicBezTo>
                      <a:pt x="4445" y="6773"/>
                      <a:pt x="8890" y="4516"/>
                      <a:pt x="13335" y="4516"/>
                    </a:cubicBezTo>
                    <a:lnTo>
                      <a:pt x="13335" y="11289"/>
                    </a:lnTo>
                    <a:cubicBezTo>
                      <a:pt x="11112" y="11289"/>
                      <a:pt x="8890" y="11289"/>
                      <a:pt x="8890" y="13547"/>
                    </a:cubicBezTo>
                    <a:lnTo>
                      <a:pt x="2222" y="11289"/>
                    </a:lnTo>
                    <a:close/>
                    <a:moveTo>
                      <a:pt x="13335" y="4516"/>
                    </a:moveTo>
                    <a:cubicBezTo>
                      <a:pt x="15557" y="4516"/>
                      <a:pt x="15557" y="4516"/>
                      <a:pt x="15557" y="4516"/>
                    </a:cubicBezTo>
                    <a:lnTo>
                      <a:pt x="22225" y="6773"/>
                    </a:lnTo>
                    <a:cubicBezTo>
                      <a:pt x="20002" y="11289"/>
                      <a:pt x="17780" y="11289"/>
                      <a:pt x="13335" y="11289"/>
                    </a:cubicBezTo>
                    <a:lnTo>
                      <a:pt x="13335" y="4516"/>
                    </a:lnTo>
                    <a:close/>
                    <a:moveTo>
                      <a:pt x="15557" y="4516"/>
                    </a:moveTo>
                    <a:lnTo>
                      <a:pt x="17780" y="6773"/>
                    </a:lnTo>
                    <a:lnTo>
                      <a:pt x="15557" y="4516"/>
                    </a:lnTo>
                    <a:close/>
                    <a:moveTo>
                      <a:pt x="15557" y="4516"/>
                    </a:moveTo>
                    <a:lnTo>
                      <a:pt x="20002" y="9031"/>
                    </a:lnTo>
                    <a:lnTo>
                      <a:pt x="15557" y="4516"/>
                    </a:lnTo>
                    <a:close/>
                    <a:moveTo>
                      <a:pt x="20002" y="9031"/>
                    </a:moveTo>
                    <a:lnTo>
                      <a:pt x="17780" y="6773"/>
                    </a:lnTo>
                    <a:lnTo>
                      <a:pt x="20002" y="9031"/>
                    </a:lnTo>
                    <a:close/>
                    <a:moveTo>
                      <a:pt x="15557" y="4516"/>
                    </a:moveTo>
                    <a:cubicBezTo>
                      <a:pt x="17780" y="4516"/>
                      <a:pt x="15557" y="4516"/>
                      <a:pt x="15557" y="4516"/>
                    </a:cubicBezTo>
                    <a:lnTo>
                      <a:pt x="22225" y="4516"/>
                    </a:lnTo>
                    <a:cubicBezTo>
                      <a:pt x="22225" y="4516"/>
                      <a:pt x="22225" y="6773"/>
                      <a:pt x="20002" y="9031"/>
                    </a:cubicBezTo>
                    <a:lnTo>
                      <a:pt x="15557" y="4516"/>
                    </a:lnTo>
                    <a:close/>
                    <a:moveTo>
                      <a:pt x="15557" y="4516"/>
                    </a:moveTo>
                    <a:cubicBezTo>
                      <a:pt x="15557" y="2258"/>
                      <a:pt x="15557" y="0"/>
                      <a:pt x="17780" y="0"/>
                    </a:cubicBezTo>
                    <a:lnTo>
                      <a:pt x="20002" y="6773"/>
                    </a:lnTo>
                    <a:cubicBezTo>
                      <a:pt x="17780" y="6773"/>
                      <a:pt x="22225" y="2258"/>
                      <a:pt x="22225" y="4516"/>
                    </a:cubicBezTo>
                    <a:lnTo>
                      <a:pt x="15557" y="4516"/>
                    </a:lnTo>
                    <a:close/>
                    <a:moveTo>
                      <a:pt x="17780" y="0"/>
                    </a:moveTo>
                    <a:lnTo>
                      <a:pt x="20002" y="2258"/>
                    </a:lnTo>
                    <a:lnTo>
                      <a:pt x="17780" y="0"/>
                    </a:lnTo>
                    <a:close/>
                    <a:moveTo>
                      <a:pt x="17780" y="0"/>
                    </a:moveTo>
                    <a:cubicBezTo>
                      <a:pt x="20002" y="0"/>
                      <a:pt x="22225" y="0"/>
                      <a:pt x="22225" y="2258"/>
                    </a:cubicBezTo>
                    <a:lnTo>
                      <a:pt x="15557" y="4516"/>
                    </a:lnTo>
                    <a:cubicBezTo>
                      <a:pt x="15557" y="2258"/>
                      <a:pt x="22225" y="6773"/>
                      <a:pt x="20002" y="6773"/>
                    </a:cubicBezTo>
                    <a:lnTo>
                      <a:pt x="17780" y="0"/>
                    </a:lnTo>
                    <a:close/>
                    <a:moveTo>
                      <a:pt x="22225" y="2258"/>
                    </a:moveTo>
                    <a:cubicBezTo>
                      <a:pt x="22225" y="4516"/>
                      <a:pt x="22225" y="4516"/>
                      <a:pt x="22225" y="6773"/>
                    </a:cubicBezTo>
                    <a:lnTo>
                      <a:pt x="15557" y="6773"/>
                    </a:lnTo>
                    <a:cubicBezTo>
                      <a:pt x="15557" y="6773"/>
                      <a:pt x="15557" y="4516"/>
                      <a:pt x="15557" y="4516"/>
                    </a:cubicBezTo>
                    <a:lnTo>
                      <a:pt x="22225" y="2258"/>
                    </a:lnTo>
                    <a:close/>
                    <a:moveTo>
                      <a:pt x="22225" y="6773"/>
                    </a:moveTo>
                    <a:cubicBezTo>
                      <a:pt x="22225" y="6773"/>
                      <a:pt x="22225" y="9031"/>
                      <a:pt x="22225" y="11289"/>
                    </a:cubicBezTo>
                    <a:lnTo>
                      <a:pt x="17780" y="11289"/>
                    </a:lnTo>
                    <a:cubicBezTo>
                      <a:pt x="17780" y="9031"/>
                      <a:pt x="17780" y="9031"/>
                      <a:pt x="15557" y="6773"/>
                    </a:cubicBezTo>
                    <a:lnTo>
                      <a:pt x="22225" y="6773"/>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23" name="Freeform 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LQAAkhIAADIuAADjEgAAAAAAACYAAAAIAAAA//////////8="/>
                  </a:ext>
                </a:extLst>
              </p:cNvSpPr>
              <p:nvPr/>
            </p:nvSpPr>
            <p:spPr>
              <a:xfrm>
                <a:off x="7343775" y="3018790"/>
                <a:ext cx="165735" cy="51435"/>
              </a:xfrm>
              <a:custGeom>
                <a:avLst/>
                <a:gdLst/>
                <a:ahLst/>
                <a:cxnLst/>
                <a:rect l="0" t="0" r="165735" b="51435"/>
                <a:pathLst>
                  <a:path w="165735" h="51435">
                    <a:moveTo>
                      <a:pt x="165735" y="26835"/>
                    </a:moveTo>
                    <a:lnTo>
                      <a:pt x="165735" y="31308"/>
                    </a:lnTo>
                    <a:cubicBezTo>
                      <a:pt x="165735" y="42489"/>
                      <a:pt x="127139" y="51435"/>
                      <a:pt x="81732" y="51435"/>
                    </a:cubicBezTo>
                    <a:cubicBezTo>
                      <a:pt x="36325" y="51435"/>
                      <a:pt x="0" y="42489"/>
                      <a:pt x="0" y="31308"/>
                    </a:cubicBezTo>
                    <a:lnTo>
                      <a:pt x="0" y="26835"/>
                    </a:lnTo>
                    <a:cubicBezTo>
                      <a:pt x="0" y="0"/>
                      <a:pt x="165735" y="0"/>
                      <a:pt x="165735" y="26835"/>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22" name="Freeform 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LQAAmRIAADUuAADoEgAAAAAAACYAAAAIAAAA//////////8="/>
                  </a:ext>
                </a:extLst>
              </p:cNvSpPr>
              <p:nvPr/>
            </p:nvSpPr>
            <p:spPr>
              <a:xfrm>
                <a:off x="7339330" y="3023235"/>
                <a:ext cx="172085" cy="50165"/>
              </a:xfrm>
              <a:custGeom>
                <a:avLst/>
                <a:gdLst/>
                <a:ahLst/>
                <a:cxnLst/>
                <a:rect l="0" t="0" r="172085" b="50165"/>
                <a:pathLst>
                  <a:path w="172085" h="50165">
                    <a:moveTo>
                      <a:pt x="172085" y="22802"/>
                    </a:moveTo>
                    <a:lnTo>
                      <a:pt x="172085" y="27362"/>
                    </a:lnTo>
                    <a:lnTo>
                      <a:pt x="167556" y="27362"/>
                    </a:lnTo>
                    <a:lnTo>
                      <a:pt x="167556" y="22802"/>
                    </a:lnTo>
                    <a:lnTo>
                      <a:pt x="172085" y="22802"/>
                    </a:lnTo>
                    <a:close/>
                    <a:moveTo>
                      <a:pt x="172085" y="27362"/>
                    </a:moveTo>
                    <a:lnTo>
                      <a:pt x="167556" y="27362"/>
                    </a:lnTo>
                    <a:lnTo>
                      <a:pt x="172085" y="27362"/>
                    </a:lnTo>
                    <a:close/>
                    <a:moveTo>
                      <a:pt x="172085" y="27362"/>
                    </a:moveTo>
                    <a:cubicBezTo>
                      <a:pt x="172085" y="34203"/>
                      <a:pt x="163027" y="41044"/>
                      <a:pt x="144913" y="45604"/>
                    </a:cubicBezTo>
                    <a:lnTo>
                      <a:pt x="144913" y="38763"/>
                    </a:lnTo>
                    <a:cubicBezTo>
                      <a:pt x="158499" y="34203"/>
                      <a:pt x="167556" y="31923"/>
                      <a:pt x="167556" y="27362"/>
                    </a:cubicBezTo>
                    <a:lnTo>
                      <a:pt x="172085" y="27362"/>
                    </a:lnTo>
                    <a:close/>
                    <a:moveTo>
                      <a:pt x="144913" y="45604"/>
                    </a:moveTo>
                    <a:cubicBezTo>
                      <a:pt x="131328" y="47884"/>
                      <a:pt x="108685" y="50165"/>
                      <a:pt x="86042" y="50165"/>
                    </a:cubicBezTo>
                    <a:lnTo>
                      <a:pt x="86042" y="45604"/>
                    </a:lnTo>
                    <a:cubicBezTo>
                      <a:pt x="108685" y="45604"/>
                      <a:pt x="129063" y="43324"/>
                      <a:pt x="144913" y="38763"/>
                    </a:cubicBezTo>
                    <a:lnTo>
                      <a:pt x="144913" y="45604"/>
                    </a:lnTo>
                    <a:close/>
                    <a:moveTo>
                      <a:pt x="86042" y="50165"/>
                    </a:moveTo>
                    <a:lnTo>
                      <a:pt x="86042" y="45604"/>
                    </a:lnTo>
                    <a:lnTo>
                      <a:pt x="86042" y="50165"/>
                    </a:lnTo>
                    <a:close/>
                    <a:moveTo>
                      <a:pt x="86042" y="50165"/>
                    </a:moveTo>
                    <a:lnTo>
                      <a:pt x="86042" y="45604"/>
                    </a:lnTo>
                    <a:lnTo>
                      <a:pt x="86042" y="50165"/>
                    </a:lnTo>
                    <a:close/>
                    <a:moveTo>
                      <a:pt x="86042" y="50165"/>
                    </a:moveTo>
                    <a:lnTo>
                      <a:pt x="86042" y="45604"/>
                    </a:lnTo>
                    <a:lnTo>
                      <a:pt x="86042" y="50165"/>
                    </a:lnTo>
                    <a:close/>
                    <a:moveTo>
                      <a:pt x="86042" y="50165"/>
                    </a:moveTo>
                    <a:cubicBezTo>
                      <a:pt x="63399" y="50165"/>
                      <a:pt x="43021" y="47884"/>
                      <a:pt x="27171" y="45604"/>
                    </a:cubicBezTo>
                    <a:lnTo>
                      <a:pt x="29435" y="38763"/>
                    </a:lnTo>
                    <a:cubicBezTo>
                      <a:pt x="43021" y="43324"/>
                      <a:pt x="63399" y="45604"/>
                      <a:pt x="86042" y="45604"/>
                    </a:cubicBezTo>
                    <a:lnTo>
                      <a:pt x="86042" y="50165"/>
                    </a:lnTo>
                    <a:close/>
                    <a:moveTo>
                      <a:pt x="27171" y="45604"/>
                    </a:moveTo>
                    <a:cubicBezTo>
                      <a:pt x="11321" y="41044"/>
                      <a:pt x="0" y="34203"/>
                      <a:pt x="0" y="27362"/>
                    </a:cubicBezTo>
                    <a:lnTo>
                      <a:pt x="6792" y="27362"/>
                    </a:lnTo>
                    <a:cubicBezTo>
                      <a:pt x="6792" y="31923"/>
                      <a:pt x="15849" y="34203"/>
                      <a:pt x="29435" y="38763"/>
                    </a:cubicBezTo>
                    <a:lnTo>
                      <a:pt x="27171" y="45604"/>
                    </a:lnTo>
                    <a:close/>
                    <a:moveTo>
                      <a:pt x="0" y="27362"/>
                    </a:moveTo>
                    <a:lnTo>
                      <a:pt x="6792" y="27362"/>
                    </a:lnTo>
                    <a:lnTo>
                      <a:pt x="0" y="27362"/>
                    </a:lnTo>
                    <a:close/>
                    <a:moveTo>
                      <a:pt x="0" y="27362"/>
                    </a:moveTo>
                    <a:lnTo>
                      <a:pt x="0" y="22802"/>
                    </a:lnTo>
                    <a:lnTo>
                      <a:pt x="6792" y="22802"/>
                    </a:lnTo>
                    <a:lnTo>
                      <a:pt x="6792" y="27362"/>
                    </a:lnTo>
                    <a:lnTo>
                      <a:pt x="0" y="27362"/>
                    </a:lnTo>
                    <a:close/>
                    <a:moveTo>
                      <a:pt x="0" y="22802"/>
                    </a:moveTo>
                    <a:cubicBezTo>
                      <a:pt x="0" y="11401"/>
                      <a:pt x="22642" y="4560"/>
                      <a:pt x="52078" y="0"/>
                    </a:cubicBezTo>
                    <a:lnTo>
                      <a:pt x="52078" y="6840"/>
                    </a:lnTo>
                    <a:cubicBezTo>
                      <a:pt x="27171" y="9120"/>
                      <a:pt x="6792" y="15961"/>
                      <a:pt x="6792" y="22802"/>
                    </a:cubicBezTo>
                    <a:lnTo>
                      <a:pt x="0" y="22802"/>
                    </a:lnTo>
                    <a:close/>
                    <a:moveTo>
                      <a:pt x="52078" y="0"/>
                    </a:moveTo>
                    <a:cubicBezTo>
                      <a:pt x="63399" y="0"/>
                      <a:pt x="74721" y="0"/>
                      <a:pt x="86042" y="0"/>
                    </a:cubicBezTo>
                    <a:lnTo>
                      <a:pt x="86042" y="4560"/>
                    </a:lnTo>
                    <a:cubicBezTo>
                      <a:pt x="74721" y="4560"/>
                      <a:pt x="63399" y="6840"/>
                      <a:pt x="52078" y="6840"/>
                    </a:cubicBezTo>
                    <a:lnTo>
                      <a:pt x="52078" y="0"/>
                    </a:lnTo>
                    <a:close/>
                    <a:moveTo>
                      <a:pt x="86042" y="0"/>
                    </a:moveTo>
                    <a:cubicBezTo>
                      <a:pt x="99628" y="0"/>
                      <a:pt x="115478" y="0"/>
                      <a:pt x="126799" y="2280"/>
                    </a:cubicBezTo>
                    <a:lnTo>
                      <a:pt x="126799" y="6840"/>
                    </a:lnTo>
                    <a:cubicBezTo>
                      <a:pt x="113213" y="6840"/>
                      <a:pt x="99628" y="4560"/>
                      <a:pt x="86042" y="4560"/>
                    </a:cubicBezTo>
                    <a:lnTo>
                      <a:pt x="86042" y="0"/>
                    </a:lnTo>
                    <a:close/>
                    <a:moveTo>
                      <a:pt x="126799" y="2280"/>
                    </a:moveTo>
                    <a:cubicBezTo>
                      <a:pt x="153970" y="4560"/>
                      <a:pt x="172085" y="11401"/>
                      <a:pt x="172085" y="22802"/>
                    </a:cubicBezTo>
                    <a:lnTo>
                      <a:pt x="167556" y="22802"/>
                    </a:lnTo>
                    <a:cubicBezTo>
                      <a:pt x="167556" y="15961"/>
                      <a:pt x="149442" y="11401"/>
                      <a:pt x="126799" y="6840"/>
                    </a:cubicBezTo>
                    <a:lnTo>
                      <a:pt x="126799" y="228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21" name="Freeform 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LQAAYhIAAMwuAACCEwAAAAAAACYAAAAIAAAA//////////8="/>
                  </a:ext>
                </a:extLst>
              </p:cNvSpPr>
              <p:nvPr/>
            </p:nvSpPr>
            <p:spPr>
              <a:xfrm>
                <a:off x="7411720" y="2988310"/>
                <a:ext cx="195580" cy="182880"/>
              </a:xfrm>
              <a:custGeom>
                <a:avLst/>
                <a:gdLst/>
                <a:ahLst/>
                <a:cxnLst/>
                <a:rect l="0" t="0" r="195580" b="182880"/>
                <a:pathLst>
                  <a:path w="195580" h="182880">
                    <a:moveTo>
                      <a:pt x="0" y="54864"/>
                    </a:moveTo>
                    <a:lnTo>
                      <a:pt x="0" y="13716"/>
                    </a:lnTo>
                    <a:lnTo>
                      <a:pt x="0" y="0"/>
                    </a:lnTo>
                    <a:lnTo>
                      <a:pt x="11371" y="0"/>
                    </a:lnTo>
                    <a:lnTo>
                      <a:pt x="184209" y="0"/>
                    </a:lnTo>
                    <a:lnTo>
                      <a:pt x="195580" y="0"/>
                    </a:lnTo>
                    <a:lnTo>
                      <a:pt x="195580" y="13716"/>
                    </a:lnTo>
                    <a:cubicBezTo>
                      <a:pt x="195580" y="68580"/>
                      <a:pt x="195580" y="123444"/>
                      <a:pt x="195580" y="180594"/>
                    </a:cubicBezTo>
                    <a:cubicBezTo>
                      <a:pt x="188757" y="182880"/>
                      <a:pt x="181935" y="182880"/>
                      <a:pt x="172838" y="180594"/>
                    </a:cubicBezTo>
                    <a:lnTo>
                      <a:pt x="172838" y="25146"/>
                    </a:lnTo>
                    <a:lnTo>
                      <a:pt x="25016" y="25146"/>
                    </a:lnTo>
                    <a:cubicBezTo>
                      <a:pt x="25016" y="34290"/>
                      <a:pt x="25016" y="43434"/>
                      <a:pt x="25016" y="54864"/>
                    </a:cubicBezTo>
                    <a:cubicBezTo>
                      <a:pt x="15919" y="57150"/>
                      <a:pt x="6823" y="57150"/>
                      <a:pt x="0" y="54864"/>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20" name="Freeform 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LQAAXxIAANQuAACFEwAAAAAAACYAAAAIAAAA//////////8="/>
                  </a:ext>
                </a:extLst>
              </p:cNvSpPr>
              <p:nvPr/>
            </p:nvSpPr>
            <p:spPr>
              <a:xfrm>
                <a:off x="7409815" y="2986405"/>
                <a:ext cx="202565" cy="186690"/>
              </a:xfrm>
              <a:custGeom>
                <a:avLst/>
                <a:gdLst/>
                <a:ahLst/>
                <a:cxnLst/>
                <a:rect l="0" t="0" r="202565" b="186690"/>
                <a:pathLst>
                  <a:path w="202565" h="186690">
                    <a:moveTo>
                      <a:pt x="0" y="56918"/>
                    </a:moveTo>
                    <a:lnTo>
                      <a:pt x="0" y="15937"/>
                    </a:lnTo>
                    <a:lnTo>
                      <a:pt x="4552" y="15937"/>
                    </a:lnTo>
                    <a:lnTo>
                      <a:pt x="4552" y="56918"/>
                    </a:lnTo>
                    <a:lnTo>
                      <a:pt x="0" y="56918"/>
                    </a:lnTo>
                    <a:close/>
                    <a:moveTo>
                      <a:pt x="0" y="15937"/>
                    </a:moveTo>
                    <a:lnTo>
                      <a:pt x="0" y="2277"/>
                    </a:lnTo>
                    <a:lnTo>
                      <a:pt x="4552" y="2277"/>
                    </a:lnTo>
                    <a:lnTo>
                      <a:pt x="4552" y="15937"/>
                    </a:lnTo>
                    <a:lnTo>
                      <a:pt x="0" y="15937"/>
                    </a:lnTo>
                    <a:close/>
                    <a:moveTo>
                      <a:pt x="0" y="2277"/>
                    </a:moveTo>
                    <a:lnTo>
                      <a:pt x="0" y="0"/>
                    </a:lnTo>
                    <a:lnTo>
                      <a:pt x="2276" y="0"/>
                    </a:lnTo>
                    <a:lnTo>
                      <a:pt x="2276" y="2277"/>
                    </a:lnTo>
                    <a:lnTo>
                      <a:pt x="0" y="2277"/>
                    </a:lnTo>
                    <a:close/>
                    <a:moveTo>
                      <a:pt x="2276" y="0"/>
                    </a:moveTo>
                    <a:lnTo>
                      <a:pt x="13656" y="0"/>
                    </a:lnTo>
                    <a:lnTo>
                      <a:pt x="13656" y="6830"/>
                    </a:lnTo>
                    <a:lnTo>
                      <a:pt x="2276" y="6830"/>
                    </a:lnTo>
                    <a:lnTo>
                      <a:pt x="2276" y="0"/>
                    </a:lnTo>
                    <a:close/>
                    <a:moveTo>
                      <a:pt x="13656" y="0"/>
                    </a:moveTo>
                    <a:lnTo>
                      <a:pt x="186632" y="0"/>
                    </a:lnTo>
                    <a:lnTo>
                      <a:pt x="186632" y="6830"/>
                    </a:lnTo>
                    <a:lnTo>
                      <a:pt x="13656" y="6830"/>
                    </a:lnTo>
                    <a:lnTo>
                      <a:pt x="13656" y="0"/>
                    </a:lnTo>
                    <a:close/>
                    <a:moveTo>
                      <a:pt x="186632" y="0"/>
                    </a:moveTo>
                    <a:lnTo>
                      <a:pt x="198012" y="0"/>
                    </a:lnTo>
                    <a:lnTo>
                      <a:pt x="198012" y="6830"/>
                    </a:lnTo>
                    <a:lnTo>
                      <a:pt x="186632" y="6830"/>
                    </a:lnTo>
                    <a:lnTo>
                      <a:pt x="186632" y="0"/>
                    </a:lnTo>
                    <a:close/>
                    <a:moveTo>
                      <a:pt x="198012" y="0"/>
                    </a:moveTo>
                    <a:lnTo>
                      <a:pt x="202565" y="0"/>
                    </a:lnTo>
                    <a:lnTo>
                      <a:pt x="202565" y="2277"/>
                    </a:lnTo>
                    <a:lnTo>
                      <a:pt x="198012" y="2277"/>
                    </a:lnTo>
                    <a:lnTo>
                      <a:pt x="198012" y="0"/>
                    </a:lnTo>
                    <a:close/>
                    <a:moveTo>
                      <a:pt x="202565" y="2277"/>
                    </a:moveTo>
                    <a:lnTo>
                      <a:pt x="202565" y="15937"/>
                    </a:lnTo>
                    <a:lnTo>
                      <a:pt x="195736" y="15937"/>
                    </a:lnTo>
                    <a:lnTo>
                      <a:pt x="195736" y="2277"/>
                    </a:lnTo>
                    <a:lnTo>
                      <a:pt x="202565" y="2277"/>
                    </a:lnTo>
                    <a:close/>
                    <a:moveTo>
                      <a:pt x="202565" y="15937"/>
                    </a:moveTo>
                    <a:lnTo>
                      <a:pt x="202565" y="182137"/>
                    </a:lnTo>
                    <a:lnTo>
                      <a:pt x="195736" y="182137"/>
                    </a:lnTo>
                    <a:lnTo>
                      <a:pt x="195736" y="15937"/>
                    </a:lnTo>
                    <a:lnTo>
                      <a:pt x="202565" y="15937"/>
                    </a:lnTo>
                    <a:close/>
                    <a:moveTo>
                      <a:pt x="202565" y="182137"/>
                    </a:moveTo>
                    <a:lnTo>
                      <a:pt x="202565" y="184413"/>
                    </a:lnTo>
                    <a:lnTo>
                      <a:pt x="200288" y="184413"/>
                    </a:lnTo>
                    <a:lnTo>
                      <a:pt x="198012" y="182137"/>
                    </a:lnTo>
                    <a:lnTo>
                      <a:pt x="202565" y="182137"/>
                    </a:lnTo>
                    <a:close/>
                    <a:moveTo>
                      <a:pt x="200288" y="184413"/>
                    </a:moveTo>
                    <a:cubicBezTo>
                      <a:pt x="195736" y="186690"/>
                      <a:pt x="191184" y="186690"/>
                      <a:pt x="186632" y="186690"/>
                    </a:cubicBezTo>
                    <a:lnTo>
                      <a:pt x="186632" y="179860"/>
                    </a:lnTo>
                    <a:cubicBezTo>
                      <a:pt x="191184" y="179860"/>
                      <a:pt x="193460" y="179860"/>
                      <a:pt x="198012" y="179860"/>
                    </a:cubicBezTo>
                    <a:lnTo>
                      <a:pt x="200288" y="184413"/>
                    </a:lnTo>
                    <a:close/>
                    <a:moveTo>
                      <a:pt x="186632" y="186690"/>
                    </a:moveTo>
                    <a:cubicBezTo>
                      <a:pt x="182080" y="186690"/>
                      <a:pt x="177528" y="186690"/>
                      <a:pt x="172976" y="184413"/>
                    </a:cubicBezTo>
                    <a:lnTo>
                      <a:pt x="175252" y="179860"/>
                    </a:lnTo>
                    <a:cubicBezTo>
                      <a:pt x="179804" y="179860"/>
                      <a:pt x="184356" y="182137"/>
                      <a:pt x="186632" y="179860"/>
                    </a:cubicBezTo>
                    <a:lnTo>
                      <a:pt x="186632" y="186690"/>
                    </a:lnTo>
                    <a:close/>
                    <a:moveTo>
                      <a:pt x="172976" y="184413"/>
                    </a:moveTo>
                    <a:lnTo>
                      <a:pt x="170700" y="184413"/>
                    </a:lnTo>
                    <a:lnTo>
                      <a:pt x="170700" y="182137"/>
                    </a:lnTo>
                    <a:lnTo>
                      <a:pt x="175252" y="182137"/>
                    </a:lnTo>
                    <a:lnTo>
                      <a:pt x="172976" y="184413"/>
                    </a:lnTo>
                    <a:close/>
                    <a:moveTo>
                      <a:pt x="170700" y="182137"/>
                    </a:moveTo>
                    <a:lnTo>
                      <a:pt x="170700" y="27320"/>
                    </a:lnTo>
                    <a:lnTo>
                      <a:pt x="177528" y="27320"/>
                    </a:lnTo>
                    <a:lnTo>
                      <a:pt x="177528" y="182137"/>
                    </a:lnTo>
                    <a:lnTo>
                      <a:pt x="170700" y="182137"/>
                    </a:lnTo>
                    <a:close/>
                    <a:moveTo>
                      <a:pt x="175252" y="25044"/>
                    </a:moveTo>
                    <a:lnTo>
                      <a:pt x="177528" y="25044"/>
                    </a:lnTo>
                    <a:lnTo>
                      <a:pt x="177528" y="27320"/>
                    </a:lnTo>
                    <a:lnTo>
                      <a:pt x="175252" y="27320"/>
                    </a:lnTo>
                    <a:lnTo>
                      <a:pt x="175252" y="25044"/>
                    </a:lnTo>
                    <a:close/>
                    <a:moveTo>
                      <a:pt x="175252" y="29597"/>
                    </a:moveTo>
                    <a:lnTo>
                      <a:pt x="27312" y="29597"/>
                    </a:lnTo>
                    <a:lnTo>
                      <a:pt x="27312" y="25044"/>
                    </a:lnTo>
                    <a:lnTo>
                      <a:pt x="175252" y="25044"/>
                    </a:lnTo>
                    <a:lnTo>
                      <a:pt x="175252" y="29597"/>
                    </a:lnTo>
                    <a:close/>
                    <a:moveTo>
                      <a:pt x="22760" y="27320"/>
                    </a:moveTo>
                    <a:lnTo>
                      <a:pt x="22760" y="25044"/>
                    </a:lnTo>
                    <a:lnTo>
                      <a:pt x="27312" y="25044"/>
                    </a:lnTo>
                    <a:lnTo>
                      <a:pt x="27312" y="27320"/>
                    </a:lnTo>
                    <a:lnTo>
                      <a:pt x="22760" y="27320"/>
                    </a:lnTo>
                    <a:close/>
                    <a:moveTo>
                      <a:pt x="29588" y="27320"/>
                    </a:moveTo>
                    <a:lnTo>
                      <a:pt x="29588" y="56918"/>
                    </a:lnTo>
                    <a:lnTo>
                      <a:pt x="22760" y="56918"/>
                    </a:lnTo>
                    <a:lnTo>
                      <a:pt x="22760" y="27320"/>
                    </a:lnTo>
                    <a:lnTo>
                      <a:pt x="29588" y="27320"/>
                    </a:lnTo>
                    <a:close/>
                    <a:moveTo>
                      <a:pt x="29588" y="56918"/>
                    </a:moveTo>
                    <a:lnTo>
                      <a:pt x="29588" y="59194"/>
                    </a:lnTo>
                    <a:lnTo>
                      <a:pt x="27312" y="59194"/>
                    </a:lnTo>
                    <a:lnTo>
                      <a:pt x="27312" y="56918"/>
                    </a:lnTo>
                    <a:lnTo>
                      <a:pt x="29588" y="56918"/>
                    </a:lnTo>
                    <a:close/>
                    <a:moveTo>
                      <a:pt x="27312" y="59194"/>
                    </a:moveTo>
                    <a:cubicBezTo>
                      <a:pt x="22760" y="61471"/>
                      <a:pt x="18208" y="61471"/>
                      <a:pt x="13656" y="61471"/>
                    </a:cubicBezTo>
                    <a:lnTo>
                      <a:pt x="13656" y="54641"/>
                    </a:lnTo>
                    <a:cubicBezTo>
                      <a:pt x="18208" y="54641"/>
                      <a:pt x="20484" y="54641"/>
                      <a:pt x="25036" y="52364"/>
                    </a:cubicBezTo>
                    <a:lnTo>
                      <a:pt x="27312" y="59194"/>
                    </a:lnTo>
                    <a:close/>
                    <a:moveTo>
                      <a:pt x="13656" y="61471"/>
                    </a:moveTo>
                    <a:cubicBezTo>
                      <a:pt x="9104" y="61471"/>
                      <a:pt x="4552" y="61471"/>
                      <a:pt x="2276" y="59194"/>
                    </a:cubicBezTo>
                    <a:lnTo>
                      <a:pt x="4552" y="52364"/>
                    </a:lnTo>
                    <a:cubicBezTo>
                      <a:pt x="6828" y="54641"/>
                      <a:pt x="11380" y="54641"/>
                      <a:pt x="13656" y="54641"/>
                    </a:cubicBezTo>
                    <a:lnTo>
                      <a:pt x="13656" y="61471"/>
                    </a:lnTo>
                    <a:close/>
                    <a:moveTo>
                      <a:pt x="2276" y="59194"/>
                    </a:moveTo>
                    <a:lnTo>
                      <a:pt x="0" y="59194"/>
                    </a:lnTo>
                    <a:lnTo>
                      <a:pt x="0" y="56918"/>
                    </a:lnTo>
                    <a:lnTo>
                      <a:pt x="2276" y="56918"/>
                    </a:lnTo>
                    <a:lnTo>
                      <a:pt x="2276" y="5919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19" name="Freeform 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LQAAPhMAADIuAAByFAAAAAAAACYAAAAIAAAA//////////8="/>
                  </a:ext>
                </a:extLst>
              </p:cNvSpPr>
              <p:nvPr/>
            </p:nvSpPr>
            <p:spPr>
              <a:xfrm>
                <a:off x="7343775" y="3128010"/>
                <a:ext cx="165735" cy="195580"/>
              </a:xfrm>
              <a:custGeom>
                <a:avLst/>
                <a:gdLst/>
                <a:ahLst/>
                <a:cxnLst/>
                <a:rect l="0" t="0" r="165735" b="195580"/>
                <a:pathLst>
                  <a:path w="165735" h="195580">
                    <a:moveTo>
                      <a:pt x="0" y="0"/>
                    </a:moveTo>
                    <a:lnTo>
                      <a:pt x="0" y="170564"/>
                    </a:lnTo>
                    <a:lnTo>
                      <a:pt x="13622" y="184186"/>
                    </a:lnTo>
                    <a:lnTo>
                      <a:pt x="34055" y="191032"/>
                    </a:lnTo>
                    <a:lnTo>
                      <a:pt x="68110" y="195580"/>
                    </a:lnTo>
                    <a:lnTo>
                      <a:pt x="104435" y="195580"/>
                    </a:lnTo>
                    <a:lnTo>
                      <a:pt x="140761" y="188757"/>
                    </a:lnTo>
                    <a:lnTo>
                      <a:pt x="161194" y="177387"/>
                    </a:lnTo>
                    <a:lnTo>
                      <a:pt x="165735" y="168290"/>
                    </a:lnTo>
                    <a:lnTo>
                      <a:pt x="165735" y="0"/>
                    </a:lnTo>
                    <a:lnTo>
                      <a:pt x="0"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18" name="Freeform 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AtLQAAPhMAADIuAAByFAAAAAAAACYAAAAIAAAA//////////8="/>
                  </a:ext>
                </a:extLst>
              </p:cNvSpPr>
              <p:nvPr/>
            </p:nvSpPr>
            <p:spPr>
              <a:xfrm>
                <a:off x="7343775" y="3128010"/>
                <a:ext cx="165735" cy="195580"/>
              </a:xfrm>
              <a:custGeom>
                <a:avLst/>
                <a:gdLst/>
                <a:ahLst/>
                <a:cxnLst/>
                <a:rect l="0" t="0" r="165735" b="195580"/>
                <a:pathLst>
                  <a:path w="165735" h="195580">
                    <a:moveTo>
                      <a:pt x="0" y="0"/>
                    </a:moveTo>
                    <a:lnTo>
                      <a:pt x="0" y="170564"/>
                    </a:lnTo>
                    <a:lnTo>
                      <a:pt x="13622" y="184186"/>
                    </a:lnTo>
                    <a:lnTo>
                      <a:pt x="34055" y="191032"/>
                    </a:lnTo>
                    <a:lnTo>
                      <a:pt x="68110" y="195580"/>
                    </a:lnTo>
                    <a:lnTo>
                      <a:pt x="104435" y="195580"/>
                    </a:lnTo>
                    <a:lnTo>
                      <a:pt x="140761" y="188757"/>
                    </a:lnTo>
                    <a:lnTo>
                      <a:pt x="161194" y="177387"/>
                    </a:lnTo>
                    <a:lnTo>
                      <a:pt x="165735" y="168290"/>
                    </a:lnTo>
                    <a:lnTo>
                      <a:pt x="165735" y="0"/>
                    </a:lnTo>
                    <a:lnTo>
                      <a:pt x="0" y="0"/>
                    </a:lnTo>
                    <a:close/>
                  </a:path>
                </a:pathLst>
              </a:custGeom>
              <a:no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7" name="Freeform 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LQAAJBMAADIuAABaEwAAAAAAACYAAAAIAAAA//////////8="/>
                  </a:ext>
                </a:extLst>
              </p:cNvSpPr>
              <p:nvPr/>
            </p:nvSpPr>
            <p:spPr>
              <a:xfrm>
                <a:off x="7343775" y="3111500"/>
                <a:ext cx="165735" cy="34290"/>
              </a:xfrm>
              <a:custGeom>
                <a:avLst/>
                <a:gdLst/>
                <a:ahLst/>
                <a:cxnLst/>
                <a:rect l="0" t="0" r="165735" b="34290"/>
                <a:pathLst>
                  <a:path w="165735" h="34290">
                    <a:moveTo>
                      <a:pt x="165735" y="18288"/>
                    </a:moveTo>
                    <a:lnTo>
                      <a:pt x="165735" y="20574"/>
                    </a:lnTo>
                    <a:cubicBezTo>
                      <a:pt x="165735" y="29718"/>
                      <a:pt x="127139" y="34290"/>
                      <a:pt x="81732" y="34290"/>
                    </a:cubicBezTo>
                    <a:cubicBezTo>
                      <a:pt x="36325" y="34290"/>
                      <a:pt x="0" y="29718"/>
                      <a:pt x="0" y="20574"/>
                    </a:cubicBezTo>
                    <a:lnTo>
                      <a:pt x="0" y="18288"/>
                    </a:lnTo>
                    <a:cubicBezTo>
                      <a:pt x="0" y="0"/>
                      <a:pt x="165735" y="0"/>
                      <a:pt x="165735" y="18288"/>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16" name="Freeform 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LQAAKBMAADUuAABhEwAAAAAAACYAAAAIAAAA//////////8="/>
                  </a:ext>
                </a:extLst>
              </p:cNvSpPr>
              <p:nvPr/>
            </p:nvSpPr>
            <p:spPr>
              <a:xfrm>
                <a:off x="7339330" y="3114040"/>
                <a:ext cx="172085" cy="36195"/>
              </a:xfrm>
              <a:custGeom>
                <a:avLst/>
                <a:gdLst/>
                <a:ahLst/>
                <a:cxnLst/>
                <a:rect l="0" t="0" r="172085" b="36195"/>
                <a:pathLst>
                  <a:path w="172085" h="36195">
                    <a:moveTo>
                      <a:pt x="172085" y="15835"/>
                    </a:moveTo>
                    <a:lnTo>
                      <a:pt x="172085" y="18097"/>
                    </a:lnTo>
                    <a:lnTo>
                      <a:pt x="167556" y="18097"/>
                    </a:lnTo>
                    <a:lnTo>
                      <a:pt x="167556" y="15835"/>
                    </a:lnTo>
                    <a:lnTo>
                      <a:pt x="172085" y="15835"/>
                    </a:lnTo>
                    <a:close/>
                    <a:moveTo>
                      <a:pt x="172085" y="18097"/>
                    </a:moveTo>
                    <a:lnTo>
                      <a:pt x="167556" y="18097"/>
                    </a:lnTo>
                    <a:lnTo>
                      <a:pt x="172085" y="18097"/>
                    </a:lnTo>
                    <a:close/>
                    <a:moveTo>
                      <a:pt x="172085" y="18097"/>
                    </a:moveTo>
                    <a:cubicBezTo>
                      <a:pt x="172085" y="24884"/>
                      <a:pt x="163027" y="29408"/>
                      <a:pt x="144913" y="31670"/>
                    </a:cubicBezTo>
                    <a:lnTo>
                      <a:pt x="144913" y="24884"/>
                    </a:lnTo>
                    <a:cubicBezTo>
                      <a:pt x="158499" y="22621"/>
                      <a:pt x="167556" y="20359"/>
                      <a:pt x="167556" y="18097"/>
                    </a:cubicBezTo>
                    <a:lnTo>
                      <a:pt x="172085" y="18097"/>
                    </a:lnTo>
                    <a:close/>
                    <a:moveTo>
                      <a:pt x="144913" y="31670"/>
                    </a:moveTo>
                    <a:cubicBezTo>
                      <a:pt x="131328" y="33932"/>
                      <a:pt x="108685" y="36195"/>
                      <a:pt x="86042" y="36195"/>
                    </a:cubicBezTo>
                    <a:lnTo>
                      <a:pt x="86042" y="29408"/>
                    </a:lnTo>
                    <a:cubicBezTo>
                      <a:pt x="108685" y="29408"/>
                      <a:pt x="129063" y="27146"/>
                      <a:pt x="144913" y="24884"/>
                    </a:cubicBezTo>
                    <a:lnTo>
                      <a:pt x="144913" y="31670"/>
                    </a:lnTo>
                    <a:close/>
                    <a:moveTo>
                      <a:pt x="86042" y="36195"/>
                    </a:moveTo>
                    <a:lnTo>
                      <a:pt x="86042" y="29408"/>
                    </a:lnTo>
                    <a:lnTo>
                      <a:pt x="86042" y="36195"/>
                    </a:lnTo>
                    <a:close/>
                    <a:moveTo>
                      <a:pt x="86042" y="36195"/>
                    </a:moveTo>
                    <a:lnTo>
                      <a:pt x="86042" y="29408"/>
                    </a:lnTo>
                    <a:lnTo>
                      <a:pt x="86042" y="36195"/>
                    </a:lnTo>
                    <a:close/>
                    <a:moveTo>
                      <a:pt x="86042" y="36195"/>
                    </a:moveTo>
                    <a:lnTo>
                      <a:pt x="86042" y="29408"/>
                    </a:lnTo>
                    <a:lnTo>
                      <a:pt x="86042" y="36195"/>
                    </a:lnTo>
                    <a:close/>
                    <a:moveTo>
                      <a:pt x="86042" y="36195"/>
                    </a:moveTo>
                    <a:cubicBezTo>
                      <a:pt x="63399" y="36195"/>
                      <a:pt x="43021" y="33932"/>
                      <a:pt x="27171" y="31670"/>
                    </a:cubicBezTo>
                    <a:lnTo>
                      <a:pt x="29435" y="24884"/>
                    </a:lnTo>
                    <a:cubicBezTo>
                      <a:pt x="43021" y="27146"/>
                      <a:pt x="63399" y="29408"/>
                      <a:pt x="86042" y="29408"/>
                    </a:cubicBezTo>
                    <a:lnTo>
                      <a:pt x="86042" y="36195"/>
                    </a:lnTo>
                    <a:close/>
                    <a:moveTo>
                      <a:pt x="27171" y="31670"/>
                    </a:moveTo>
                    <a:cubicBezTo>
                      <a:pt x="11321" y="29408"/>
                      <a:pt x="0" y="24884"/>
                      <a:pt x="0" y="18097"/>
                    </a:cubicBezTo>
                    <a:lnTo>
                      <a:pt x="6792" y="18097"/>
                    </a:lnTo>
                    <a:cubicBezTo>
                      <a:pt x="6792" y="20359"/>
                      <a:pt x="15849" y="22621"/>
                      <a:pt x="29435" y="24884"/>
                    </a:cubicBezTo>
                    <a:lnTo>
                      <a:pt x="27171" y="31670"/>
                    </a:lnTo>
                    <a:close/>
                    <a:moveTo>
                      <a:pt x="0" y="18097"/>
                    </a:moveTo>
                    <a:lnTo>
                      <a:pt x="6792" y="18097"/>
                    </a:lnTo>
                    <a:lnTo>
                      <a:pt x="0" y="18097"/>
                    </a:lnTo>
                    <a:close/>
                    <a:moveTo>
                      <a:pt x="0" y="18097"/>
                    </a:moveTo>
                    <a:lnTo>
                      <a:pt x="0" y="15835"/>
                    </a:lnTo>
                    <a:lnTo>
                      <a:pt x="6792" y="15835"/>
                    </a:lnTo>
                    <a:lnTo>
                      <a:pt x="6792" y="18097"/>
                    </a:lnTo>
                    <a:lnTo>
                      <a:pt x="0" y="18097"/>
                    </a:lnTo>
                    <a:close/>
                    <a:moveTo>
                      <a:pt x="0" y="15835"/>
                    </a:moveTo>
                    <a:cubicBezTo>
                      <a:pt x="0" y="6786"/>
                      <a:pt x="22642" y="2262"/>
                      <a:pt x="52078" y="0"/>
                    </a:cubicBezTo>
                    <a:lnTo>
                      <a:pt x="52078" y="6786"/>
                    </a:lnTo>
                    <a:cubicBezTo>
                      <a:pt x="27171" y="9048"/>
                      <a:pt x="6792" y="11310"/>
                      <a:pt x="6792" y="15835"/>
                    </a:cubicBezTo>
                    <a:lnTo>
                      <a:pt x="0" y="15835"/>
                    </a:lnTo>
                    <a:close/>
                    <a:moveTo>
                      <a:pt x="52078" y="0"/>
                    </a:moveTo>
                    <a:cubicBezTo>
                      <a:pt x="63399" y="0"/>
                      <a:pt x="74721" y="0"/>
                      <a:pt x="86042" y="0"/>
                    </a:cubicBezTo>
                    <a:lnTo>
                      <a:pt x="86042" y="4524"/>
                    </a:lnTo>
                    <a:cubicBezTo>
                      <a:pt x="74721" y="4524"/>
                      <a:pt x="63399" y="4524"/>
                      <a:pt x="52078" y="6786"/>
                    </a:cubicBezTo>
                    <a:lnTo>
                      <a:pt x="52078" y="0"/>
                    </a:lnTo>
                    <a:close/>
                    <a:moveTo>
                      <a:pt x="86042" y="0"/>
                    </a:moveTo>
                    <a:cubicBezTo>
                      <a:pt x="97363" y="0"/>
                      <a:pt x="110949" y="0"/>
                      <a:pt x="120006" y="0"/>
                    </a:cubicBezTo>
                    <a:lnTo>
                      <a:pt x="120006" y="6786"/>
                    </a:lnTo>
                    <a:cubicBezTo>
                      <a:pt x="108685" y="4524"/>
                      <a:pt x="97363" y="4524"/>
                      <a:pt x="86042" y="4524"/>
                    </a:cubicBezTo>
                    <a:lnTo>
                      <a:pt x="86042" y="0"/>
                    </a:lnTo>
                    <a:close/>
                    <a:moveTo>
                      <a:pt x="120006" y="0"/>
                    </a:moveTo>
                    <a:cubicBezTo>
                      <a:pt x="149442" y="2262"/>
                      <a:pt x="172085" y="6786"/>
                      <a:pt x="172085" y="15835"/>
                    </a:cubicBezTo>
                    <a:lnTo>
                      <a:pt x="167556" y="15835"/>
                    </a:lnTo>
                    <a:cubicBezTo>
                      <a:pt x="167556" y="11310"/>
                      <a:pt x="147177" y="9048"/>
                      <a:pt x="120006" y="6786"/>
                    </a:cubicBezTo>
                    <a:lnTo>
                      <a:pt x="120006"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15" name="Oval 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GLQAALxMAAMMtAABsEwAAAAAAACYAAAAIAAAA//////////8="/>
                  </a:ext>
                </a:extLst>
              </p:cNvSpPr>
              <p:nvPr/>
            </p:nvSpPr>
            <p:spPr>
              <a:xfrm>
                <a:off x="7400290" y="3118485"/>
                <a:ext cx="38735" cy="3873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14" name="Oval 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uLQAAaRMAANwtAACXEwAAAAAAACYAAAAIAAAA//////////8="/>
                  </a:ext>
                </a:extLst>
              </p:cNvSpPr>
              <p:nvPr/>
            </p:nvSpPr>
            <p:spPr>
              <a:xfrm>
                <a:off x="7425690" y="3155315"/>
                <a:ext cx="29210" cy="2921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13" name="Oval 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NLQAAnhMAALQtAADGEwAAAAAAACYAAAAIAAAA//////////8="/>
                  </a:ext>
                </a:extLst>
              </p:cNvSpPr>
              <p:nvPr/>
            </p:nvSpPr>
            <p:spPr>
              <a:xfrm>
                <a:off x="7404735" y="3188970"/>
                <a:ext cx="24765" cy="2540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12" name="Oval 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qLQAA1BMAAMYtAAD0EwAAAAAAACYAAAAIAAAA//////////8="/>
                  </a:ext>
                </a:extLst>
              </p:cNvSpPr>
              <p:nvPr/>
            </p:nvSpPr>
            <p:spPr>
              <a:xfrm>
                <a:off x="7423150" y="3223260"/>
                <a:ext cx="1778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11" name="Oval 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LQAA+xMAALgtAAAcFAAAAAAAACYAAAAIAAAA//////////8="/>
                  </a:ext>
                </a:extLst>
              </p:cNvSpPr>
              <p:nvPr/>
            </p:nvSpPr>
            <p:spPr>
              <a:xfrm>
                <a:off x="7411720" y="3248025"/>
                <a:ext cx="20320"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10" name="Oval 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qLQAALhQAAMAtAABDFAAAAAAAACYAAAAIAAAA//////////8="/>
                  </a:ext>
                </a:extLst>
              </p:cNvSpPr>
              <p:nvPr/>
            </p:nvSpPr>
            <p:spPr>
              <a:xfrm>
                <a:off x="7423150" y="3280410"/>
                <a:ext cx="13970"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grpSp>
        <p:sp>
          <p:nvSpPr>
            <p:cNvPr id="108" name="Freeform 1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JQAAhgUAAFosAABwEwAAAAAAACYAAAAIAAAA//////////8="/>
                </a:ext>
              </a:extLst>
            </p:cNvSpPr>
            <p:nvPr/>
          </p:nvSpPr>
          <p:spPr>
            <a:xfrm>
              <a:off x="6038215" y="897890"/>
              <a:ext cx="1171575" cy="2261870"/>
            </a:xfrm>
            <a:custGeom>
              <a:avLst/>
              <a:gdLst/>
              <a:ahLst/>
              <a:cxnLst/>
              <a:rect l="0" t="0" r="1171575" b="2261870"/>
              <a:pathLst>
                <a:path w="1171575" h="2261870">
                  <a:moveTo>
                    <a:pt x="0" y="0"/>
                  </a:moveTo>
                  <a:cubicBezTo>
                    <a:pt x="581691" y="0"/>
                    <a:pt x="581691" y="2261870"/>
                    <a:pt x="1171575" y="2261870"/>
                  </a:cubicBezTo>
                </a:path>
              </a:pathLst>
            </a:custGeom>
            <a:no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7" name="Freeform 1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aLAAAPBMAANosAACjEwAAAAAAACYAAAAIAAAA//////////8="/>
                </a:ext>
              </a:extLst>
            </p:cNvSpPr>
            <p:nvPr/>
          </p:nvSpPr>
          <p:spPr>
            <a:xfrm>
              <a:off x="7209790" y="3126740"/>
              <a:ext cx="81280" cy="65405"/>
            </a:xfrm>
            <a:custGeom>
              <a:avLst/>
              <a:gdLst/>
              <a:ahLst/>
              <a:cxnLst/>
              <a:rect l="0" t="0" r="81280" b="65405"/>
              <a:pathLst>
                <a:path w="81280" h="65405">
                  <a:moveTo>
                    <a:pt x="81280" y="32702"/>
                  </a:moveTo>
                  <a:lnTo>
                    <a:pt x="0" y="0"/>
                  </a:lnTo>
                  <a:lnTo>
                    <a:pt x="0" y="65405"/>
                  </a:lnTo>
                  <a:lnTo>
                    <a:pt x="81280" y="32702"/>
                  </a:lnTo>
                  <a:close/>
                </a:path>
              </a:pathLst>
            </a:custGeom>
            <a:solidFill>
              <a:srgbClr val="000000"/>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6" name="Rectangle 10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1MwAALRIAAO01AAClFAAAAAAAACYAAAAIAAAA//////////8="/>
                </a:ext>
              </a:extLst>
            </p:cNvSpPr>
            <p:nvPr/>
          </p:nvSpPr>
          <p:spPr>
            <a:xfrm>
              <a:off x="8364855" y="2954655"/>
              <a:ext cx="401320" cy="40132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84" name="Group 103"/>
            <p:cNvGrpSpPr>
              <a:extLst>
                <a:ext uri="smNativeData">
                  <pr:smNativeData xmlns:pr="smNativeData" xmlns:p14="http://schemas.microsoft.com/office/powerpoint/2010/main" xmlns="" val="SMDATA_7_6L0uXhMAAAAlAAAAAQAAAA8BAAAAkAAAAEgAAACQAAAASAAAAAAAAAAAAAAAAAAAABcAAAAUAAAAAAAAAAAAAAD/fwAA/38AAAAAAAAJAAAABAAAABG8AAAMAAAAEAAAAAAAAAAAAAAAAAAAAAAAAAAfAAAAVAAAAAAAAAAAAAAAAAAAAAAAAAAAAAAAAAAAAAAAAAAAAAAAAAAAAAAAAAAAAAAAAAAAAAAAAAAAAAAAAAAAAAAAAAAAAAAAAAAAAAAAAAAAAAAAAAAAACEAAAAYAAAAFAAAAMozAAAtEgAATjYAALEUAAAAAAAAJgAAAAgAAAD/////AAAAAA=="/>
                </a:ext>
              </a:extLst>
            </p:cNvGrpSpPr>
            <p:nvPr/>
          </p:nvGrpSpPr>
          <p:grpSpPr>
            <a:xfrm>
              <a:off x="8418830" y="2954655"/>
              <a:ext cx="408940" cy="408940"/>
              <a:chOff x="8418830" y="2954655"/>
              <a:chExt cx="408940" cy="408940"/>
            </a:xfrm>
          </p:grpSpPr>
          <p:sp>
            <p:nvSpPr>
              <p:cNvPr id="105" name="Freeform 1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u8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MwAALRIAAE42AACxFAAAAAAAACYAAAAIAAAA//////////8="/>
                  </a:ext>
                </a:extLst>
              </p:cNvSpPr>
              <p:nvPr/>
            </p:nvSpPr>
            <p:spPr>
              <a:xfrm>
                <a:off x="8418830" y="2954655"/>
                <a:ext cx="408940" cy="408940"/>
              </a:xfrm>
              <a:custGeom>
                <a:avLst/>
                <a:gdLst/>
                <a:ahLst/>
                <a:cxnLst/>
                <a:rect l="0" t="0" r="408940" b="408940"/>
                <a:pathLst>
                  <a:path w="408940" h="408940">
                    <a:moveTo>
                      <a:pt x="314102" y="0"/>
                    </a:moveTo>
                    <a:cubicBezTo>
                      <a:pt x="94838" y="0"/>
                      <a:pt x="94838" y="0"/>
                      <a:pt x="94838" y="0"/>
                    </a:cubicBezTo>
                    <a:cubicBezTo>
                      <a:pt x="42487" y="759"/>
                      <a:pt x="0" y="43246"/>
                      <a:pt x="0" y="94838"/>
                    </a:cubicBezTo>
                    <a:cubicBezTo>
                      <a:pt x="0" y="314861"/>
                      <a:pt x="0" y="314861"/>
                      <a:pt x="0" y="314861"/>
                    </a:cubicBezTo>
                    <a:cubicBezTo>
                      <a:pt x="0" y="366453"/>
                      <a:pt x="42487" y="408940"/>
                      <a:pt x="94838" y="408940"/>
                    </a:cubicBezTo>
                    <a:cubicBezTo>
                      <a:pt x="314102" y="408940"/>
                      <a:pt x="314102" y="408940"/>
                      <a:pt x="314102" y="408940"/>
                    </a:cubicBezTo>
                    <a:cubicBezTo>
                      <a:pt x="365694" y="408940"/>
                      <a:pt x="408181" y="366453"/>
                      <a:pt x="408940" y="314861"/>
                    </a:cubicBezTo>
                    <a:cubicBezTo>
                      <a:pt x="408940" y="94838"/>
                      <a:pt x="408940" y="94838"/>
                      <a:pt x="408940" y="94838"/>
                    </a:cubicBezTo>
                    <a:cubicBezTo>
                      <a:pt x="408181" y="43246"/>
                      <a:pt x="365694" y="759"/>
                      <a:pt x="314102"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4" name="Freeform 1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D0MwAAVxIAACQ2AACHFAAAAAAAACYAAAAIAAAA//////////8="/>
                  </a:ext>
                </a:extLst>
              </p:cNvSpPr>
              <p:nvPr/>
            </p:nvSpPr>
            <p:spPr>
              <a:xfrm>
                <a:off x="8445500" y="2981325"/>
                <a:ext cx="355600" cy="355600"/>
              </a:xfrm>
              <a:custGeom>
                <a:avLst/>
                <a:gdLst/>
                <a:ahLst/>
                <a:cxnLst/>
                <a:rect l="0" t="0" r="355600" b="355600"/>
                <a:pathLst>
                  <a:path w="355600" h="355600">
                    <a:moveTo>
                      <a:pt x="68239" y="0"/>
                    </a:moveTo>
                    <a:cubicBezTo>
                      <a:pt x="287361" y="0"/>
                      <a:pt x="287361" y="0"/>
                      <a:pt x="287361" y="0"/>
                    </a:cubicBezTo>
                    <a:cubicBezTo>
                      <a:pt x="324513" y="758"/>
                      <a:pt x="355600" y="31087"/>
                      <a:pt x="355600" y="68239"/>
                    </a:cubicBezTo>
                    <a:cubicBezTo>
                      <a:pt x="355600" y="288119"/>
                      <a:pt x="355600" y="288119"/>
                      <a:pt x="355600" y="288119"/>
                    </a:cubicBezTo>
                    <a:cubicBezTo>
                      <a:pt x="355600" y="325272"/>
                      <a:pt x="324513" y="355600"/>
                      <a:pt x="287361" y="355600"/>
                    </a:cubicBezTo>
                    <a:cubicBezTo>
                      <a:pt x="68239" y="355600"/>
                      <a:pt x="68239" y="355600"/>
                      <a:pt x="68239" y="355600"/>
                    </a:cubicBezTo>
                    <a:cubicBezTo>
                      <a:pt x="30328" y="355600"/>
                      <a:pt x="0" y="325272"/>
                      <a:pt x="0" y="288119"/>
                    </a:cubicBezTo>
                    <a:cubicBezTo>
                      <a:pt x="0" y="68239"/>
                      <a:pt x="0" y="68239"/>
                      <a:pt x="0" y="68239"/>
                    </a:cubicBezTo>
                    <a:cubicBezTo>
                      <a:pt x="0" y="31087"/>
                      <a:pt x="30328" y="758"/>
                      <a:pt x="68239" y="0"/>
                    </a:cubicBezTo>
                    <a:close/>
                  </a:path>
                </a:pathLst>
              </a:custGeom>
              <a:solidFill>
                <a:srgbClr val="FFF200"/>
              </a:solidFill>
              <a:ln>
                <a:noFill/>
              </a:ln>
              <a:effectLst/>
            </p:spPr>
            <p:txBody>
              <a:bodyPr vert="horz" wrap="square" lIns="91440" tIns="45720" rIns="91440" bIns="45720" numCol="1" spcCol="215900" anchor="t"/>
              <a:lstStyle/>
              <a:p>
                <a:pPr>
                  <a:defRPr lang="en-us"/>
                </a:pPr>
                <a:endParaRPr/>
              </a:p>
            </p:txBody>
          </p:sp>
          <p:sp>
            <p:nvSpPr>
              <p:cNvPr id="103" name="Freeform 1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2MwAAhhMAACM2AABjFAAAAAAAACYAAAAIAAAA//////////8="/>
                  </a:ext>
                </a:extLst>
              </p:cNvSpPr>
              <p:nvPr/>
            </p:nvSpPr>
            <p:spPr>
              <a:xfrm>
                <a:off x="8446770" y="3173730"/>
                <a:ext cx="353695" cy="140335"/>
              </a:xfrm>
              <a:custGeom>
                <a:avLst/>
                <a:gdLst/>
                <a:ahLst/>
                <a:cxnLst/>
                <a:rect l="0" t="0" r="353695" b="140335"/>
                <a:pathLst>
                  <a:path w="353695" h="140335">
                    <a:moveTo>
                      <a:pt x="23529" y="55375"/>
                    </a:moveTo>
                    <a:cubicBezTo>
                      <a:pt x="195063" y="0"/>
                      <a:pt x="195063" y="0"/>
                      <a:pt x="195063" y="0"/>
                    </a:cubicBezTo>
                    <a:cubicBezTo>
                      <a:pt x="238326" y="2275"/>
                      <a:pt x="283107" y="4551"/>
                      <a:pt x="325611" y="7585"/>
                    </a:cubicBezTo>
                    <a:cubicBezTo>
                      <a:pt x="351417" y="16688"/>
                      <a:pt x="353695" y="34894"/>
                      <a:pt x="342309" y="50065"/>
                    </a:cubicBezTo>
                    <a:cubicBezTo>
                      <a:pt x="296769" y="78891"/>
                      <a:pt x="251229" y="107716"/>
                      <a:pt x="205689" y="136542"/>
                    </a:cubicBezTo>
                    <a:cubicBezTo>
                      <a:pt x="197340" y="140335"/>
                      <a:pt x="188991" y="139576"/>
                      <a:pt x="179124" y="136542"/>
                    </a:cubicBezTo>
                    <a:cubicBezTo>
                      <a:pt x="123717" y="125922"/>
                      <a:pt x="68310" y="115302"/>
                      <a:pt x="12903" y="104682"/>
                    </a:cubicBezTo>
                    <a:cubicBezTo>
                      <a:pt x="0" y="93303"/>
                      <a:pt x="759" y="62961"/>
                      <a:pt x="23529" y="55375"/>
                    </a:cubicBezTo>
                    <a:close/>
                  </a:path>
                </a:pathLst>
              </a:custGeom>
              <a:solidFill>
                <a:srgbClr val="FFFFFF"/>
              </a:solid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2" name="Freeform 1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NQAA8RIAAEE1AADYEwAAAAAAACYAAAAIAAAA//////////8="/>
                  </a:ext>
                </a:extLst>
              </p:cNvSpPr>
              <p:nvPr/>
            </p:nvSpPr>
            <p:spPr>
              <a:xfrm>
                <a:off x="8616950" y="3079115"/>
                <a:ext cx="40005" cy="146685"/>
              </a:xfrm>
              <a:custGeom>
                <a:avLst/>
                <a:gdLst/>
                <a:ahLst/>
                <a:cxnLst/>
                <a:rect l="0" t="0" r="40005" b="146685"/>
                <a:pathLst>
                  <a:path w="40005" h="146685">
                    <a:moveTo>
                      <a:pt x="0" y="0"/>
                    </a:moveTo>
                    <a:cubicBezTo>
                      <a:pt x="0" y="0"/>
                      <a:pt x="40005" y="66537"/>
                      <a:pt x="6038" y="140636"/>
                    </a:cubicBezTo>
                    <a:cubicBezTo>
                      <a:pt x="6038" y="141392"/>
                      <a:pt x="4528" y="145172"/>
                      <a:pt x="3774" y="146685"/>
                    </a:cubicBezTo>
                    <a:cubicBezTo>
                      <a:pt x="3774" y="146685"/>
                      <a:pt x="3774" y="146685"/>
                      <a:pt x="3774" y="146685"/>
                    </a:cubicBezTo>
                    <a:cubicBezTo>
                      <a:pt x="3774" y="146685"/>
                      <a:pt x="36230" y="74098"/>
                      <a:pt x="0" y="0"/>
                    </a:cubicBezTo>
                    <a:close/>
                  </a:path>
                </a:pathLst>
              </a:custGeom>
              <a:solidFill>
                <a:srgbClr val="000000"/>
              </a:solid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1" name="Freeform 1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BNAAAnxMAAL41AADrEwAAAAAAACYAAAAIAAAA//////////8="/>
                  </a:ext>
                </a:extLst>
              </p:cNvSpPr>
              <p:nvPr/>
            </p:nvSpPr>
            <p:spPr>
              <a:xfrm>
                <a:off x="8535035" y="3189605"/>
                <a:ext cx="201295" cy="48260"/>
              </a:xfrm>
              <a:custGeom>
                <a:avLst/>
                <a:gdLst/>
                <a:ahLst/>
                <a:cxnLst/>
                <a:rect l="0" t="0" r="201295" b="48260"/>
                <a:pathLst>
                  <a:path w="201295" h="48260">
                    <a:moveTo>
                      <a:pt x="201295" y="7591"/>
                    </a:moveTo>
                    <a:lnTo>
                      <a:pt x="105284" y="0"/>
                    </a:lnTo>
                    <a:lnTo>
                      <a:pt x="0" y="32535"/>
                    </a:lnTo>
                    <a:lnTo>
                      <a:pt x="117831" y="48260"/>
                    </a:lnTo>
                    <a:lnTo>
                      <a:pt x="201295" y="7591"/>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0" name="Freeform 1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MNQAAOxQAAEg1AABWFAAAAAAAACYAAAAIAAAA//////////8="/>
                  </a:ext>
                </a:extLst>
              </p:cNvSpPr>
              <p:nvPr/>
            </p:nvSpPr>
            <p:spPr>
              <a:xfrm>
                <a:off x="8623300" y="3288665"/>
                <a:ext cx="38100" cy="17145"/>
              </a:xfrm>
              <a:custGeom>
                <a:avLst/>
                <a:gdLst/>
                <a:ahLst/>
                <a:cxnLst/>
                <a:rect l="0" t="0" r="38100" b="17145"/>
                <a:pathLst>
                  <a:path w="38100" h="17145">
                    <a:moveTo>
                      <a:pt x="0" y="6636"/>
                    </a:moveTo>
                    <a:lnTo>
                      <a:pt x="20983" y="17145"/>
                    </a:lnTo>
                    <a:lnTo>
                      <a:pt x="38100" y="28"/>
                    </a:ln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9" name="Freeform 1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PNQAAuRMAABE2AAA7FAAAAAAAACYAAAAIAAAA//////////8="/>
                  </a:ext>
                </a:extLst>
              </p:cNvSpPr>
              <p:nvPr/>
            </p:nvSpPr>
            <p:spPr>
              <a:xfrm>
                <a:off x="8665845" y="3206115"/>
                <a:ext cx="123190" cy="82550"/>
              </a:xfrm>
              <a:custGeom>
                <a:avLst/>
                <a:gdLst/>
                <a:ahLst/>
                <a:cxnLst/>
                <a:rect l="0" t="0" r="123190" b="82550"/>
                <a:pathLst>
                  <a:path w="123190" h="82550">
                    <a:moveTo>
                      <a:pt x="0" y="82550"/>
                    </a:moveTo>
                    <a:cubicBezTo>
                      <a:pt x="19771" y="68161"/>
                      <a:pt x="19771" y="68161"/>
                      <a:pt x="19771" y="68161"/>
                    </a:cubicBezTo>
                    <a:cubicBezTo>
                      <a:pt x="53991" y="49984"/>
                      <a:pt x="53991" y="49984"/>
                      <a:pt x="53991" y="49984"/>
                    </a:cubicBezTo>
                    <a:cubicBezTo>
                      <a:pt x="91252" y="28022"/>
                      <a:pt x="91252" y="28022"/>
                      <a:pt x="91252" y="28022"/>
                    </a:cubicBezTo>
                    <a:cubicBezTo>
                      <a:pt x="119388" y="9088"/>
                      <a:pt x="119388" y="9088"/>
                      <a:pt x="119388" y="9088"/>
                    </a:cubicBezTo>
                    <a:cubicBezTo>
                      <a:pt x="123190" y="0"/>
                      <a:pt x="123190" y="0"/>
                      <a:pt x="123190" y="0"/>
                    </a:cubicBezTo>
                    <a:cubicBezTo>
                      <a:pt x="104179" y="18933"/>
                      <a:pt x="83648" y="25750"/>
                      <a:pt x="56272" y="40139"/>
                    </a:cubicBezTo>
                    <a:cubicBezTo>
                      <a:pt x="44105" y="45440"/>
                      <a:pt x="22813" y="58315"/>
                      <a:pt x="760" y="77249"/>
                    </a:cubicBezTo>
                    <a:lnTo>
                      <a:pt x="0" y="8255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8" name="Freeform 1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KNAAADxQAACs1AABZFAAAAAAAACYAAAAIAAAA//////////8="/>
                  </a:ext>
                </a:extLst>
              </p:cNvSpPr>
              <p:nvPr/>
            </p:nvSpPr>
            <p:spPr>
              <a:xfrm>
                <a:off x="8459470" y="3260725"/>
                <a:ext cx="183515" cy="46990"/>
              </a:xfrm>
              <a:custGeom>
                <a:avLst/>
                <a:gdLst/>
                <a:ahLst/>
                <a:cxnLst/>
                <a:rect l="0" t="0" r="183515" b="46990"/>
                <a:pathLst>
                  <a:path w="183515" h="46990">
                    <a:moveTo>
                      <a:pt x="0" y="0"/>
                    </a:moveTo>
                    <a:lnTo>
                      <a:pt x="15839" y="6010"/>
                    </a:lnTo>
                    <a:lnTo>
                      <a:pt x="163306" y="31691"/>
                    </a:lnTo>
                    <a:lnTo>
                      <a:pt x="183515" y="46990"/>
                    </a:lnTo>
                    <a:lnTo>
                      <a:pt x="139820" y="38794"/>
                    </a:lnTo>
                    <a:lnTo>
                      <a:pt x="24031" y="17485"/>
                    </a:lnTo>
                    <a:lnTo>
                      <a:pt x="6007" y="13113"/>
                    </a:lnTo>
                    <a:lnTo>
                      <a:pt x="0" y="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7" name="Freeform 1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xNAAAYRIAAJY1AAAgEwAAAAAAACYAAAAIAAAA//////////8="/>
                  </a:ext>
                </a:extLst>
              </p:cNvSpPr>
              <p:nvPr/>
            </p:nvSpPr>
            <p:spPr>
              <a:xfrm>
                <a:off x="8524875" y="2987675"/>
                <a:ext cx="186055" cy="121285"/>
              </a:xfrm>
              <a:custGeom>
                <a:avLst/>
                <a:gdLst/>
                <a:ahLst/>
                <a:cxnLst/>
                <a:rect l="0" t="0" r="186055" b="121285"/>
                <a:pathLst>
                  <a:path w="186055" h="121285">
                    <a:moveTo>
                      <a:pt x="63837" y="1638"/>
                    </a:moveTo>
                    <a:lnTo>
                      <a:pt x="65473" y="16936"/>
                    </a:lnTo>
                    <a:lnTo>
                      <a:pt x="60017" y="35511"/>
                    </a:lnTo>
                    <a:lnTo>
                      <a:pt x="48014" y="37150"/>
                    </a:lnTo>
                    <a:lnTo>
                      <a:pt x="28917" y="43159"/>
                    </a:lnTo>
                    <a:lnTo>
                      <a:pt x="13094" y="52993"/>
                    </a:lnTo>
                    <a:lnTo>
                      <a:pt x="0" y="60096"/>
                    </a:lnTo>
                    <a:lnTo>
                      <a:pt x="16368" y="61735"/>
                    </a:lnTo>
                    <a:lnTo>
                      <a:pt x="32191" y="82495"/>
                    </a:lnTo>
                    <a:lnTo>
                      <a:pt x="46377" y="89051"/>
                    </a:lnTo>
                    <a:lnTo>
                      <a:pt x="44740" y="95607"/>
                    </a:lnTo>
                    <a:lnTo>
                      <a:pt x="38738" y="109265"/>
                    </a:lnTo>
                    <a:lnTo>
                      <a:pt x="32736" y="114729"/>
                    </a:lnTo>
                    <a:lnTo>
                      <a:pt x="45831" y="116368"/>
                    </a:lnTo>
                    <a:lnTo>
                      <a:pt x="61108" y="116368"/>
                    </a:lnTo>
                    <a:lnTo>
                      <a:pt x="68201" y="114729"/>
                    </a:lnTo>
                    <a:lnTo>
                      <a:pt x="79114" y="107080"/>
                    </a:lnTo>
                    <a:lnTo>
                      <a:pt x="79114" y="114729"/>
                    </a:lnTo>
                    <a:lnTo>
                      <a:pt x="93300" y="121285"/>
                    </a:lnTo>
                    <a:lnTo>
                      <a:pt x="135858" y="114729"/>
                    </a:lnTo>
                    <a:lnTo>
                      <a:pt x="165321" y="103256"/>
                    </a:lnTo>
                    <a:lnTo>
                      <a:pt x="186055" y="93422"/>
                    </a:lnTo>
                    <a:lnTo>
                      <a:pt x="155500" y="80310"/>
                    </a:lnTo>
                    <a:lnTo>
                      <a:pt x="160956" y="72661"/>
                    </a:lnTo>
                    <a:lnTo>
                      <a:pt x="162593" y="55179"/>
                    </a:lnTo>
                    <a:lnTo>
                      <a:pt x="158774" y="45345"/>
                    </a:lnTo>
                    <a:lnTo>
                      <a:pt x="155500" y="39335"/>
                    </a:lnTo>
                    <a:lnTo>
                      <a:pt x="170232" y="31140"/>
                    </a:lnTo>
                    <a:lnTo>
                      <a:pt x="175142" y="26770"/>
                    </a:lnTo>
                    <a:lnTo>
                      <a:pt x="170777" y="21853"/>
                    </a:lnTo>
                    <a:lnTo>
                      <a:pt x="161502" y="19121"/>
                    </a:lnTo>
                    <a:lnTo>
                      <a:pt x="161502" y="13658"/>
                    </a:lnTo>
                    <a:lnTo>
                      <a:pt x="157137" y="13658"/>
                    </a:lnTo>
                    <a:lnTo>
                      <a:pt x="145133" y="15297"/>
                    </a:lnTo>
                    <a:lnTo>
                      <a:pt x="126037" y="16936"/>
                    </a:lnTo>
                    <a:lnTo>
                      <a:pt x="117853" y="14204"/>
                    </a:lnTo>
                    <a:lnTo>
                      <a:pt x="102575" y="5463"/>
                    </a:lnTo>
                    <a:lnTo>
                      <a:pt x="81842" y="546"/>
                    </a:lnTo>
                    <a:lnTo>
                      <a:pt x="72021" y="0"/>
                    </a:lnTo>
                    <a:lnTo>
                      <a:pt x="63837" y="1638"/>
                    </a:lnTo>
                    <a:close/>
                  </a:path>
                </a:pathLst>
              </a:custGeom>
              <a:solidFill>
                <a:srgbClr val="FFFFFF"/>
              </a:solid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6" name="Freeform 1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NAAAYRIAACk1AAB3EgAAAAAAACYAAAAIAAAA//////////8="/>
                  </a:ext>
                </a:extLst>
              </p:cNvSpPr>
              <p:nvPr/>
            </p:nvSpPr>
            <p:spPr>
              <a:xfrm>
                <a:off x="8588375" y="2987675"/>
                <a:ext cx="53340" cy="13970"/>
              </a:xfrm>
              <a:custGeom>
                <a:avLst/>
                <a:gdLst/>
                <a:ahLst/>
                <a:cxnLst/>
                <a:rect l="0" t="0" r="53340" b="13970"/>
                <a:pathLst>
                  <a:path w="53340" h="13970">
                    <a:moveTo>
                      <a:pt x="0" y="1552"/>
                    </a:moveTo>
                    <a:cubicBezTo>
                      <a:pt x="5259" y="776"/>
                      <a:pt x="10518" y="0"/>
                      <a:pt x="15025" y="0"/>
                    </a:cubicBezTo>
                    <a:cubicBezTo>
                      <a:pt x="24792" y="776"/>
                      <a:pt x="37563" y="5433"/>
                      <a:pt x="45827" y="9313"/>
                    </a:cubicBezTo>
                    <a:cubicBezTo>
                      <a:pt x="48832" y="10866"/>
                      <a:pt x="50335" y="12418"/>
                      <a:pt x="53340" y="13970"/>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5" name="Freeform 1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NAAAYhIAAD01AACeEgAAAAAAACYAAAAIAAAA//////////8="/>
                  </a:ext>
                </a:extLst>
              </p:cNvSpPr>
              <p:nvPr/>
            </p:nvSpPr>
            <p:spPr>
              <a:xfrm>
                <a:off x="8588375" y="2988310"/>
                <a:ext cx="66040" cy="38100"/>
              </a:xfrm>
              <a:custGeom>
                <a:avLst/>
                <a:gdLst/>
                <a:ahLst/>
                <a:cxnLst/>
                <a:rect l="0" t="0" r="66040" b="38100"/>
                <a:pathLst>
                  <a:path w="66040" h="38100">
                    <a:moveTo>
                      <a:pt x="0" y="0"/>
                    </a:moveTo>
                    <a:cubicBezTo>
                      <a:pt x="1501" y="12192"/>
                      <a:pt x="3002" y="5334"/>
                      <a:pt x="9756" y="11430"/>
                    </a:cubicBezTo>
                    <a:cubicBezTo>
                      <a:pt x="12007" y="13716"/>
                      <a:pt x="12758" y="16764"/>
                      <a:pt x="13508" y="19050"/>
                    </a:cubicBezTo>
                    <a:cubicBezTo>
                      <a:pt x="15009" y="22098"/>
                      <a:pt x="15760" y="25146"/>
                      <a:pt x="17260" y="27432"/>
                    </a:cubicBezTo>
                    <a:cubicBezTo>
                      <a:pt x="18761" y="30480"/>
                      <a:pt x="21013" y="32004"/>
                      <a:pt x="23264" y="34290"/>
                    </a:cubicBezTo>
                    <a:cubicBezTo>
                      <a:pt x="25515" y="35814"/>
                      <a:pt x="27767" y="36576"/>
                      <a:pt x="30769" y="36576"/>
                    </a:cubicBezTo>
                    <a:cubicBezTo>
                      <a:pt x="33770" y="37338"/>
                      <a:pt x="37523" y="38100"/>
                      <a:pt x="40525" y="37338"/>
                    </a:cubicBezTo>
                    <a:cubicBezTo>
                      <a:pt x="49530" y="34290"/>
                      <a:pt x="58535" y="31242"/>
                      <a:pt x="66040" y="30480"/>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4" name="Freeform 1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NQAAdBIAAHI1AACHEgAAAAAAACYAAAAIAAAA//////////8="/>
                  </a:ext>
                </a:extLst>
              </p:cNvSpPr>
              <p:nvPr/>
            </p:nvSpPr>
            <p:spPr>
              <a:xfrm>
                <a:off x="8620125" y="2999740"/>
                <a:ext cx="67945" cy="12065"/>
              </a:xfrm>
              <a:custGeom>
                <a:avLst/>
                <a:gdLst/>
                <a:ahLst/>
                <a:cxnLst/>
                <a:rect l="0" t="0" r="67945" b="12065"/>
                <a:pathLst>
                  <a:path w="67945" h="12065">
                    <a:moveTo>
                      <a:pt x="0" y="12065"/>
                    </a:moveTo>
                    <a:cubicBezTo>
                      <a:pt x="7634" y="9048"/>
                      <a:pt x="14505" y="6786"/>
                      <a:pt x="21375" y="4524"/>
                    </a:cubicBezTo>
                    <a:cubicBezTo>
                      <a:pt x="32827" y="3016"/>
                      <a:pt x="44278" y="6032"/>
                      <a:pt x="54966" y="3770"/>
                    </a:cubicBezTo>
                    <a:cubicBezTo>
                      <a:pt x="58783" y="3016"/>
                      <a:pt x="61837" y="0"/>
                      <a:pt x="65654" y="1508"/>
                    </a:cubicBezTo>
                    <a:cubicBezTo>
                      <a:pt x="67945" y="2262"/>
                      <a:pt x="65654" y="6032"/>
                      <a:pt x="66418" y="8294"/>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3" name="Freeform 1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3NAAAmxIAAM80AADDEgAAAAAAACYAAAAIAAAA//////////8="/>
                  </a:ext>
                </a:extLst>
              </p:cNvSpPr>
              <p:nvPr/>
            </p:nvSpPr>
            <p:spPr>
              <a:xfrm>
                <a:off x="8569325" y="3024505"/>
                <a:ext cx="15240" cy="25400"/>
              </a:xfrm>
              <a:custGeom>
                <a:avLst/>
                <a:gdLst/>
                <a:ahLst/>
                <a:cxnLst/>
                <a:rect l="0" t="0" r="15240" b="25400"/>
                <a:pathLst>
                  <a:path w="15240" h="25400">
                    <a:moveTo>
                      <a:pt x="15240" y="0"/>
                    </a:moveTo>
                    <a:cubicBezTo>
                      <a:pt x="11430" y="3735"/>
                      <a:pt x="0" y="13447"/>
                      <a:pt x="3048" y="20171"/>
                    </a:cubicBezTo>
                    <a:cubicBezTo>
                      <a:pt x="5334" y="25400"/>
                      <a:pt x="5334" y="25400"/>
                      <a:pt x="5334" y="25400"/>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2" name="Freeform 1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NAAAuhIAAPQ0AAD1EgAAAAAAACYAAAAIAAAA//////////8="/>
                  </a:ext>
                </a:extLst>
              </p:cNvSpPr>
              <p:nvPr/>
            </p:nvSpPr>
            <p:spPr>
              <a:xfrm>
                <a:off x="8553450" y="3044190"/>
                <a:ext cx="54610" cy="37465"/>
              </a:xfrm>
              <a:custGeom>
                <a:avLst/>
                <a:gdLst/>
                <a:ahLst/>
                <a:cxnLst/>
                <a:rect l="0" t="0" r="54610" b="37465"/>
                <a:pathLst>
                  <a:path w="54610" h="37465">
                    <a:moveTo>
                      <a:pt x="0" y="0"/>
                    </a:moveTo>
                    <a:cubicBezTo>
                      <a:pt x="5237" y="749"/>
                      <a:pt x="11221" y="0"/>
                      <a:pt x="15710" y="2247"/>
                    </a:cubicBezTo>
                    <a:cubicBezTo>
                      <a:pt x="21694" y="4495"/>
                      <a:pt x="35160" y="17233"/>
                      <a:pt x="39648" y="22479"/>
                    </a:cubicBezTo>
                    <a:cubicBezTo>
                      <a:pt x="41893" y="24726"/>
                      <a:pt x="41145" y="29972"/>
                      <a:pt x="44137" y="31470"/>
                    </a:cubicBezTo>
                    <a:cubicBezTo>
                      <a:pt x="54610" y="37465"/>
                      <a:pt x="54610" y="37465"/>
                      <a:pt x="54610" y="37465"/>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1" name="Freeform 1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rNQAAnxIAAHM1AADvEgAAAAAAACYAAAAIAAAA//////////8="/>
                  </a:ext>
                </a:extLst>
              </p:cNvSpPr>
              <p:nvPr/>
            </p:nvSpPr>
            <p:spPr>
              <a:xfrm>
                <a:off x="8642985" y="3027045"/>
                <a:ext cx="45720" cy="50800"/>
              </a:xfrm>
              <a:custGeom>
                <a:avLst/>
                <a:gdLst/>
                <a:ahLst/>
                <a:cxnLst/>
                <a:rect l="0" t="0" r="45720" b="50800"/>
                <a:pathLst>
                  <a:path w="45720" h="50800">
                    <a:moveTo>
                      <a:pt x="37475" y="0"/>
                    </a:moveTo>
                    <a:cubicBezTo>
                      <a:pt x="42722" y="12131"/>
                      <a:pt x="45720" y="24263"/>
                      <a:pt x="38974" y="37152"/>
                    </a:cubicBezTo>
                    <a:cubicBezTo>
                      <a:pt x="32229" y="50042"/>
                      <a:pt x="11243" y="50800"/>
                      <a:pt x="0" y="44734"/>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0" name="Freeform 1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zNAAAyRIAAEo1AAD0EgAAAAAAACYAAAAIAAAA//////////8="/>
                  </a:ext>
                </a:extLst>
              </p:cNvSpPr>
              <p:nvPr/>
            </p:nvSpPr>
            <p:spPr>
              <a:xfrm>
                <a:off x="8607425" y="3053715"/>
                <a:ext cx="55245" cy="27305"/>
              </a:xfrm>
              <a:custGeom>
                <a:avLst/>
                <a:gdLst/>
                <a:ahLst/>
                <a:cxnLst/>
                <a:rect l="0" t="0" r="55245" b="27305"/>
                <a:pathLst>
                  <a:path w="55245" h="27305">
                    <a:moveTo>
                      <a:pt x="0" y="27305"/>
                    </a:moveTo>
                    <a:cubicBezTo>
                      <a:pt x="3783" y="25788"/>
                      <a:pt x="7567" y="24271"/>
                      <a:pt x="12108" y="22754"/>
                    </a:cubicBezTo>
                    <a:cubicBezTo>
                      <a:pt x="15892" y="21237"/>
                      <a:pt x="20433" y="20478"/>
                      <a:pt x="24973" y="19720"/>
                    </a:cubicBezTo>
                    <a:cubicBezTo>
                      <a:pt x="32541" y="18203"/>
                      <a:pt x="45406" y="18961"/>
                      <a:pt x="49190" y="11377"/>
                    </a:cubicBezTo>
                    <a:cubicBezTo>
                      <a:pt x="55245" y="0"/>
                      <a:pt x="55245" y="0"/>
                      <a:pt x="55245" y="0"/>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9" name="Freeform 1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zNAAAmxIAAPE0AADyEgAAAAAAACYAAAAIAAAA//////////8="/>
                  </a:ext>
                </a:extLst>
              </p:cNvSpPr>
              <p:nvPr/>
            </p:nvSpPr>
            <p:spPr>
              <a:xfrm>
                <a:off x="8526145" y="3024505"/>
                <a:ext cx="80010" cy="55245"/>
              </a:xfrm>
              <a:custGeom>
                <a:avLst/>
                <a:gdLst/>
                <a:ahLst/>
                <a:cxnLst/>
                <a:rect l="0" t="0" r="80010" b="55245"/>
                <a:pathLst>
                  <a:path w="80010" h="55245">
                    <a:moveTo>
                      <a:pt x="56388" y="0"/>
                    </a:moveTo>
                    <a:cubicBezTo>
                      <a:pt x="46482" y="0"/>
                      <a:pt x="39624" y="1513"/>
                      <a:pt x="29718" y="5297"/>
                    </a:cubicBezTo>
                    <a:cubicBezTo>
                      <a:pt x="22098" y="9081"/>
                      <a:pt x="16002" y="15892"/>
                      <a:pt x="7620" y="19676"/>
                    </a:cubicBezTo>
                    <a:cubicBezTo>
                      <a:pt x="0" y="23460"/>
                      <a:pt x="0" y="23460"/>
                      <a:pt x="0" y="23460"/>
                    </a:cubicBezTo>
                    <a:cubicBezTo>
                      <a:pt x="4572" y="24216"/>
                      <a:pt x="8382" y="22703"/>
                      <a:pt x="12192" y="24973"/>
                    </a:cubicBezTo>
                    <a:cubicBezTo>
                      <a:pt x="16002" y="26487"/>
                      <a:pt x="18288" y="31784"/>
                      <a:pt x="21336" y="34811"/>
                    </a:cubicBezTo>
                    <a:cubicBezTo>
                      <a:pt x="25146" y="39352"/>
                      <a:pt x="28194" y="43893"/>
                      <a:pt x="32766" y="46920"/>
                    </a:cubicBezTo>
                    <a:cubicBezTo>
                      <a:pt x="45720" y="55245"/>
                      <a:pt x="65532" y="54488"/>
                      <a:pt x="80010" y="54488"/>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8" name="Freeform 1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mNAAA7hIAAAI1AAAeEwAAAAAAACYAAAAIAAAA//////////8="/>
                  </a:ext>
                </a:extLst>
              </p:cNvSpPr>
              <p:nvPr/>
            </p:nvSpPr>
            <p:spPr>
              <a:xfrm>
                <a:off x="8558530" y="3077210"/>
                <a:ext cx="58420" cy="30480"/>
              </a:xfrm>
              <a:custGeom>
                <a:avLst/>
                <a:gdLst/>
                <a:ahLst/>
                <a:cxnLst/>
                <a:rect l="0" t="0" r="58420" b="30480"/>
                <a:pathLst>
                  <a:path w="58420" h="30480">
                    <a:moveTo>
                      <a:pt x="14415" y="0"/>
                    </a:moveTo>
                    <a:cubicBezTo>
                      <a:pt x="12898" y="3717"/>
                      <a:pt x="11381" y="7434"/>
                      <a:pt x="9863" y="10408"/>
                    </a:cubicBezTo>
                    <a:cubicBezTo>
                      <a:pt x="6828" y="17099"/>
                      <a:pt x="5311" y="19329"/>
                      <a:pt x="0" y="24533"/>
                    </a:cubicBezTo>
                    <a:cubicBezTo>
                      <a:pt x="12898" y="26020"/>
                      <a:pt x="28072" y="30480"/>
                      <a:pt x="38694" y="22302"/>
                    </a:cubicBezTo>
                    <a:cubicBezTo>
                      <a:pt x="47039" y="17099"/>
                      <a:pt x="52350" y="8178"/>
                      <a:pt x="58420" y="743"/>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7" name="Freeform 1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qNAAA4hIAAJM1AAAsEwAAAAAAACYAAAAIAAAA//////////8="/>
                  </a:ext>
                </a:extLst>
              </p:cNvSpPr>
              <p:nvPr/>
            </p:nvSpPr>
            <p:spPr>
              <a:xfrm>
                <a:off x="8601710" y="3069590"/>
                <a:ext cx="107315" cy="46990"/>
              </a:xfrm>
              <a:custGeom>
                <a:avLst/>
                <a:gdLst/>
                <a:ahLst/>
                <a:cxnLst/>
                <a:rect l="0" t="0" r="107315" b="46990"/>
                <a:pathLst>
                  <a:path w="107315" h="46990">
                    <a:moveTo>
                      <a:pt x="1511" y="23122"/>
                    </a:moveTo>
                    <a:cubicBezTo>
                      <a:pt x="2267" y="26106"/>
                      <a:pt x="0" y="29835"/>
                      <a:pt x="3022" y="32073"/>
                    </a:cubicBezTo>
                    <a:cubicBezTo>
                      <a:pt x="18137" y="46990"/>
                      <a:pt x="74818" y="28343"/>
                      <a:pt x="91444" y="20884"/>
                    </a:cubicBezTo>
                    <a:cubicBezTo>
                      <a:pt x="96734" y="17901"/>
                      <a:pt x="102024" y="15663"/>
                      <a:pt x="107315" y="12680"/>
                    </a:cubicBezTo>
                    <a:cubicBezTo>
                      <a:pt x="98246" y="8950"/>
                      <a:pt x="90688" y="5221"/>
                      <a:pt x="81619" y="746"/>
                    </a:cubicBezTo>
                    <a:cubicBezTo>
                      <a:pt x="79352" y="0"/>
                      <a:pt x="78596" y="746"/>
                      <a:pt x="76329" y="0"/>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6" name="Freeform 1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iNQAANRMAAJc1AABpEwAAAAAAACYAAAAIAAAA//////////8="/>
                  </a:ext>
                </a:extLst>
              </p:cNvSpPr>
              <p:nvPr/>
            </p:nvSpPr>
            <p:spPr>
              <a:xfrm>
                <a:off x="8637270" y="3122295"/>
                <a:ext cx="74295" cy="33020"/>
              </a:xfrm>
              <a:custGeom>
                <a:avLst/>
                <a:gdLst/>
                <a:ahLst/>
                <a:cxnLst/>
                <a:rect l="0" t="0" r="74295" b="33020"/>
                <a:pathLst>
                  <a:path w="74295" h="33020">
                    <a:moveTo>
                      <a:pt x="0" y="22269"/>
                    </a:moveTo>
                    <a:cubicBezTo>
                      <a:pt x="0" y="4607"/>
                      <a:pt x="39421" y="3072"/>
                      <a:pt x="51551" y="3072"/>
                    </a:cubicBezTo>
                    <a:cubicBezTo>
                      <a:pt x="54584" y="3072"/>
                      <a:pt x="60648" y="5375"/>
                      <a:pt x="64439" y="2304"/>
                    </a:cubicBezTo>
                    <a:cubicBezTo>
                      <a:pt x="65197" y="1536"/>
                      <a:pt x="72020" y="0"/>
                      <a:pt x="74295" y="0"/>
                    </a:cubicBezTo>
                    <a:cubicBezTo>
                      <a:pt x="65955" y="7679"/>
                      <a:pt x="68230" y="17662"/>
                      <a:pt x="60648" y="25341"/>
                    </a:cubicBezTo>
                    <a:cubicBezTo>
                      <a:pt x="53825" y="33020"/>
                      <a:pt x="39421" y="32252"/>
                      <a:pt x="30324" y="29180"/>
                    </a:cubicBezTo>
                    <a:cubicBezTo>
                      <a:pt x="24259" y="27645"/>
                      <a:pt x="7581" y="16126"/>
                      <a:pt x="1516" y="21501"/>
                    </a:cubicBezTo>
                    <a:cubicBezTo>
                      <a:pt x="1516" y="21501"/>
                      <a:pt x="758" y="21501"/>
                      <a:pt x="0" y="22269"/>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5" name="Freeform 1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uNAAARRMAABs1AAB5EwAAAAAAACYAAAAIAAAA//////////8="/>
                  </a:ext>
                </a:extLst>
              </p:cNvSpPr>
              <p:nvPr/>
            </p:nvSpPr>
            <p:spPr>
              <a:xfrm>
                <a:off x="8563610" y="3132455"/>
                <a:ext cx="69215" cy="33020"/>
              </a:xfrm>
              <a:custGeom>
                <a:avLst/>
                <a:gdLst/>
                <a:ahLst/>
                <a:cxnLst/>
                <a:rect l="0" t="0" r="69215" b="33020"/>
                <a:pathLst>
                  <a:path w="69215" h="33020">
                    <a:moveTo>
                      <a:pt x="69215" y="22269"/>
                    </a:moveTo>
                    <a:cubicBezTo>
                      <a:pt x="69215" y="5375"/>
                      <a:pt x="32705" y="3072"/>
                      <a:pt x="21296" y="3072"/>
                    </a:cubicBezTo>
                    <a:cubicBezTo>
                      <a:pt x="18254" y="3072"/>
                      <a:pt x="12169" y="5375"/>
                      <a:pt x="9127" y="2304"/>
                    </a:cubicBezTo>
                    <a:cubicBezTo>
                      <a:pt x="8366" y="1536"/>
                      <a:pt x="1521" y="0"/>
                      <a:pt x="0" y="0"/>
                    </a:cubicBezTo>
                    <a:cubicBezTo>
                      <a:pt x="7606" y="7679"/>
                      <a:pt x="5324" y="17662"/>
                      <a:pt x="12930" y="26109"/>
                    </a:cubicBezTo>
                    <a:cubicBezTo>
                      <a:pt x="19015" y="33020"/>
                      <a:pt x="32705" y="32252"/>
                      <a:pt x="41072" y="29180"/>
                    </a:cubicBezTo>
                    <a:cubicBezTo>
                      <a:pt x="46396" y="27645"/>
                      <a:pt x="62369" y="16126"/>
                      <a:pt x="67693" y="21501"/>
                    </a:cubicBezTo>
                    <a:cubicBezTo>
                      <a:pt x="68454" y="21501"/>
                      <a:pt x="68454" y="22269"/>
                      <a:pt x="69215" y="22269"/>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83" name="Line 12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jLwAAcBMAADczAABxEwAAAAAAACYAAAAIAAAA//////////8="/>
                </a:ext>
              </a:extLst>
            </p:cNvSpPr>
            <p:nvPr/>
          </p:nvSpPr>
          <p:spPr>
            <a:xfrm>
              <a:off x="7743825" y="3159760"/>
              <a:ext cx="581660" cy="635"/>
            </a:xfrm>
            <a:prstGeom prst="line">
              <a:avLst/>
            </a:prstGeom>
            <a:no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2" name="Freeform 1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VMwAAPBMAAJczAACjEwAAAAAAACYAAAAIAAAA//////////8="/>
                </a:ext>
              </a:extLst>
            </p:cNvSpPr>
            <p:nvPr/>
          </p:nvSpPr>
          <p:spPr>
            <a:xfrm>
              <a:off x="8303895" y="3126740"/>
              <a:ext cx="82550" cy="65405"/>
            </a:xfrm>
            <a:custGeom>
              <a:avLst/>
              <a:gdLst/>
              <a:ahLst/>
              <a:cxnLst/>
              <a:rect l="0" t="0" r="82550" b="65405"/>
              <a:pathLst>
                <a:path w="82550" h="65405">
                  <a:moveTo>
                    <a:pt x="82550" y="32702"/>
                  </a:moveTo>
                  <a:lnTo>
                    <a:pt x="0" y="0"/>
                  </a:lnTo>
                  <a:lnTo>
                    <a:pt x="0" y="65405"/>
                  </a:lnTo>
                  <a:lnTo>
                    <a:pt x="82550" y="32702"/>
                  </a:lnTo>
                  <a:close/>
                </a:path>
              </a:pathLst>
            </a:custGeom>
            <a:solidFill>
              <a:srgbClr val="000000"/>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1" name="Line 12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JQAAhgUAAIAsAACHBQAAAAAAACYAAAAIAAAA//////////8="/>
                </a:ext>
              </a:extLst>
            </p:cNvSpPr>
            <p:nvPr/>
          </p:nvSpPr>
          <p:spPr>
            <a:xfrm>
              <a:off x="6038215" y="897890"/>
              <a:ext cx="1195705" cy="635"/>
            </a:xfrm>
            <a:prstGeom prst="line">
              <a:avLst/>
            </a:prstGeom>
            <a:no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80" name="Freeform 1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9LAAAUgUAAL0sAAC5BQAAAAAAACYAAAAIAAAA//////////8="/>
                </a:ext>
              </a:extLst>
            </p:cNvSpPr>
            <p:nvPr/>
          </p:nvSpPr>
          <p:spPr>
            <a:xfrm>
              <a:off x="7191375" y="864870"/>
              <a:ext cx="81280" cy="65405"/>
            </a:xfrm>
            <a:custGeom>
              <a:avLst/>
              <a:gdLst/>
              <a:ahLst/>
              <a:cxnLst/>
              <a:rect l="0" t="0" r="81280" b="65405"/>
              <a:pathLst>
                <a:path w="81280" h="65405">
                  <a:moveTo>
                    <a:pt x="81280" y="32702"/>
                  </a:moveTo>
                  <a:lnTo>
                    <a:pt x="0" y="0"/>
                  </a:lnTo>
                  <a:lnTo>
                    <a:pt x="0" y="65405"/>
                  </a:lnTo>
                  <a:lnTo>
                    <a:pt x="81280" y="32702"/>
                  </a:lnTo>
                  <a:close/>
                </a:path>
              </a:pathLst>
            </a:custGeom>
            <a:solidFill>
              <a:srgbClr val="000000"/>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9" name="Rectangle 12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aLAAAhQsAAFIvAAD+DQAAAAAAACYAAAAIAAAA//////////8="/>
                </a:ext>
              </a:extLst>
            </p:cNvSpPr>
            <p:nvPr/>
          </p:nvSpPr>
          <p:spPr>
            <a:xfrm>
              <a:off x="7291070" y="1872615"/>
              <a:ext cx="401320" cy="40195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53" name="Group 13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osAACFCwAAXy8AAAsOAAAAAAAAJgAAAAgAAAD/////AAAAAA=="/>
                </a:ext>
              </a:extLst>
            </p:cNvGrpSpPr>
            <p:nvPr/>
          </p:nvGrpSpPr>
          <p:grpSpPr>
            <a:xfrm>
              <a:off x="7291070" y="1872615"/>
              <a:ext cx="409575" cy="410210"/>
              <a:chOff x="7291070" y="1872615"/>
              <a:chExt cx="409575" cy="410210"/>
            </a:xfrm>
          </p:grpSpPr>
          <p:sp>
            <p:nvSpPr>
              <p:cNvPr id="78" name="Freeform 1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aLAAAhQsAAF8vAAALDgAAAAAAACYAAAAIAAAA//////////8="/>
                  </a:ext>
                </a:extLst>
              </p:cNvSpPr>
              <p:nvPr/>
            </p:nvSpPr>
            <p:spPr>
              <a:xfrm>
                <a:off x="7291070" y="1872615"/>
                <a:ext cx="409575" cy="410210"/>
              </a:xfrm>
              <a:custGeom>
                <a:avLst/>
                <a:gdLst/>
                <a:ahLst/>
                <a:cxnLst/>
                <a:rect l="0" t="0" r="409575" b="410210"/>
                <a:pathLst>
                  <a:path w="409575" h="410210">
                    <a:moveTo>
                      <a:pt x="315761" y="0"/>
                    </a:moveTo>
                    <a:lnTo>
                      <a:pt x="93813" y="0"/>
                    </a:lnTo>
                    <a:cubicBezTo>
                      <a:pt x="41186" y="0"/>
                      <a:pt x="0" y="43300"/>
                      <a:pt x="0" y="95716"/>
                    </a:cubicBezTo>
                    <a:lnTo>
                      <a:pt x="0" y="314494"/>
                    </a:lnTo>
                    <a:cubicBezTo>
                      <a:pt x="0" y="366910"/>
                      <a:pt x="41186" y="410210"/>
                      <a:pt x="93813" y="410210"/>
                    </a:cubicBezTo>
                    <a:lnTo>
                      <a:pt x="315761" y="410210"/>
                    </a:lnTo>
                    <a:cubicBezTo>
                      <a:pt x="366100" y="410210"/>
                      <a:pt x="409575" y="366910"/>
                      <a:pt x="409575" y="314494"/>
                    </a:cubicBezTo>
                    <a:lnTo>
                      <a:pt x="409575" y="95716"/>
                    </a:lnTo>
                    <a:cubicBezTo>
                      <a:pt x="409575" y="43300"/>
                      <a:pt x="366100" y="0"/>
                      <a:pt x="315761" y="0"/>
                    </a:cubicBez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77" name="Freeform 1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ACLQAAsAsAADQvAADgDQAAAAAAACYAAAAIAAAA//////////8="/>
                  </a:ext>
                </a:extLst>
              </p:cNvSpPr>
              <p:nvPr/>
            </p:nvSpPr>
            <p:spPr>
              <a:xfrm>
                <a:off x="7316470" y="1899920"/>
                <a:ext cx="356870" cy="355600"/>
              </a:xfrm>
              <a:custGeom>
                <a:avLst/>
                <a:gdLst/>
                <a:ahLst/>
                <a:cxnLst/>
                <a:rect l="0" t="0" r="356870" b="355600"/>
                <a:pathLst>
                  <a:path w="356870" h="355600">
                    <a:moveTo>
                      <a:pt x="68629" y="0"/>
                    </a:moveTo>
                    <a:lnTo>
                      <a:pt x="290529" y="0"/>
                    </a:lnTo>
                    <a:cubicBezTo>
                      <a:pt x="327131" y="0"/>
                      <a:pt x="356870" y="29633"/>
                      <a:pt x="356870" y="68385"/>
                    </a:cubicBezTo>
                    <a:lnTo>
                      <a:pt x="356870" y="287215"/>
                    </a:lnTo>
                    <a:cubicBezTo>
                      <a:pt x="356870" y="325967"/>
                      <a:pt x="327131" y="355600"/>
                      <a:pt x="290529" y="355600"/>
                    </a:cubicBezTo>
                    <a:lnTo>
                      <a:pt x="68629" y="355600"/>
                    </a:lnTo>
                    <a:cubicBezTo>
                      <a:pt x="32027" y="355600"/>
                      <a:pt x="0" y="325967"/>
                      <a:pt x="0" y="287215"/>
                    </a:cubicBezTo>
                    <a:lnTo>
                      <a:pt x="0" y="68385"/>
                    </a:lnTo>
                    <a:cubicBezTo>
                      <a:pt x="0" y="29633"/>
                      <a:pt x="32027" y="0"/>
                      <a:pt x="68629" y="0"/>
                    </a:cubicBezTo>
                    <a:close/>
                  </a:path>
                </a:pathLst>
              </a:custGeom>
              <a:solidFill>
                <a:srgbClr val="B96921"/>
              </a:solidFill>
              <a:ln>
                <a:noFill/>
              </a:ln>
              <a:effectLst/>
            </p:spPr>
            <p:txBody>
              <a:bodyPr vert="horz" wrap="square" lIns="91440" tIns="45720" rIns="91440" bIns="45720" numCol="1" spcCol="215900" anchor="t"/>
              <a:lstStyle/>
              <a:p>
                <a:pPr>
                  <a:defRPr lang="en-us"/>
                </a:pPr>
                <a:endParaRPr/>
              </a:p>
            </p:txBody>
          </p:sp>
          <p:sp>
            <p:nvSpPr>
              <p:cNvPr id="76" name="Freeform 1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FLQAA3gwAADQvAAC8DQAAAAAAACYAAAAIAAAA//////////8="/>
                  </a:ext>
                </a:extLst>
              </p:cNvSpPr>
              <p:nvPr/>
            </p:nvSpPr>
            <p:spPr>
              <a:xfrm>
                <a:off x="7318375" y="2091690"/>
                <a:ext cx="354965" cy="140970"/>
              </a:xfrm>
              <a:custGeom>
                <a:avLst/>
                <a:gdLst/>
                <a:ahLst/>
                <a:cxnLst/>
                <a:rect l="0" t="0" r="354965" b="140970"/>
                <a:pathLst>
                  <a:path w="354965" h="140970">
                    <a:moveTo>
                      <a:pt x="22900" y="56843"/>
                    </a:moveTo>
                    <a:lnTo>
                      <a:pt x="196948" y="0"/>
                    </a:lnTo>
                    <a:cubicBezTo>
                      <a:pt x="238170" y="2274"/>
                      <a:pt x="283972" y="6821"/>
                      <a:pt x="327483" y="9095"/>
                    </a:cubicBezTo>
                    <a:cubicBezTo>
                      <a:pt x="352674" y="18190"/>
                      <a:pt x="354965" y="36379"/>
                      <a:pt x="343514" y="50022"/>
                    </a:cubicBezTo>
                    <a:cubicBezTo>
                      <a:pt x="297712" y="79580"/>
                      <a:pt x="251910" y="109138"/>
                      <a:pt x="206108" y="138696"/>
                    </a:cubicBezTo>
                    <a:cubicBezTo>
                      <a:pt x="199238" y="140970"/>
                      <a:pt x="190078" y="140970"/>
                      <a:pt x="180917" y="138696"/>
                    </a:cubicBezTo>
                    <a:cubicBezTo>
                      <a:pt x="123665" y="127328"/>
                      <a:pt x="68702" y="115959"/>
                      <a:pt x="13740" y="106864"/>
                    </a:cubicBezTo>
                    <a:cubicBezTo>
                      <a:pt x="0" y="95496"/>
                      <a:pt x="0" y="63664"/>
                      <a:pt x="22900" y="56843"/>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75" name="Freeform 1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AFLQAA2gwAADQvAAC/DQAAAAAAACYAAAAIAAAA//////////8="/>
                  </a:ext>
                </a:extLst>
              </p:cNvSpPr>
              <p:nvPr/>
            </p:nvSpPr>
            <p:spPr>
              <a:xfrm>
                <a:off x="7318375" y="2089150"/>
                <a:ext cx="354965" cy="145415"/>
              </a:xfrm>
              <a:custGeom>
                <a:avLst/>
                <a:gdLst/>
                <a:ahLst/>
                <a:cxnLst/>
                <a:rect l="0" t="0" r="354965" b="145415"/>
                <a:pathLst>
                  <a:path w="354965" h="145415">
                    <a:moveTo>
                      <a:pt x="22900" y="56802"/>
                    </a:moveTo>
                    <a:lnTo>
                      <a:pt x="194658" y="0"/>
                    </a:lnTo>
                    <a:lnTo>
                      <a:pt x="196948" y="6816"/>
                    </a:lnTo>
                    <a:lnTo>
                      <a:pt x="25191" y="61346"/>
                    </a:lnTo>
                    <a:lnTo>
                      <a:pt x="22900" y="56802"/>
                    </a:lnTo>
                    <a:close/>
                    <a:moveTo>
                      <a:pt x="194658" y="0"/>
                    </a:moveTo>
                    <a:lnTo>
                      <a:pt x="196948" y="0"/>
                    </a:lnTo>
                    <a:lnTo>
                      <a:pt x="196948" y="2272"/>
                    </a:lnTo>
                    <a:lnTo>
                      <a:pt x="194658" y="-18"/>
                    </a:lnTo>
                    <a:close/>
                    <a:moveTo>
                      <a:pt x="196948" y="0"/>
                    </a:moveTo>
                    <a:cubicBezTo>
                      <a:pt x="196948" y="0"/>
                      <a:pt x="196948" y="0"/>
                      <a:pt x="196948" y="0"/>
                    </a:cubicBezTo>
                    <a:lnTo>
                      <a:pt x="196948" y="6816"/>
                    </a:lnTo>
                    <a:cubicBezTo>
                      <a:pt x="196948" y="6816"/>
                      <a:pt x="196948" y="6816"/>
                      <a:pt x="196948" y="6816"/>
                    </a:cubicBezTo>
                    <a:lnTo>
                      <a:pt x="196948" y="0"/>
                    </a:lnTo>
                    <a:close/>
                    <a:moveTo>
                      <a:pt x="196948" y="0"/>
                    </a:moveTo>
                    <a:cubicBezTo>
                      <a:pt x="201528" y="0"/>
                      <a:pt x="208398" y="0"/>
                      <a:pt x="215269" y="0"/>
                    </a:cubicBezTo>
                    <a:lnTo>
                      <a:pt x="215269" y="6816"/>
                    </a:lnTo>
                    <a:cubicBezTo>
                      <a:pt x="208398" y="6816"/>
                      <a:pt x="201528" y="6816"/>
                      <a:pt x="196948" y="6816"/>
                    </a:cubicBezTo>
                    <a:lnTo>
                      <a:pt x="196948" y="0"/>
                    </a:lnTo>
                    <a:close/>
                    <a:moveTo>
                      <a:pt x="215269" y="0"/>
                    </a:moveTo>
                    <a:cubicBezTo>
                      <a:pt x="219849" y="2272"/>
                      <a:pt x="226719" y="2272"/>
                      <a:pt x="233589" y="2272"/>
                    </a:cubicBezTo>
                    <a:lnTo>
                      <a:pt x="233589" y="9088"/>
                    </a:lnTo>
                    <a:cubicBezTo>
                      <a:pt x="226719" y="6816"/>
                      <a:pt x="219849" y="6816"/>
                      <a:pt x="215269" y="6816"/>
                    </a:cubicBezTo>
                    <a:lnTo>
                      <a:pt x="215269" y="0"/>
                    </a:lnTo>
                    <a:close/>
                    <a:moveTo>
                      <a:pt x="233589" y="2272"/>
                    </a:moveTo>
                    <a:cubicBezTo>
                      <a:pt x="265651" y="4544"/>
                      <a:pt x="297712" y="6816"/>
                      <a:pt x="327483" y="9088"/>
                    </a:cubicBezTo>
                    <a:lnTo>
                      <a:pt x="327483" y="13632"/>
                    </a:lnTo>
                    <a:cubicBezTo>
                      <a:pt x="295422" y="11360"/>
                      <a:pt x="263361" y="9088"/>
                      <a:pt x="233589" y="9088"/>
                    </a:cubicBezTo>
                    <a:lnTo>
                      <a:pt x="233589" y="2272"/>
                    </a:lnTo>
                    <a:close/>
                    <a:moveTo>
                      <a:pt x="327483" y="9088"/>
                    </a:moveTo>
                    <a:lnTo>
                      <a:pt x="327483" y="11360"/>
                    </a:lnTo>
                    <a:lnTo>
                      <a:pt x="327483" y="9088"/>
                    </a:lnTo>
                    <a:close/>
                    <a:moveTo>
                      <a:pt x="327483" y="9088"/>
                    </a:moveTo>
                    <a:cubicBezTo>
                      <a:pt x="334354" y="11360"/>
                      <a:pt x="338934" y="13632"/>
                      <a:pt x="343514" y="15904"/>
                    </a:cubicBezTo>
                    <a:lnTo>
                      <a:pt x="338934" y="20484"/>
                    </a:lnTo>
                    <a:cubicBezTo>
                      <a:pt x="336644" y="18176"/>
                      <a:pt x="332064" y="15904"/>
                      <a:pt x="325193" y="13632"/>
                    </a:cubicBezTo>
                    <a:lnTo>
                      <a:pt x="327483" y="9088"/>
                    </a:lnTo>
                    <a:close/>
                    <a:moveTo>
                      <a:pt x="343514" y="15904"/>
                    </a:moveTo>
                    <a:cubicBezTo>
                      <a:pt x="348094" y="20448"/>
                      <a:pt x="350384" y="24993"/>
                      <a:pt x="352674" y="29537"/>
                    </a:cubicBezTo>
                    <a:lnTo>
                      <a:pt x="345804" y="31809"/>
                    </a:lnTo>
                    <a:cubicBezTo>
                      <a:pt x="345804" y="27265"/>
                      <a:pt x="343514" y="22721"/>
                      <a:pt x="338934" y="20448"/>
                    </a:cubicBezTo>
                    <a:lnTo>
                      <a:pt x="343514" y="15868"/>
                    </a:lnTo>
                    <a:close/>
                    <a:moveTo>
                      <a:pt x="352674" y="29537"/>
                    </a:moveTo>
                    <a:cubicBezTo>
                      <a:pt x="354965" y="34081"/>
                      <a:pt x="354965" y="38625"/>
                      <a:pt x="352674" y="45442"/>
                    </a:cubicBezTo>
                    <a:lnTo>
                      <a:pt x="345804" y="43170"/>
                    </a:lnTo>
                    <a:cubicBezTo>
                      <a:pt x="348094" y="38625"/>
                      <a:pt x="348094" y="34081"/>
                      <a:pt x="345804" y="31809"/>
                    </a:cubicBezTo>
                    <a:lnTo>
                      <a:pt x="352674" y="29537"/>
                    </a:lnTo>
                    <a:close/>
                    <a:moveTo>
                      <a:pt x="352674" y="45442"/>
                    </a:moveTo>
                    <a:cubicBezTo>
                      <a:pt x="350384" y="47714"/>
                      <a:pt x="348094" y="52258"/>
                      <a:pt x="345804" y="54530"/>
                    </a:cubicBezTo>
                    <a:lnTo>
                      <a:pt x="341224" y="52258"/>
                    </a:lnTo>
                    <a:cubicBezTo>
                      <a:pt x="343514" y="47714"/>
                      <a:pt x="345804" y="45442"/>
                      <a:pt x="345804" y="43170"/>
                    </a:cubicBezTo>
                    <a:lnTo>
                      <a:pt x="352674" y="45442"/>
                    </a:lnTo>
                    <a:close/>
                    <a:moveTo>
                      <a:pt x="345804" y="54530"/>
                    </a:moveTo>
                    <a:lnTo>
                      <a:pt x="345804" y="56802"/>
                    </a:lnTo>
                    <a:lnTo>
                      <a:pt x="343514" y="52258"/>
                    </a:lnTo>
                    <a:lnTo>
                      <a:pt x="345804" y="54548"/>
                    </a:lnTo>
                    <a:close/>
                    <a:moveTo>
                      <a:pt x="345804" y="56802"/>
                    </a:moveTo>
                    <a:lnTo>
                      <a:pt x="208398" y="143142"/>
                    </a:lnTo>
                    <a:lnTo>
                      <a:pt x="203818" y="136326"/>
                    </a:lnTo>
                    <a:lnTo>
                      <a:pt x="343514" y="49986"/>
                    </a:lnTo>
                    <a:lnTo>
                      <a:pt x="345804" y="56802"/>
                    </a:lnTo>
                    <a:close/>
                    <a:moveTo>
                      <a:pt x="208398" y="143142"/>
                    </a:moveTo>
                    <a:lnTo>
                      <a:pt x="206108" y="140852"/>
                    </a:lnTo>
                    <a:lnTo>
                      <a:pt x="208398" y="143142"/>
                    </a:lnTo>
                    <a:close/>
                    <a:moveTo>
                      <a:pt x="208398" y="143142"/>
                    </a:moveTo>
                    <a:cubicBezTo>
                      <a:pt x="203818" y="145415"/>
                      <a:pt x="199238" y="145415"/>
                      <a:pt x="194658" y="145415"/>
                    </a:cubicBezTo>
                    <a:lnTo>
                      <a:pt x="194658" y="138598"/>
                    </a:lnTo>
                    <a:cubicBezTo>
                      <a:pt x="196948" y="138598"/>
                      <a:pt x="201528" y="138598"/>
                      <a:pt x="206108" y="136326"/>
                    </a:cubicBezTo>
                    <a:lnTo>
                      <a:pt x="208398" y="143142"/>
                    </a:lnTo>
                    <a:close/>
                    <a:moveTo>
                      <a:pt x="194658" y="145415"/>
                    </a:moveTo>
                    <a:cubicBezTo>
                      <a:pt x="190078" y="145415"/>
                      <a:pt x="183207" y="143142"/>
                      <a:pt x="178627" y="143142"/>
                    </a:cubicBezTo>
                    <a:lnTo>
                      <a:pt x="180917" y="136326"/>
                    </a:lnTo>
                    <a:cubicBezTo>
                      <a:pt x="185497" y="138598"/>
                      <a:pt x="190078" y="138598"/>
                      <a:pt x="194658" y="138598"/>
                    </a:cubicBezTo>
                    <a:lnTo>
                      <a:pt x="194658" y="145415"/>
                    </a:lnTo>
                    <a:close/>
                    <a:moveTo>
                      <a:pt x="180917" y="136326"/>
                    </a:moveTo>
                    <a:lnTo>
                      <a:pt x="180917" y="140870"/>
                    </a:lnTo>
                    <a:lnTo>
                      <a:pt x="180917" y="136326"/>
                    </a:lnTo>
                    <a:close/>
                    <a:moveTo>
                      <a:pt x="178627" y="143142"/>
                    </a:moveTo>
                    <a:lnTo>
                      <a:pt x="11450" y="111333"/>
                    </a:lnTo>
                    <a:lnTo>
                      <a:pt x="13740" y="104517"/>
                    </a:lnTo>
                    <a:lnTo>
                      <a:pt x="180917" y="136326"/>
                    </a:lnTo>
                    <a:lnTo>
                      <a:pt x="178627" y="143142"/>
                    </a:lnTo>
                    <a:close/>
                    <a:moveTo>
                      <a:pt x="11450" y="111333"/>
                    </a:moveTo>
                    <a:lnTo>
                      <a:pt x="11450" y="109061"/>
                    </a:lnTo>
                    <a:lnTo>
                      <a:pt x="13740" y="109061"/>
                    </a:lnTo>
                    <a:lnTo>
                      <a:pt x="11450" y="111351"/>
                    </a:lnTo>
                    <a:close/>
                    <a:moveTo>
                      <a:pt x="11450" y="109061"/>
                    </a:moveTo>
                    <a:cubicBezTo>
                      <a:pt x="6870" y="106789"/>
                      <a:pt x="4580" y="102244"/>
                      <a:pt x="2290" y="97700"/>
                    </a:cubicBezTo>
                    <a:lnTo>
                      <a:pt x="9160" y="95428"/>
                    </a:lnTo>
                    <a:cubicBezTo>
                      <a:pt x="9160" y="99972"/>
                      <a:pt x="11450" y="102244"/>
                      <a:pt x="13740" y="106789"/>
                    </a:cubicBezTo>
                    <a:lnTo>
                      <a:pt x="11450" y="109079"/>
                    </a:lnTo>
                    <a:close/>
                    <a:moveTo>
                      <a:pt x="2290" y="97700"/>
                    </a:moveTo>
                    <a:cubicBezTo>
                      <a:pt x="2290" y="93156"/>
                      <a:pt x="0" y="86340"/>
                      <a:pt x="2290" y="81795"/>
                    </a:cubicBezTo>
                    <a:lnTo>
                      <a:pt x="6870" y="81795"/>
                    </a:lnTo>
                    <a:cubicBezTo>
                      <a:pt x="6870" y="86340"/>
                      <a:pt x="6870" y="90884"/>
                      <a:pt x="9160" y="95428"/>
                    </a:cubicBezTo>
                    <a:lnTo>
                      <a:pt x="2290" y="97700"/>
                    </a:lnTo>
                    <a:close/>
                    <a:moveTo>
                      <a:pt x="2290" y="81795"/>
                    </a:moveTo>
                    <a:cubicBezTo>
                      <a:pt x="2290" y="74979"/>
                      <a:pt x="4580" y="68163"/>
                      <a:pt x="9160" y="63619"/>
                    </a:cubicBezTo>
                    <a:lnTo>
                      <a:pt x="13740" y="68199"/>
                    </a:lnTo>
                    <a:cubicBezTo>
                      <a:pt x="11450" y="72707"/>
                      <a:pt x="9160" y="77251"/>
                      <a:pt x="6870" y="81795"/>
                    </a:cubicBezTo>
                    <a:lnTo>
                      <a:pt x="2290" y="81795"/>
                    </a:lnTo>
                    <a:close/>
                    <a:moveTo>
                      <a:pt x="9160" y="63619"/>
                    </a:moveTo>
                    <a:cubicBezTo>
                      <a:pt x="11450" y="61346"/>
                      <a:pt x="16030" y="56802"/>
                      <a:pt x="22900" y="56802"/>
                    </a:cubicBezTo>
                    <a:lnTo>
                      <a:pt x="25191" y="61346"/>
                    </a:lnTo>
                    <a:cubicBezTo>
                      <a:pt x="20610" y="63619"/>
                      <a:pt x="16030" y="65891"/>
                      <a:pt x="13740" y="68163"/>
                    </a:cubicBezTo>
                    <a:lnTo>
                      <a:pt x="9160" y="63583"/>
                    </a:lnTo>
                    <a:close/>
                    <a:moveTo>
                      <a:pt x="25191" y="61346"/>
                    </a:moveTo>
                    <a:lnTo>
                      <a:pt x="52672" y="52258"/>
                    </a:lnTo>
                    <a:lnTo>
                      <a:pt x="25191" y="61346"/>
                    </a:lnTo>
                    <a:lnTo>
                      <a:pt x="22900" y="59055"/>
                    </a:lnTo>
                    <a:lnTo>
                      <a:pt x="25191" y="61346"/>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74" name="Freeform 1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AULgAASgwAAFEuAAAwDQAAAAAAACYAAAAIAAAA//////////8="/>
                  </a:ext>
                </a:extLst>
              </p:cNvSpPr>
              <p:nvPr/>
            </p:nvSpPr>
            <p:spPr>
              <a:xfrm>
                <a:off x="7490460" y="1997710"/>
                <a:ext cx="38735" cy="146050"/>
              </a:xfrm>
              <a:custGeom>
                <a:avLst/>
                <a:gdLst/>
                <a:ahLst/>
                <a:cxnLst/>
                <a:rect l="0" t="0" r="38735" b="146050"/>
                <a:pathLst>
                  <a:path w="38735" h="146050">
                    <a:moveTo>
                      <a:pt x="0" y="0"/>
                    </a:moveTo>
                    <a:cubicBezTo>
                      <a:pt x="0" y="0"/>
                      <a:pt x="38735" y="66179"/>
                      <a:pt x="4557" y="141486"/>
                    </a:cubicBezTo>
                    <a:cubicBezTo>
                      <a:pt x="4557" y="141486"/>
                      <a:pt x="2278" y="146050"/>
                      <a:pt x="2278" y="146050"/>
                    </a:cubicBezTo>
                    <a:cubicBezTo>
                      <a:pt x="2278" y="146050"/>
                      <a:pt x="2278" y="146050"/>
                      <a:pt x="2278" y="146050"/>
                    </a:cubicBezTo>
                    <a:cubicBezTo>
                      <a:pt x="2278" y="146050"/>
                      <a:pt x="34177" y="73025"/>
                      <a:pt x="0" y="0"/>
                    </a:cubicBez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73" name="Freeform 1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aLQAA5QsAAFguAAA3DQAAAAAAACYAAAAIAAAA//////////8="/>
                  </a:ext>
                </a:extLst>
              </p:cNvSpPr>
              <p:nvPr/>
            </p:nvSpPr>
            <p:spPr>
              <a:xfrm>
                <a:off x="7453630" y="1933575"/>
                <a:ext cx="80010" cy="214630"/>
              </a:xfrm>
              <a:custGeom>
                <a:avLst/>
                <a:gdLst/>
                <a:ahLst/>
                <a:cxnLst/>
                <a:rect l="0" t="0" r="80010" b="214630"/>
                <a:pathLst>
                  <a:path w="80010" h="214630">
                    <a:moveTo>
                      <a:pt x="38862" y="61649"/>
                    </a:moveTo>
                    <a:cubicBezTo>
                      <a:pt x="38862" y="61649"/>
                      <a:pt x="80010" y="130148"/>
                      <a:pt x="43434" y="205497"/>
                    </a:cubicBezTo>
                    <a:lnTo>
                      <a:pt x="38862" y="203214"/>
                    </a:lnTo>
                    <a:cubicBezTo>
                      <a:pt x="73152" y="130148"/>
                      <a:pt x="34290" y="66216"/>
                      <a:pt x="34290" y="66216"/>
                    </a:cubicBezTo>
                    <a:lnTo>
                      <a:pt x="38862" y="61644"/>
                    </a:lnTo>
                    <a:close/>
                    <a:moveTo>
                      <a:pt x="43434" y="205497"/>
                    </a:moveTo>
                    <a:lnTo>
                      <a:pt x="43434" y="207780"/>
                    </a:lnTo>
                    <a:lnTo>
                      <a:pt x="43434" y="205497"/>
                    </a:lnTo>
                    <a:lnTo>
                      <a:pt x="41148" y="205497"/>
                    </a:lnTo>
                    <a:lnTo>
                      <a:pt x="43434" y="205497"/>
                    </a:lnTo>
                    <a:close/>
                    <a:moveTo>
                      <a:pt x="43434" y="205497"/>
                    </a:moveTo>
                    <a:lnTo>
                      <a:pt x="38862" y="203214"/>
                    </a:lnTo>
                    <a:lnTo>
                      <a:pt x="43434" y="205497"/>
                    </a:lnTo>
                    <a:close/>
                    <a:moveTo>
                      <a:pt x="38862" y="203214"/>
                    </a:moveTo>
                    <a:lnTo>
                      <a:pt x="41148" y="205500"/>
                    </a:lnTo>
                    <a:lnTo>
                      <a:pt x="38862" y="203214"/>
                    </a:lnTo>
                    <a:close/>
                    <a:moveTo>
                      <a:pt x="43434" y="205497"/>
                    </a:moveTo>
                    <a:cubicBezTo>
                      <a:pt x="43434" y="205497"/>
                      <a:pt x="43434" y="207780"/>
                      <a:pt x="43434" y="207780"/>
                    </a:cubicBezTo>
                    <a:lnTo>
                      <a:pt x="38862" y="205497"/>
                    </a:lnTo>
                    <a:cubicBezTo>
                      <a:pt x="38862" y="205497"/>
                      <a:pt x="38862" y="203214"/>
                      <a:pt x="38862" y="203214"/>
                    </a:cubicBezTo>
                    <a:lnTo>
                      <a:pt x="43434" y="205497"/>
                    </a:lnTo>
                    <a:close/>
                    <a:moveTo>
                      <a:pt x="43434" y="207780"/>
                    </a:moveTo>
                    <a:cubicBezTo>
                      <a:pt x="43434" y="210063"/>
                      <a:pt x="43434" y="212347"/>
                      <a:pt x="41148" y="212347"/>
                    </a:cubicBezTo>
                    <a:lnTo>
                      <a:pt x="36576" y="210063"/>
                    </a:lnTo>
                    <a:cubicBezTo>
                      <a:pt x="36576" y="210063"/>
                      <a:pt x="36576" y="207780"/>
                      <a:pt x="38862" y="205497"/>
                    </a:cubicBezTo>
                    <a:lnTo>
                      <a:pt x="43434" y="207780"/>
                    </a:lnTo>
                    <a:close/>
                    <a:moveTo>
                      <a:pt x="41148" y="212347"/>
                    </a:moveTo>
                    <a:lnTo>
                      <a:pt x="41148" y="214630"/>
                    </a:lnTo>
                    <a:lnTo>
                      <a:pt x="38862" y="214630"/>
                    </a:lnTo>
                    <a:lnTo>
                      <a:pt x="38862" y="210063"/>
                    </a:lnTo>
                    <a:lnTo>
                      <a:pt x="41148" y="212349"/>
                    </a:lnTo>
                    <a:close/>
                    <a:moveTo>
                      <a:pt x="38862" y="214630"/>
                    </a:moveTo>
                    <a:cubicBezTo>
                      <a:pt x="38862" y="214630"/>
                      <a:pt x="38862" y="214630"/>
                      <a:pt x="38862" y="214630"/>
                    </a:cubicBezTo>
                    <a:lnTo>
                      <a:pt x="38862" y="207780"/>
                    </a:lnTo>
                    <a:cubicBezTo>
                      <a:pt x="38862" y="207780"/>
                      <a:pt x="38862" y="207780"/>
                      <a:pt x="38862" y="207780"/>
                    </a:cubicBezTo>
                    <a:lnTo>
                      <a:pt x="38862" y="214630"/>
                    </a:lnTo>
                    <a:close/>
                    <a:moveTo>
                      <a:pt x="38862" y="207780"/>
                    </a:moveTo>
                    <a:lnTo>
                      <a:pt x="38862" y="210063"/>
                    </a:lnTo>
                    <a:lnTo>
                      <a:pt x="38862" y="207780"/>
                    </a:lnTo>
                    <a:close/>
                    <a:moveTo>
                      <a:pt x="38862" y="214630"/>
                    </a:moveTo>
                    <a:cubicBezTo>
                      <a:pt x="38862" y="214630"/>
                      <a:pt x="38862" y="214630"/>
                      <a:pt x="38862" y="214630"/>
                    </a:cubicBezTo>
                    <a:lnTo>
                      <a:pt x="38862" y="207780"/>
                    </a:lnTo>
                    <a:cubicBezTo>
                      <a:pt x="38862" y="207780"/>
                      <a:pt x="38862" y="207780"/>
                      <a:pt x="38862" y="207780"/>
                    </a:cubicBezTo>
                    <a:lnTo>
                      <a:pt x="38862" y="214630"/>
                    </a:lnTo>
                    <a:close/>
                    <a:moveTo>
                      <a:pt x="38862" y="214630"/>
                    </a:moveTo>
                    <a:lnTo>
                      <a:pt x="34290" y="214630"/>
                    </a:lnTo>
                    <a:lnTo>
                      <a:pt x="36576" y="210063"/>
                    </a:lnTo>
                    <a:lnTo>
                      <a:pt x="38862" y="210063"/>
                    </a:lnTo>
                    <a:lnTo>
                      <a:pt x="38862" y="214630"/>
                    </a:lnTo>
                    <a:close/>
                    <a:moveTo>
                      <a:pt x="36576" y="210063"/>
                    </a:moveTo>
                    <a:cubicBezTo>
                      <a:pt x="36576" y="210063"/>
                      <a:pt x="68580" y="136998"/>
                      <a:pt x="32004" y="63932"/>
                    </a:cubicBezTo>
                    <a:lnTo>
                      <a:pt x="38862" y="61649"/>
                    </a:lnTo>
                    <a:cubicBezTo>
                      <a:pt x="75438" y="136998"/>
                      <a:pt x="41148" y="212347"/>
                      <a:pt x="41148" y="212347"/>
                    </a:cubicBezTo>
                    <a:lnTo>
                      <a:pt x="36576" y="210063"/>
                    </a:lnTo>
                    <a:close/>
                    <a:moveTo>
                      <a:pt x="32004" y="63932"/>
                    </a:moveTo>
                    <a:lnTo>
                      <a:pt x="0" y="0"/>
                    </a:lnTo>
                    <a:lnTo>
                      <a:pt x="38862" y="61649"/>
                    </a:lnTo>
                    <a:lnTo>
                      <a:pt x="36576" y="63935"/>
                    </a:lnTo>
                    <a:lnTo>
                      <a:pt x="32004" y="63935"/>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72" name="Freeform 1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CPLQAA+gwAAM8uAABGDQAAAAAAACYAAAAIAAAA//////////8="/>
                  </a:ext>
                </a:extLst>
              </p:cNvSpPr>
              <p:nvPr/>
            </p:nvSpPr>
            <p:spPr>
              <a:xfrm>
                <a:off x="7406005" y="2109470"/>
                <a:ext cx="203200" cy="48260"/>
              </a:xfrm>
              <a:custGeom>
                <a:avLst/>
                <a:gdLst/>
                <a:ahLst/>
                <a:cxnLst/>
                <a:rect l="0" t="0" r="203200" b="48260"/>
                <a:pathLst>
                  <a:path w="203200" h="48260">
                    <a:moveTo>
                      <a:pt x="203200" y="6894"/>
                    </a:moveTo>
                    <a:lnTo>
                      <a:pt x="107308" y="0"/>
                    </a:lnTo>
                    <a:lnTo>
                      <a:pt x="0" y="32173"/>
                    </a:lnTo>
                    <a:lnTo>
                      <a:pt x="121007" y="48260"/>
                    </a:lnTo>
                    <a:lnTo>
                      <a:pt x="203200" y="6894"/>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1" name="Freeform 1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AbLgAAkQ0AAFsuAAC1DQAAAAAAACYAAAAIAAAA//////////8="/>
                  </a:ext>
                </a:extLst>
              </p:cNvSpPr>
              <p:nvPr/>
            </p:nvSpPr>
            <p:spPr>
              <a:xfrm>
                <a:off x="7494905" y="2205355"/>
                <a:ext cx="40640" cy="22860"/>
              </a:xfrm>
              <a:custGeom>
                <a:avLst/>
                <a:gdLst/>
                <a:ahLst/>
                <a:cxnLst/>
                <a:rect l="0" t="0" r="40640" b="22860"/>
                <a:pathLst>
                  <a:path w="40640" h="22860">
                    <a:moveTo>
                      <a:pt x="2258" y="6858"/>
                    </a:moveTo>
                    <a:lnTo>
                      <a:pt x="22578" y="16002"/>
                    </a:lnTo>
                    <a:lnTo>
                      <a:pt x="20320" y="22860"/>
                    </a:lnTo>
                    <a:lnTo>
                      <a:pt x="0" y="11430"/>
                    </a:lnTo>
                    <a:lnTo>
                      <a:pt x="2258" y="6858"/>
                    </a:lnTo>
                    <a:close/>
                    <a:moveTo>
                      <a:pt x="24836" y="20574"/>
                    </a:moveTo>
                    <a:lnTo>
                      <a:pt x="22578" y="22860"/>
                    </a:lnTo>
                    <a:lnTo>
                      <a:pt x="20320" y="22860"/>
                    </a:lnTo>
                    <a:lnTo>
                      <a:pt x="22578" y="18288"/>
                    </a:lnTo>
                    <a:lnTo>
                      <a:pt x="24836" y="20574"/>
                    </a:lnTo>
                    <a:close/>
                    <a:moveTo>
                      <a:pt x="20320" y="16002"/>
                    </a:moveTo>
                    <a:lnTo>
                      <a:pt x="36124" y="0"/>
                    </a:lnTo>
                    <a:lnTo>
                      <a:pt x="40640" y="4572"/>
                    </a:lnTo>
                    <a:lnTo>
                      <a:pt x="24836" y="20574"/>
                    </a:lnTo>
                    <a:lnTo>
                      <a:pt x="20320" y="16002"/>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70" name="Freeform 1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BgLgAAEw0AACIvAACUDQAAAAAAACYAAAAIAAAA//////////8="/>
                  </a:ext>
                </a:extLst>
              </p:cNvSpPr>
              <p:nvPr/>
            </p:nvSpPr>
            <p:spPr>
              <a:xfrm>
                <a:off x="7538720" y="2125345"/>
                <a:ext cx="123190" cy="81915"/>
              </a:xfrm>
              <a:custGeom>
                <a:avLst/>
                <a:gdLst/>
                <a:ahLst/>
                <a:cxnLst/>
                <a:rect l="0" t="0" r="123190" b="81915"/>
                <a:pathLst>
                  <a:path w="123190" h="81915">
                    <a:moveTo>
                      <a:pt x="0" y="81915"/>
                    </a:moveTo>
                    <a:lnTo>
                      <a:pt x="20532" y="68262"/>
                    </a:lnTo>
                    <a:lnTo>
                      <a:pt x="54751" y="50059"/>
                    </a:lnTo>
                    <a:lnTo>
                      <a:pt x="91252" y="27305"/>
                    </a:lnTo>
                    <a:lnTo>
                      <a:pt x="120909" y="9101"/>
                    </a:lnTo>
                    <a:lnTo>
                      <a:pt x="123190" y="0"/>
                    </a:lnTo>
                    <a:cubicBezTo>
                      <a:pt x="104940" y="18203"/>
                      <a:pt x="84408" y="25029"/>
                      <a:pt x="57032" y="38682"/>
                    </a:cubicBezTo>
                    <a:cubicBezTo>
                      <a:pt x="45626" y="45508"/>
                      <a:pt x="22813" y="56885"/>
                      <a:pt x="2281" y="77364"/>
                    </a:cubicBezTo>
                    <a:lnTo>
                      <a:pt x="0" y="81915"/>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9" name="Freeform 1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bLQAAaQ0AADsuAACxDQAAAAAAACYAAAAIAAAA//////////8="/>
                  </a:ext>
                </a:extLst>
              </p:cNvSpPr>
              <p:nvPr/>
            </p:nvSpPr>
            <p:spPr>
              <a:xfrm>
                <a:off x="7332345" y="2179955"/>
                <a:ext cx="182880" cy="45720"/>
              </a:xfrm>
              <a:custGeom>
                <a:avLst/>
                <a:gdLst/>
                <a:ahLst/>
                <a:cxnLst/>
                <a:rect l="0" t="0" r="182880" b="45720"/>
                <a:pathLst>
                  <a:path w="182880" h="45720">
                    <a:moveTo>
                      <a:pt x="0" y="0"/>
                    </a:moveTo>
                    <a:lnTo>
                      <a:pt x="16002" y="4572"/>
                    </a:lnTo>
                    <a:lnTo>
                      <a:pt x="162306" y="32004"/>
                    </a:lnTo>
                    <a:lnTo>
                      <a:pt x="182880" y="45720"/>
                    </a:lnTo>
                    <a:lnTo>
                      <a:pt x="139446" y="38862"/>
                    </a:lnTo>
                    <a:lnTo>
                      <a:pt x="22860" y="16002"/>
                    </a:lnTo>
                    <a:lnTo>
                      <a:pt x="4572" y="13716"/>
                    </a:lnTo>
                    <a:lnTo>
                      <a:pt x="0" y="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8" name="Freeform 1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CALQAAugsAAKcuAAB5DAAAAAAAACYAAAAIAAAA//////////8="/>
                  </a:ext>
                </a:extLst>
              </p:cNvSpPr>
              <p:nvPr/>
            </p:nvSpPr>
            <p:spPr>
              <a:xfrm>
                <a:off x="7396480" y="1906270"/>
                <a:ext cx="187325" cy="121285"/>
              </a:xfrm>
              <a:custGeom>
                <a:avLst/>
                <a:gdLst/>
                <a:ahLst/>
                <a:cxnLst/>
                <a:rect l="0" t="0" r="187325" b="121285"/>
                <a:pathLst>
                  <a:path w="187325" h="121285">
                    <a:moveTo>
                      <a:pt x="63964" y="0"/>
                    </a:moveTo>
                    <a:lnTo>
                      <a:pt x="66249" y="16018"/>
                    </a:lnTo>
                    <a:lnTo>
                      <a:pt x="59395" y="34325"/>
                    </a:lnTo>
                    <a:lnTo>
                      <a:pt x="47973" y="36614"/>
                    </a:lnTo>
                    <a:lnTo>
                      <a:pt x="29697" y="43479"/>
                    </a:lnTo>
                    <a:lnTo>
                      <a:pt x="13706" y="52633"/>
                    </a:lnTo>
                    <a:lnTo>
                      <a:pt x="0" y="59498"/>
                    </a:lnTo>
                    <a:lnTo>
                      <a:pt x="15991" y="61786"/>
                    </a:lnTo>
                    <a:lnTo>
                      <a:pt x="31982" y="82382"/>
                    </a:lnTo>
                    <a:lnTo>
                      <a:pt x="45689" y="89247"/>
                    </a:lnTo>
                    <a:lnTo>
                      <a:pt x="45689" y="96112"/>
                    </a:lnTo>
                    <a:lnTo>
                      <a:pt x="38835" y="109843"/>
                    </a:lnTo>
                    <a:lnTo>
                      <a:pt x="31982" y="114419"/>
                    </a:lnTo>
                    <a:lnTo>
                      <a:pt x="45689" y="116708"/>
                    </a:lnTo>
                    <a:lnTo>
                      <a:pt x="61680" y="116708"/>
                    </a:lnTo>
                    <a:lnTo>
                      <a:pt x="68533" y="114419"/>
                    </a:lnTo>
                    <a:lnTo>
                      <a:pt x="79955" y="107554"/>
                    </a:lnTo>
                    <a:lnTo>
                      <a:pt x="79955" y="114419"/>
                    </a:lnTo>
                    <a:lnTo>
                      <a:pt x="93662" y="121285"/>
                    </a:lnTo>
                    <a:lnTo>
                      <a:pt x="137067" y="114419"/>
                    </a:lnTo>
                    <a:lnTo>
                      <a:pt x="166764" y="102977"/>
                    </a:lnTo>
                    <a:lnTo>
                      <a:pt x="187325" y="93824"/>
                    </a:lnTo>
                    <a:lnTo>
                      <a:pt x="157627" y="80093"/>
                    </a:lnTo>
                    <a:lnTo>
                      <a:pt x="162196" y="73228"/>
                    </a:lnTo>
                    <a:lnTo>
                      <a:pt x="162196" y="54921"/>
                    </a:lnTo>
                    <a:lnTo>
                      <a:pt x="159911" y="45767"/>
                    </a:lnTo>
                    <a:lnTo>
                      <a:pt x="155342" y="38902"/>
                    </a:lnTo>
                    <a:lnTo>
                      <a:pt x="171333" y="29749"/>
                    </a:lnTo>
                    <a:lnTo>
                      <a:pt x="175902" y="25180"/>
                    </a:lnTo>
                    <a:lnTo>
                      <a:pt x="171333" y="20611"/>
                    </a:lnTo>
                    <a:lnTo>
                      <a:pt x="162196" y="18307"/>
                    </a:lnTo>
                    <a:lnTo>
                      <a:pt x="162196" y="13730"/>
                    </a:lnTo>
                    <a:lnTo>
                      <a:pt x="157627" y="13730"/>
                    </a:lnTo>
                    <a:lnTo>
                      <a:pt x="146204" y="16018"/>
                    </a:lnTo>
                    <a:lnTo>
                      <a:pt x="127929" y="16018"/>
                    </a:lnTo>
                    <a:lnTo>
                      <a:pt x="118791" y="13730"/>
                    </a:lnTo>
                    <a:lnTo>
                      <a:pt x="102800" y="4576"/>
                    </a:lnTo>
                    <a:lnTo>
                      <a:pt x="82240" y="0"/>
                    </a:lnTo>
                    <a:lnTo>
                      <a:pt x="73102" y="0"/>
                    </a:lnTo>
                    <a:lnTo>
                      <a:pt x="63964" y="0"/>
                    </a:lnTo>
                    <a:close/>
                  </a:path>
                </a:pathLst>
              </a:custGeom>
              <a:solidFill>
                <a:srgbClr val="FFFFFF"/>
              </a:solid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7" name="Freeform 1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lLQAAugsAADguAADQCwAAAAAAACYAAAAIAAAA//////////8="/>
                  </a:ext>
                </a:extLst>
              </p:cNvSpPr>
              <p:nvPr/>
            </p:nvSpPr>
            <p:spPr>
              <a:xfrm>
                <a:off x="7460615" y="1906270"/>
                <a:ext cx="52705" cy="13970"/>
              </a:xfrm>
              <a:custGeom>
                <a:avLst/>
                <a:gdLst/>
                <a:ahLst/>
                <a:cxnLst/>
                <a:rect l="0" t="0" r="52705" b="13970"/>
                <a:pathLst>
                  <a:path w="52705" h="13970">
                    <a:moveTo>
                      <a:pt x="0" y="2328"/>
                    </a:moveTo>
                    <a:cubicBezTo>
                      <a:pt x="4583" y="0"/>
                      <a:pt x="9166" y="0"/>
                      <a:pt x="16040" y="0"/>
                    </a:cubicBezTo>
                    <a:cubicBezTo>
                      <a:pt x="25206" y="0"/>
                      <a:pt x="36664" y="4657"/>
                      <a:pt x="45830" y="9313"/>
                    </a:cubicBezTo>
                    <a:cubicBezTo>
                      <a:pt x="48121" y="9313"/>
                      <a:pt x="50413" y="11642"/>
                      <a:pt x="52705" y="13970"/>
                    </a:cubicBezTo>
                  </a:path>
                </a:pathLst>
              </a:custGeom>
              <a:no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6" name="Freeform 1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lLQAAugsAAE4uAAD4CwAAAAAAACYAAAAIAAAA//////////8="/>
                  </a:ext>
                </a:extLst>
              </p:cNvSpPr>
              <p:nvPr/>
            </p:nvSpPr>
            <p:spPr>
              <a:xfrm>
                <a:off x="7460615" y="1906270"/>
                <a:ext cx="66675" cy="39370"/>
              </a:xfrm>
              <a:custGeom>
                <a:avLst/>
                <a:gdLst/>
                <a:ahLst/>
                <a:cxnLst/>
                <a:rect l="0" t="0" r="66675" b="39370"/>
                <a:pathLst>
                  <a:path w="66675" h="39370">
                    <a:moveTo>
                      <a:pt x="0" y="0"/>
                    </a:moveTo>
                    <a:cubicBezTo>
                      <a:pt x="2299" y="13895"/>
                      <a:pt x="2299" y="6948"/>
                      <a:pt x="9196" y="11579"/>
                    </a:cubicBezTo>
                    <a:cubicBezTo>
                      <a:pt x="11495" y="13895"/>
                      <a:pt x="11495" y="16211"/>
                      <a:pt x="13794" y="20843"/>
                    </a:cubicBezTo>
                    <a:cubicBezTo>
                      <a:pt x="16093" y="23159"/>
                      <a:pt x="16093" y="25475"/>
                      <a:pt x="16093" y="27791"/>
                    </a:cubicBezTo>
                    <a:cubicBezTo>
                      <a:pt x="18393" y="30106"/>
                      <a:pt x="20692" y="32422"/>
                      <a:pt x="22991" y="34738"/>
                    </a:cubicBezTo>
                    <a:cubicBezTo>
                      <a:pt x="25290" y="37054"/>
                      <a:pt x="27589" y="37054"/>
                      <a:pt x="29888" y="37054"/>
                    </a:cubicBezTo>
                    <a:cubicBezTo>
                      <a:pt x="34487" y="37054"/>
                      <a:pt x="36786" y="39370"/>
                      <a:pt x="41384" y="37054"/>
                    </a:cubicBezTo>
                    <a:cubicBezTo>
                      <a:pt x="50581" y="34738"/>
                      <a:pt x="59777" y="32422"/>
                      <a:pt x="66675" y="30106"/>
                    </a:cubicBezTo>
                  </a:path>
                </a:pathLst>
              </a:custGeom>
              <a:no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5" name="Freeform 1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AXLgAAzAsAAIQuAADfCwAAAAAAACYAAAAIAAAA//////////8="/>
                  </a:ext>
                </a:extLst>
              </p:cNvSpPr>
              <p:nvPr/>
            </p:nvSpPr>
            <p:spPr>
              <a:xfrm>
                <a:off x="7492365" y="1917700"/>
                <a:ext cx="69215" cy="12065"/>
              </a:xfrm>
              <a:custGeom>
                <a:avLst/>
                <a:gdLst/>
                <a:ahLst/>
                <a:cxnLst/>
                <a:rect l="0" t="0" r="69215" b="12065"/>
                <a:pathLst>
                  <a:path w="69215" h="12065">
                    <a:moveTo>
                      <a:pt x="0" y="12065"/>
                    </a:moveTo>
                    <a:cubicBezTo>
                      <a:pt x="6921" y="9652"/>
                      <a:pt x="13843" y="7239"/>
                      <a:pt x="23071" y="4826"/>
                    </a:cubicBezTo>
                    <a:cubicBezTo>
                      <a:pt x="32300" y="2413"/>
                      <a:pt x="43836" y="7239"/>
                      <a:pt x="55372" y="4826"/>
                    </a:cubicBezTo>
                    <a:cubicBezTo>
                      <a:pt x="59986" y="4826"/>
                      <a:pt x="62293" y="0"/>
                      <a:pt x="66907" y="2413"/>
                    </a:cubicBezTo>
                    <a:cubicBezTo>
                      <a:pt x="69215" y="2413"/>
                      <a:pt x="66907" y="7239"/>
                      <a:pt x="66907" y="9652"/>
                    </a:cubicBezTo>
                  </a:path>
                </a:pathLst>
              </a:custGeom>
              <a:no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4" name="Freeform 1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ILQAA9AsAAOEtAAAcDAAAAAAAACYAAAAIAAAA//////////8="/>
                  </a:ext>
                </a:extLst>
              </p:cNvSpPr>
              <p:nvPr/>
            </p:nvSpPr>
            <p:spPr>
              <a:xfrm>
                <a:off x="7442200" y="1943100"/>
                <a:ext cx="15875" cy="25400"/>
              </a:xfrm>
              <a:custGeom>
                <a:avLst/>
                <a:gdLst/>
                <a:ahLst/>
                <a:cxnLst/>
                <a:rect l="0" t="0" r="15875" b="25400"/>
                <a:pathLst>
                  <a:path w="15875" h="25400">
                    <a:moveTo>
                      <a:pt x="15875" y="0"/>
                    </a:moveTo>
                    <a:cubicBezTo>
                      <a:pt x="11339" y="2309"/>
                      <a:pt x="0" y="13855"/>
                      <a:pt x="2267" y="20782"/>
                    </a:cubicBezTo>
                    <a:lnTo>
                      <a:pt x="4535" y="25400"/>
                    </a:lnTo>
                  </a:path>
                </a:pathLst>
              </a:custGeom>
              <a:no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3" name="Freeform 1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uLQAAEQwAAAUuAABODAAAAAAAACYAAAAIAAAA//////////8="/>
                  </a:ext>
                </a:extLst>
              </p:cNvSpPr>
              <p:nvPr/>
            </p:nvSpPr>
            <p:spPr>
              <a:xfrm>
                <a:off x="7425690" y="1961515"/>
                <a:ext cx="55245" cy="38735"/>
              </a:xfrm>
              <a:custGeom>
                <a:avLst/>
                <a:gdLst/>
                <a:ahLst/>
                <a:cxnLst/>
                <a:rect l="0" t="0" r="55245" b="38735"/>
                <a:pathLst>
                  <a:path w="55245" h="38735">
                    <a:moveTo>
                      <a:pt x="0" y="0"/>
                    </a:moveTo>
                    <a:cubicBezTo>
                      <a:pt x="4603" y="2278"/>
                      <a:pt x="9207" y="0"/>
                      <a:pt x="16113" y="2278"/>
                    </a:cubicBezTo>
                    <a:cubicBezTo>
                      <a:pt x="20716" y="6835"/>
                      <a:pt x="34528" y="18228"/>
                      <a:pt x="39131" y="22785"/>
                    </a:cubicBezTo>
                    <a:cubicBezTo>
                      <a:pt x="41433" y="27342"/>
                      <a:pt x="41433" y="31899"/>
                      <a:pt x="43735" y="31899"/>
                    </a:cubicBezTo>
                    <a:lnTo>
                      <a:pt x="55245" y="38735"/>
                    </a:lnTo>
                  </a:path>
                </a:pathLst>
              </a:custGeom>
              <a:no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2" name="Freeform 1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A7LgAA+AsAAIQuAABKDAAAAAAAACYAAAAIAAAA//////////8="/>
                  </a:ext>
                </a:extLst>
              </p:cNvSpPr>
              <p:nvPr/>
            </p:nvSpPr>
            <p:spPr>
              <a:xfrm>
                <a:off x="7515225" y="1945640"/>
                <a:ext cx="46355" cy="52070"/>
              </a:xfrm>
              <a:custGeom>
                <a:avLst/>
                <a:gdLst/>
                <a:ahLst/>
                <a:cxnLst/>
                <a:rect l="0" t="0" r="46355" b="52070"/>
                <a:pathLst>
                  <a:path w="46355" h="52070">
                    <a:moveTo>
                      <a:pt x="39401" y="0"/>
                    </a:moveTo>
                    <a:cubicBezTo>
                      <a:pt x="44037" y="11320"/>
                      <a:pt x="46355" y="24903"/>
                      <a:pt x="39401" y="36223"/>
                    </a:cubicBezTo>
                    <a:cubicBezTo>
                      <a:pt x="32448" y="49806"/>
                      <a:pt x="11588" y="52070"/>
                      <a:pt x="0" y="45278"/>
                    </a:cubicBezTo>
                  </a:path>
                </a:pathLst>
              </a:custGeom>
              <a:no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1" name="Freeform 1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ACLgAAIwwAAFsuAABODAAAAAAAACYAAAAIAAAA//////////8="/>
                  </a:ext>
                </a:extLst>
              </p:cNvSpPr>
              <p:nvPr/>
            </p:nvSpPr>
            <p:spPr>
              <a:xfrm>
                <a:off x="7479030" y="1972945"/>
                <a:ext cx="56515" cy="27305"/>
              </a:xfrm>
              <a:custGeom>
                <a:avLst/>
                <a:gdLst/>
                <a:ahLst/>
                <a:cxnLst/>
                <a:rect l="0" t="0" r="56515" b="27305"/>
                <a:pathLst>
                  <a:path w="56515" h="27305">
                    <a:moveTo>
                      <a:pt x="0" y="27305"/>
                    </a:moveTo>
                    <a:cubicBezTo>
                      <a:pt x="4521" y="25029"/>
                      <a:pt x="9042" y="22754"/>
                      <a:pt x="13563" y="22754"/>
                    </a:cubicBezTo>
                    <a:cubicBezTo>
                      <a:pt x="18084" y="20478"/>
                      <a:pt x="22606" y="20478"/>
                      <a:pt x="27127" y="18203"/>
                    </a:cubicBezTo>
                    <a:cubicBezTo>
                      <a:pt x="33909" y="18203"/>
                      <a:pt x="47472" y="18203"/>
                      <a:pt x="49733" y="11377"/>
                    </a:cubicBezTo>
                    <a:lnTo>
                      <a:pt x="56515" y="0"/>
                    </a:lnTo>
                  </a:path>
                </a:pathLst>
              </a:custGeom>
              <a:no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0" name="Freeform 1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DLQAA9AsAAAIuAABKDAAAAAAAACYAAAAIAAAA//////////8="/>
                  </a:ext>
                </a:extLst>
              </p:cNvSpPr>
              <p:nvPr/>
            </p:nvSpPr>
            <p:spPr>
              <a:xfrm>
                <a:off x="7398385" y="1943100"/>
                <a:ext cx="80645" cy="54610"/>
              </a:xfrm>
              <a:custGeom>
                <a:avLst/>
                <a:gdLst/>
                <a:ahLst/>
                <a:cxnLst/>
                <a:rect l="0" t="0" r="80645" b="54610"/>
                <a:pathLst>
                  <a:path w="80645" h="54610">
                    <a:moveTo>
                      <a:pt x="55299" y="0"/>
                    </a:moveTo>
                    <a:cubicBezTo>
                      <a:pt x="46082" y="0"/>
                      <a:pt x="39170" y="0"/>
                      <a:pt x="29953" y="4551"/>
                    </a:cubicBezTo>
                    <a:cubicBezTo>
                      <a:pt x="20737" y="9102"/>
                      <a:pt x="16129" y="15928"/>
                      <a:pt x="6912" y="18203"/>
                    </a:cubicBezTo>
                    <a:lnTo>
                      <a:pt x="0" y="22754"/>
                    </a:lnTo>
                    <a:cubicBezTo>
                      <a:pt x="4608" y="22754"/>
                      <a:pt x="9216" y="22754"/>
                      <a:pt x="11520" y="25030"/>
                    </a:cubicBezTo>
                    <a:cubicBezTo>
                      <a:pt x="16129" y="27305"/>
                      <a:pt x="18433" y="31856"/>
                      <a:pt x="20737" y="34131"/>
                    </a:cubicBezTo>
                    <a:cubicBezTo>
                      <a:pt x="25345" y="38682"/>
                      <a:pt x="27649" y="43233"/>
                      <a:pt x="32258" y="47784"/>
                    </a:cubicBezTo>
                    <a:cubicBezTo>
                      <a:pt x="46082" y="54610"/>
                      <a:pt x="66820" y="54610"/>
                      <a:pt x="80645" y="54610"/>
                    </a:cubicBezTo>
                  </a:path>
                </a:pathLst>
              </a:custGeom>
              <a:no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9" name="Freeform 1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2LQAARwwAABAuAAB5DAAAAAAAACYAAAAIAAAA//////////8="/>
                  </a:ext>
                </a:extLst>
              </p:cNvSpPr>
              <p:nvPr/>
            </p:nvSpPr>
            <p:spPr>
              <a:xfrm>
                <a:off x="7430770" y="1995805"/>
                <a:ext cx="57150" cy="31750"/>
              </a:xfrm>
              <a:custGeom>
                <a:avLst/>
                <a:gdLst/>
                <a:ahLst/>
                <a:cxnLst/>
                <a:rect l="0" t="0" r="57150" b="31750"/>
                <a:pathLst>
                  <a:path w="57150" h="31750">
                    <a:moveTo>
                      <a:pt x="13716" y="0"/>
                    </a:moveTo>
                    <a:cubicBezTo>
                      <a:pt x="13716" y="2268"/>
                      <a:pt x="11430" y="6804"/>
                      <a:pt x="9144" y="11339"/>
                    </a:cubicBezTo>
                    <a:cubicBezTo>
                      <a:pt x="6858" y="15875"/>
                      <a:pt x="4572" y="20411"/>
                      <a:pt x="0" y="24946"/>
                    </a:cubicBezTo>
                    <a:cubicBezTo>
                      <a:pt x="11430" y="24946"/>
                      <a:pt x="27432" y="31750"/>
                      <a:pt x="38862" y="22679"/>
                    </a:cubicBezTo>
                    <a:cubicBezTo>
                      <a:pt x="45720" y="15875"/>
                      <a:pt x="52578" y="6804"/>
                      <a:pt x="57150" y="0"/>
                    </a:cubicBezTo>
                  </a:path>
                </a:pathLst>
              </a:custGeom>
              <a:no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8" name="Freeform 1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M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6LQAAOAwAAKQuAACHDAAAAAAAACYAAAAIAAAA//////////8="/>
                  </a:ext>
                </a:extLst>
              </p:cNvSpPr>
              <p:nvPr/>
            </p:nvSpPr>
            <p:spPr>
              <a:xfrm>
                <a:off x="7473950" y="1986280"/>
                <a:ext cx="107950" cy="50165"/>
              </a:xfrm>
              <a:custGeom>
                <a:avLst/>
                <a:gdLst/>
                <a:ahLst/>
                <a:cxnLst/>
                <a:rect l="0" t="0" r="107950" b="50165"/>
                <a:pathLst>
                  <a:path w="107950" h="50165">
                    <a:moveTo>
                      <a:pt x="2297" y="25082"/>
                    </a:moveTo>
                    <a:cubicBezTo>
                      <a:pt x="2297" y="27362"/>
                      <a:pt x="0" y="31923"/>
                      <a:pt x="2297" y="34203"/>
                    </a:cubicBezTo>
                    <a:cubicBezTo>
                      <a:pt x="18374" y="50165"/>
                      <a:pt x="75795" y="29642"/>
                      <a:pt x="91872" y="22802"/>
                    </a:cubicBezTo>
                    <a:cubicBezTo>
                      <a:pt x="98763" y="20522"/>
                      <a:pt x="103356" y="15961"/>
                      <a:pt x="107950" y="13681"/>
                    </a:cubicBezTo>
                    <a:cubicBezTo>
                      <a:pt x="98763" y="11401"/>
                      <a:pt x="91872" y="6840"/>
                      <a:pt x="82685" y="2280"/>
                    </a:cubicBezTo>
                    <a:cubicBezTo>
                      <a:pt x="80388" y="0"/>
                      <a:pt x="78091" y="2280"/>
                      <a:pt x="78091" y="0"/>
                    </a:cubicBezTo>
                  </a:path>
                </a:pathLst>
              </a:custGeom>
              <a:noFill/>
              <a:ln w="762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7" name="Freeform 1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A0LgAAjgwAAKcuAADBDAAAAAAAACYAAAAIAAAA//////////8="/>
                  </a:ext>
                </a:extLst>
              </p:cNvSpPr>
              <p:nvPr/>
            </p:nvSpPr>
            <p:spPr>
              <a:xfrm>
                <a:off x="7510780" y="2040890"/>
                <a:ext cx="73025" cy="32385"/>
              </a:xfrm>
              <a:custGeom>
                <a:avLst/>
                <a:gdLst/>
                <a:ahLst/>
                <a:cxnLst/>
                <a:rect l="0" t="0" r="73025" b="32385"/>
                <a:pathLst>
                  <a:path w="73025" h="32385">
                    <a:moveTo>
                      <a:pt x="0" y="20818"/>
                    </a:moveTo>
                    <a:cubicBezTo>
                      <a:pt x="0" y="4626"/>
                      <a:pt x="38794" y="2313"/>
                      <a:pt x="50204" y="2313"/>
                    </a:cubicBezTo>
                    <a:cubicBezTo>
                      <a:pt x="54768" y="2313"/>
                      <a:pt x="59332" y="4626"/>
                      <a:pt x="63896" y="2313"/>
                    </a:cubicBezTo>
                    <a:cubicBezTo>
                      <a:pt x="63896" y="0"/>
                      <a:pt x="70742" y="0"/>
                      <a:pt x="73025" y="0"/>
                    </a:cubicBezTo>
                    <a:cubicBezTo>
                      <a:pt x="66178" y="6939"/>
                      <a:pt x="68460" y="16192"/>
                      <a:pt x="59332" y="25445"/>
                    </a:cubicBezTo>
                    <a:cubicBezTo>
                      <a:pt x="52486" y="32385"/>
                      <a:pt x="38794" y="32385"/>
                      <a:pt x="29666" y="30071"/>
                    </a:cubicBezTo>
                    <a:cubicBezTo>
                      <a:pt x="22820" y="27758"/>
                      <a:pt x="6846" y="16192"/>
                      <a:pt x="0" y="20818"/>
                    </a:cubicBezTo>
                    <a:cubicBezTo>
                      <a:pt x="0" y="20818"/>
                      <a:pt x="0" y="20818"/>
                      <a:pt x="0" y="20818"/>
                    </a:cubicBez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56" name="Freeform 1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AwLgAAiwwAAK8uAADBDAAAAAAAACYAAAAIAAAA//////////8="/>
                  </a:ext>
                </a:extLst>
              </p:cNvSpPr>
              <p:nvPr/>
            </p:nvSpPr>
            <p:spPr>
              <a:xfrm>
                <a:off x="7508240" y="2038985"/>
                <a:ext cx="80645" cy="34290"/>
              </a:xfrm>
              <a:custGeom>
                <a:avLst/>
                <a:gdLst/>
                <a:ahLst/>
                <a:cxnLst/>
                <a:rect l="0" t="0" r="80645" b="34290"/>
                <a:pathLst>
                  <a:path w="80645" h="34290">
                    <a:moveTo>
                      <a:pt x="0" y="22860"/>
                    </a:moveTo>
                    <a:lnTo>
                      <a:pt x="2304" y="22860"/>
                    </a:lnTo>
                    <a:lnTo>
                      <a:pt x="0" y="22860"/>
                    </a:lnTo>
                    <a:close/>
                    <a:moveTo>
                      <a:pt x="0" y="22860"/>
                    </a:moveTo>
                    <a:lnTo>
                      <a:pt x="2304" y="22860"/>
                    </a:lnTo>
                    <a:lnTo>
                      <a:pt x="0" y="22860"/>
                    </a:lnTo>
                    <a:close/>
                    <a:moveTo>
                      <a:pt x="0" y="22860"/>
                    </a:moveTo>
                    <a:cubicBezTo>
                      <a:pt x="0" y="13716"/>
                      <a:pt x="11520" y="9144"/>
                      <a:pt x="23041" y="6858"/>
                    </a:cubicBezTo>
                    <a:lnTo>
                      <a:pt x="23041" y="9144"/>
                    </a:lnTo>
                    <a:cubicBezTo>
                      <a:pt x="11520" y="11430"/>
                      <a:pt x="2304" y="16002"/>
                      <a:pt x="2304" y="22860"/>
                    </a:cubicBezTo>
                    <a:lnTo>
                      <a:pt x="0" y="22860"/>
                    </a:lnTo>
                    <a:close/>
                    <a:moveTo>
                      <a:pt x="23041" y="6858"/>
                    </a:moveTo>
                    <a:cubicBezTo>
                      <a:pt x="34562" y="4572"/>
                      <a:pt x="46082" y="2286"/>
                      <a:pt x="52995" y="2286"/>
                    </a:cubicBezTo>
                    <a:lnTo>
                      <a:pt x="52995" y="6858"/>
                    </a:lnTo>
                    <a:cubicBezTo>
                      <a:pt x="46082" y="6858"/>
                      <a:pt x="34562" y="6858"/>
                      <a:pt x="23041" y="9144"/>
                    </a:cubicBezTo>
                    <a:lnTo>
                      <a:pt x="23041" y="6858"/>
                    </a:lnTo>
                    <a:close/>
                    <a:moveTo>
                      <a:pt x="52995" y="2286"/>
                    </a:moveTo>
                    <a:lnTo>
                      <a:pt x="52995" y="6858"/>
                    </a:lnTo>
                    <a:lnTo>
                      <a:pt x="52995" y="2286"/>
                    </a:lnTo>
                    <a:close/>
                    <a:moveTo>
                      <a:pt x="52995" y="2286"/>
                    </a:moveTo>
                    <a:lnTo>
                      <a:pt x="52995" y="6858"/>
                    </a:lnTo>
                    <a:lnTo>
                      <a:pt x="52995" y="2286"/>
                    </a:lnTo>
                    <a:close/>
                    <a:moveTo>
                      <a:pt x="52995" y="2286"/>
                    </a:moveTo>
                    <a:cubicBezTo>
                      <a:pt x="55299" y="2286"/>
                      <a:pt x="57603" y="4572"/>
                      <a:pt x="59907" y="4572"/>
                    </a:cubicBezTo>
                    <a:lnTo>
                      <a:pt x="59907" y="6858"/>
                    </a:lnTo>
                    <a:cubicBezTo>
                      <a:pt x="57603" y="6858"/>
                      <a:pt x="55299" y="6858"/>
                      <a:pt x="52995" y="6858"/>
                    </a:cubicBezTo>
                    <a:lnTo>
                      <a:pt x="52995" y="2286"/>
                    </a:lnTo>
                    <a:close/>
                    <a:moveTo>
                      <a:pt x="59907" y="4572"/>
                    </a:moveTo>
                    <a:cubicBezTo>
                      <a:pt x="62211" y="4572"/>
                      <a:pt x="64516" y="4572"/>
                      <a:pt x="64516" y="2286"/>
                    </a:cubicBezTo>
                    <a:lnTo>
                      <a:pt x="66820" y="4590"/>
                    </a:lnTo>
                    <a:cubicBezTo>
                      <a:pt x="64516" y="6858"/>
                      <a:pt x="62211" y="6858"/>
                      <a:pt x="59907" y="6858"/>
                    </a:cubicBezTo>
                    <a:lnTo>
                      <a:pt x="59907" y="4572"/>
                    </a:lnTo>
                    <a:close/>
                    <a:moveTo>
                      <a:pt x="64516" y="2286"/>
                    </a:moveTo>
                    <a:lnTo>
                      <a:pt x="66820" y="4590"/>
                    </a:lnTo>
                    <a:lnTo>
                      <a:pt x="64516" y="2286"/>
                    </a:lnTo>
                    <a:close/>
                    <a:moveTo>
                      <a:pt x="64516" y="2286"/>
                    </a:moveTo>
                    <a:lnTo>
                      <a:pt x="66820" y="4590"/>
                    </a:lnTo>
                    <a:lnTo>
                      <a:pt x="64516" y="2286"/>
                    </a:lnTo>
                    <a:close/>
                    <a:moveTo>
                      <a:pt x="64516" y="2286"/>
                    </a:moveTo>
                    <a:lnTo>
                      <a:pt x="66820" y="4590"/>
                    </a:lnTo>
                    <a:lnTo>
                      <a:pt x="64516" y="2286"/>
                    </a:lnTo>
                    <a:close/>
                    <a:moveTo>
                      <a:pt x="64516" y="2286"/>
                    </a:moveTo>
                    <a:cubicBezTo>
                      <a:pt x="64516" y="2286"/>
                      <a:pt x="66820" y="2286"/>
                      <a:pt x="66820" y="2286"/>
                    </a:cubicBezTo>
                    <a:lnTo>
                      <a:pt x="66820" y="4572"/>
                    </a:lnTo>
                    <a:cubicBezTo>
                      <a:pt x="66820" y="4572"/>
                      <a:pt x="66820" y="4572"/>
                      <a:pt x="66820" y="4572"/>
                    </a:cubicBezTo>
                    <a:lnTo>
                      <a:pt x="64516" y="2268"/>
                    </a:lnTo>
                    <a:close/>
                    <a:moveTo>
                      <a:pt x="66820" y="2286"/>
                    </a:moveTo>
                    <a:cubicBezTo>
                      <a:pt x="66820" y="2286"/>
                      <a:pt x="66820" y="2286"/>
                      <a:pt x="66820" y="2286"/>
                    </a:cubicBezTo>
                    <a:lnTo>
                      <a:pt x="69124" y="4590"/>
                    </a:lnTo>
                    <a:cubicBezTo>
                      <a:pt x="69124" y="4572"/>
                      <a:pt x="66820" y="4572"/>
                      <a:pt x="66820" y="4572"/>
                    </a:cubicBezTo>
                    <a:lnTo>
                      <a:pt x="66820" y="2286"/>
                    </a:lnTo>
                    <a:close/>
                    <a:moveTo>
                      <a:pt x="66820" y="2286"/>
                    </a:moveTo>
                    <a:cubicBezTo>
                      <a:pt x="71428" y="0"/>
                      <a:pt x="73732" y="0"/>
                      <a:pt x="76036" y="0"/>
                    </a:cubicBezTo>
                    <a:lnTo>
                      <a:pt x="76036" y="2286"/>
                    </a:lnTo>
                    <a:cubicBezTo>
                      <a:pt x="76036" y="2286"/>
                      <a:pt x="71428" y="4572"/>
                      <a:pt x="69124" y="4572"/>
                    </a:cubicBezTo>
                    <a:lnTo>
                      <a:pt x="66820" y="2268"/>
                    </a:lnTo>
                    <a:close/>
                    <a:moveTo>
                      <a:pt x="76036" y="0"/>
                    </a:moveTo>
                    <a:lnTo>
                      <a:pt x="80645" y="0"/>
                    </a:lnTo>
                    <a:lnTo>
                      <a:pt x="78340" y="2305"/>
                    </a:lnTo>
                    <a:lnTo>
                      <a:pt x="76036" y="2305"/>
                    </a:lnTo>
                    <a:lnTo>
                      <a:pt x="76036" y="0"/>
                    </a:lnTo>
                    <a:close/>
                    <a:moveTo>
                      <a:pt x="78340" y="2286"/>
                    </a:moveTo>
                    <a:cubicBezTo>
                      <a:pt x="73732" y="6858"/>
                      <a:pt x="71428" y="11430"/>
                      <a:pt x="71428" y="16002"/>
                    </a:cubicBezTo>
                    <a:lnTo>
                      <a:pt x="66820" y="13716"/>
                    </a:lnTo>
                    <a:cubicBezTo>
                      <a:pt x="69124" y="9144"/>
                      <a:pt x="71428" y="4572"/>
                      <a:pt x="76036" y="0"/>
                    </a:cubicBezTo>
                    <a:lnTo>
                      <a:pt x="78340" y="2304"/>
                    </a:lnTo>
                    <a:close/>
                    <a:moveTo>
                      <a:pt x="71428" y="16002"/>
                    </a:moveTo>
                    <a:cubicBezTo>
                      <a:pt x="69124" y="20574"/>
                      <a:pt x="66820" y="25146"/>
                      <a:pt x="64516" y="27432"/>
                    </a:cubicBezTo>
                    <a:lnTo>
                      <a:pt x="62211" y="25127"/>
                    </a:lnTo>
                    <a:cubicBezTo>
                      <a:pt x="64516" y="22860"/>
                      <a:pt x="66820" y="18288"/>
                      <a:pt x="66820" y="13716"/>
                    </a:cubicBezTo>
                    <a:lnTo>
                      <a:pt x="71428" y="16002"/>
                    </a:lnTo>
                    <a:close/>
                    <a:moveTo>
                      <a:pt x="64516" y="27432"/>
                    </a:moveTo>
                    <a:lnTo>
                      <a:pt x="62211" y="25127"/>
                    </a:lnTo>
                    <a:lnTo>
                      <a:pt x="64516" y="27432"/>
                    </a:lnTo>
                    <a:close/>
                    <a:moveTo>
                      <a:pt x="64516" y="27432"/>
                    </a:moveTo>
                    <a:lnTo>
                      <a:pt x="62211" y="27432"/>
                    </a:lnTo>
                    <a:lnTo>
                      <a:pt x="64516" y="27432"/>
                    </a:lnTo>
                    <a:close/>
                    <a:moveTo>
                      <a:pt x="64516" y="27432"/>
                    </a:moveTo>
                    <a:cubicBezTo>
                      <a:pt x="62211" y="29718"/>
                      <a:pt x="62211" y="29718"/>
                      <a:pt x="59907" y="32004"/>
                    </a:cubicBezTo>
                    <a:lnTo>
                      <a:pt x="57603" y="27432"/>
                    </a:lnTo>
                    <a:cubicBezTo>
                      <a:pt x="59907" y="27432"/>
                      <a:pt x="59907" y="27432"/>
                      <a:pt x="62211" y="25146"/>
                    </a:cubicBezTo>
                    <a:lnTo>
                      <a:pt x="64516" y="27451"/>
                    </a:lnTo>
                    <a:close/>
                    <a:moveTo>
                      <a:pt x="59907" y="32004"/>
                    </a:moveTo>
                    <a:cubicBezTo>
                      <a:pt x="57603" y="32004"/>
                      <a:pt x="57603" y="32004"/>
                      <a:pt x="55299" y="32004"/>
                    </a:cubicBezTo>
                    <a:lnTo>
                      <a:pt x="55299" y="29718"/>
                    </a:lnTo>
                    <a:cubicBezTo>
                      <a:pt x="55299" y="29718"/>
                      <a:pt x="57603" y="29718"/>
                      <a:pt x="57603" y="27432"/>
                    </a:cubicBezTo>
                    <a:lnTo>
                      <a:pt x="59907" y="32004"/>
                    </a:lnTo>
                    <a:close/>
                    <a:moveTo>
                      <a:pt x="55299" y="32004"/>
                    </a:moveTo>
                    <a:cubicBezTo>
                      <a:pt x="48387" y="34290"/>
                      <a:pt x="39170" y="34290"/>
                      <a:pt x="32258" y="32004"/>
                    </a:cubicBezTo>
                    <a:lnTo>
                      <a:pt x="32258" y="29718"/>
                    </a:lnTo>
                    <a:cubicBezTo>
                      <a:pt x="39170" y="32004"/>
                      <a:pt x="48387" y="32004"/>
                      <a:pt x="55299" y="29718"/>
                    </a:cubicBezTo>
                    <a:lnTo>
                      <a:pt x="55299" y="32004"/>
                    </a:lnTo>
                    <a:close/>
                    <a:moveTo>
                      <a:pt x="32258" y="29718"/>
                    </a:moveTo>
                    <a:lnTo>
                      <a:pt x="32258" y="32004"/>
                    </a:lnTo>
                    <a:lnTo>
                      <a:pt x="32258" y="29718"/>
                    </a:lnTo>
                    <a:close/>
                    <a:moveTo>
                      <a:pt x="32258" y="32004"/>
                    </a:moveTo>
                    <a:lnTo>
                      <a:pt x="32258" y="29718"/>
                    </a:lnTo>
                    <a:lnTo>
                      <a:pt x="32258" y="32004"/>
                    </a:lnTo>
                    <a:close/>
                    <a:moveTo>
                      <a:pt x="32258" y="32004"/>
                    </a:moveTo>
                    <a:cubicBezTo>
                      <a:pt x="29953" y="32004"/>
                      <a:pt x="27649" y="29718"/>
                      <a:pt x="23041" y="29718"/>
                    </a:cubicBezTo>
                    <a:lnTo>
                      <a:pt x="25345" y="25146"/>
                    </a:lnTo>
                    <a:cubicBezTo>
                      <a:pt x="27649" y="27432"/>
                      <a:pt x="29953" y="29718"/>
                      <a:pt x="32258" y="29718"/>
                    </a:cubicBezTo>
                    <a:lnTo>
                      <a:pt x="32258" y="32004"/>
                    </a:lnTo>
                    <a:close/>
                    <a:moveTo>
                      <a:pt x="23041" y="29718"/>
                    </a:moveTo>
                    <a:cubicBezTo>
                      <a:pt x="16129" y="25146"/>
                      <a:pt x="6912" y="20574"/>
                      <a:pt x="4608" y="25146"/>
                    </a:cubicBezTo>
                    <a:lnTo>
                      <a:pt x="2304" y="22842"/>
                    </a:lnTo>
                    <a:cubicBezTo>
                      <a:pt x="6912" y="18288"/>
                      <a:pt x="16129" y="22860"/>
                      <a:pt x="25345" y="25146"/>
                    </a:cubicBezTo>
                    <a:lnTo>
                      <a:pt x="23041" y="29718"/>
                    </a:lnTo>
                    <a:close/>
                    <a:moveTo>
                      <a:pt x="4608" y="25146"/>
                    </a:moveTo>
                    <a:cubicBezTo>
                      <a:pt x="4608" y="25146"/>
                      <a:pt x="2304" y="25146"/>
                      <a:pt x="2304" y="25146"/>
                    </a:cubicBezTo>
                    <a:lnTo>
                      <a:pt x="2304" y="22860"/>
                    </a:lnTo>
                    <a:cubicBezTo>
                      <a:pt x="2304" y="22860"/>
                      <a:pt x="2304" y="22860"/>
                      <a:pt x="2304" y="22860"/>
                    </a:cubicBezTo>
                    <a:lnTo>
                      <a:pt x="4608" y="25164"/>
                    </a:lnTo>
                    <a:close/>
                    <a:moveTo>
                      <a:pt x="2304" y="25146"/>
                    </a:moveTo>
                    <a:cubicBezTo>
                      <a:pt x="2304" y="25146"/>
                      <a:pt x="2304" y="25146"/>
                      <a:pt x="2304" y="25146"/>
                    </a:cubicBezTo>
                    <a:lnTo>
                      <a:pt x="0" y="22842"/>
                    </a:lnTo>
                    <a:cubicBezTo>
                      <a:pt x="0" y="22860"/>
                      <a:pt x="2304" y="22860"/>
                      <a:pt x="2304" y="22860"/>
                    </a:cubicBezTo>
                    <a:lnTo>
                      <a:pt x="2304" y="25146"/>
                    </a:lnTo>
                    <a:close/>
                    <a:moveTo>
                      <a:pt x="2304" y="25146"/>
                    </a:moveTo>
                    <a:lnTo>
                      <a:pt x="0" y="25146"/>
                    </a:lnTo>
                    <a:lnTo>
                      <a:pt x="0" y="22860"/>
                    </a:lnTo>
                    <a:lnTo>
                      <a:pt x="2304" y="22860"/>
                    </a:lnTo>
                    <a:lnTo>
                      <a:pt x="2304" y="25146"/>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55" name="Freeform 1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9LQAAnQwAACkuAADSDAAAAAAAACYAAAAIAAAA//////////8="/>
                  </a:ext>
                </a:extLst>
              </p:cNvSpPr>
              <p:nvPr/>
            </p:nvSpPr>
            <p:spPr>
              <a:xfrm>
                <a:off x="7435215" y="2050415"/>
                <a:ext cx="68580" cy="33655"/>
              </a:xfrm>
              <a:custGeom>
                <a:avLst/>
                <a:gdLst/>
                <a:ahLst/>
                <a:cxnLst/>
                <a:rect l="0" t="0" r="68580" b="33655"/>
                <a:pathLst>
                  <a:path w="68580" h="33655">
                    <a:moveTo>
                      <a:pt x="68580" y="22436"/>
                    </a:moveTo>
                    <a:cubicBezTo>
                      <a:pt x="68580" y="6731"/>
                      <a:pt x="32004" y="4487"/>
                      <a:pt x="22860" y="4487"/>
                    </a:cubicBezTo>
                    <a:cubicBezTo>
                      <a:pt x="18288" y="4487"/>
                      <a:pt x="13716" y="6731"/>
                      <a:pt x="9144" y="4487"/>
                    </a:cubicBezTo>
                    <a:cubicBezTo>
                      <a:pt x="9144" y="2243"/>
                      <a:pt x="2286" y="0"/>
                      <a:pt x="0" y="0"/>
                    </a:cubicBezTo>
                    <a:cubicBezTo>
                      <a:pt x="9144" y="8974"/>
                      <a:pt x="6858" y="17949"/>
                      <a:pt x="13716" y="26924"/>
                    </a:cubicBezTo>
                    <a:cubicBezTo>
                      <a:pt x="20574" y="33655"/>
                      <a:pt x="34290" y="33655"/>
                      <a:pt x="41148" y="29167"/>
                    </a:cubicBezTo>
                    <a:cubicBezTo>
                      <a:pt x="48006" y="29167"/>
                      <a:pt x="64008" y="15705"/>
                      <a:pt x="68580" y="22436"/>
                    </a:cubicBezTo>
                    <a:cubicBezTo>
                      <a:pt x="68580" y="22436"/>
                      <a:pt x="68580" y="22436"/>
                      <a:pt x="68580" y="22436"/>
                    </a:cubicBez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54" name="Freeform 1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2LQAAmQwAAC0uAADSDAAAAAAAACYAAAAIAAAA//////////8="/>
                  </a:ext>
                </a:extLst>
              </p:cNvSpPr>
              <p:nvPr/>
            </p:nvSpPr>
            <p:spPr>
              <a:xfrm>
                <a:off x="7430770" y="2047875"/>
                <a:ext cx="75565" cy="36195"/>
              </a:xfrm>
              <a:custGeom>
                <a:avLst/>
                <a:gdLst/>
                <a:ahLst/>
                <a:cxnLst/>
                <a:rect l="0" t="0" r="75565" b="36195"/>
                <a:pathLst>
                  <a:path w="75565" h="36195">
                    <a:moveTo>
                      <a:pt x="73275" y="24884"/>
                    </a:moveTo>
                    <a:lnTo>
                      <a:pt x="75565" y="24884"/>
                    </a:lnTo>
                    <a:lnTo>
                      <a:pt x="73275" y="24884"/>
                    </a:lnTo>
                    <a:close/>
                    <a:moveTo>
                      <a:pt x="75565" y="24884"/>
                    </a:moveTo>
                    <a:lnTo>
                      <a:pt x="73275" y="24884"/>
                    </a:lnTo>
                    <a:lnTo>
                      <a:pt x="75565" y="24884"/>
                    </a:lnTo>
                    <a:close/>
                    <a:moveTo>
                      <a:pt x="73275" y="24884"/>
                    </a:moveTo>
                    <a:cubicBezTo>
                      <a:pt x="73275" y="18097"/>
                      <a:pt x="64115" y="13573"/>
                      <a:pt x="54956" y="11310"/>
                    </a:cubicBezTo>
                    <a:lnTo>
                      <a:pt x="54956" y="9048"/>
                    </a:lnTo>
                    <a:cubicBezTo>
                      <a:pt x="66405" y="11310"/>
                      <a:pt x="75565" y="15835"/>
                      <a:pt x="75565" y="24884"/>
                    </a:cubicBezTo>
                    <a:lnTo>
                      <a:pt x="73275" y="24884"/>
                    </a:lnTo>
                    <a:close/>
                    <a:moveTo>
                      <a:pt x="54956" y="11310"/>
                    </a:moveTo>
                    <a:cubicBezTo>
                      <a:pt x="43507" y="9048"/>
                      <a:pt x="32057" y="9048"/>
                      <a:pt x="27478" y="9048"/>
                    </a:cubicBezTo>
                    <a:lnTo>
                      <a:pt x="27478" y="4524"/>
                    </a:lnTo>
                    <a:cubicBezTo>
                      <a:pt x="32057" y="4524"/>
                      <a:pt x="43507" y="4524"/>
                      <a:pt x="54956" y="9048"/>
                    </a:cubicBezTo>
                    <a:lnTo>
                      <a:pt x="54956" y="11310"/>
                    </a:lnTo>
                    <a:close/>
                    <a:moveTo>
                      <a:pt x="27478" y="9048"/>
                    </a:moveTo>
                    <a:lnTo>
                      <a:pt x="27478" y="4524"/>
                    </a:lnTo>
                    <a:lnTo>
                      <a:pt x="27478" y="9048"/>
                    </a:lnTo>
                    <a:close/>
                    <a:moveTo>
                      <a:pt x="27478" y="9048"/>
                    </a:moveTo>
                    <a:lnTo>
                      <a:pt x="27478" y="4524"/>
                    </a:lnTo>
                    <a:lnTo>
                      <a:pt x="27478" y="9048"/>
                    </a:lnTo>
                    <a:close/>
                    <a:moveTo>
                      <a:pt x="27478" y="9048"/>
                    </a:moveTo>
                    <a:cubicBezTo>
                      <a:pt x="25188" y="9048"/>
                      <a:pt x="22898" y="9048"/>
                      <a:pt x="20608" y="9048"/>
                    </a:cubicBezTo>
                    <a:lnTo>
                      <a:pt x="20608" y="6786"/>
                    </a:lnTo>
                    <a:cubicBezTo>
                      <a:pt x="22898" y="4524"/>
                      <a:pt x="25188" y="4524"/>
                      <a:pt x="27478" y="4524"/>
                    </a:cubicBezTo>
                    <a:lnTo>
                      <a:pt x="27478" y="9048"/>
                    </a:lnTo>
                    <a:close/>
                    <a:moveTo>
                      <a:pt x="20608" y="9048"/>
                    </a:moveTo>
                    <a:cubicBezTo>
                      <a:pt x="18318" y="9048"/>
                      <a:pt x="16028" y="9048"/>
                      <a:pt x="13739" y="6786"/>
                    </a:cubicBezTo>
                    <a:lnTo>
                      <a:pt x="16028" y="4524"/>
                    </a:lnTo>
                    <a:cubicBezTo>
                      <a:pt x="16028" y="6786"/>
                      <a:pt x="18318" y="6786"/>
                      <a:pt x="20608" y="6786"/>
                    </a:cubicBezTo>
                    <a:lnTo>
                      <a:pt x="20608" y="9048"/>
                    </a:lnTo>
                    <a:close/>
                    <a:moveTo>
                      <a:pt x="16028" y="4524"/>
                    </a:moveTo>
                    <a:lnTo>
                      <a:pt x="13739" y="6786"/>
                    </a:lnTo>
                    <a:lnTo>
                      <a:pt x="16028" y="4524"/>
                    </a:lnTo>
                    <a:close/>
                    <a:moveTo>
                      <a:pt x="13739" y="6786"/>
                    </a:moveTo>
                    <a:lnTo>
                      <a:pt x="16028" y="4524"/>
                    </a:lnTo>
                    <a:lnTo>
                      <a:pt x="13739" y="6786"/>
                    </a:lnTo>
                    <a:close/>
                    <a:moveTo>
                      <a:pt x="16028" y="4524"/>
                    </a:moveTo>
                    <a:lnTo>
                      <a:pt x="13739" y="6786"/>
                    </a:lnTo>
                    <a:lnTo>
                      <a:pt x="16028" y="4524"/>
                    </a:lnTo>
                    <a:close/>
                    <a:moveTo>
                      <a:pt x="13739" y="6786"/>
                    </a:moveTo>
                    <a:cubicBezTo>
                      <a:pt x="13739" y="6786"/>
                      <a:pt x="13739" y="6786"/>
                      <a:pt x="13739" y="6786"/>
                    </a:cubicBezTo>
                    <a:lnTo>
                      <a:pt x="13739" y="4524"/>
                    </a:lnTo>
                    <a:cubicBezTo>
                      <a:pt x="13739" y="4524"/>
                      <a:pt x="16028" y="4524"/>
                      <a:pt x="16028" y="4524"/>
                    </a:cubicBezTo>
                    <a:lnTo>
                      <a:pt x="13739" y="6786"/>
                    </a:lnTo>
                    <a:close/>
                    <a:moveTo>
                      <a:pt x="13739" y="6786"/>
                    </a:moveTo>
                    <a:cubicBezTo>
                      <a:pt x="13739" y="6786"/>
                      <a:pt x="11449" y="6786"/>
                      <a:pt x="11449" y="6786"/>
                    </a:cubicBezTo>
                    <a:lnTo>
                      <a:pt x="13739" y="4524"/>
                    </a:lnTo>
                    <a:cubicBezTo>
                      <a:pt x="13739" y="4524"/>
                      <a:pt x="13739" y="4524"/>
                      <a:pt x="13739" y="4524"/>
                    </a:cubicBezTo>
                    <a:lnTo>
                      <a:pt x="13739" y="6786"/>
                    </a:lnTo>
                    <a:close/>
                    <a:moveTo>
                      <a:pt x="11449" y="6786"/>
                    </a:moveTo>
                    <a:cubicBezTo>
                      <a:pt x="9159" y="4524"/>
                      <a:pt x="6869" y="4524"/>
                      <a:pt x="4579" y="4524"/>
                    </a:cubicBezTo>
                    <a:lnTo>
                      <a:pt x="4579" y="2262"/>
                    </a:lnTo>
                    <a:cubicBezTo>
                      <a:pt x="6869" y="2262"/>
                      <a:pt x="11449" y="2262"/>
                      <a:pt x="13739" y="4524"/>
                    </a:cubicBezTo>
                    <a:lnTo>
                      <a:pt x="11449" y="6786"/>
                    </a:lnTo>
                    <a:close/>
                    <a:moveTo>
                      <a:pt x="4579" y="4524"/>
                    </a:moveTo>
                    <a:lnTo>
                      <a:pt x="0" y="0"/>
                    </a:lnTo>
                    <a:lnTo>
                      <a:pt x="4579" y="2262"/>
                    </a:lnTo>
                    <a:lnTo>
                      <a:pt x="4579" y="4524"/>
                    </a:lnTo>
                    <a:close/>
                    <a:moveTo>
                      <a:pt x="6869" y="2262"/>
                    </a:moveTo>
                    <a:cubicBezTo>
                      <a:pt x="11449" y="6786"/>
                      <a:pt x="11449" y="11310"/>
                      <a:pt x="13739" y="15835"/>
                    </a:cubicBezTo>
                    <a:lnTo>
                      <a:pt x="9159" y="15835"/>
                    </a:lnTo>
                    <a:cubicBezTo>
                      <a:pt x="9159" y="11310"/>
                      <a:pt x="6869" y="6786"/>
                      <a:pt x="4579" y="4524"/>
                    </a:cubicBezTo>
                    <a:lnTo>
                      <a:pt x="6869" y="2262"/>
                    </a:lnTo>
                    <a:close/>
                    <a:moveTo>
                      <a:pt x="13739" y="15835"/>
                    </a:moveTo>
                    <a:cubicBezTo>
                      <a:pt x="13739" y="20359"/>
                      <a:pt x="16028" y="24884"/>
                      <a:pt x="18318" y="27146"/>
                    </a:cubicBezTo>
                    <a:lnTo>
                      <a:pt x="16028" y="29408"/>
                    </a:lnTo>
                    <a:cubicBezTo>
                      <a:pt x="13739" y="24884"/>
                      <a:pt x="11449" y="20359"/>
                      <a:pt x="9159" y="15835"/>
                    </a:cubicBezTo>
                    <a:lnTo>
                      <a:pt x="13739" y="15835"/>
                    </a:lnTo>
                    <a:close/>
                    <a:moveTo>
                      <a:pt x="18318" y="27146"/>
                    </a:moveTo>
                    <a:lnTo>
                      <a:pt x="16028" y="29408"/>
                    </a:lnTo>
                    <a:lnTo>
                      <a:pt x="18318" y="27146"/>
                    </a:lnTo>
                    <a:close/>
                    <a:moveTo>
                      <a:pt x="16028" y="29408"/>
                    </a:moveTo>
                    <a:lnTo>
                      <a:pt x="18318" y="29408"/>
                    </a:lnTo>
                    <a:lnTo>
                      <a:pt x="16028" y="29408"/>
                    </a:lnTo>
                    <a:close/>
                    <a:moveTo>
                      <a:pt x="18318" y="27146"/>
                    </a:moveTo>
                    <a:cubicBezTo>
                      <a:pt x="20608" y="29408"/>
                      <a:pt x="20608" y="29408"/>
                      <a:pt x="22898" y="29408"/>
                    </a:cubicBezTo>
                    <a:lnTo>
                      <a:pt x="20608" y="31670"/>
                    </a:lnTo>
                    <a:cubicBezTo>
                      <a:pt x="18318" y="31670"/>
                      <a:pt x="18318" y="31670"/>
                      <a:pt x="16028" y="29408"/>
                    </a:cubicBezTo>
                    <a:lnTo>
                      <a:pt x="18318" y="27146"/>
                    </a:lnTo>
                    <a:close/>
                    <a:moveTo>
                      <a:pt x="22898" y="29408"/>
                    </a:moveTo>
                    <a:cubicBezTo>
                      <a:pt x="22898" y="29408"/>
                      <a:pt x="25188" y="31670"/>
                      <a:pt x="25188" y="31670"/>
                    </a:cubicBezTo>
                    <a:lnTo>
                      <a:pt x="25188" y="33932"/>
                    </a:lnTo>
                    <a:cubicBezTo>
                      <a:pt x="22898" y="33932"/>
                      <a:pt x="20608" y="33932"/>
                      <a:pt x="20608" y="31670"/>
                    </a:cubicBezTo>
                    <a:lnTo>
                      <a:pt x="22898" y="29408"/>
                    </a:lnTo>
                    <a:close/>
                    <a:moveTo>
                      <a:pt x="25188" y="31670"/>
                    </a:moveTo>
                    <a:cubicBezTo>
                      <a:pt x="32057" y="33932"/>
                      <a:pt x="38927" y="31670"/>
                      <a:pt x="45796" y="31670"/>
                    </a:cubicBezTo>
                    <a:lnTo>
                      <a:pt x="45796" y="33932"/>
                    </a:lnTo>
                    <a:cubicBezTo>
                      <a:pt x="41217" y="36195"/>
                      <a:pt x="32057" y="36195"/>
                      <a:pt x="25188" y="33932"/>
                    </a:cubicBezTo>
                    <a:lnTo>
                      <a:pt x="25188" y="31670"/>
                    </a:lnTo>
                    <a:close/>
                    <a:moveTo>
                      <a:pt x="45796" y="31670"/>
                    </a:moveTo>
                    <a:close/>
                    <a:moveTo>
                      <a:pt x="45796" y="31670"/>
                    </a:moveTo>
                    <a:lnTo>
                      <a:pt x="45796" y="33932"/>
                    </a:lnTo>
                    <a:lnTo>
                      <a:pt x="45796" y="31670"/>
                    </a:lnTo>
                    <a:close/>
                    <a:moveTo>
                      <a:pt x="45796" y="31670"/>
                    </a:moveTo>
                    <a:close/>
                    <a:moveTo>
                      <a:pt x="45796" y="31670"/>
                    </a:moveTo>
                    <a:cubicBezTo>
                      <a:pt x="48086" y="29408"/>
                      <a:pt x="50376" y="29408"/>
                      <a:pt x="52666" y="27146"/>
                    </a:cubicBezTo>
                    <a:lnTo>
                      <a:pt x="54956" y="29408"/>
                    </a:lnTo>
                    <a:cubicBezTo>
                      <a:pt x="50376" y="31670"/>
                      <a:pt x="48086" y="33932"/>
                      <a:pt x="45796" y="33932"/>
                    </a:cubicBezTo>
                    <a:lnTo>
                      <a:pt x="45796" y="31670"/>
                    </a:lnTo>
                    <a:close/>
                    <a:moveTo>
                      <a:pt x="52666" y="27146"/>
                    </a:moveTo>
                    <a:cubicBezTo>
                      <a:pt x="59536" y="24884"/>
                      <a:pt x="68695" y="18097"/>
                      <a:pt x="73275" y="22621"/>
                    </a:cubicBezTo>
                    <a:lnTo>
                      <a:pt x="70985" y="24884"/>
                    </a:lnTo>
                    <a:cubicBezTo>
                      <a:pt x="68695" y="22621"/>
                      <a:pt x="59536" y="27146"/>
                      <a:pt x="54956" y="29408"/>
                    </a:cubicBezTo>
                    <a:lnTo>
                      <a:pt x="52666" y="27146"/>
                    </a:lnTo>
                    <a:close/>
                    <a:moveTo>
                      <a:pt x="73275" y="22621"/>
                    </a:moveTo>
                    <a:cubicBezTo>
                      <a:pt x="73275" y="22621"/>
                      <a:pt x="73275" y="22621"/>
                      <a:pt x="75565" y="22621"/>
                    </a:cubicBezTo>
                    <a:lnTo>
                      <a:pt x="73275" y="27146"/>
                    </a:lnTo>
                    <a:cubicBezTo>
                      <a:pt x="73275" y="27146"/>
                      <a:pt x="73275" y="24884"/>
                      <a:pt x="70985" y="24884"/>
                    </a:cubicBezTo>
                    <a:lnTo>
                      <a:pt x="73275" y="22621"/>
                    </a:lnTo>
                    <a:close/>
                    <a:moveTo>
                      <a:pt x="73275" y="27146"/>
                    </a:moveTo>
                    <a:lnTo>
                      <a:pt x="73275" y="24884"/>
                    </a:lnTo>
                    <a:lnTo>
                      <a:pt x="73275" y="27146"/>
                    </a:lnTo>
                    <a:lnTo>
                      <a:pt x="73275" y="24884"/>
                    </a:lnTo>
                    <a:lnTo>
                      <a:pt x="73275" y="27146"/>
                    </a:lnTo>
                    <a:close/>
                    <a:moveTo>
                      <a:pt x="75565" y="22621"/>
                    </a:moveTo>
                    <a:cubicBezTo>
                      <a:pt x="75565" y="22621"/>
                      <a:pt x="75565" y="22621"/>
                      <a:pt x="75565" y="22621"/>
                    </a:cubicBezTo>
                    <a:lnTo>
                      <a:pt x="73275" y="27146"/>
                    </a:lnTo>
                    <a:cubicBezTo>
                      <a:pt x="73275" y="27146"/>
                      <a:pt x="73275" y="27146"/>
                      <a:pt x="73275" y="27146"/>
                    </a:cubicBezTo>
                    <a:lnTo>
                      <a:pt x="75565" y="22621"/>
                    </a:lnTo>
                    <a:close/>
                    <a:moveTo>
                      <a:pt x="75565" y="24884"/>
                    </a:moveTo>
                    <a:lnTo>
                      <a:pt x="75565" y="27146"/>
                    </a:lnTo>
                    <a:lnTo>
                      <a:pt x="73275" y="27146"/>
                    </a:lnTo>
                    <a:lnTo>
                      <a:pt x="73275" y="24884"/>
                    </a:lnTo>
                    <a:lnTo>
                      <a:pt x="75565" y="24884"/>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grpSp>
        <p:sp>
          <p:nvSpPr>
            <p:cNvPr id="52" name="Rectangle 15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MwAAhQsAAEc2AAD+DQAAAAAAACYAAAAIAAAA//////////8="/>
                </a:ext>
              </a:extLst>
            </p:cNvSpPr>
            <p:nvPr/>
          </p:nvSpPr>
          <p:spPr>
            <a:xfrm>
              <a:off x="8422005" y="1872615"/>
              <a:ext cx="401320" cy="40195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30" name="Group 157"/>
            <p:cNvGrpSpPr>
              <a:extLst>
                <a:ext uri="smNativeData">
                  <pr:smNativeData xmlns:pr="smNativeData" xmlns:p14="http://schemas.microsoft.com/office/powerpoint/2010/main" xmlns="" val="SMDATA_7_6L0uXhMAAAAlAAAAAQAAAA8BAAAAkAAAAEgAAACQAAAASAAAAAAAAAAAAAAAAAAAABcAAAAUAAAAAAAAAAAAAAD/fwAA/38AAAAAAAAJAAAABAAAABgAAAAMAAAAEAAAAAAAAAAAAAAAAAAAAAAAAAAfAAAAVAAAAAAAAAAAAAAAAAAAAAAAAAAAAAAAAAAAAAAAAAAAAAAAAAAAAAAAAAAAAAAAAAAAAAAAAAAAAAAAAAAAAAAAAAAAAAAAAAAAAAAAAAAAAAAAAAAAACEAAAAYAAAAFAAAAPEzAACFCwAAdTYAAAoOAAAAAAAAJgAAAAgAAAD/////AAAAAA=="/>
                </a:ext>
              </a:extLst>
            </p:cNvGrpSpPr>
            <p:nvPr/>
          </p:nvGrpSpPr>
          <p:grpSpPr>
            <a:xfrm>
              <a:off x="8443595" y="1872615"/>
              <a:ext cx="408940" cy="409575"/>
              <a:chOff x="8443595" y="1872615"/>
              <a:chExt cx="408940" cy="409575"/>
            </a:xfrm>
          </p:grpSpPr>
          <p:sp>
            <p:nvSpPr>
              <p:cNvPr id="51" name="Freeform 1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xMwAAhQsAAHU2AAAKDgAAAAAAACYAAAAIAAAA//////////8="/>
                  </a:ext>
                </a:extLst>
              </p:cNvSpPr>
              <p:nvPr/>
            </p:nvSpPr>
            <p:spPr>
              <a:xfrm>
                <a:off x="8443595" y="1872615"/>
                <a:ext cx="408940" cy="409575"/>
              </a:xfrm>
              <a:custGeom>
                <a:avLst/>
                <a:gdLst/>
                <a:ahLst/>
                <a:cxnLst/>
                <a:rect l="0" t="0" r="408940" b="409575"/>
                <a:pathLst>
                  <a:path w="408940" h="409575">
                    <a:moveTo>
                      <a:pt x="314102" y="0"/>
                    </a:moveTo>
                    <a:cubicBezTo>
                      <a:pt x="94838" y="0"/>
                      <a:pt x="94838" y="0"/>
                      <a:pt x="94838" y="0"/>
                    </a:cubicBezTo>
                    <a:cubicBezTo>
                      <a:pt x="42487" y="759"/>
                      <a:pt x="0" y="43313"/>
                      <a:pt x="0" y="94984"/>
                    </a:cubicBezTo>
                    <a:cubicBezTo>
                      <a:pt x="0" y="315349"/>
                      <a:pt x="0" y="315349"/>
                      <a:pt x="0" y="315349"/>
                    </a:cubicBezTo>
                    <a:cubicBezTo>
                      <a:pt x="0" y="367021"/>
                      <a:pt x="42487" y="409575"/>
                      <a:pt x="94838" y="409575"/>
                    </a:cubicBezTo>
                    <a:cubicBezTo>
                      <a:pt x="314102" y="409575"/>
                      <a:pt x="314102" y="409575"/>
                      <a:pt x="314102" y="409575"/>
                    </a:cubicBezTo>
                    <a:cubicBezTo>
                      <a:pt x="365694" y="409575"/>
                      <a:pt x="408181" y="367021"/>
                      <a:pt x="408940" y="315349"/>
                    </a:cubicBezTo>
                    <a:cubicBezTo>
                      <a:pt x="408940" y="94984"/>
                      <a:pt x="408940" y="94984"/>
                      <a:pt x="408940" y="94984"/>
                    </a:cubicBezTo>
                    <a:cubicBezTo>
                      <a:pt x="408181" y="43313"/>
                      <a:pt x="365694" y="759"/>
                      <a:pt x="314102"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0" name="Freeform 1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AbNAAArwsAAEs2AADgDQAAAAAAACYAAAAIAAAA//////////8="/>
                  </a:ext>
                </a:extLst>
              </p:cNvSpPr>
              <p:nvPr/>
            </p:nvSpPr>
            <p:spPr>
              <a:xfrm>
                <a:off x="8470265" y="1899285"/>
                <a:ext cx="355600" cy="356235"/>
              </a:xfrm>
              <a:custGeom>
                <a:avLst/>
                <a:gdLst/>
                <a:ahLst/>
                <a:cxnLst/>
                <a:rect l="0" t="0" r="355600" b="356235"/>
                <a:pathLst>
                  <a:path w="355600" h="356235">
                    <a:moveTo>
                      <a:pt x="68239" y="0"/>
                    </a:moveTo>
                    <a:cubicBezTo>
                      <a:pt x="287361" y="0"/>
                      <a:pt x="287361" y="0"/>
                      <a:pt x="287361" y="0"/>
                    </a:cubicBezTo>
                    <a:cubicBezTo>
                      <a:pt x="324513" y="759"/>
                      <a:pt x="355600" y="31142"/>
                      <a:pt x="355600" y="68360"/>
                    </a:cubicBezTo>
                    <a:cubicBezTo>
                      <a:pt x="355600" y="288633"/>
                      <a:pt x="355600" y="288633"/>
                      <a:pt x="355600" y="288633"/>
                    </a:cubicBezTo>
                    <a:cubicBezTo>
                      <a:pt x="355600" y="325852"/>
                      <a:pt x="324513" y="356235"/>
                      <a:pt x="287361" y="356235"/>
                    </a:cubicBezTo>
                    <a:cubicBezTo>
                      <a:pt x="68239" y="356235"/>
                      <a:pt x="68239" y="356235"/>
                      <a:pt x="68239" y="356235"/>
                    </a:cubicBezTo>
                    <a:cubicBezTo>
                      <a:pt x="30328" y="356235"/>
                      <a:pt x="0" y="325852"/>
                      <a:pt x="0" y="288633"/>
                    </a:cubicBezTo>
                    <a:cubicBezTo>
                      <a:pt x="0" y="68360"/>
                      <a:pt x="0" y="68360"/>
                      <a:pt x="0" y="68360"/>
                    </a:cubicBezTo>
                    <a:cubicBezTo>
                      <a:pt x="0" y="31142"/>
                      <a:pt x="30328" y="759"/>
                      <a:pt x="68239" y="0"/>
                    </a:cubicBezTo>
                    <a:close/>
                  </a:path>
                </a:pathLst>
              </a:custGeom>
              <a:solidFill>
                <a:srgbClr val="FFF200"/>
              </a:solidFill>
              <a:ln>
                <a:noFill/>
              </a:ln>
              <a:effectLst/>
            </p:spPr>
            <p:txBody>
              <a:bodyPr vert="horz" wrap="square" lIns="91440" tIns="45720" rIns="91440" bIns="45720" numCol="1" spcCol="215900" anchor="t"/>
              <a:lstStyle/>
              <a:p>
                <a:pPr>
                  <a:defRPr lang="en-us"/>
                </a:pPr>
                <a:endParaRPr/>
              </a:p>
            </p:txBody>
          </p:sp>
          <p:sp>
            <p:nvSpPr>
              <p:cNvPr id="49" name="Freeform 1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NAAA3gwAAEo2AAC8DQAAAAAAACYAAAAIAAAA//////////8="/>
                  </a:ext>
                </a:extLst>
              </p:cNvSpPr>
              <p:nvPr/>
            </p:nvSpPr>
            <p:spPr>
              <a:xfrm>
                <a:off x="8471535" y="2091690"/>
                <a:ext cx="353695" cy="140970"/>
              </a:xfrm>
              <a:custGeom>
                <a:avLst/>
                <a:gdLst/>
                <a:ahLst/>
                <a:cxnLst/>
                <a:rect l="0" t="0" r="353695" b="140970"/>
                <a:pathLst>
                  <a:path w="353695" h="140970">
                    <a:moveTo>
                      <a:pt x="23529" y="55626"/>
                    </a:moveTo>
                    <a:cubicBezTo>
                      <a:pt x="195063" y="0"/>
                      <a:pt x="195063" y="0"/>
                      <a:pt x="195063" y="0"/>
                    </a:cubicBezTo>
                    <a:cubicBezTo>
                      <a:pt x="238326" y="2286"/>
                      <a:pt x="283107" y="4572"/>
                      <a:pt x="325611" y="7620"/>
                    </a:cubicBezTo>
                    <a:cubicBezTo>
                      <a:pt x="351417" y="16764"/>
                      <a:pt x="353695" y="35052"/>
                      <a:pt x="342309" y="50292"/>
                    </a:cubicBezTo>
                    <a:cubicBezTo>
                      <a:pt x="296769" y="79248"/>
                      <a:pt x="251229" y="108204"/>
                      <a:pt x="205689" y="137160"/>
                    </a:cubicBezTo>
                    <a:cubicBezTo>
                      <a:pt x="197340" y="140970"/>
                      <a:pt x="188991" y="140208"/>
                      <a:pt x="179124" y="137160"/>
                    </a:cubicBezTo>
                    <a:cubicBezTo>
                      <a:pt x="123717" y="126492"/>
                      <a:pt x="68310" y="115824"/>
                      <a:pt x="12903" y="105156"/>
                    </a:cubicBezTo>
                    <a:cubicBezTo>
                      <a:pt x="0" y="93726"/>
                      <a:pt x="759" y="63246"/>
                      <a:pt x="23529" y="55626"/>
                    </a:cubicBezTo>
                    <a:close/>
                  </a:path>
                </a:pathLst>
              </a:custGeom>
              <a:solidFill>
                <a:srgbClr val="FFFFFF"/>
              </a:solid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8" name="Freeform 1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NQAASQwAAGg1AAAxDQAAAAAAACYAAAAIAAAA//////////8="/>
                  </a:ext>
                </a:extLst>
              </p:cNvSpPr>
              <p:nvPr/>
            </p:nvSpPr>
            <p:spPr>
              <a:xfrm>
                <a:off x="8641715" y="1997075"/>
                <a:ext cx="40005" cy="147320"/>
              </a:xfrm>
              <a:custGeom>
                <a:avLst/>
                <a:gdLst/>
                <a:ahLst/>
                <a:cxnLst/>
                <a:rect l="0" t="0" r="40005" b="147320"/>
                <a:pathLst>
                  <a:path w="40005" h="147320">
                    <a:moveTo>
                      <a:pt x="0" y="0"/>
                    </a:moveTo>
                    <a:cubicBezTo>
                      <a:pt x="0" y="0"/>
                      <a:pt x="40005" y="66826"/>
                      <a:pt x="6038" y="141245"/>
                    </a:cubicBezTo>
                    <a:cubicBezTo>
                      <a:pt x="6038" y="142004"/>
                      <a:pt x="4528" y="145801"/>
                      <a:pt x="3774" y="147320"/>
                    </a:cubicBezTo>
                    <a:cubicBezTo>
                      <a:pt x="3774" y="147320"/>
                      <a:pt x="3774" y="147320"/>
                      <a:pt x="3774" y="147320"/>
                    </a:cubicBezTo>
                    <a:cubicBezTo>
                      <a:pt x="3774" y="147320"/>
                      <a:pt x="36230" y="74419"/>
                      <a:pt x="0" y="0"/>
                    </a:cubicBezTo>
                    <a:close/>
                  </a:path>
                </a:pathLst>
              </a:custGeom>
              <a:solidFill>
                <a:srgbClr val="000000"/>
              </a:solid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7" name="Freeform 1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oNAAA9wwAAOU1AABEDQAAAAAAACYAAAAIAAAA//////////8="/>
                  </a:ext>
                </a:extLst>
              </p:cNvSpPr>
              <p:nvPr/>
            </p:nvSpPr>
            <p:spPr>
              <a:xfrm>
                <a:off x="8559800" y="2107565"/>
                <a:ext cx="201295" cy="48895"/>
              </a:xfrm>
              <a:custGeom>
                <a:avLst/>
                <a:gdLst/>
                <a:ahLst/>
                <a:cxnLst/>
                <a:rect l="0" t="0" r="201295" b="48895"/>
                <a:pathLst>
                  <a:path w="201295" h="48895">
                    <a:moveTo>
                      <a:pt x="201295" y="7691"/>
                    </a:moveTo>
                    <a:lnTo>
                      <a:pt x="105284" y="0"/>
                    </a:lnTo>
                    <a:lnTo>
                      <a:pt x="0" y="32962"/>
                    </a:lnTo>
                    <a:lnTo>
                      <a:pt x="117831" y="48895"/>
                    </a:lnTo>
                    <a:lnTo>
                      <a:pt x="201295" y="7691"/>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6" name="Freeform 1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zNQAAlA0AAG81AACvDQAAAAAAACYAAAAIAAAA//////////8="/>
                  </a:ext>
                </a:extLst>
              </p:cNvSpPr>
              <p:nvPr/>
            </p:nvSpPr>
            <p:spPr>
              <a:xfrm>
                <a:off x="8648065" y="2207260"/>
                <a:ext cx="38100" cy="17145"/>
              </a:xfrm>
              <a:custGeom>
                <a:avLst/>
                <a:gdLst/>
                <a:ahLst/>
                <a:cxnLst/>
                <a:rect l="0" t="0" r="38100" b="17145"/>
                <a:pathLst>
                  <a:path w="38100" h="17145">
                    <a:moveTo>
                      <a:pt x="0" y="6636"/>
                    </a:moveTo>
                    <a:lnTo>
                      <a:pt x="20983" y="17145"/>
                    </a:lnTo>
                    <a:lnTo>
                      <a:pt x="38100" y="28"/>
                    </a:ln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5" name="Freeform 1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2NQAAEg0AADg2AACUDQAAAAAAACYAAAAIAAAA//////////8="/>
                  </a:ext>
                </a:extLst>
              </p:cNvSpPr>
              <p:nvPr/>
            </p:nvSpPr>
            <p:spPr>
              <a:xfrm>
                <a:off x="8690610" y="2124710"/>
                <a:ext cx="123190" cy="82550"/>
              </a:xfrm>
              <a:custGeom>
                <a:avLst/>
                <a:gdLst/>
                <a:ahLst/>
                <a:cxnLst/>
                <a:rect l="0" t="0" r="123190" b="82550"/>
                <a:pathLst>
                  <a:path w="123190" h="82550">
                    <a:moveTo>
                      <a:pt x="0" y="82550"/>
                    </a:moveTo>
                    <a:cubicBezTo>
                      <a:pt x="19771" y="68161"/>
                      <a:pt x="19771" y="68161"/>
                      <a:pt x="19771" y="68161"/>
                    </a:cubicBezTo>
                    <a:cubicBezTo>
                      <a:pt x="53991" y="49984"/>
                      <a:pt x="53991" y="49984"/>
                      <a:pt x="53991" y="49984"/>
                    </a:cubicBezTo>
                    <a:cubicBezTo>
                      <a:pt x="91252" y="28022"/>
                      <a:pt x="91252" y="28022"/>
                      <a:pt x="91252" y="28022"/>
                    </a:cubicBezTo>
                    <a:cubicBezTo>
                      <a:pt x="119388" y="9088"/>
                      <a:pt x="119388" y="9088"/>
                      <a:pt x="119388" y="9088"/>
                    </a:cubicBezTo>
                    <a:cubicBezTo>
                      <a:pt x="123190" y="0"/>
                      <a:pt x="123190" y="0"/>
                      <a:pt x="123190" y="0"/>
                    </a:cubicBezTo>
                    <a:cubicBezTo>
                      <a:pt x="104179" y="18933"/>
                      <a:pt x="83648" y="25750"/>
                      <a:pt x="56272" y="40139"/>
                    </a:cubicBezTo>
                    <a:cubicBezTo>
                      <a:pt x="44105" y="45440"/>
                      <a:pt x="22813" y="58315"/>
                      <a:pt x="760" y="77249"/>
                    </a:cubicBezTo>
                    <a:lnTo>
                      <a:pt x="0" y="8255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4" name="Freeform 1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xNAAAaA0AAFI1AACyDQAAAAAAACYAAAAIAAAA//////////8="/>
                  </a:ext>
                </a:extLst>
              </p:cNvSpPr>
              <p:nvPr/>
            </p:nvSpPr>
            <p:spPr>
              <a:xfrm>
                <a:off x="8484235" y="2179320"/>
                <a:ext cx="183515" cy="46990"/>
              </a:xfrm>
              <a:custGeom>
                <a:avLst/>
                <a:gdLst/>
                <a:ahLst/>
                <a:cxnLst/>
                <a:rect l="0" t="0" r="183515" b="46990"/>
                <a:pathLst>
                  <a:path w="183515" h="46990">
                    <a:moveTo>
                      <a:pt x="0" y="0"/>
                    </a:moveTo>
                    <a:lnTo>
                      <a:pt x="15839" y="6010"/>
                    </a:lnTo>
                    <a:lnTo>
                      <a:pt x="163306" y="31691"/>
                    </a:lnTo>
                    <a:lnTo>
                      <a:pt x="183515" y="46990"/>
                    </a:lnTo>
                    <a:lnTo>
                      <a:pt x="139820" y="38794"/>
                    </a:lnTo>
                    <a:lnTo>
                      <a:pt x="24031" y="17485"/>
                    </a:lnTo>
                    <a:lnTo>
                      <a:pt x="6007" y="13113"/>
                    </a:lnTo>
                    <a:lnTo>
                      <a:pt x="0" y="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3" name="Freeform 1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NAAAugsAAL01AAB5DAAAAAAAACYAAAAIAAAA//////////8="/>
                  </a:ext>
                </a:extLst>
              </p:cNvSpPr>
              <p:nvPr/>
            </p:nvSpPr>
            <p:spPr>
              <a:xfrm>
                <a:off x="8549640" y="1906270"/>
                <a:ext cx="186055" cy="121285"/>
              </a:xfrm>
              <a:custGeom>
                <a:avLst/>
                <a:gdLst/>
                <a:ahLst/>
                <a:cxnLst/>
                <a:rect l="0" t="0" r="186055" b="121285"/>
                <a:pathLst>
                  <a:path w="186055" h="121285">
                    <a:moveTo>
                      <a:pt x="63837" y="1638"/>
                    </a:moveTo>
                    <a:lnTo>
                      <a:pt x="65473" y="16936"/>
                    </a:lnTo>
                    <a:lnTo>
                      <a:pt x="60017" y="35511"/>
                    </a:lnTo>
                    <a:lnTo>
                      <a:pt x="48014" y="37150"/>
                    </a:lnTo>
                    <a:lnTo>
                      <a:pt x="28917" y="43159"/>
                    </a:lnTo>
                    <a:lnTo>
                      <a:pt x="13094" y="52993"/>
                    </a:lnTo>
                    <a:lnTo>
                      <a:pt x="0" y="60096"/>
                    </a:lnTo>
                    <a:lnTo>
                      <a:pt x="16368" y="61735"/>
                    </a:lnTo>
                    <a:lnTo>
                      <a:pt x="32191" y="82495"/>
                    </a:lnTo>
                    <a:lnTo>
                      <a:pt x="46377" y="89051"/>
                    </a:lnTo>
                    <a:lnTo>
                      <a:pt x="44740" y="95607"/>
                    </a:lnTo>
                    <a:lnTo>
                      <a:pt x="38738" y="109265"/>
                    </a:lnTo>
                    <a:lnTo>
                      <a:pt x="32736" y="114729"/>
                    </a:lnTo>
                    <a:lnTo>
                      <a:pt x="45831" y="116368"/>
                    </a:lnTo>
                    <a:lnTo>
                      <a:pt x="61108" y="116368"/>
                    </a:lnTo>
                    <a:lnTo>
                      <a:pt x="68201" y="114729"/>
                    </a:lnTo>
                    <a:lnTo>
                      <a:pt x="79114" y="107080"/>
                    </a:lnTo>
                    <a:lnTo>
                      <a:pt x="79114" y="114729"/>
                    </a:lnTo>
                    <a:lnTo>
                      <a:pt x="93300" y="121285"/>
                    </a:lnTo>
                    <a:lnTo>
                      <a:pt x="135858" y="114729"/>
                    </a:lnTo>
                    <a:lnTo>
                      <a:pt x="165321" y="103256"/>
                    </a:lnTo>
                    <a:lnTo>
                      <a:pt x="186055" y="93422"/>
                    </a:lnTo>
                    <a:lnTo>
                      <a:pt x="155500" y="80310"/>
                    </a:lnTo>
                    <a:lnTo>
                      <a:pt x="160956" y="72661"/>
                    </a:lnTo>
                    <a:lnTo>
                      <a:pt x="162593" y="55179"/>
                    </a:lnTo>
                    <a:lnTo>
                      <a:pt x="158774" y="45345"/>
                    </a:lnTo>
                    <a:lnTo>
                      <a:pt x="155500" y="39335"/>
                    </a:lnTo>
                    <a:lnTo>
                      <a:pt x="170232" y="31140"/>
                    </a:lnTo>
                    <a:lnTo>
                      <a:pt x="175142" y="26770"/>
                    </a:lnTo>
                    <a:lnTo>
                      <a:pt x="170777" y="21853"/>
                    </a:lnTo>
                    <a:lnTo>
                      <a:pt x="161502" y="19121"/>
                    </a:lnTo>
                    <a:lnTo>
                      <a:pt x="161502" y="13658"/>
                    </a:lnTo>
                    <a:lnTo>
                      <a:pt x="157137" y="13658"/>
                    </a:lnTo>
                    <a:lnTo>
                      <a:pt x="145133" y="15297"/>
                    </a:lnTo>
                    <a:lnTo>
                      <a:pt x="126037" y="16936"/>
                    </a:lnTo>
                    <a:lnTo>
                      <a:pt x="117853" y="14204"/>
                    </a:lnTo>
                    <a:lnTo>
                      <a:pt x="102575" y="5463"/>
                    </a:lnTo>
                    <a:lnTo>
                      <a:pt x="81842" y="546"/>
                    </a:lnTo>
                    <a:lnTo>
                      <a:pt x="72021" y="0"/>
                    </a:lnTo>
                    <a:lnTo>
                      <a:pt x="63837" y="1638"/>
                    </a:lnTo>
                    <a:close/>
                  </a:path>
                </a:pathLst>
              </a:custGeom>
              <a:solidFill>
                <a:srgbClr val="FFFFFF"/>
              </a:solid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2" name="Freeform 1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8NAAAugsAAFA1AADPCwAAAAAAACYAAAAIAAAA//////////8="/>
                  </a:ext>
                </a:extLst>
              </p:cNvSpPr>
              <p:nvPr/>
            </p:nvSpPr>
            <p:spPr>
              <a:xfrm>
                <a:off x="8613140" y="1906270"/>
                <a:ext cx="53340" cy="13335"/>
              </a:xfrm>
              <a:custGeom>
                <a:avLst/>
                <a:gdLst/>
                <a:ahLst/>
                <a:cxnLst/>
                <a:rect l="0" t="0" r="53340" b="13335"/>
                <a:pathLst>
                  <a:path w="53340" h="13335">
                    <a:moveTo>
                      <a:pt x="0" y="1481"/>
                    </a:moveTo>
                    <a:cubicBezTo>
                      <a:pt x="5259" y="740"/>
                      <a:pt x="10518" y="0"/>
                      <a:pt x="15025" y="0"/>
                    </a:cubicBezTo>
                    <a:cubicBezTo>
                      <a:pt x="24792" y="740"/>
                      <a:pt x="37563" y="5185"/>
                      <a:pt x="45827" y="8890"/>
                    </a:cubicBezTo>
                    <a:cubicBezTo>
                      <a:pt x="48832" y="10371"/>
                      <a:pt x="50335" y="11853"/>
                      <a:pt x="53340" y="13335"/>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1" name="Freeform 1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8NAAAugsAAGQ1AAD3CwAAAAAAACYAAAAIAAAA//////////8="/>
                  </a:ext>
                </a:extLst>
              </p:cNvSpPr>
              <p:nvPr/>
            </p:nvSpPr>
            <p:spPr>
              <a:xfrm>
                <a:off x="8613140" y="1906270"/>
                <a:ext cx="66040" cy="38735"/>
              </a:xfrm>
              <a:custGeom>
                <a:avLst/>
                <a:gdLst/>
                <a:ahLst/>
                <a:cxnLst/>
                <a:rect l="0" t="0" r="66040" b="38735"/>
                <a:pathLst>
                  <a:path w="66040" h="38735">
                    <a:moveTo>
                      <a:pt x="0" y="0"/>
                    </a:moveTo>
                    <a:cubicBezTo>
                      <a:pt x="1501" y="12395"/>
                      <a:pt x="3002" y="5422"/>
                      <a:pt x="9756" y="11620"/>
                    </a:cubicBezTo>
                    <a:cubicBezTo>
                      <a:pt x="12007" y="13944"/>
                      <a:pt x="12758" y="17043"/>
                      <a:pt x="13508" y="19367"/>
                    </a:cubicBezTo>
                    <a:cubicBezTo>
                      <a:pt x="15009" y="22466"/>
                      <a:pt x="15760" y="25565"/>
                      <a:pt x="17260" y="27889"/>
                    </a:cubicBezTo>
                    <a:cubicBezTo>
                      <a:pt x="18761" y="30988"/>
                      <a:pt x="21013" y="32537"/>
                      <a:pt x="23264" y="34861"/>
                    </a:cubicBezTo>
                    <a:cubicBezTo>
                      <a:pt x="25515" y="36410"/>
                      <a:pt x="27767" y="37185"/>
                      <a:pt x="30769" y="37185"/>
                    </a:cubicBezTo>
                    <a:cubicBezTo>
                      <a:pt x="33770" y="37960"/>
                      <a:pt x="37523" y="38735"/>
                      <a:pt x="40525" y="37960"/>
                    </a:cubicBezTo>
                    <a:cubicBezTo>
                      <a:pt x="49530" y="34861"/>
                      <a:pt x="58535" y="31762"/>
                      <a:pt x="66040" y="30988"/>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0" name="Freeform 1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uNQAAzAsAAJk1AADfCwAAAAAAACYAAAAIAAAA//////////8="/>
                  </a:ext>
                </a:extLst>
              </p:cNvSpPr>
              <p:nvPr/>
            </p:nvSpPr>
            <p:spPr>
              <a:xfrm>
                <a:off x="8644890" y="1917700"/>
                <a:ext cx="67945" cy="12065"/>
              </a:xfrm>
              <a:custGeom>
                <a:avLst/>
                <a:gdLst/>
                <a:ahLst/>
                <a:cxnLst/>
                <a:rect l="0" t="0" r="67945" b="12065"/>
                <a:pathLst>
                  <a:path w="67945" h="12065">
                    <a:moveTo>
                      <a:pt x="0" y="12065"/>
                    </a:moveTo>
                    <a:cubicBezTo>
                      <a:pt x="7634" y="9048"/>
                      <a:pt x="14505" y="6786"/>
                      <a:pt x="21375" y="4524"/>
                    </a:cubicBezTo>
                    <a:cubicBezTo>
                      <a:pt x="32827" y="3016"/>
                      <a:pt x="44278" y="6032"/>
                      <a:pt x="54966" y="3770"/>
                    </a:cubicBezTo>
                    <a:cubicBezTo>
                      <a:pt x="58783" y="3016"/>
                      <a:pt x="61837" y="0"/>
                      <a:pt x="65654" y="1508"/>
                    </a:cubicBezTo>
                    <a:cubicBezTo>
                      <a:pt x="67945" y="2262"/>
                      <a:pt x="65654" y="6032"/>
                      <a:pt x="66418" y="8294"/>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9" name="Freeform 1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NAAA8wsAAPY0AAAcDAAAAAAAACYAAAAIAAAA//////////8="/>
                  </a:ext>
                </a:extLst>
              </p:cNvSpPr>
              <p:nvPr/>
            </p:nvSpPr>
            <p:spPr>
              <a:xfrm>
                <a:off x="8594090" y="1942465"/>
                <a:ext cx="15240" cy="26035"/>
              </a:xfrm>
              <a:custGeom>
                <a:avLst/>
                <a:gdLst/>
                <a:ahLst/>
                <a:cxnLst/>
                <a:rect l="0" t="0" r="15240" b="26035"/>
                <a:pathLst>
                  <a:path w="15240" h="26035">
                    <a:moveTo>
                      <a:pt x="15240" y="0"/>
                    </a:moveTo>
                    <a:cubicBezTo>
                      <a:pt x="11430" y="3828"/>
                      <a:pt x="0" y="13783"/>
                      <a:pt x="3048" y="20674"/>
                    </a:cubicBezTo>
                    <a:cubicBezTo>
                      <a:pt x="5334" y="26035"/>
                      <a:pt x="5334" y="26035"/>
                      <a:pt x="5334" y="26035"/>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8" name="Freeform 1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FNAAAEgwAABs1AABODAAAAAAAACYAAAAIAAAA//////////8="/>
                  </a:ext>
                </a:extLst>
              </p:cNvSpPr>
              <p:nvPr/>
            </p:nvSpPr>
            <p:spPr>
              <a:xfrm>
                <a:off x="8578215" y="1962150"/>
                <a:ext cx="54610" cy="38100"/>
              </a:xfrm>
              <a:custGeom>
                <a:avLst/>
                <a:gdLst/>
                <a:ahLst/>
                <a:cxnLst/>
                <a:rect l="0" t="0" r="54610" b="38100"/>
                <a:pathLst>
                  <a:path w="54610" h="38100">
                    <a:moveTo>
                      <a:pt x="0" y="0"/>
                    </a:moveTo>
                    <a:cubicBezTo>
                      <a:pt x="5237" y="762"/>
                      <a:pt x="11221" y="0"/>
                      <a:pt x="15710" y="2286"/>
                    </a:cubicBezTo>
                    <a:cubicBezTo>
                      <a:pt x="21694" y="4572"/>
                      <a:pt x="35160" y="17526"/>
                      <a:pt x="39648" y="22860"/>
                    </a:cubicBezTo>
                    <a:cubicBezTo>
                      <a:pt x="41893" y="25146"/>
                      <a:pt x="41145" y="30480"/>
                      <a:pt x="44137" y="32004"/>
                    </a:cubicBezTo>
                    <a:cubicBezTo>
                      <a:pt x="54610" y="38100"/>
                      <a:pt x="54610" y="38100"/>
                      <a:pt x="54610" y="38100"/>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7" name="Freeform 1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NQAA+AsAAJo1AABIDAAAAAAAACYAAAAIAAAA//////////8="/>
                  </a:ext>
                </a:extLst>
              </p:cNvSpPr>
              <p:nvPr/>
            </p:nvSpPr>
            <p:spPr>
              <a:xfrm>
                <a:off x="8667750" y="1945640"/>
                <a:ext cx="45720" cy="50800"/>
              </a:xfrm>
              <a:custGeom>
                <a:avLst/>
                <a:gdLst/>
                <a:ahLst/>
                <a:cxnLst/>
                <a:rect l="0" t="0" r="45720" b="50800"/>
                <a:pathLst>
                  <a:path w="45720" h="50800">
                    <a:moveTo>
                      <a:pt x="37475" y="0"/>
                    </a:moveTo>
                    <a:cubicBezTo>
                      <a:pt x="42722" y="12131"/>
                      <a:pt x="45720" y="24263"/>
                      <a:pt x="38974" y="37152"/>
                    </a:cubicBezTo>
                    <a:cubicBezTo>
                      <a:pt x="32229" y="50042"/>
                      <a:pt x="11243" y="50800"/>
                      <a:pt x="0" y="44734"/>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6" name="Freeform 1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aNQAAIgwAAHE1AABNDAAAAAAAACYAAAAIAAAA//////////8="/>
                  </a:ext>
                </a:extLst>
              </p:cNvSpPr>
              <p:nvPr/>
            </p:nvSpPr>
            <p:spPr>
              <a:xfrm>
                <a:off x="8632190" y="1972310"/>
                <a:ext cx="55245" cy="27305"/>
              </a:xfrm>
              <a:custGeom>
                <a:avLst/>
                <a:gdLst/>
                <a:ahLst/>
                <a:cxnLst/>
                <a:rect l="0" t="0" r="55245" b="27305"/>
                <a:pathLst>
                  <a:path w="55245" h="27305">
                    <a:moveTo>
                      <a:pt x="0" y="27305"/>
                    </a:moveTo>
                    <a:cubicBezTo>
                      <a:pt x="3783" y="25788"/>
                      <a:pt x="7567" y="24271"/>
                      <a:pt x="12108" y="22754"/>
                    </a:cubicBezTo>
                    <a:cubicBezTo>
                      <a:pt x="15892" y="21237"/>
                      <a:pt x="20433" y="20478"/>
                      <a:pt x="24973" y="19720"/>
                    </a:cubicBezTo>
                    <a:cubicBezTo>
                      <a:pt x="32541" y="18203"/>
                      <a:pt x="45406" y="18961"/>
                      <a:pt x="49190" y="11377"/>
                    </a:cubicBezTo>
                    <a:cubicBezTo>
                      <a:pt x="55245" y="0"/>
                      <a:pt x="55245" y="0"/>
                      <a:pt x="55245" y="0"/>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5" name="Freeform 1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NAAA8wsAABg1AABKDAAAAAAAACYAAAAIAAAA//////////8="/>
                  </a:ext>
                </a:extLst>
              </p:cNvSpPr>
              <p:nvPr/>
            </p:nvSpPr>
            <p:spPr>
              <a:xfrm>
                <a:off x="8550910" y="1942465"/>
                <a:ext cx="80010" cy="55245"/>
              </a:xfrm>
              <a:custGeom>
                <a:avLst/>
                <a:gdLst/>
                <a:ahLst/>
                <a:cxnLst/>
                <a:rect l="0" t="0" r="80010" b="55245"/>
                <a:pathLst>
                  <a:path w="80010" h="55245">
                    <a:moveTo>
                      <a:pt x="56388" y="0"/>
                    </a:moveTo>
                    <a:cubicBezTo>
                      <a:pt x="46482" y="0"/>
                      <a:pt x="39624" y="1513"/>
                      <a:pt x="29718" y="5297"/>
                    </a:cubicBezTo>
                    <a:cubicBezTo>
                      <a:pt x="22098" y="9081"/>
                      <a:pt x="16002" y="15892"/>
                      <a:pt x="7620" y="19676"/>
                    </a:cubicBezTo>
                    <a:cubicBezTo>
                      <a:pt x="0" y="23460"/>
                      <a:pt x="0" y="23460"/>
                      <a:pt x="0" y="23460"/>
                    </a:cubicBezTo>
                    <a:cubicBezTo>
                      <a:pt x="4572" y="24216"/>
                      <a:pt x="8382" y="22703"/>
                      <a:pt x="12192" y="24973"/>
                    </a:cubicBezTo>
                    <a:cubicBezTo>
                      <a:pt x="16002" y="26487"/>
                      <a:pt x="18288" y="31784"/>
                      <a:pt x="21336" y="34811"/>
                    </a:cubicBezTo>
                    <a:cubicBezTo>
                      <a:pt x="25146" y="39352"/>
                      <a:pt x="28194" y="43893"/>
                      <a:pt x="32766" y="46920"/>
                    </a:cubicBezTo>
                    <a:cubicBezTo>
                      <a:pt x="45720" y="55245"/>
                      <a:pt x="65532" y="54488"/>
                      <a:pt x="80010" y="54488"/>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4" name="Freeform 1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NAAARgwAACk1AAB2DAAAAAAAACYAAAAIAAAA//////////8="/>
                  </a:ext>
                </a:extLst>
              </p:cNvSpPr>
              <p:nvPr/>
            </p:nvSpPr>
            <p:spPr>
              <a:xfrm>
                <a:off x="8583295" y="1995170"/>
                <a:ext cx="58420" cy="30480"/>
              </a:xfrm>
              <a:custGeom>
                <a:avLst/>
                <a:gdLst/>
                <a:ahLst/>
                <a:cxnLst/>
                <a:rect l="0" t="0" r="58420" b="30480"/>
                <a:pathLst>
                  <a:path w="58420" h="30480">
                    <a:moveTo>
                      <a:pt x="14415" y="0"/>
                    </a:moveTo>
                    <a:cubicBezTo>
                      <a:pt x="12898" y="3717"/>
                      <a:pt x="11381" y="7434"/>
                      <a:pt x="9863" y="10408"/>
                    </a:cubicBezTo>
                    <a:cubicBezTo>
                      <a:pt x="6828" y="17099"/>
                      <a:pt x="5311" y="19329"/>
                      <a:pt x="0" y="24533"/>
                    </a:cubicBezTo>
                    <a:cubicBezTo>
                      <a:pt x="12898" y="26020"/>
                      <a:pt x="28072" y="30480"/>
                      <a:pt x="38694" y="22302"/>
                    </a:cubicBezTo>
                    <a:cubicBezTo>
                      <a:pt x="47039" y="17099"/>
                      <a:pt x="52350" y="8178"/>
                      <a:pt x="58420" y="743"/>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3" name="Freeform 1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L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RNQAAOgwAALo1AACFDAAAAAAAACYAAAAIAAAA//////////8="/>
                  </a:ext>
                </a:extLst>
              </p:cNvSpPr>
              <p:nvPr/>
            </p:nvSpPr>
            <p:spPr>
              <a:xfrm>
                <a:off x="8626475" y="1987550"/>
                <a:ext cx="107315" cy="47625"/>
              </a:xfrm>
              <a:custGeom>
                <a:avLst/>
                <a:gdLst/>
                <a:ahLst/>
                <a:cxnLst/>
                <a:rect l="0" t="0" r="107315" b="47625"/>
                <a:pathLst>
                  <a:path w="107315" h="47625">
                    <a:moveTo>
                      <a:pt x="1511" y="23434"/>
                    </a:moveTo>
                    <a:cubicBezTo>
                      <a:pt x="2267" y="26458"/>
                      <a:pt x="0" y="30238"/>
                      <a:pt x="3022" y="32505"/>
                    </a:cubicBezTo>
                    <a:cubicBezTo>
                      <a:pt x="18137" y="47625"/>
                      <a:pt x="74818" y="28726"/>
                      <a:pt x="91444" y="21166"/>
                    </a:cubicBezTo>
                    <a:cubicBezTo>
                      <a:pt x="96734" y="18142"/>
                      <a:pt x="102024" y="15875"/>
                      <a:pt x="107315" y="12851"/>
                    </a:cubicBezTo>
                    <a:cubicBezTo>
                      <a:pt x="98246" y="9071"/>
                      <a:pt x="90688" y="5291"/>
                      <a:pt x="81619" y="755"/>
                    </a:cubicBezTo>
                    <a:cubicBezTo>
                      <a:pt x="79352" y="0"/>
                      <a:pt x="78596" y="755"/>
                      <a:pt x="76329" y="0"/>
                    </a:cubicBezTo>
                  </a:path>
                </a:pathLst>
              </a:custGeom>
              <a:noFill/>
              <a:ln w="698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2" name="Freeform 1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NQAAjQwAAL41AADBDAAAAAAAACYAAAAIAAAA//////////8="/>
                  </a:ext>
                </a:extLst>
              </p:cNvSpPr>
              <p:nvPr/>
            </p:nvSpPr>
            <p:spPr>
              <a:xfrm>
                <a:off x="8662035" y="2040255"/>
                <a:ext cx="74295" cy="33020"/>
              </a:xfrm>
              <a:custGeom>
                <a:avLst/>
                <a:gdLst/>
                <a:ahLst/>
                <a:cxnLst/>
                <a:rect l="0" t="0" r="74295" b="33020"/>
                <a:pathLst>
                  <a:path w="74295" h="33020">
                    <a:moveTo>
                      <a:pt x="0" y="22269"/>
                    </a:moveTo>
                    <a:cubicBezTo>
                      <a:pt x="0" y="4607"/>
                      <a:pt x="39421" y="3072"/>
                      <a:pt x="51551" y="3072"/>
                    </a:cubicBezTo>
                    <a:cubicBezTo>
                      <a:pt x="54584" y="3072"/>
                      <a:pt x="60648" y="5375"/>
                      <a:pt x="64439" y="2304"/>
                    </a:cubicBezTo>
                    <a:cubicBezTo>
                      <a:pt x="65197" y="1536"/>
                      <a:pt x="72020" y="0"/>
                      <a:pt x="74295" y="0"/>
                    </a:cubicBezTo>
                    <a:cubicBezTo>
                      <a:pt x="65955" y="7679"/>
                      <a:pt x="68230" y="17662"/>
                      <a:pt x="60648" y="25341"/>
                    </a:cubicBezTo>
                    <a:cubicBezTo>
                      <a:pt x="53825" y="33020"/>
                      <a:pt x="39421" y="32252"/>
                      <a:pt x="30324" y="29180"/>
                    </a:cubicBezTo>
                    <a:cubicBezTo>
                      <a:pt x="24259" y="27645"/>
                      <a:pt x="7581" y="16126"/>
                      <a:pt x="1516" y="21501"/>
                    </a:cubicBezTo>
                    <a:cubicBezTo>
                      <a:pt x="1516" y="21501"/>
                      <a:pt x="758" y="21501"/>
                      <a:pt x="0" y="22269"/>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1" name="Freeform 1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VNAAAngwAAEI1AADRDAAAAAAAACYAAAAIAAAA//////////8="/>
                  </a:ext>
                </a:extLst>
              </p:cNvSpPr>
              <p:nvPr/>
            </p:nvSpPr>
            <p:spPr>
              <a:xfrm>
                <a:off x="8588375" y="2051050"/>
                <a:ext cx="69215" cy="32385"/>
              </a:xfrm>
              <a:custGeom>
                <a:avLst/>
                <a:gdLst/>
                <a:ahLst/>
                <a:cxnLst/>
                <a:rect l="0" t="0" r="69215" b="32385"/>
                <a:pathLst>
                  <a:path w="69215" h="32385">
                    <a:moveTo>
                      <a:pt x="69215" y="21841"/>
                    </a:moveTo>
                    <a:cubicBezTo>
                      <a:pt x="69215" y="5271"/>
                      <a:pt x="32705" y="3012"/>
                      <a:pt x="21296" y="3012"/>
                    </a:cubicBezTo>
                    <a:cubicBezTo>
                      <a:pt x="18254" y="3012"/>
                      <a:pt x="12169" y="5271"/>
                      <a:pt x="9127" y="2259"/>
                    </a:cubicBezTo>
                    <a:cubicBezTo>
                      <a:pt x="8366" y="1506"/>
                      <a:pt x="1521" y="0"/>
                      <a:pt x="0" y="0"/>
                    </a:cubicBezTo>
                    <a:cubicBezTo>
                      <a:pt x="7606" y="7531"/>
                      <a:pt x="5324" y="17322"/>
                      <a:pt x="12930" y="25606"/>
                    </a:cubicBezTo>
                    <a:cubicBezTo>
                      <a:pt x="19015" y="32385"/>
                      <a:pt x="32705" y="31631"/>
                      <a:pt x="41072" y="28619"/>
                    </a:cubicBezTo>
                    <a:cubicBezTo>
                      <a:pt x="46396" y="27113"/>
                      <a:pt x="62369" y="15815"/>
                      <a:pt x="67693" y="21087"/>
                    </a:cubicBezTo>
                    <a:cubicBezTo>
                      <a:pt x="68454" y="21087"/>
                      <a:pt x="68454" y="21841"/>
                      <a:pt x="69215" y="21841"/>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29" name="Freeform 1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JQAAhgUAAFosAADIDAAAAAAAACYAAAAIAAAA//////////8="/>
                </a:ext>
              </a:extLst>
            </p:cNvSpPr>
            <p:nvPr/>
          </p:nvSpPr>
          <p:spPr>
            <a:xfrm>
              <a:off x="6038215" y="897890"/>
              <a:ext cx="1171575" cy="1179830"/>
            </a:xfrm>
            <a:custGeom>
              <a:avLst/>
              <a:gdLst/>
              <a:ahLst/>
              <a:cxnLst/>
              <a:rect l="0" t="0" r="1171575" b="1179830"/>
              <a:pathLst>
                <a:path w="1171575" h="1179830">
                  <a:moveTo>
                    <a:pt x="0" y="0"/>
                  </a:moveTo>
                  <a:cubicBezTo>
                    <a:pt x="581691" y="0"/>
                    <a:pt x="581691" y="1179830"/>
                    <a:pt x="1171575" y="1179830"/>
                  </a:cubicBezTo>
                </a:path>
              </a:pathLst>
            </a:custGeom>
            <a:no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 name="Freeform 1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LAAAlAwAAJYsAAD8DAAAAAAAACYAAAAIAAAA//////////8="/>
                </a:ext>
              </a:extLst>
            </p:cNvSpPr>
            <p:nvPr/>
          </p:nvSpPr>
          <p:spPr>
            <a:xfrm>
              <a:off x="7166610" y="2044700"/>
              <a:ext cx="81280" cy="66040"/>
            </a:xfrm>
            <a:custGeom>
              <a:avLst/>
              <a:gdLst/>
              <a:ahLst/>
              <a:cxnLst/>
              <a:rect l="0" t="0" r="81280" b="66040"/>
              <a:pathLst>
                <a:path w="81280" h="66040">
                  <a:moveTo>
                    <a:pt x="81280" y="33020"/>
                  </a:moveTo>
                  <a:lnTo>
                    <a:pt x="0" y="0"/>
                  </a:lnTo>
                  <a:lnTo>
                    <a:pt x="0" y="66040"/>
                  </a:lnTo>
                  <a:lnTo>
                    <a:pt x="81280" y="33020"/>
                  </a:lnTo>
                  <a:close/>
                </a:path>
              </a:pathLst>
            </a:custGeom>
            <a:solidFill>
              <a:srgbClr val="000000"/>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 name="Line 18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LwAAyAwAAIEzAADJDAAAAAAAACYAAAAIAAAA//////////8="/>
                </a:ext>
              </a:extLst>
            </p:cNvSpPr>
            <p:nvPr/>
          </p:nvSpPr>
          <p:spPr>
            <a:xfrm>
              <a:off x="7733030" y="2077720"/>
              <a:ext cx="639445" cy="635"/>
            </a:xfrm>
            <a:prstGeom prst="line">
              <a:avLst/>
            </a:prstGeom>
            <a:no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6" name="Freeform 1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sMwAAlAwAAK0zAAD8DAAAAAAAACYAAAAIAAAA//////////8="/>
                </a:ext>
              </a:extLst>
            </p:cNvSpPr>
            <p:nvPr/>
          </p:nvSpPr>
          <p:spPr>
            <a:xfrm>
              <a:off x="8318500" y="2044700"/>
              <a:ext cx="81915" cy="66040"/>
            </a:xfrm>
            <a:custGeom>
              <a:avLst/>
              <a:gdLst/>
              <a:ahLst/>
              <a:cxnLst/>
              <a:rect l="0" t="0" r="81915" b="66040"/>
              <a:pathLst>
                <a:path w="81915" h="66040">
                  <a:moveTo>
                    <a:pt x="81915" y="33020"/>
                  </a:moveTo>
                  <a:lnTo>
                    <a:pt x="0" y="0"/>
                  </a:lnTo>
                  <a:lnTo>
                    <a:pt x="0" y="66040"/>
                  </a:lnTo>
                  <a:lnTo>
                    <a:pt x="81915" y="33020"/>
                  </a:lnTo>
                  <a:close/>
                </a:path>
              </a:pathLst>
            </a:custGeom>
            <a:solidFill>
              <a:srgbClr val="000000"/>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5" name="Rectangle 18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LAAApBoAAF8vAAAdHQAAAAAAACYAAAAIAAAA//////////8="/>
                </a:ext>
              </a:extLst>
            </p:cNvSpPr>
            <p:nvPr/>
          </p:nvSpPr>
          <p:spPr>
            <a:xfrm>
              <a:off x="7299325" y="4330700"/>
              <a:ext cx="401320" cy="40195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4" name="Group 18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csAACkGgAAbC8AACkdAAAAAAAAJgAAAAgAAAD/////AAAAAA=="/>
                </a:ext>
              </a:extLst>
            </p:cNvGrpSpPr>
            <p:nvPr/>
          </p:nvGrpSpPr>
          <p:grpSpPr>
            <a:xfrm>
              <a:off x="7299325" y="4330700"/>
              <a:ext cx="409575" cy="409575"/>
              <a:chOff x="7299325" y="4330700"/>
              <a:chExt cx="409575" cy="409575"/>
            </a:xfrm>
          </p:grpSpPr>
          <p:sp>
            <p:nvSpPr>
              <p:cNvPr id="24" name="Freeform 1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LAAApBoAAGwvAAApHQAAAAAAACYAAAAIAAAA//////////8="/>
                  </a:ext>
                </a:extLst>
              </p:cNvSpPr>
              <p:nvPr/>
            </p:nvSpPr>
            <p:spPr>
              <a:xfrm>
                <a:off x="7299325" y="4330700"/>
                <a:ext cx="409575" cy="409575"/>
              </a:xfrm>
              <a:custGeom>
                <a:avLst/>
                <a:gdLst/>
                <a:ahLst/>
                <a:cxnLst/>
                <a:rect l="0" t="0" r="409575" b="409575"/>
                <a:pathLst>
                  <a:path w="409575" h="409575">
                    <a:moveTo>
                      <a:pt x="314007" y="0"/>
                    </a:moveTo>
                    <a:lnTo>
                      <a:pt x="95567" y="0"/>
                    </a:lnTo>
                    <a:cubicBezTo>
                      <a:pt x="43232" y="0"/>
                      <a:pt x="0" y="43232"/>
                      <a:pt x="0" y="95567"/>
                    </a:cubicBezTo>
                    <a:lnTo>
                      <a:pt x="0" y="314007"/>
                    </a:lnTo>
                    <a:cubicBezTo>
                      <a:pt x="0" y="366342"/>
                      <a:pt x="43232" y="407299"/>
                      <a:pt x="95567" y="409575"/>
                    </a:cubicBezTo>
                    <a:lnTo>
                      <a:pt x="314007" y="409575"/>
                    </a:lnTo>
                    <a:cubicBezTo>
                      <a:pt x="366342" y="407299"/>
                      <a:pt x="407299" y="366342"/>
                      <a:pt x="409575" y="314007"/>
                    </a:cubicBezTo>
                    <a:lnTo>
                      <a:pt x="409575" y="95567"/>
                    </a:lnTo>
                    <a:cubicBezTo>
                      <a:pt x="407299" y="43232"/>
                      <a:pt x="366342" y="0"/>
                      <a:pt x="314007"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3" name="Freeform 1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ASLQAAzxoAAEEvAAD+HAAAAAAAACYAAAAIAAAA//////////8="/>
                  </a:ext>
                </a:extLst>
              </p:cNvSpPr>
              <p:nvPr/>
            </p:nvSpPr>
            <p:spPr>
              <a:xfrm>
                <a:off x="7326630" y="4358005"/>
                <a:ext cx="354965" cy="354965"/>
              </a:xfrm>
              <a:custGeom>
                <a:avLst/>
                <a:gdLst/>
                <a:ahLst/>
                <a:cxnLst/>
                <a:rect l="0" t="0" r="354965" b="354965"/>
                <a:pathLst>
                  <a:path w="354965" h="354965">
                    <a:moveTo>
                      <a:pt x="68262" y="0"/>
                    </a:moveTo>
                    <a:lnTo>
                      <a:pt x="286702" y="0"/>
                    </a:lnTo>
                    <a:cubicBezTo>
                      <a:pt x="323109" y="0"/>
                      <a:pt x="354965" y="29580"/>
                      <a:pt x="354965" y="68262"/>
                    </a:cubicBezTo>
                    <a:lnTo>
                      <a:pt x="354965" y="286702"/>
                    </a:lnTo>
                    <a:cubicBezTo>
                      <a:pt x="354965" y="323109"/>
                      <a:pt x="323109" y="354965"/>
                      <a:pt x="286702" y="354965"/>
                    </a:cubicBezTo>
                    <a:lnTo>
                      <a:pt x="68262" y="354965"/>
                    </a:lnTo>
                    <a:cubicBezTo>
                      <a:pt x="29580" y="354965"/>
                      <a:pt x="0" y="323109"/>
                      <a:pt x="0" y="286702"/>
                    </a:cubicBezTo>
                    <a:lnTo>
                      <a:pt x="0" y="68262"/>
                    </a:lnTo>
                    <a:cubicBezTo>
                      <a:pt x="0" y="29580"/>
                      <a:pt x="29580" y="0"/>
                      <a:pt x="68262" y="0"/>
                    </a:cubicBezTo>
                    <a:close/>
                  </a:path>
                </a:pathLst>
              </a:custGeom>
              <a:solidFill>
                <a:srgbClr val="B96921"/>
              </a:solidFill>
              <a:ln>
                <a:noFill/>
              </a:ln>
              <a:effectLst/>
            </p:spPr>
            <p:txBody>
              <a:bodyPr vert="horz" wrap="square" lIns="91440" tIns="45720" rIns="91440" bIns="45720" numCol="1" spcCol="215900" anchor="t"/>
              <a:lstStyle/>
              <a:p>
                <a:pPr>
                  <a:defRPr lang="en-us"/>
                </a:pPr>
                <a:endParaRPr/>
              </a:p>
            </p:txBody>
          </p:sp>
          <p:sp>
            <p:nvSpPr>
              <p:cNvPr id="22" name="Freeform 1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MLQAA7xoAAAcvAADLHAAAAAAAACYAAAAIAAAA//////////8="/>
                  </a:ext>
                </a:extLst>
              </p:cNvSpPr>
              <p:nvPr/>
            </p:nvSpPr>
            <p:spPr>
              <a:xfrm>
                <a:off x="7363460" y="4378325"/>
                <a:ext cx="281305" cy="302260"/>
              </a:xfrm>
              <a:custGeom>
                <a:avLst/>
                <a:gdLst/>
                <a:ahLst/>
                <a:cxnLst/>
                <a:rect l="0" t="0" r="281305" b="302260"/>
                <a:pathLst>
                  <a:path w="281305" h="302260">
                    <a:moveTo>
                      <a:pt x="0" y="140903"/>
                    </a:moveTo>
                    <a:lnTo>
                      <a:pt x="158801" y="140903"/>
                    </a:lnTo>
                    <a:lnTo>
                      <a:pt x="174681" y="0"/>
                    </a:lnTo>
                    <a:lnTo>
                      <a:pt x="231396" y="0"/>
                    </a:lnTo>
                    <a:lnTo>
                      <a:pt x="245007" y="140903"/>
                    </a:lnTo>
                    <a:lnTo>
                      <a:pt x="281305" y="140903"/>
                    </a:lnTo>
                    <a:lnTo>
                      <a:pt x="281305" y="302260"/>
                    </a:lnTo>
                    <a:lnTo>
                      <a:pt x="0" y="302260"/>
                    </a:lnTo>
                    <a:lnTo>
                      <a:pt x="0" y="140903"/>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1" name="Freeform 1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ILQAA6xoAAAwvAADQHAAAAAAAACYAAAAIAAAA//////////8="/>
                  </a:ext>
                </a:extLst>
              </p:cNvSpPr>
              <p:nvPr/>
            </p:nvSpPr>
            <p:spPr>
              <a:xfrm>
                <a:off x="7360920" y="4375785"/>
                <a:ext cx="287020" cy="307975"/>
              </a:xfrm>
              <a:custGeom>
                <a:avLst/>
                <a:gdLst/>
                <a:ahLst/>
                <a:cxnLst/>
                <a:rect l="0" t="0" r="287020" b="307975"/>
                <a:pathLst>
                  <a:path w="287020" h="307975">
                    <a:moveTo>
                      <a:pt x="2278" y="141440"/>
                    </a:moveTo>
                    <a:lnTo>
                      <a:pt x="161733" y="141440"/>
                    </a:lnTo>
                    <a:lnTo>
                      <a:pt x="161733" y="146002"/>
                    </a:lnTo>
                    <a:lnTo>
                      <a:pt x="2278" y="146002"/>
                    </a:lnTo>
                    <a:lnTo>
                      <a:pt x="2278" y="141440"/>
                    </a:lnTo>
                    <a:close/>
                    <a:moveTo>
                      <a:pt x="164011" y="143721"/>
                    </a:moveTo>
                    <a:lnTo>
                      <a:pt x="164011" y="146002"/>
                    </a:lnTo>
                    <a:lnTo>
                      <a:pt x="161733" y="146002"/>
                    </a:lnTo>
                    <a:lnTo>
                      <a:pt x="161733" y="143721"/>
                    </a:lnTo>
                    <a:lnTo>
                      <a:pt x="164011" y="143721"/>
                    </a:lnTo>
                    <a:close/>
                    <a:moveTo>
                      <a:pt x="159456" y="143721"/>
                    </a:moveTo>
                    <a:lnTo>
                      <a:pt x="175401" y="2281"/>
                    </a:lnTo>
                    <a:lnTo>
                      <a:pt x="179957" y="4562"/>
                    </a:lnTo>
                    <a:lnTo>
                      <a:pt x="164011" y="143721"/>
                    </a:lnTo>
                    <a:lnTo>
                      <a:pt x="159456" y="143721"/>
                    </a:lnTo>
                    <a:close/>
                    <a:moveTo>
                      <a:pt x="175401" y="2281"/>
                    </a:moveTo>
                    <a:lnTo>
                      <a:pt x="175401" y="0"/>
                    </a:lnTo>
                    <a:lnTo>
                      <a:pt x="177679" y="0"/>
                    </a:lnTo>
                    <a:lnTo>
                      <a:pt x="177679" y="2281"/>
                    </a:lnTo>
                    <a:lnTo>
                      <a:pt x="175401" y="2281"/>
                    </a:lnTo>
                    <a:close/>
                    <a:moveTo>
                      <a:pt x="177679" y="0"/>
                    </a:moveTo>
                    <a:lnTo>
                      <a:pt x="234627" y="0"/>
                    </a:lnTo>
                    <a:lnTo>
                      <a:pt x="234627" y="6843"/>
                    </a:lnTo>
                    <a:lnTo>
                      <a:pt x="177679" y="6843"/>
                    </a:lnTo>
                    <a:lnTo>
                      <a:pt x="177679" y="0"/>
                    </a:lnTo>
                    <a:close/>
                    <a:moveTo>
                      <a:pt x="234627" y="0"/>
                    </a:moveTo>
                    <a:lnTo>
                      <a:pt x="236905" y="0"/>
                    </a:lnTo>
                    <a:lnTo>
                      <a:pt x="236905" y="2281"/>
                    </a:lnTo>
                    <a:lnTo>
                      <a:pt x="234627" y="2281"/>
                    </a:lnTo>
                    <a:lnTo>
                      <a:pt x="234627" y="0"/>
                    </a:lnTo>
                    <a:close/>
                    <a:moveTo>
                      <a:pt x="236905" y="2281"/>
                    </a:moveTo>
                    <a:lnTo>
                      <a:pt x="250573" y="143721"/>
                    </a:lnTo>
                    <a:lnTo>
                      <a:pt x="246017" y="143721"/>
                    </a:lnTo>
                    <a:lnTo>
                      <a:pt x="230072" y="4562"/>
                    </a:lnTo>
                    <a:lnTo>
                      <a:pt x="236905" y="2281"/>
                    </a:lnTo>
                    <a:close/>
                    <a:moveTo>
                      <a:pt x="248295" y="146002"/>
                    </a:moveTo>
                    <a:lnTo>
                      <a:pt x="246017" y="146002"/>
                    </a:lnTo>
                    <a:lnTo>
                      <a:pt x="246017" y="143721"/>
                    </a:lnTo>
                    <a:lnTo>
                      <a:pt x="248295" y="143721"/>
                    </a:lnTo>
                    <a:lnTo>
                      <a:pt x="248295" y="146002"/>
                    </a:lnTo>
                    <a:close/>
                    <a:moveTo>
                      <a:pt x="248295" y="141440"/>
                    </a:moveTo>
                    <a:lnTo>
                      <a:pt x="284742" y="141440"/>
                    </a:lnTo>
                    <a:lnTo>
                      <a:pt x="284742" y="146002"/>
                    </a:lnTo>
                    <a:lnTo>
                      <a:pt x="248295" y="146002"/>
                    </a:lnTo>
                    <a:lnTo>
                      <a:pt x="248295" y="141440"/>
                    </a:lnTo>
                    <a:close/>
                    <a:moveTo>
                      <a:pt x="284742" y="141440"/>
                    </a:moveTo>
                    <a:lnTo>
                      <a:pt x="287020" y="141440"/>
                    </a:lnTo>
                    <a:lnTo>
                      <a:pt x="287020" y="143721"/>
                    </a:lnTo>
                    <a:lnTo>
                      <a:pt x="284742" y="143721"/>
                    </a:lnTo>
                    <a:lnTo>
                      <a:pt x="284742" y="141440"/>
                    </a:lnTo>
                    <a:close/>
                    <a:moveTo>
                      <a:pt x="287020" y="143721"/>
                    </a:moveTo>
                    <a:lnTo>
                      <a:pt x="287020" y="305693"/>
                    </a:lnTo>
                    <a:lnTo>
                      <a:pt x="280186" y="305693"/>
                    </a:lnTo>
                    <a:lnTo>
                      <a:pt x="280186" y="143721"/>
                    </a:lnTo>
                    <a:lnTo>
                      <a:pt x="287020" y="143721"/>
                    </a:lnTo>
                    <a:close/>
                    <a:moveTo>
                      <a:pt x="287020" y="305693"/>
                    </a:moveTo>
                    <a:lnTo>
                      <a:pt x="287020" y="307975"/>
                    </a:lnTo>
                    <a:lnTo>
                      <a:pt x="284742" y="307975"/>
                    </a:lnTo>
                    <a:lnTo>
                      <a:pt x="284742" y="305693"/>
                    </a:lnTo>
                    <a:lnTo>
                      <a:pt x="287020" y="305693"/>
                    </a:lnTo>
                    <a:close/>
                    <a:moveTo>
                      <a:pt x="284742" y="307975"/>
                    </a:moveTo>
                    <a:lnTo>
                      <a:pt x="2278" y="307975"/>
                    </a:lnTo>
                    <a:lnTo>
                      <a:pt x="2278" y="301131"/>
                    </a:lnTo>
                    <a:lnTo>
                      <a:pt x="284742" y="301131"/>
                    </a:lnTo>
                    <a:lnTo>
                      <a:pt x="284742" y="307975"/>
                    </a:lnTo>
                    <a:close/>
                    <a:moveTo>
                      <a:pt x="2278" y="307975"/>
                    </a:moveTo>
                    <a:lnTo>
                      <a:pt x="0" y="307975"/>
                    </a:lnTo>
                    <a:lnTo>
                      <a:pt x="0" y="305693"/>
                    </a:lnTo>
                    <a:lnTo>
                      <a:pt x="2278" y="305693"/>
                    </a:lnTo>
                    <a:lnTo>
                      <a:pt x="2278" y="307975"/>
                    </a:lnTo>
                    <a:close/>
                    <a:moveTo>
                      <a:pt x="0" y="305693"/>
                    </a:moveTo>
                    <a:lnTo>
                      <a:pt x="0" y="143721"/>
                    </a:lnTo>
                    <a:lnTo>
                      <a:pt x="4556" y="143721"/>
                    </a:lnTo>
                    <a:lnTo>
                      <a:pt x="4556" y="305693"/>
                    </a:lnTo>
                    <a:lnTo>
                      <a:pt x="0" y="305693"/>
                    </a:lnTo>
                    <a:close/>
                    <a:moveTo>
                      <a:pt x="0" y="143721"/>
                    </a:moveTo>
                    <a:lnTo>
                      <a:pt x="0" y="141440"/>
                    </a:lnTo>
                    <a:lnTo>
                      <a:pt x="2278" y="141440"/>
                    </a:lnTo>
                    <a:lnTo>
                      <a:pt x="2278" y="143721"/>
                    </a:lnTo>
                    <a:lnTo>
                      <a:pt x="0" y="143721"/>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20" name="Freeform 1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BtLgAA/BsAAMcuAADBHAAAAAAAACYAAAAIAAAA//////////8="/>
                  </a:ext>
                </a:extLst>
              </p:cNvSpPr>
              <p:nvPr/>
            </p:nvSpPr>
            <p:spPr>
              <a:xfrm>
                <a:off x="7546975" y="4549140"/>
                <a:ext cx="57150" cy="125095"/>
              </a:xfrm>
              <a:custGeom>
                <a:avLst/>
                <a:gdLst/>
                <a:ahLst/>
                <a:cxnLst/>
                <a:rect l="0" t="0" r="57150" b="125095"/>
                <a:pathLst>
                  <a:path w="57150" h="125095">
                    <a:moveTo>
                      <a:pt x="29718" y="125095"/>
                    </a:moveTo>
                    <a:cubicBezTo>
                      <a:pt x="29718" y="122820"/>
                      <a:pt x="18288" y="106899"/>
                      <a:pt x="16002" y="104624"/>
                    </a:cubicBezTo>
                    <a:cubicBezTo>
                      <a:pt x="0" y="63684"/>
                      <a:pt x="16002" y="38665"/>
                      <a:pt x="29718" y="0"/>
                    </a:cubicBezTo>
                    <a:cubicBezTo>
                      <a:pt x="43434" y="38665"/>
                      <a:pt x="57150" y="63684"/>
                      <a:pt x="41148" y="104624"/>
                    </a:cubicBezTo>
                    <a:cubicBezTo>
                      <a:pt x="41148" y="106899"/>
                      <a:pt x="29718" y="122820"/>
                      <a:pt x="29718" y="125095"/>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9" name="Freeform 1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OLgAAbhwAAKouAAC+HAAAAAAAACYAAAAIAAAA//////////8="/>
                  </a:ext>
                </a:extLst>
              </p:cNvSpPr>
              <p:nvPr/>
            </p:nvSpPr>
            <p:spPr>
              <a:xfrm>
                <a:off x="7567930" y="4621530"/>
                <a:ext cx="17780" cy="50800"/>
              </a:xfrm>
              <a:custGeom>
                <a:avLst/>
                <a:gdLst/>
                <a:ahLst/>
                <a:cxnLst/>
                <a:rect l="0" t="0" r="17780" b="50800"/>
                <a:pathLst>
                  <a:path w="17780" h="50800">
                    <a:moveTo>
                      <a:pt x="8890" y="50800"/>
                    </a:moveTo>
                    <a:cubicBezTo>
                      <a:pt x="8890" y="50800"/>
                      <a:pt x="4445" y="43873"/>
                      <a:pt x="4445" y="41564"/>
                    </a:cubicBezTo>
                    <a:cubicBezTo>
                      <a:pt x="0" y="25400"/>
                      <a:pt x="4445" y="16164"/>
                      <a:pt x="8890" y="0"/>
                    </a:cubicBezTo>
                    <a:cubicBezTo>
                      <a:pt x="13335" y="16164"/>
                      <a:pt x="17780" y="25400"/>
                      <a:pt x="13335" y="41564"/>
                    </a:cubicBezTo>
                    <a:cubicBezTo>
                      <a:pt x="11113" y="43873"/>
                      <a:pt x="8890" y="50800"/>
                      <a:pt x="8890" y="5080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8" name="Freeform 1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FLgAA/BsAAGAuAADBHAAAAAAAACYAAAAIAAAA//////////8="/>
                  </a:ext>
                </a:extLst>
              </p:cNvSpPr>
              <p:nvPr/>
            </p:nvSpPr>
            <p:spPr>
              <a:xfrm>
                <a:off x="7480935" y="4549140"/>
                <a:ext cx="57785" cy="125095"/>
              </a:xfrm>
              <a:custGeom>
                <a:avLst/>
                <a:gdLst/>
                <a:ahLst/>
                <a:cxnLst/>
                <a:rect l="0" t="0" r="57785" b="125095"/>
                <a:pathLst>
                  <a:path w="57785" h="125095">
                    <a:moveTo>
                      <a:pt x="27736" y="125095"/>
                    </a:moveTo>
                    <a:cubicBezTo>
                      <a:pt x="27736" y="122820"/>
                      <a:pt x="16179" y="106899"/>
                      <a:pt x="16179" y="104624"/>
                    </a:cubicBezTo>
                    <a:cubicBezTo>
                      <a:pt x="0" y="63684"/>
                      <a:pt x="13868" y="38665"/>
                      <a:pt x="27736" y="0"/>
                    </a:cubicBezTo>
                    <a:cubicBezTo>
                      <a:pt x="43916" y="38665"/>
                      <a:pt x="57785" y="63684"/>
                      <a:pt x="41605" y="104624"/>
                    </a:cubicBezTo>
                    <a:cubicBezTo>
                      <a:pt x="41605" y="106899"/>
                      <a:pt x="27736" y="122820"/>
                      <a:pt x="27736" y="125095"/>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7" name="Freeform 1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jLgAAbhwAAEIuAAC+HAAAAAAAACYAAAAIAAAA//////////8="/>
                  </a:ext>
                </a:extLst>
              </p:cNvSpPr>
              <p:nvPr/>
            </p:nvSpPr>
            <p:spPr>
              <a:xfrm>
                <a:off x="7499985" y="4621530"/>
                <a:ext cx="19685" cy="50800"/>
              </a:xfrm>
              <a:custGeom>
                <a:avLst/>
                <a:gdLst/>
                <a:ahLst/>
                <a:cxnLst/>
                <a:rect l="0" t="0" r="19685" b="50800"/>
                <a:pathLst>
                  <a:path w="19685" h="50800">
                    <a:moveTo>
                      <a:pt x="8748" y="50800"/>
                    </a:moveTo>
                    <a:cubicBezTo>
                      <a:pt x="8748" y="50800"/>
                      <a:pt x="6561" y="43873"/>
                      <a:pt x="6561" y="41564"/>
                    </a:cubicBezTo>
                    <a:cubicBezTo>
                      <a:pt x="0" y="25400"/>
                      <a:pt x="6561" y="16164"/>
                      <a:pt x="8748" y="0"/>
                    </a:cubicBezTo>
                    <a:cubicBezTo>
                      <a:pt x="13123" y="16164"/>
                      <a:pt x="19685" y="25400"/>
                      <a:pt x="13123" y="41564"/>
                    </a:cubicBezTo>
                    <a:cubicBezTo>
                      <a:pt x="13123" y="43873"/>
                      <a:pt x="8748" y="50800"/>
                      <a:pt x="8748" y="5080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 name="Freeform 1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CTLQAA/BsAAOwtAADBHAAAAAAAACYAAAAIAAAA//////////8="/>
                  </a:ext>
                </a:extLst>
              </p:cNvSpPr>
              <p:nvPr/>
            </p:nvSpPr>
            <p:spPr>
              <a:xfrm>
                <a:off x="7408545" y="4549140"/>
                <a:ext cx="56515" cy="125095"/>
              </a:xfrm>
              <a:custGeom>
                <a:avLst/>
                <a:gdLst/>
                <a:ahLst/>
                <a:cxnLst/>
                <a:rect l="0" t="0" r="56515" b="125095"/>
                <a:pathLst>
                  <a:path w="56515" h="125095">
                    <a:moveTo>
                      <a:pt x="29387" y="125095"/>
                    </a:moveTo>
                    <a:cubicBezTo>
                      <a:pt x="29387" y="122820"/>
                      <a:pt x="15824" y="106899"/>
                      <a:pt x="15824" y="104624"/>
                    </a:cubicBezTo>
                    <a:cubicBezTo>
                      <a:pt x="0" y="63684"/>
                      <a:pt x="15824" y="38665"/>
                      <a:pt x="29387" y="0"/>
                    </a:cubicBezTo>
                    <a:cubicBezTo>
                      <a:pt x="42951" y="38665"/>
                      <a:pt x="56515" y="63684"/>
                      <a:pt x="40690" y="104624"/>
                    </a:cubicBezTo>
                    <a:cubicBezTo>
                      <a:pt x="40690" y="106899"/>
                      <a:pt x="29387" y="122820"/>
                      <a:pt x="29387" y="125095"/>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 name="Freeform 1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HEFAE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0LQAAbhwAANAtAAC+HAAAAAAAACYAAAAIAAAA//////////8="/>
                  </a:ext>
                </a:extLst>
              </p:cNvSpPr>
              <p:nvPr/>
            </p:nvSpPr>
            <p:spPr>
              <a:xfrm>
                <a:off x="7429500" y="4621530"/>
                <a:ext cx="17780" cy="50800"/>
              </a:xfrm>
              <a:custGeom>
                <a:avLst/>
                <a:gdLst/>
                <a:ahLst/>
                <a:cxnLst/>
                <a:rect l="0" t="0" r="17780" b="50800"/>
                <a:pathLst>
                  <a:path w="17780" h="50800">
                    <a:moveTo>
                      <a:pt x="8890" y="50800"/>
                    </a:moveTo>
                    <a:cubicBezTo>
                      <a:pt x="8890" y="50800"/>
                      <a:pt x="4445" y="43873"/>
                      <a:pt x="4445" y="41564"/>
                    </a:cubicBezTo>
                    <a:cubicBezTo>
                      <a:pt x="0" y="25400"/>
                      <a:pt x="4445" y="16164"/>
                      <a:pt x="8890" y="0"/>
                    </a:cubicBezTo>
                    <a:cubicBezTo>
                      <a:pt x="13335" y="16164"/>
                      <a:pt x="17780" y="25400"/>
                      <a:pt x="11113" y="41564"/>
                    </a:cubicBezTo>
                    <a:cubicBezTo>
                      <a:pt x="11113" y="43873"/>
                      <a:pt x="8890" y="50800"/>
                      <a:pt x="8890" y="5080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13" name="Text Box 921"/>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HKAAAwAQAAL0pAAA2BgAAAAAAACYAAAAIAAAA//////////8="/>
                </a:ext>
              </a:extLst>
            </p:cNvSpPr>
            <p:nvPr/>
          </p:nvSpPr>
          <p:spPr>
            <a:xfrm>
              <a:off x="6547485" y="772160"/>
              <a:ext cx="237490" cy="23749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000"/>
                <a:t>1</a:t>
              </a:r>
              <a:endParaRPr lang="it-it">
                <a:latin typeface="Arial" pitchFamily="1" charset="0"/>
                <a:ea typeface="Calibri" pitchFamily="2" charset="0"/>
                <a:cs typeface="Arial" pitchFamily="1" charset="0"/>
              </a:endParaRPr>
            </a:p>
          </p:txBody>
        </p:sp>
        <p:sp>
          <p:nvSpPr>
            <p:cNvPr id="12" name="Text Box 923"/>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9KQAAthEAADQrAAAtEwAAAAAAACYAAAAIAAAA//////////8="/>
                </a:ext>
              </a:extLst>
            </p:cNvSpPr>
            <p:nvPr/>
          </p:nvSpPr>
          <p:spPr>
            <a:xfrm>
              <a:off x="6784975" y="2879090"/>
              <a:ext cx="238125" cy="23812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000"/>
                <a:t>3</a:t>
              </a:r>
              <a:endParaRPr lang="it-it">
                <a:latin typeface="Arial" pitchFamily="1" charset="0"/>
                <a:ea typeface="Calibri" pitchFamily="2" charset="0"/>
                <a:cs typeface="Arial" pitchFamily="1" charset="0"/>
              </a:endParaRPr>
            </a:p>
          </p:txBody>
        </p:sp>
        <p:sp>
          <p:nvSpPr>
            <p:cNvPr id="11" name="Text Box 922"/>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HKAAAGgkAAGMqAACQCgAAAAAAACYAAAAIAAAA//////////8="/>
                </a:ext>
              </a:extLst>
            </p:cNvSpPr>
            <p:nvPr/>
          </p:nvSpPr>
          <p:spPr>
            <a:xfrm>
              <a:off x="6628765" y="1479550"/>
              <a:ext cx="261620" cy="23749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000"/>
                <a:t>2 </a:t>
              </a:r>
              <a:endParaRPr lang="it-it">
                <a:latin typeface="Arial" pitchFamily="1" charset="0"/>
                <a:ea typeface="Calibri" pitchFamily="2" charset="0"/>
                <a:cs typeface="Arial" pitchFamily="1" charset="0"/>
              </a:endParaRPr>
            </a:p>
          </p:txBody>
        </p:sp>
        <p:sp>
          <p:nvSpPr>
            <p:cNvPr id="10" name="Text Box 924"/>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VKgAAeRkAAIsrAADvGgAAAAAAACYAAAAIAAAA//////////8="/>
                </a:ext>
              </a:extLst>
            </p:cNvSpPr>
            <p:nvPr/>
          </p:nvSpPr>
          <p:spPr>
            <a:xfrm>
              <a:off x="6840855" y="4140835"/>
              <a:ext cx="237490" cy="23749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000"/>
                <a:t>4</a:t>
              </a:r>
              <a:endParaRPr lang="it-it">
                <a:latin typeface="Arial" pitchFamily="1" charset="0"/>
                <a:ea typeface="Calibri" pitchFamily="2" charset="0"/>
                <a:cs typeface="Arial" pitchFamily="1" charset="0"/>
              </a:endParaRPr>
            </a:p>
          </p:txBody>
        </p:sp>
        <p:sp>
          <p:nvSpPr>
            <p:cNvPr id="9" name="Text Box 199"/>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UKQAAvCEAAAorAAAyIwAAAAAAACYAAAAIAAAA//////////8="/>
                </a:ext>
              </a:extLst>
            </p:cNvSpPr>
            <p:nvPr/>
          </p:nvSpPr>
          <p:spPr>
            <a:xfrm>
              <a:off x="6758940" y="5483860"/>
              <a:ext cx="237490" cy="23749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000"/>
                <a:t>5</a:t>
              </a:r>
              <a:endParaRPr lang="it-it">
                <a:latin typeface="Arial" pitchFamily="1" charset="0"/>
                <a:ea typeface="Calibri" pitchFamily="2" charset="0"/>
                <a:cs typeface="Arial" pitchFamily="1" charset="0"/>
              </a:endParaRPr>
            </a:p>
          </p:txBody>
        </p:sp>
        <p:sp>
          <p:nvSpPr>
            <p:cNvPr id="8" name="Rectangle 20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GMgAAGA4AAOg2AAD8DwAAAAAAACYAAAAIAAAA//////////8="/>
                </a:ext>
              </a:extLst>
            </p:cNvSpPr>
            <p:nvPr/>
          </p:nvSpPr>
          <p:spPr>
            <a:xfrm>
              <a:off x="8253730" y="2291080"/>
              <a:ext cx="671830" cy="307340"/>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1000">
                  <a:solidFill>
                    <a:srgbClr val="000000"/>
                  </a:solidFill>
                </a:rPr>
                <a:t>COMPOST to MARKET</a:t>
              </a:r>
              <a:endParaRPr lang="it-it" sz="1000">
                <a:latin typeface="Arial" pitchFamily="1" charset="0"/>
                <a:ea typeface="Calibri" pitchFamily="2" charset="0"/>
                <a:cs typeface="Arial" pitchFamily="1" charset="0"/>
              </a:endParaRPr>
            </a:p>
          </p:txBody>
        </p:sp>
        <p:sp>
          <p:nvSpPr>
            <p:cNvPr id="7" name="Rectangle 20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qKQAAIw4AAD8yAABhEQAAAAAAACYAAAAIAAAA//////////8="/>
                </a:ext>
              </a:extLst>
            </p:cNvSpPr>
            <p:nvPr/>
          </p:nvSpPr>
          <p:spPr>
            <a:xfrm>
              <a:off x="6732270" y="2298065"/>
              <a:ext cx="1435735" cy="527050"/>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1200">
                  <a:solidFill>
                    <a:srgbClr val="000000"/>
                  </a:solidFill>
                </a:rPr>
                <a:t>COMPOSTING of FOOD WASTE from  SEGREGATED COLLECTION</a:t>
              </a:r>
            </a:p>
            <a:p>
              <a:pPr marL="0" marR="0" indent="0" algn="l" defTabSz="914400">
                <a:lnSpc>
                  <a:spcPct val="100000"/>
                </a:lnSpc>
                <a:spcBef>
                  <a:spcPts val="0"/>
                </a:spcBef>
                <a:spcAft>
                  <a:spcPts val="0"/>
                </a:spcAft>
                <a:buNone/>
                <a:tabLst/>
                <a:defRPr lang="en-us"/>
              </a:pPr>
              <a:endParaRPr lang="it-it">
                <a:latin typeface="Arial" pitchFamily="1" charset="0"/>
                <a:ea typeface="Calibri" pitchFamily="2" charset="0"/>
                <a:cs typeface="Arial" pitchFamily="1" charset="0"/>
              </a:endParaRPr>
            </a:p>
          </p:txBody>
        </p:sp>
        <p:sp>
          <p:nvSpPr>
            <p:cNvPr id="6" name="Rectangle 20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GMgAABRUAAOg2AADpFgAAAAAAACYAAAAIAAAA//////////8="/>
                </a:ext>
              </a:extLst>
            </p:cNvSpPr>
            <p:nvPr/>
          </p:nvSpPr>
          <p:spPr>
            <a:xfrm>
              <a:off x="8253730" y="3416935"/>
              <a:ext cx="671830" cy="307340"/>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1000">
                  <a:solidFill>
                    <a:srgbClr val="000000"/>
                  </a:solidFill>
                </a:rPr>
                <a:t>DIGESTATE to MARKET</a:t>
              </a:r>
              <a:endParaRPr lang="it-it" sz="1000">
                <a:latin typeface="Arial" pitchFamily="1" charset="0"/>
                <a:ea typeface="Calibri" pitchFamily="2" charset="0"/>
                <a:cs typeface="Arial" pitchFamily="1" charset="0"/>
              </a:endParaRPr>
            </a:p>
          </p:txBody>
        </p:sp>
        <p:sp>
          <p:nvSpPr>
            <p:cNvPr id="5" name="Rectangle 20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O8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qKQAAJxUAALcyAABlGAAAAAAAACYAAAAIAAAA//////////8="/>
                </a:ext>
              </a:extLst>
            </p:cNvSpPr>
            <p:nvPr/>
          </p:nvSpPr>
          <p:spPr>
            <a:xfrm>
              <a:off x="6732270" y="3438525"/>
              <a:ext cx="1511935" cy="527050"/>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1200">
                  <a:solidFill>
                    <a:srgbClr val="000000"/>
                  </a:solidFill>
                </a:rPr>
                <a:t>ANAEROBIC DIGESTION of FOOD WASTE with ENERGY RECOVERY from BIOGAS</a:t>
              </a:r>
            </a:p>
            <a:p>
              <a:pPr marL="0" marR="0" indent="0" algn="l" defTabSz="914400">
                <a:lnSpc>
                  <a:spcPct val="100000"/>
                </a:lnSpc>
                <a:spcBef>
                  <a:spcPts val="0"/>
                </a:spcBef>
                <a:spcAft>
                  <a:spcPts val="0"/>
                </a:spcAft>
                <a:buNone/>
                <a:tabLst/>
                <a:defRPr lang="en-us"/>
              </a:pPr>
              <a:endParaRPr lang="it-it">
                <a:latin typeface="Arial" pitchFamily="1" charset="0"/>
                <a:ea typeface="Calibri" pitchFamily="2" charset="0"/>
                <a:cs typeface="Arial" pitchFamily="1" charset="0"/>
              </a:endParaRPr>
            </a:p>
          </p:txBody>
        </p:sp>
        <p:sp>
          <p:nvSpPr>
            <p:cNvPr id="4" name="Rectangle 20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i8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NKgAAYR0AAKw0AAAZIAAAAAAAACYAAAAIAAAA//////////8="/>
                </a:ext>
              </a:extLst>
            </p:cNvSpPr>
            <p:nvPr/>
          </p:nvSpPr>
          <p:spPr>
            <a:xfrm>
              <a:off x="6876415" y="4775835"/>
              <a:ext cx="1685925" cy="441960"/>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88000"/>
                </a:lnSpc>
                <a:spcBef>
                  <a:spcPts val="0"/>
                </a:spcBef>
                <a:spcAft>
                  <a:spcPts val="1000"/>
                </a:spcAft>
                <a:buNone/>
                <a:tabLst/>
                <a:defRPr lang="en-us"/>
              </a:pPr>
              <a:r>
                <a:rPr lang="en-us" sz="1200">
                  <a:solidFill>
                    <a:srgbClr val="000000"/>
                  </a:solidFill>
                </a:rPr>
                <a:t>THERMAL TREATMENT of RESIDUAL WASTE with ENERGY RECOVERY </a:t>
              </a:r>
            </a:p>
            <a:p>
              <a:pPr marL="0" marR="0" indent="0" algn="l" defTabSz="914400">
                <a:lnSpc>
                  <a:spcPct val="100000"/>
                </a:lnSpc>
                <a:spcBef>
                  <a:spcPts val="0"/>
                </a:spcBef>
                <a:spcAft>
                  <a:spcPts val="0"/>
                </a:spcAft>
                <a:buNone/>
                <a:tabLst/>
                <a:defRPr lang="en-us"/>
              </a:pPr>
              <a:endParaRPr lang="it-it" sz="1200">
                <a:latin typeface="Arial" pitchFamily="1" charset="0"/>
                <a:ea typeface="Calibri" pitchFamily="2" charset="0"/>
                <a:cs typeface="Arial" pitchFamily="1" charset="0"/>
              </a:endParaRPr>
            </a:p>
          </p:txBody>
        </p:sp>
        <p:sp>
          <p:nvSpPr>
            <p:cNvPr id="3" name="Rectangle 20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y8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LwAADSIAAEA4AACVJQAAAAAAACYAAAAIAAAA//////////8="/>
                </a:ext>
              </a:extLst>
            </p:cNvSpPr>
            <p:nvPr/>
          </p:nvSpPr>
          <p:spPr>
            <a:xfrm>
              <a:off x="7733030" y="5535295"/>
              <a:ext cx="1410970" cy="574040"/>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88000"/>
                </a:lnSpc>
                <a:spcBef>
                  <a:spcPts val="0"/>
                </a:spcBef>
                <a:spcAft>
                  <a:spcPts val="1000"/>
                </a:spcAft>
                <a:buNone/>
                <a:tabLst/>
                <a:defRPr lang="en-us"/>
              </a:pPr>
              <a:r>
                <a:rPr lang="en-us" sz="1200">
                  <a:solidFill>
                    <a:srgbClr val="000000"/>
                  </a:solidFill>
                </a:rPr>
                <a:t>LANDFILLING of RESIDUAL WASTE with ENERGY RECOVERY from BIOGAS</a:t>
              </a:r>
            </a:p>
            <a:p>
              <a:pPr marL="0" marR="0" indent="0" algn="l" defTabSz="914400">
                <a:lnSpc>
                  <a:spcPct val="100000"/>
                </a:lnSpc>
                <a:spcBef>
                  <a:spcPts val="0"/>
                </a:spcBef>
                <a:spcAft>
                  <a:spcPts val="0"/>
                </a:spcAft>
                <a:buNone/>
                <a:tabLst/>
                <a:defRPr lang="en-us"/>
              </a:pPr>
              <a:endParaRPr lang="it-it" sz="1200">
                <a:latin typeface="Arial" pitchFamily="1" charset="0"/>
                <a:ea typeface="Calibri" pitchFamily="2" charset="0"/>
                <a:cs typeface="Arial" pitchFamily="1" charset="0"/>
              </a:endParaRPr>
            </a:p>
          </p:txBody>
        </p:sp>
      </p:grpSp>
      <p:sp>
        <p:nvSpPr>
          <p:cNvPr id="207" name="Rectangle 434"/>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s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bEgAA5ScAAEA4AABbKgAAECAAACYAAAAIAAAA//////////8="/>
              </a:ext>
            </a:extLst>
          </p:cNvSpPr>
          <p:nvPr/>
        </p:nvSpPr>
        <p:spPr>
          <a:xfrm>
            <a:off x="3024505" y="6485255"/>
            <a:ext cx="6119495" cy="400050"/>
          </a:xfrm>
          <a:prstGeom prst="rect">
            <a:avLst/>
          </a:prstGeom>
          <a:noFill/>
          <a:ln>
            <a:noFill/>
          </a:ln>
          <a:effectLst/>
        </p:spPr>
        <p:txBody>
          <a:bodyPr vert="horz" wrap="square" lIns="91440" tIns="45720" rIns="91440" bIns="45720" numCol="1" spcCol="215900" anchor="ctr"/>
          <a:lstStyle/>
          <a:p>
            <a:pPr marL="0" marR="0" indent="0" algn="l" defTabSz="914400">
              <a:lnSpc>
                <a:spcPct val="100000"/>
              </a:lnSpc>
              <a:spcBef>
                <a:spcPts val="0"/>
              </a:spcBef>
              <a:spcAft>
                <a:spcPts val="0"/>
              </a:spcAft>
              <a:buNone/>
              <a:tabLst/>
              <a:defRPr lang="en-us"/>
            </a:pPr>
            <a:r>
              <a:rPr lang="en-us" sz="1000">
                <a:solidFill>
                  <a:srgbClr val="A5A5A5"/>
                </a:solidFill>
                <a:latin typeface="Arial" pitchFamily="1" charset="0"/>
                <a:ea typeface="Times New Roman" pitchFamily="1" charset="0"/>
                <a:cs typeface="Times New Roman" pitchFamily="1" charset="0"/>
              </a:rPr>
              <a:t>The diagrams used in these figures were drawn with the software WRATE, originally developed for LCA for waste management by the Environmental Agency for England and Wales </a:t>
            </a:r>
            <a:r>
              <a:rPr lang="en-us" sz="1000">
                <a:solidFill>
                  <a:srgbClr val="A5A5A5"/>
                </a:solidFill>
                <a:latin typeface="Arial" pitchFamily="1" charset="0"/>
                <a:ea typeface="Times New Roman" pitchFamily="1" charset="0"/>
                <a:cs typeface="Times New Roman" pitchFamily="1" charset="0"/>
                <a:hlinkClick r:id="rId3"/>
              </a:rPr>
              <a:t>http://www.wrate-lca.co.uk/</a:t>
            </a:r>
            <a:r>
              <a:rPr lang="en-us" sz="1000">
                <a:solidFill>
                  <a:srgbClr val="A5A5A5"/>
                </a:solidFill>
                <a:latin typeface="Arial" pitchFamily="1" charset="0"/>
                <a:ea typeface="Times New Roman" pitchFamily="1" charset="0"/>
                <a:cs typeface="Times New Roman" pitchFamily="1" charset="0"/>
              </a:rPr>
              <a:t> </a:t>
            </a:r>
            <a:endParaRPr lang="en-us">
              <a:solidFill>
                <a:srgbClr val="A5A5A5"/>
              </a:solidFill>
              <a:latin typeface="Arial" pitchFamily="1" charset="0"/>
              <a:ea typeface="Calibri" pitchFamily="2" charset="0"/>
              <a:cs typeface="Arial" pitchFamily="1" charset="0"/>
            </a:endParaRPr>
          </a:p>
        </p:txBody>
      </p:sp>
      <p:sp>
        <p:nvSpPr>
          <p:cNvPr id="208" name="Rectangle 435"/>
          <p:cNvSpPr>
            <a:extLst>
              <a:ext uri="smNativeData">
                <pr:smNativeData xmlns:pr="smNativeData" xmlns:p14="http://schemas.microsoft.com/office/powerpoint/2010/main" xmlns="" val="SMDATA_13_6L0uXhMAAAAlAAAAZAAAAE0AAAAAkAAAADkA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YAa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ZAQAAhgEAAJMhAAChBQAAECAAACYAAAAIAAAA//////////8="/>
              </a:ext>
            </a:extLst>
          </p:cNvSpPr>
          <p:nvPr/>
        </p:nvSpPr>
        <p:spPr>
          <a:xfrm>
            <a:off x="300355" y="247650"/>
            <a:ext cx="5157470" cy="667385"/>
          </a:xfrm>
          <a:prstGeom prst="rect">
            <a:avLst/>
          </a:prstGeom>
          <a:noFill/>
          <a:ln>
            <a:noFill/>
          </a:ln>
          <a:effectLst/>
        </p:spPr>
        <p:txBody>
          <a:bodyPr vert="horz" wrap="square" lIns="91440" tIns="36195" rIns="91440" bIns="76200" numCol="1" spcCol="215900" anchor="ctr"/>
          <a:lstStyle/>
          <a:p>
            <a:pPr marL="0" marR="0" indent="0" algn="l" defTabSz="914400">
              <a:lnSpc>
                <a:spcPct val="100000"/>
              </a:lnSpc>
              <a:spcBef>
                <a:spcPts val="0"/>
              </a:spcBef>
              <a:spcAft>
                <a:spcPts val="0"/>
              </a:spcAft>
              <a:buNone/>
              <a:tabLst/>
              <a:defRPr lang="en-us"/>
            </a:pPr>
            <a:r>
              <a:rPr lang="en-gb" b="1" cap="small">
                <a:solidFill>
                  <a:srgbClr val="000000"/>
                </a:solidFill>
                <a:latin typeface="Arial Narrow" pitchFamily="2" charset="0"/>
                <a:ea typeface="Calibri" pitchFamily="2" charset="0"/>
                <a:cs typeface="Times New Roman" pitchFamily="1" charset="0"/>
              </a:rPr>
              <a:t>the essence of the waste flow </a:t>
            </a:r>
            <a:r>
              <a:rPr lang="en-gb" b="1" cap="small">
                <a:solidFill>
                  <a:srgbClr val="000000"/>
                </a:solidFill>
                <a:latin typeface="Arial" pitchFamily="1" charset="0"/>
                <a:ea typeface="Calibri" pitchFamily="2" charset="0"/>
                <a:cs typeface="Arial" pitchFamily="1" charset="0"/>
              </a:rPr>
              <a:t>analysis</a:t>
            </a:r>
            <a:r>
              <a:rPr lang="en-gb" b="1" cap="small">
                <a:solidFill>
                  <a:srgbClr val="000000"/>
                </a:solidFill>
                <a:latin typeface="Arial Narrow" pitchFamily="2" charset="0"/>
                <a:ea typeface="Calibri" pitchFamily="2" charset="0"/>
                <a:cs typeface="Times New Roman" pitchFamily="1" charset="0"/>
              </a:rPr>
              <a:t> for industrial processes or public WM: </a:t>
            </a:r>
            <a:r>
              <a:rPr lang="en-gb" b="1" cap="small">
                <a:solidFill>
                  <a:srgbClr val="3C642B"/>
                </a:solidFill>
                <a:latin typeface="Arial Narrow" pitchFamily="2" charset="0"/>
                <a:ea typeface="Calibri" pitchFamily="2" charset="0"/>
                <a:cs typeface="Times New Roman" pitchFamily="1" charset="0"/>
              </a:rPr>
              <a:t>follow the value </a:t>
            </a:r>
            <a:endParaRPr lang="en-us" b="1" cap="small">
              <a:solidFill>
                <a:srgbClr val="3C642B"/>
              </a:solidFill>
              <a:latin typeface="Arial Narrow" pitchFamily="2" charset="0"/>
              <a:ea typeface="Calibri" pitchFamily="2" charset="0"/>
              <a:cs typeface="Arial" pitchFamily="1" charset="0"/>
            </a:endParaRPr>
          </a:p>
        </p:txBody>
      </p:sp>
      <p:sp>
        <p:nvSpPr>
          <p:cNvPr id="209" name="Rectangle 436"/>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gQYAAP8gAACWCAAAECAAACYAAAAIAAAA//////////8="/>
              </a:ext>
            </a:extLst>
          </p:cNvSpPr>
          <p:nvPr/>
        </p:nvSpPr>
        <p:spPr>
          <a:xfrm>
            <a:off x="539750" y="1057275"/>
            <a:ext cx="4824095" cy="338455"/>
          </a:xfrm>
          <a:prstGeom prst="rect">
            <a:avLst/>
          </a:prstGeom>
          <a:noFill/>
          <a:ln>
            <a:noFill/>
          </a:ln>
          <a:effectLst/>
        </p:spPr>
        <p:txBody>
          <a:bodyPr vert="horz" wrap="square" lIns="91440" tIns="45720" rIns="91440" bIns="45720" numCol="1" spcCol="215900" anchor="ctr"/>
          <a:lstStyle/>
          <a:p>
            <a:pPr marL="0" marR="0" indent="0" algn="just" defTabSz="914400">
              <a:lnSpc>
                <a:spcPct val="100000"/>
              </a:lnSpc>
              <a:spcBef>
                <a:spcPts val="0"/>
              </a:spcBef>
              <a:spcAft>
                <a:spcPts val="0"/>
              </a:spcAft>
              <a:buNone/>
              <a:tabLst/>
              <a:defRPr lang="en-us"/>
            </a:pPr>
            <a:r>
              <a:rPr lang="en-gb" sz="1600" cap="small">
                <a:solidFill>
                  <a:srgbClr val="0000CC"/>
                </a:solidFill>
                <a:latin typeface="Arial" pitchFamily="1" charset="0"/>
                <a:ea typeface="Calibri" pitchFamily="2" charset="0"/>
                <a:cs typeface="Arial" pitchFamily="1" charset="0"/>
              </a:rPr>
              <a:t>Recovery from waste</a:t>
            </a:r>
            <a:r>
              <a:rPr lang="en-gb" sz="1600">
                <a:latin typeface="Arial" pitchFamily="1" charset="0"/>
                <a:ea typeface="Calibri" pitchFamily="2" charset="0"/>
                <a:cs typeface="Arial" pitchFamily="1" charset="0"/>
              </a:rPr>
              <a:t> :</a:t>
            </a:r>
          </a:p>
        </p:txBody>
      </p:sp>
      <p:sp>
        <p:nvSpPr>
          <p:cNvPr id="210" name="Rectangle 438"/>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AAAAAEA4AADQAgAAECAAACYAAAAIAAAA//////////8="/>
              </a:ext>
            </a:extLst>
          </p:cNvSpPr>
          <p:nvPr/>
        </p:nvSpPr>
        <p:spPr>
          <a:xfrm>
            <a:off x="0" y="0"/>
            <a:ext cx="9144000" cy="457200"/>
          </a:xfrm>
          <a:prstGeom prst="rect">
            <a:avLst/>
          </a:prstGeom>
          <a:noFill/>
          <a:ln>
            <a:noFill/>
          </a:ln>
          <a:effectLst/>
        </p:spPr>
        <p:txBody>
          <a:bodyPr vert="horz" wrap="none" lIns="91440" tIns="45720" rIns="91440" bIns="45720" numCol="1" spcCol="215900" anchor="ctr"/>
          <a:lstStyle/>
          <a:p>
            <a:pPr marL="0" marR="0" indent="0" algn="l" defTabSz="914400">
              <a:lnSpc>
                <a:spcPct val="100000"/>
              </a:lnSpc>
              <a:spcBef>
                <a:spcPts val="0"/>
              </a:spcBef>
              <a:spcAft>
                <a:spcPts val="0"/>
              </a:spcAft>
              <a:buNone/>
              <a:tabLst/>
              <a:defRPr lang="en-us"/>
            </a:pPr>
            <a:endParaRPr lang="it-it">
              <a:latin typeface="Arial" pitchFamily="1" charset="0"/>
              <a:ea typeface="Calibri" pitchFamily="2" charset="0"/>
              <a:cs typeface="Arial" pitchFamily="1" charset="0"/>
            </a:endParaRPr>
          </a:p>
        </p:txBody>
      </p:sp>
      <p:sp>
        <p:nvSpPr>
          <p:cNvPr id="211" name="Rectangle 440"/>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AgAAXwoAAAwkAAB4JgAAECAAACYAAAAIAAAA//////////8="/>
              </a:ext>
            </a:extLst>
          </p:cNvSpPr>
          <p:nvPr/>
        </p:nvSpPr>
        <p:spPr>
          <a:xfrm>
            <a:off x="387350" y="1685925"/>
            <a:ext cx="5472430" cy="4567555"/>
          </a:xfrm>
          <a:prstGeom prst="rect">
            <a:avLst/>
          </a:prstGeom>
          <a:noFill/>
          <a:ln>
            <a:noFill/>
          </a:ln>
          <a:effectLst/>
        </p:spPr>
        <p:txBody>
          <a:bodyPr vert="horz" wrap="square" lIns="91440" tIns="45720" rIns="91440" bIns="45720" numCol="1" spcCol="215900" anchor="ctr"/>
          <a:lstStyle/>
          <a:p>
            <a:pPr marL="342900" marR="0" indent="-342900" algn="just" defTabSz="914400">
              <a:lnSpc>
                <a:spcPts val="2500"/>
              </a:lnSpc>
              <a:spcBef>
                <a:spcPts val="600"/>
              </a:spcBef>
              <a:spcAft>
                <a:spcPts val="0"/>
              </a:spcAft>
              <a:buClrTx/>
              <a:buSzTx/>
              <a:buFont typeface="Calibri Light" charset="0"/>
              <a:buAutoNum type="arabicPeriod"/>
              <a:tabLst/>
              <a:defRPr lang="en-us"/>
            </a:pPr>
            <a:r>
              <a:rPr lang="en-gb" sz="1600" cap="small">
                <a:solidFill>
                  <a:srgbClr val="0000CC"/>
                </a:solidFill>
                <a:latin typeface="Arial" pitchFamily="1" charset="0"/>
                <a:ea typeface="SimSun" charset="0"/>
                <a:cs typeface="F" charset="0"/>
              </a:rPr>
              <a:t>Materials</a:t>
            </a:r>
            <a:r>
              <a:rPr lang="en-gb" sz="1600">
                <a:latin typeface="Arial" pitchFamily="1" charset="0"/>
                <a:ea typeface="SimSun" charset="0"/>
                <a:cs typeface="F" charset="0"/>
              </a:rPr>
              <a:t> recovered from SC of selected dry fractions </a:t>
            </a:r>
            <a:r>
              <a:rPr lang="en-gb" sz="1400">
                <a:latin typeface="Arial" pitchFamily="1" charset="0"/>
                <a:ea typeface="SimSun" charset="0"/>
                <a:cs typeface="F" charset="0"/>
              </a:rPr>
              <a:t>(need infrastructural and industrial chain either domestically or through export of recyclables)</a:t>
            </a:r>
            <a:r>
              <a:rPr lang="en-gb" sz="1600">
                <a:latin typeface="Arial" pitchFamily="1" charset="0"/>
                <a:ea typeface="SimSun" charset="0"/>
                <a:cs typeface="F" charset="0"/>
              </a:rPr>
              <a:t>.</a:t>
            </a:r>
            <a:endParaRPr lang="it-it" sz="1600">
              <a:latin typeface="Arial" pitchFamily="1" charset="0"/>
              <a:ea typeface="Calibri" pitchFamily="2" charset="0"/>
              <a:cs typeface="Arial" pitchFamily="1" charset="0"/>
            </a:endParaRPr>
          </a:p>
          <a:p>
            <a:pPr marL="342900" marR="0" indent="-342900" algn="just" defTabSz="914400">
              <a:lnSpc>
                <a:spcPts val="2500"/>
              </a:lnSpc>
              <a:spcBef>
                <a:spcPts val="600"/>
              </a:spcBef>
              <a:spcAft>
                <a:spcPts val="0"/>
              </a:spcAft>
              <a:buClrTx/>
              <a:buSzTx/>
              <a:buFont typeface="Calibri Light" charset="0"/>
              <a:buAutoNum type="arabicPeriod"/>
              <a:tabLst/>
              <a:defRPr lang="en-us"/>
            </a:pPr>
            <a:r>
              <a:rPr lang="en-gb" sz="1600" cap="small">
                <a:solidFill>
                  <a:srgbClr val="0000CC"/>
                </a:solidFill>
                <a:latin typeface="Arial" pitchFamily="1" charset="0"/>
                <a:ea typeface="SimSun" charset="0"/>
                <a:cs typeface="F" charset="0"/>
              </a:rPr>
              <a:t>Compost</a:t>
            </a:r>
            <a:r>
              <a:rPr lang="en-gb" sz="1600">
                <a:latin typeface="Arial" pitchFamily="1" charset="0"/>
                <a:ea typeface="SimSun" charset="0"/>
                <a:cs typeface="F" charset="0"/>
              </a:rPr>
              <a:t> of high quality can be recovered with the appropriate technologies from SC of food and green waste. </a:t>
            </a:r>
            <a:endParaRPr lang="it-it" sz="1600">
              <a:latin typeface="Arial" pitchFamily="1" charset="0"/>
              <a:ea typeface="Calibri" pitchFamily="2" charset="0"/>
              <a:cs typeface="Arial" pitchFamily="1" charset="0"/>
            </a:endParaRPr>
          </a:p>
          <a:p>
            <a:pPr marL="342900" marR="0" indent="-342900" algn="just" defTabSz="914400">
              <a:lnSpc>
                <a:spcPts val="2500"/>
              </a:lnSpc>
              <a:spcBef>
                <a:spcPts val="600"/>
              </a:spcBef>
              <a:spcAft>
                <a:spcPts val="0"/>
              </a:spcAft>
              <a:buClrTx/>
              <a:buSzTx/>
              <a:buFont typeface="Calibri Light" charset="0"/>
              <a:buAutoNum type="arabicPeriod"/>
              <a:tabLst/>
              <a:defRPr lang="en-us"/>
            </a:pPr>
            <a:r>
              <a:rPr lang="en-gb" sz="1600" cap="small">
                <a:solidFill>
                  <a:srgbClr val="0000CC"/>
                </a:solidFill>
                <a:latin typeface="Arial" pitchFamily="1" charset="0"/>
                <a:ea typeface="SimSun" charset="0"/>
                <a:cs typeface="F" charset="0"/>
              </a:rPr>
              <a:t>Energy</a:t>
            </a:r>
            <a:r>
              <a:rPr lang="en-gb" sz="1600">
                <a:latin typeface="Arial" pitchFamily="1" charset="0"/>
                <a:ea typeface="SimSun" charset="0"/>
                <a:cs typeface="F" charset="0"/>
              </a:rPr>
              <a:t> and </a:t>
            </a:r>
            <a:r>
              <a:rPr lang="en-gb" sz="1600" cap="small">
                <a:solidFill>
                  <a:srgbClr val="0000CC"/>
                </a:solidFill>
                <a:latin typeface="Arial" pitchFamily="1" charset="0"/>
                <a:ea typeface="SimSun" charset="0"/>
                <a:cs typeface="F" charset="0"/>
              </a:rPr>
              <a:t>compost</a:t>
            </a:r>
            <a:r>
              <a:rPr lang="en-gb" sz="1600">
                <a:latin typeface="Arial" pitchFamily="1" charset="0"/>
                <a:ea typeface="SimSun" charset="0"/>
                <a:cs typeface="F" charset="0"/>
              </a:rPr>
              <a:t> can be recovered by the anaerobic digestion of food and garden waste.</a:t>
            </a:r>
            <a:endParaRPr lang="it-it" sz="1600">
              <a:latin typeface="Arial" pitchFamily="1" charset="0"/>
              <a:ea typeface="Calibri" pitchFamily="2" charset="0"/>
              <a:cs typeface="Arial" pitchFamily="1" charset="0"/>
            </a:endParaRPr>
          </a:p>
          <a:p>
            <a:pPr marL="342900" marR="0" indent="-342900" algn="just" defTabSz="914400">
              <a:lnSpc>
                <a:spcPts val="2500"/>
              </a:lnSpc>
              <a:spcBef>
                <a:spcPts val="600"/>
              </a:spcBef>
              <a:spcAft>
                <a:spcPts val="0"/>
              </a:spcAft>
              <a:buClrTx/>
              <a:buSzTx/>
              <a:buFont typeface="Calibri Light" charset="0"/>
              <a:buAutoNum type="arabicPeriod"/>
              <a:tabLst/>
              <a:defRPr lang="en-us"/>
            </a:pPr>
            <a:r>
              <a:rPr lang="en-gb" sz="1600" cap="small">
                <a:solidFill>
                  <a:srgbClr val="0000CC"/>
                </a:solidFill>
                <a:latin typeface="Arial" pitchFamily="1" charset="0"/>
                <a:ea typeface="SimSun" charset="0"/>
                <a:cs typeface="F" charset="0"/>
              </a:rPr>
              <a:t>Energy</a:t>
            </a:r>
            <a:r>
              <a:rPr lang="en-gb" sz="1600">
                <a:latin typeface="Arial" pitchFamily="1" charset="0"/>
                <a:ea typeface="SimSun" charset="0"/>
                <a:cs typeface="F" charset="0"/>
              </a:rPr>
              <a:t> can be recovered from the thermal treatment of residual waste in the form of electricity and heat.</a:t>
            </a:r>
            <a:endParaRPr lang="it-it" sz="1600">
              <a:latin typeface="Arial" pitchFamily="1" charset="0"/>
              <a:ea typeface="Calibri" pitchFamily="2" charset="0"/>
              <a:cs typeface="Arial" pitchFamily="1" charset="0"/>
            </a:endParaRPr>
          </a:p>
          <a:p>
            <a:pPr marL="342900" marR="0" indent="-342900" algn="just" defTabSz="914400">
              <a:lnSpc>
                <a:spcPts val="2500"/>
              </a:lnSpc>
              <a:spcBef>
                <a:spcPts val="600"/>
              </a:spcBef>
              <a:spcAft>
                <a:spcPts val="0"/>
              </a:spcAft>
              <a:buClrTx/>
              <a:buSzTx/>
              <a:buFont typeface="Calibri Light" charset="0"/>
              <a:buAutoNum type="arabicPeriod"/>
              <a:tabLst/>
              <a:defRPr lang="en-us"/>
            </a:pPr>
            <a:r>
              <a:rPr lang="en-gb" sz="1600">
                <a:latin typeface="Arial" pitchFamily="1" charset="0"/>
                <a:ea typeface="SimSun" charset="0"/>
                <a:cs typeface="F" charset="0"/>
              </a:rPr>
              <a:t>Waste that cannot be recovered is disposed in landfills: </a:t>
            </a:r>
            <a:r>
              <a:rPr lang="en-gb" sz="1600">
                <a:solidFill>
                  <a:srgbClr val="0000CC"/>
                </a:solidFill>
                <a:latin typeface="Arial" pitchFamily="1" charset="0"/>
                <a:ea typeface="SimSun" charset="0"/>
                <a:cs typeface="F" charset="0"/>
              </a:rPr>
              <a:t>energy</a:t>
            </a:r>
            <a:r>
              <a:rPr lang="en-gb" sz="1600">
                <a:latin typeface="Arial" pitchFamily="1" charset="0"/>
                <a:ea typeface="SimSun" charset="0"/>
                <a:cs typeface="F" charset="0"/>
              </a:rPr>
              <a:t> can be recovered from biodegradable waste, by burning biogas in dedicated engines.</a:t>
            </a:r>
            <a:endParaRPr lang="en-gb" sz="16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500"/>
                                        <p:tgtEl>
                                          <p:spTgt spid="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1">
                                            <p:txEl>
                                              <p:pRg st="1" end="1"/>
                                            </p:txEl>
                                          </p:spTgt>
                                        </p:tgtEl>
                                        <p:attrNameLst>
                                          <p:attrName>style.visibility</p:attrName>
                                        </p:attrNameLst>
                                      </p:cBhvr>
                                      <p:to>
                                        <p:strVal val="visible"/>
                                      </p:to>
                                    </p:set>
                                    <p:animEffect transition="in" filter="fade">
                                      <p:cBhvr>
                                        <p:cTn id="12" dur="500"/>
                                        <p:tgtEl>
                                          <p:spTgt spid="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1">
                                            <p:txEl>
                                              <p:pRg st="2" end="2"/>
                                            </p:txEl>
                                          </p:spTgt>
                                        </p:tgtEl>
                                        <p:attrNameLst>
                                          <p:attrName>style.visibility</p:attrName>
                                        </p:attrNameLst>
                                      </p:cBhvr>
                                      <p:to>
                                        <p:strVal val="visible"/>
                                      </p:to>
                                    </p:set>
                                    <p:animEffect transition="in" filter="fade">
                                      <p:cBhvr>
                                        <p:cTn id="17" dur="500"/>
                                        <p:tgtEl>
                                          <p:spTgt spid="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1">
                                            <p:txEl>
                                              <p:pRg st="3" end="3"/>
                                            </p:txEl>
                                          </p:spTgt>
                                        </p:tgtEl>
                                        <p:attrNameLst>
                                          <p:attrName>style.visibility</p:attrName>
                                        </p:attrNameLst>
                                      </p:cBhvr>
                                      <p:to>
                                        <p:strVal val="visible"/>
                                      </p:to>
                                    </p:set>
                                    <p:animEffect transition="in" filter="fade">
                                      <p:cBhvr>
                                        <p:cTn id="22" dur="500"/>
                                        <p:tgtEl>
                                          <p:spTgt spid="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1">
                                            <p:txEl>
                                              <p:pRg st="4" end="4"/>
                                            </p:txEl>
                                          </p:spTgt>
                                        </p:tgtEl>
                                        <p:attrNameLst>
                                          <p:attrName>style.visibility</p:attrName>
                                        </p:attrNameLst>
                                      </p:cBhvr>
                                      <p:to>
                                        <p:strVal val="visible"/>
                                      </p:to>
                                    </p:set>
                                    <p:animEffect transition="in" filter="fade">
                                      <p:cBhvr>
                                        <p:cTn id="27" dur="500"/>
                                        <p:tgtEl>
                                          <p:spTgt spid="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build="p"/>
    </p:bldLst>
    <p:extLst>
      <p:ext uri="smNativeData">
        <pr:smNativeData xmlns:pr="smNativeData" xmlns:p14="http://schemas.microsoft.com/office/powerpoint/2010/main" xmlns="" val="6L0uXgUAAAAFAAAAAAAAAAEAAAAKAAAAAAAAAAAAAAAAAAAAAAAAAAoAAAABAAAAAQAAAAoAAAAAAAAAAAAAAAAAAAAAAAAADwAAAAIAAAABAAAACgAAAAAAAAAAAAAAAAAAAAAAAAAUAAAAAwAAAAEAAAAKAAAAAAAAAAAAAAAAAAAAAAAAABkAAAAEAAAAAQAAAAoAAAAAAAAAAAAAAAAAAAAAAAAA"/>
      </p:ext>
    </p:ext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YC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DfBwAA9Q4AAPQxAAAYGgAAECAAACYAAAAIAAAA//////////8="/>
              </a:ext>
            </a:extLst>
          </p:cNvSpPr>
          <p:nvPr/>
        </p:nvSpPr>
        <p:spPr>
          <a:xfrm>
            <a:off x="1279525" y="2431415"/>
            <a:ext cx="6840855" cy="1810385"/>
          </a:xfrm>
          <a:prstGeom prst="rect">
            <a:avLst/>
          </a:prstGeom>
          <a:noFill/>
          <a:ln>
            <a:noFill/>
          </a:ln>
          <a:effectLst/>
        </p:spPr>
        <p:txBody>
          <a:bodyPr vert="horz" wrap="square" lIns="91440" tIns="45720" rIns="91440" bIns="45720" numCol="1" spcCol="215900" anchor="t"/>
          <a:lstStyle/>
          <a:p>
            <a:pPr algn="ctr">
              <a:lnSpc>
                <a:spcPts val="2900"/>
              </a:lnSpc>
              <a:spcBef>
                <a:spcPts val="600"/>
              </a:spcBef>
              <a:defRPr lang="en-us"/>
            </a:pPr>
            <a:r>
              <a:rPr lang="en-us" sz="2400" b="1" cap="small">
                <a:solidFill>
                  <a:srgbClr val="0000CC"/>
                </a:solidFill>
                <a:latin typeface="Arial Narrow" pitchFamily="2" charset="0"/>
                <a:ea typeface="Calibri" pitchFamily="2" charset="0"/>
                <a:cs typeface="Calibri" pitchFamily="2" charset="0"/>
              </a:rPr>
              <a:t>Industrial waste and how they fit in a larger </a:t>
            </a:r>
          </a:p>
          <a:p>
            <a:pPr algn="ctr">
              <a:lnSpc>
                <a:spcPts val="2900"/>
              </a:lnSpc>
              <a:spcBef>
                <a:spcPts val="600"/>
              </a:spcBef>
              <a:defRPr lang="en-us"/>
            </a:pPr>
            <a:r>
              <a:rPr lang="en-us" sz="2400" b="1" cap="small">
                <a:solidFill>
                  <a:srgbClr val="0000CC"/>
                </a:solidFill>
                <a:latin typeface="Arial Narrow" pitchFamily="2" charset="0"/>
                <a:ea typeface="Calibri" pitchFamily="2" charset="0"/>
                <a:cs typeface="Calibri" pitchFamily="2" charset="0"/>
              </a:rPr>
              <a:t>waste management and </a:t>
            </a:r>
          </a:p>
          <a:p>
            <a:pPr algn="ctr">
              <a:lnSpc>
                <a:spcPts val="2900"/>
              </a:lnSpc>
              <a:spcBef>
                <a:spcPts val="600"/>
              </a:spcBef>
              <a:defRPr lang="en-us"/>
            </a:pPr>
            <a:r>
              <a:rPr lang="en-us" sz="2400" b="1" cap="small">
                <a:solidFill>
                  <a:srgbClr val="0000CC"/>
                </a:solidFill>
                <a:latin typeface="Arial Narrow" pitchFamily="2" charset="0"/>
                <a:ea typeface="Calibri" pitchFamily="2" charset="0"/>
                <a:cs typeface="Calibri" pitchFamily="2" charset="0"/>
              </a:rPr>
              <a:t>health and environmental protection </a:t>
            </a:r>
          </a:p>
          <a:p>
            <a:pPr algn="ctr">
              <a:lnSpc>
                <a:spcPts val="2900"/>
              </a:lnSpc>
              <a:spcBef>
                <a:spcPts val="600"/>
              </a:spcBef>
              <a:defRPr lang="en-us"/>
            </a:pPr>
            <a:r>
              <a:rPr lang="en-us" sz="2400" b="1" cap="small">
                <a:solidFill>
                  <a:srgbClr val="0000CC"/>
                </a:solidFill>
                <a:latin typeface="Arial Narrow" pitchFamily="2" charset="0"/>
                <a:ea typeface="Calibri" pitchFamily="2" charset="0"/>
                <a:cs typeface="Calibri" pitchFamily="2" charset="0"/>
              </a:rPr>
              <a:t>picture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62"/>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l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AAAAAEA4AADQAgAAECAAACYAAAAIAAAA//////////8="/>
              </a:ext>
            </a:extLst>
          </p:cNvSpPr>
          <p:nvPr/>
        </p:nvSpPr>
        <p:spPr>
          <a:xfrm>
            <a:off x="0" y="0"/>
            <a:ext cx="9144000" cy="457200"/>
          </a:xfrm>
          <a:prstGeom prst="rect">
            <a:avLst/>
          </a:prstGeom>
          <a:noFill/>
          <a:ln>
            <a:noFill/>
          </a:ln>
          <a:effectLst/>
        </p:spPr>
        <p:txBody>
          <a:bodyPr vert="horz" wrap="none" lIns="91440" tIns="45720" rIns="91440" bIns="45720" numCol="1" spcCol="215900" anchor="ctr"/>
          <a:lstStyle/>
          <a:p>
            <a:pPr>
              <a:defRPr lang="en-us"/>
            </a:pPr>
            <a:endParaRPr/>
          </a:p>
        </p:txBody>
      </p:sp>
      <p:grpSp>
        <p:nvGrpSpPr>
          <p:cNvPr id="3" name="Group 1"/>
          <p:cNvGrpSpPr>
            <a:extLst>
              <a:ext uri="smNativeData">
                <pr:smNativeData xmlns:pr="smNativeData" xmlns:p14="http://schemas.microsoft.com/office/powerpoint/2010/main" xmlns="" val="SMDATA_7_6L0uXhMAAAAlAAAAAQAAAC8BAAAAkAAAAEgAAACQAAAASAAAAAAAAAAAAAAAAAAAABcAAAAUAAAAAAAAAAAAAAD/fwAA/38AAAAAAAAJAAAABAAAALAQAAAMAAAAEAAAAAAAAAAAAAAAAAAAAAAAAAAfAAAAVAAAAAAAAAAAAAAAAAAAAAAAAAAAAAAAAAAAAAAAAAAAAAAAAAAAAAAAAAAAAAAAAAAAAAAAAAAAAAAAAAAAAAAAAAAAAAAAAAAAAAAAAAAAAAAAAAAAACEAAAAYAAAAFAAAAMMDAACUCQAAQDgAAEgoAAAQAAAAJgAAAAgAAAD/////AAAAAA=="/>
              </a:ext>
            </a:extLst>
          </p:cNvGrpSpPr>
          <p:nvPr/>
        </p:nvGrpSpPr>
        <p:grpSpPr>
          <a:xfrm>
            <a:off x="611505" y="1557020"/>
            <a:ext cx="8532495" cy="4991100"/>
            <a:chOff x="611505" y="1557020"/>
            <a:chExt cx="8532495" cy="4991100"/>
          </a:xfrm>
        </p:grpSpPr>
        <p:sp>
          <p:nvSpPr>
            <p:cNvPr id="560" name="AutoShape 2"/>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AwAAlAkAAEA4AABIKAAAAAAAACYAAAAIAAAA//////////8="/>
                </a:ext>
              </a:extLst>
            </p:cNvSpPr>
            <p:nvPr/>
          </p:nvSpPr>
          <p:spPr>
            <a:xfrm>
              <a:off x="611505" y="1557020"/>
              <a:ext cx="8532495" cy="4991100"/>
            </a:xfrm>
            <a:prstGeom prst="rect">
              <a:avLst/>
            </a:prstGeom>
            <a:noFill/>
            <a:ln>
              <a:noFill/>
            </a:ln>
            <a:effectLst/>
          </p:spPr>
          <p:txBody>
            <a:bodyPr vert="horz" wrap="square" lIns="91440" tIns="45720" rIns="91440" bIns="45720" numCol="1" spcCol="215900" anchor="t"/>
            <a:lstStyle/>
            <a:p>
              <a:pPr>
                <a:defRPr lang="en-us"/>
              </a:pPr>
              <a:endParaRPr/>
            </a:p>
          </p:txBody>
        </p:sp>
        <p:sp>
          <p:nvSpPr>
            <p:cNvPr id="559" name="Freeform 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IJ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0BgAADBgAAJALAADbIQAAAAAAACYAAAAIAAAA//////////8="/>
                </a:ext>
              </a:extLst>
            </p:cNvSpPr>
            <p:nvPr/>
          </p:nvSpPr>
          <p:spPr>
            <a:xfrm>
              <a:off x="1089660" y="3909060"/>
              <a:ext cx="789940" cy="1594485"/>
            </a:xfrm>
            <a:custGeom>
              <a:avLst/>
              <a:gdLst/>
              <a:ahLst/>
              <a:cxnLst/>
              <a:rect l="0" t="0" r="789940" b="1594485"/>
              <a:pathLst>
                <a:path w="789940" h="1594485">
                  <a:moveTo>
                    <a:pt x="0" y="0"/>
                  </a:moveTo>
                  <a:cubicBezTo>
                    <a:pt x="392370" y="0"/>
                    <a:pt x="392370" y="1594485"/>
                    <a:pt x="789940" y="1594485"/>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58" name="Freeform 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UQ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BgAALQ4AAOoMAAAMGAAAAAAAACYAAAAIAAAA//////////8="/>
                </a:ext>
              </a:extLst>
            </p:cNvSpPr>
            <p:nvPr/>
          </p:nvSpPr>
          <p:spPr>
            <a:xfrm>
              <a:off x="1110615" y="2304415"/>
              <a:ext cx="988695" cy="1604645"/>
            </a:xfrm>
            <a:custGeom>
              <a:avLst/>
              <a:gdLst/>
              <a:ahLst/>
              <a:cxnLst/>
              <a:rect l="0" t="0" r="988695" b="1604645"/>
              <a:pathLst>
                <a:path w="988695" h="1604645">
                  <a:moveTo>
                    <a:pt x="0" y="1604645"/>
                  </a:moveTo>
                  <a:cubicBezTo>
                    <a:pt x="494636" y="1604645"/>
                    <a:pt x="494636" y="0"/>
                    <a:pt x="988695"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57" name="Freeform 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CRdww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DgAALQ4AABYUAAAwFQAAAAAAACYAAAAIAAAA//////////8="/>
                </a:ext>
              </a:extLst>
            </p:cNvSpPr>
            <p:nvPr/>
          </p:nvSpPr>
          <p:spPr>
            <a:xfrm>
              <a:off x="2400300" y="2304415"/>
              <a:ext cx="864870" cy="1139825"/>
            </a:xfrm>
            <a:custGeom>
              <a:avLst/>
              <a:gdLst/>
              <a:ahLst/>
              <a:cxnLst/>
              <a:rect l="0" t="0" r="864870" b="1139825"/>
              <a:pathLst>
                <a:path w="864870" h="1139825">
                  <a:moveTo>
                    <a:pt x="0" y="0"/>
                  </a:moveTo>
                  <a:cubicBezTo>
                    <a:pt x="429544" y="0"/>
                    <a:pt x="429544" y="1139825"/>
                    <a:pt x="864870" y="1139825"/>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56" name="Freeform 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IwAAwxAAACcnAABuGgAAAAAAACYAAAAIAAAA//////////8="/>
                </a:ext>
              </a:extLst>
            </p:cNvSpPr>
            <p:nvPr/>
          </p:nvSpPr>
          <p:spPr>
            <a:xfrm>
              <a:off x="5746750" y="2724785"/>
              <a:ext cx="617855" cy="1571625"/>
            </a:xfrm>
            <a:custGeom>
              <a:avLst/>
              <a:gdLst/>
              <a:ahLst/>
              <a:cxnLst/>
              <a:rect l="0" t="0" r="617855" b="1571625"/>
              <a:pathLst>
                <a:path w="617855" h="1571625">
                  <a:moveTo>
                    <a:pt x="0" y="0"/>
                  </a:moveTo>
                  <a:cubicBezTo>
                    <a:pt x="306326" y="0"/>
                    <a:pt x="306326" y="1571625"/>
                    <a:pt x="617855" y="1571625"/>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55" name="Freeform 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IwAAwxAAACcnAABuGgAAAAAAACYAAAAIAAAA//////////8="/>
                </a:ext>
              </a:extLst>
            </p:cNvSpPr>
            <p:nvPr/>
          </p:nvSpPr>
          <p:spPr>
            <a:xfrm>
              <a:off x="5746750" y="2724785"/>
              <a:ext cx="617855" cy="1571625"/>
            </a:xfrm>
            <a:custGeom>
              <a:avLst/>
              <a:gdLst/>
              <a:ahLst/>
              <a:cxnLst/>
              <a:rect l="0" t="0" r="617855" b="1571625"/>
              <a:pathLst>
                <a:path w="617855" h="1571625">
                  <a:moveTo>
                    <a:pt x="0" y="0"/>
                  </a:moveTo>
                  <a:cubicBezTo>
                    <a:pt x="306326" y="0"/>
                    <a:pt x="306326" y="1571625"/>
                    <a:pt x="617855" y="1571625"/>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54" name="Rectangle 8"/>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2BwAAKg8AANkHAACzEAAAACAAACYAAAAIAAAA//////////8="/>
                </a:ext>
              </a:extLst>
            </p:cNvSpPr>
            <p:nvPr/>
          </p:nvSpPr>
          <p:spPr>
            <a:xfrm>
              <a:off x="1212850" y="2465070"/>
              <a:ext cx="62865" cy="249555"/>
            </a:xfrm>
            <a:prstGeom prst="rect">
              <a:avLst/>
            </a:prstGeom>
            <a:solidFill>
              <a:srgbClr val="FFFFFF"/>
            </a:solidFill>
            <a:ln>
              <a:noFill/>
            </a:ln>
            <a:effectLst/>
          </p:spPr>
          <p:txBody>
            <a:bodyPr vert="horz" wrap="none" lIns="0" tIns="0" rIns="0" bIns="0" numCol="1" spcCol="215900" anchor="t"/>
            <a:lstStyle/>
            <a:p>
              <a:pPr marL="0" marR="0" indent="0" algn="l" defTabSz="914400">
                <a:lnSpc>
                  <a:spcPct val="100000"/>
                </a:lnSpc>
                <a:spcBef>
                  <a:spcPts val="0"/>
                </a:spcBef>
                <a:spcAft>
                  <a:spcPts val="0"/>
                </a:spcAft>
                <a:buNone/>
                <a:tabLst/>
                <a:defRPr lang="en-us"/>
              </a:pPr>
              <a:endParaRPr lang="it-it">
                <a:latin typeface="Arial" pitchFamily="1" charset="0"/>
                <a:ea typeface="Calibri" pitchFamily="2" charset="0"/>
                <a:cs typeface="Arial" pitchFamily="1" charset="0"/>
              </a:endParaRPr>
            </a:p>
          </p:txBody>
        </p:sp>
        <p:sp>
          <p:nvSpPr>
            <p:cNvPr id="553" name="Rectangle 9"/>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E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pGwAAlAkAAGYbAAAeCwAAACAAACYAAAAIAAAA//////////8="/>
                </a:ext>
              </a:extLst>
            </p:cNvSpPr>
            <p:nvPr/>
          </p:nvSpPr>
          <p:spPr>
            <a:xfrm>
              <a:off x="4415155" y="1557020"/>
              <a:ext cx="38735"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1200" b="1">
                  <a:solidFill>
                    <a:srgbClr val="000000"/>
                  </a:solidFill>
                </a:rPr>
                <a:t> </a:t>
              </a:r>
              <a:endParaRPr lang="it-it">
                <a:latin typeface="Arial" pitchFamily="1" charset="0"/>
                <a:ea typeface="Calibri" pitchFamily="2" charset="0"/>
                <a:cs typeface="Arial" pitchFamily="1" charset="0"/>
              </a:endParaRPr>
            </a:p>
          </p:txBody>
        </p:sp>
        <p:sp>
          <p:nvSpPr>
            <p:cNvPr id="552" name="Rectangle 10"/>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FAAAmgoAAEoUAAAjDAAAACAAACYAAAAIAAAA//////////8="/>
                </a:ext>
              </a:extLst>
            </p:cNvSpPr>
            <p:nvPr/>
          </p:nvSpPr>
          <p:spPr>
            <a:xfrm>
              <a:off x="3260090" y="1723390"/>
              <a:ext cx="38100" cy="24955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1200" b="1">
                  <a:solidFill>
                    <a:srgbClr val="000000"/>
                  </a:solidFill>
                </a:rPr>
                <a:t> </a:t>
              </a:r>
              <a:endParaRPr lang="it-it">
                <a:latin typeface="Arial" pitchFamily="1" charset="0"/>
                <a:ea typeface="Calibri" pitchFamily="2" charset="0"/>
                <a:cs typeface="Arial" pitchFamily="1" charset="0"/>
              </a:endParaRPr>
            </a:p>
          </p:txBody>
        </p:sp>
        <p:sp>
          <p:nvSpPr>
            <p:cNvPr id="551" name="Rectangle 1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0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HwAAVyEAAHAhAAADIwAAAAAAACYAAAAIAAAA//////////8="/>
                </a:ext>
              </a:extLst>
            </p:cNvSpPr>
            <p:nvPr/>
          </p:nvSpPr>
          <p:spPr>
            <a:xfrm>
              <a:off x="5172075" y="5419725"/>
              <a:ext cx="263525" cy="27178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532" name="Group 12"/>
            <p:cNvGrpSpPr>
              <a:extLst>
                <a:ext uri="smNativeData">
                  <pr:smNativeData xmlns:pr="smNativeData" xmlns:p14="http://schemas.microsoft.com/office/powerpoint/2010/main" xmlns="" val="SMDATA_7_6L0uXhMAAAAlAAAAAQAAAA8BAAAAkAAAAEgAAACQAAAASAAAAAAAAAAAAAAAAAAAABcAAAAUAAAAAAAAAAAAAAD/fwAA/38AAAAAAAAJAAAABAAAABoaAAAMAAAAEAAAAAAAAAAAAAAAAAAAAAAAAAAfAAAAVAAAAAAAAAAAAAAAAAAAAAAAAAAAAAAAAAAAAAAAAAAAAAAAAAAAAAAAAAAAAAAAAAAAAAAAAAAAAAAAAAAAAAAAAAAAAAAAAAAAAAAAAAAAAAAAAAAAACEAAAAYAAAAFAAAANEfAABXIQAAeCEAAAsjAAAAAAAAJgAAAAgAAAD/////AAAAAA=="/>
                </a:ext>
              </a:extLst>
            </p:cNvGrpSpPr>
            <p:nvPr/>
          </p:nvGrpSpPr>
          <p:grpSpPr>
            <a:xfrm>
              <a:off x="5172075" y="5419725"/>
              <a:ext cx="268605" cy="276860"/>
              <a:chOff x="5172075" y="5419725"/>
              <a:chExt cx="268605" cy="276860"/>
            </a:xfrm>
          </p:grpSpPr>
          <p:sp>
            <p:nvSpPr>
              <p:cNvPr id="550" name="Freeform 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gHwAAZiEAAGohAAD9IgAAAAAAACYAAAAIAAAA//////////8="/>
                  </a:ext>
                </a:extLst>
              </p:cNvSpPr>
              <p:nvPr/>
            </p:nvSpPr>
            <p:spPr>
              <a:xfrm>
                <a:off x="5181600" y="5429250"/>
                <a:ext cx="250190" cy="258445"/>
              </a:xfrm>
              <a:custGeom>
                <a:avLst/>
                <a:gdLst/>
                <a:ahLst/>
                <a:cxnLst/>
                <a:rect l="0" t="0" r="250190" b="258445"/>
                <a:pathLst>
                  <a:path w="250190" h="258445">
                    <a:moveTo>
                      <a:pt x="53612" y="0"/>
                    </a:moveTo>
                    <a:lnTo>
                      <a:pt x="196578" y="0"/>
                    </a:lnTo>
                    <a:cubicBezTo>
                      <a:pt x="226362" y="0"/>
                      <a:pt x="250190" y="24613"/>
                      <a:pt x="250190" y="55381"/>
                    </a:cubicBezTo>
                    <a:lnTo>
                      <a:pt x="250190" y="203063"/>
                    </a:lnTo>
                    <a:cubicBezTo>
                      <a:pt x="250190" y="233831"/>
                      <a:pt x="226362" y="258445"/>
                      <a:pt x="196578" y="258445"/>
                    </a:cubicBezTo>
                    <a:lnTo>
                      <a:pt x="53612" y="258445"/>
                    </a:lnTo>
                    <a:cubicBezTo>
                      <a:pt x="23828" y="258445"/>
                      <a:pt x="0" y="233831"/>
                      <a:pt x="0" y="203063"/>
                    </a:cubicBezTo>
                    <a:lnTo>
                      <a:pt x="0" y="55381"/>
                    </a:lnTo>
                    <a:cubicBezTo>
                      <a:pt x="0" y="24613"/>
                      <a:pt x="23828" y="0"/>
                      <a:pt x="53612"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549" name="Freeform 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dHwAA7SEAAGwhAAD/IgAAAAAAACYAAAAIAAAA//////////8="/>
                  </a:ext>
                </a:extLst>
              </p:cNvSpPr>
              <p:nvPr/>
            </p:nvSpPr>
            <p:spPr>
              <a:xfrm>
                <a:off x="5179695" y="5514975"/>
                <a:ext cx="253365" cy="173990"/>
              </a:xfrm>
              <a:custGeom>
                <a:avLst/>
                <a:gdLst/>
                <a:ahLst/>
                <a:cxnLst/>
                <a:rect l="0" t="0" r="253365" b="173990"/>
                <a:pathLst>
                  <a:path w="253365" h="173990">
                    <a:moveTo>
                      <a:pt x="0" y="9238"/>
                    </a:moveTo>
                    <a:lnTo>
                      <a:pt x="52163" y="3079"/>
                    </a:lnTo>
                    <a:lnTo>
                      <a:pt x="107307" y="0"/>
                    </a:lnTo>
                    <a:lnTo>
                      <a:pt x="178845" y="0"/>
                    </a:lnTo>
                    <a:lnTo>
                      <a:pt x="253365" y="10778"/>
                    </a:lnTo>
                    <a:lnTo>
                      <a:pt x="251874" y="107781"/>
                    </a:lnTo>
                    <a:lnTo>
                      <a:pt x="250384" y="138576"/>
                    </a:lnTo>
                    <a:lnTo>
                      <a:pt x="219086" y="172450"/>
                    </a:lnTo>
                    <a:lnTo>
                      <a:pt x="162451" y="172450"/>
                    </a:lnTo>
                    <a:lnTo>
                      <a:pt x="105817" y="173990"/>
                    </a:lnTo>
                    <a:lnTo>
                      <a:pt x="67067" y="172450"/>
                    </a:lnTo>
                    <a:lnTo>
                      <a:pt x="43221" y="172450"/>
                    </a:lnTo>
                    <a:lnTo>
                      <a:pt x="22355" y="161672"/>
                    </a:lnTo>
                    <a:lnTo>
                      <a:pt x="14903" y="153973"/>
                    </a:lnTo>
                    <a:lnTo>
                      <a:pt x="1490" y="133957"/>
                    </a:lnTo>
                    <a:lnTo>
                      <a:pt x="1490" y="32334"/>
                    </a:lnTo>
                    <a:lnTo>
                      <a:pt x="0" y="9238"/>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548" name="Freeform 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bHwAA6yEAAG8hAAACIwAAAAAAACYAAAAIAAAA//////////8="/>
                  </a:ext>
                </a:extLst>
              </p:cNvSpPr>
              <p:nvPr/>
            </p:nvSpPr>
            <p:spPr>
              <a:xfrm>
                <a:off x="5178425" y="5513705"/>
                <a:ext cx="256540" cy="177165"/>
              </a:xfrm>
              <a:custGeom>
                <a:avLst/>
                <a:gdLst/>
                <a:ahLst/>
                <a:cxnLst/>
                <a:rect l="0" t="0" r="256540" b="177165"/>
                <a:pathLst>
                  <a:path w="256540" h="177165">
                    <a:moveTo>
                      <a:pt x="1492" y="9243"/>
                    </a:moveTo>
                    <a:lnTo>
                      <a:pt x="53694" y="3081"/>
                    </a:lnTo>
                    <a:lnTo>
                      <a:pt x="53694" y="6162"/>
                    </a:lnTo>
                    <a:lnTo>
                      <a:pt x="1492" y="12324"/>
                    </a:lnTo>
                    <a:lnTo>
                      <a:pt x="1492" y="9243"/>
                    </a:lnTo>
                    <a:close/>
                    <a:moveTo>
                      <a:pt x="53694" y="3081"/>
                    </a:moveTo>
                    <a:lnTo>
                      <a:pt x="53694" y="4621"/>
                    </a:lnTo>
                    <a:lnTo>
                      <a:pt x="53694" y="3081"/>
                    </a:lnTo>
                    <a:close/>
                    <a:moveTo>
                      <a:pt x="53694" y="3081"/>
                    </a:moveTo>
                    <a:lnTo>
                      <a:pt x="108880" y="0"/>
                    </a:lnTo>
                    <a:lnTo>
                      <a:pt x="108880" y="3081"/>
                    </a:lnTo>
                    <a:lnTo>
                      <a:pt x="53694" y="6162"/>
                    </a:lnTo>
                    <a:lnTo>
                      <a:pt x="53694" y="3081"/>
                    </a:lnTo>
                    <a:close/>
                    <a:moveTo>
                      <a:pt x="108880" y="0"/>
                    </a:moveTo>
                    <a:lnTo>
                      <a:pt x="108880" y="1540"/>
                    </a:lnTo>
                    <a:lnTo>
                      <a:pt x="108880" y="0"/>
                    </a:lnTo>
                    <a:close/>
                    <a:moveTo>
                      <a:pt x="108880" y="0"/>
                    </a:moveTo>
                    <a:lnTo>
                      <a:pt x="180473" y="0"/>
                    </a:lnTo>
                    <a:lnTo>
                      <a:pt x="180473" y="3081"/>
                    </a:lnTo>
                    <a:lnTo>
                      <a:pt x="108880" y="3081"/>
                    </a:lnTo>
                    <a:lnTo>
                      <a:pt x="108880" y="0"/>
                    </a:lnTo>
                    <a:close/>
                    <a:moveTo>
                      <a:pt x="180473" y="0"/>
                    </a:moveTo>
                    <a:lnTo>
                      <a:pt x="180473" y="1540"/>
                    </a:lnTo>
                    <a:lnTo>
                      <a:pt x="180473" y="0"/>
                    </a:lnTo>
                    <a:close/>
                    <a:moveTo>
                      <a:pt x="180473" y="0"/>
                    </a:moveTo>
                    <a:lnTo>
                      <a:pt x="255048" y="9243"/>
                    </a:lnTo>
                    <a:lnTo>
                      <a:pt x="255048" y="13865"/>
                    </a:lnTo>
                    <a:lnTo>
                      <a:pt x="178981" y="3081"/>
                    </a:lnTo>
                    <a:lnTo>
                      <a:pt x="180473" y="0"/>
                    </a:lnTo>
                    <a:close/>
                    <a:moveTo>
                      <a:pt x="255048" y="9243"/>
                    </a:moveTo>
                    <a:lnTo>
                      <a:pt x="256540" y="9243"/>
                    </a:lnTo>
                    <a:lnTo>
                      <a:pt x="256540" y="12324"/>
                    </a:lnTo>
                    <a:lnTo>
                      <a:pt x="255048" y="12324"/>
                    </a:lnTo>
                    <a:lnTo>
                      <a:pt x="255048" y="9243"/>
                    </a:lnTo>
                    <a:close/>
                    <a:moveTo>
                      <a:pt x="256540" y="12324"/>
                    </a:moveTo>
                    <a:lnTo>
                      <a:pt x="255048" y="109380"/>
                    </a:lnTo>
                    <a:lnTo>
                      <a:pt x="252065" y="109380"/>
                    </a:lnTo>
                    <a:lnTo>
                      <a:pt x="253557" y="10783"/>
                    </a:lnTo>
                    <a:lnTo>
                      <a:pt x="256540" y="12324"/>
                    </a:lnTo>
                    <a:close/>
                    <a:moveTo>
                      <a:pt x="255048" y="109380"/>
                    </a:moveTo>
                    <a:lnTo>
                      <a:pt x="253557" y="109380"/>
                    </a:lnTo>
                    <a:lnTo>
                      <a:pt x="255048" y="109380"/>
                    </a:lnTo>
                    <a:close/>
                    <a:moveTo>
                      <a:pt x="255048" y="109380"/>
                    </a:moveTo>
                    <a:lnTo>
                      <a:pt x="253557" y="140191"/>
                    </a:lnTo>
                    <a:lnTo>
                      <a:pt x="250574" y="140191"/>
                    </a:lnTo>
                    <a:lnTo>
                      <a:pt x="252065" y="109380"/>
                    </a:lnTo>
                    <a:lnTo>
                      <a:pt x="255048" y="109380"/>
                    </a:lnTo>
                    <a:close/>
                    <a:moveTo>
                      <a:pt x="253557" y="140191"/>
                    </a:moveTo>
                    <a:lnTo>
                      <a:pt x="252065" y="140191"/>
                    </a:lnTo>
                    <a:lnTo>
                      <a:pt x="253557" y="140191"/>
                    </a:lnTo>
                    <a:close/>
                    <a:moveTo>
                      <a:pt x="253557" y="140191"/>
                    </a:moveTo>
                    <a:lnTo>
                      <a:pt x="222235" y="175624"/>
                    </a:lnTo>
                    <a:lnTo>
                      <a:pt x="219252" y="172543"/>
                    </a:lnTo>
                    <a:lnTo>
                      <a:pt x="250574" y="138650"/>
                    </a:lnTo>
                    <a:lnTo>
                      <a:pt x="253557" y="140191"/>
                    </a:lnTo>
                    <a:close/>
                    <a:moveTo>
                      <a:pt x="222235" y="175624"/>
                    </a:moveTo>
                    <a:lnTo>
                      <a:pt x="220744" y="175624"/>
                    </a:lnTo>
                    <a:lnTo>
                      <a:pt x="220744" y="174083"/>
                    </a:lnTo>
                    <a:lnTo>
                      <a:pt x="222235" y="175624"/>
                    </a:lnTo>
                    <a:close/>
                    <a:moveTo>
                      <a:pt x="220744" y="175624"/>
                    </a:moveTo>
                    <a:lnTo>
                      <a:pt x="164066" y="175624"/>
                    </a:lnTo>
                    <a:lnTo>
                      <a:pt x="164066" y="171002"/>
                    </a:lnTo>
                    <a:lnTo>
                      <a:pt x="220744" y="171002"/>
                    </a:lnTo>
                    <a:lnTo>
                      <a:pt x="220744" y="175624"/>
                    </a:lnTo>
                    <a:close/>
                    <a:moveTo>
                      <a:pt x="164066" y="171002"/>
                    </a:moveTo>
                    <a:lnTo>
                      <a:pt x="164066" y="174083"/>
                    </a:lnTo>
                    <a:lnTo>
                      <a:pt x="164066" y="171002"/>
                    </a:lnTo>
                    <a:close/>
                    <a:moveTo>
                      <a:pt x="164066" y="175624"/>
                    </a:moveTo>
                    <a:lnTo>
                      <a:pt x="107389" y="177165"/>
                    </a:lnTo>
                    <a:lnTo>
                      <a:pt x="107389" y="172543"/>
                    </a:lnTo>
                    <a:lnTo>
                      <a:pt x="164066" y="171002"/>
                    </a:lnTo>
                    <a:lnTo>
                      <a:pt x="164066" y="175624"/>
                    </a:lnTo>
                    <a:close/>
                    <a:moveTo>
                      <a:pt x="107389" y="177165"/>
                    </a:moveTo>
                    <a:lnTo>
                      <a:pt x="107389" y="175624"/>
                    </a:lnTo>
                    <a:lnTo>
                      <a:pt x="107389" y="177165"/>
                    </a:lnTo>
                    <a:close/>
                    <a:moveTo>
                      <a:pt x="107389" y="177165"/>
                    </a:moveTo>
                    <a:lnTo>
                      <a:pt x="68610" y="175624"/>
                    </a:lnTo>
                    <a:lnTo>
                      <a:pt x="68610" y="171002"/>
                    </a:lnTo>
                    <a:lnTo>
                      <a:pt x="107389" y="172543"/>
                    </a:lnTo>
                    <a:lnTo>
                      <a:pt x="107389" y="177165"/>
                    </a:lnTo>
                    <a:close/>
                    <a:moveTo>
                      <a:pt x="68610" y="171002"/>
                    </a:moveTo>
                    <a:lnTo>
                      <a:pt x="68610" y="174083"/>
                    </a:lnTo>
                    <a:lnTo>
                      <a:pt x="68610" y="171002"/>
                    </a:lnTo>
                    <a:close/>
                    <a:moveTo>
                      <a:pt x="68610" y="175624"/>
                    </a:moveTo>
                    <a:lnTo>
                      <a:pt x="44745" y="175624"/>
                    </a:lnTo>
                    <a:lnTo>
                      <a:pt x="44745" y="172543"/>
                    </a:lnTo>
                    <a:lnTo>
                      <a:pt x="68610" y="171002"/>
                    </a:lnTo>
                    <a:lnTo>
                      <a:pt x="68610" y="175624"/>
                    </a:lnTo>
                    <a:close/>
                    <a:moveTo>
                      <a:pt x="44745" y="175624"/>
                    </a:moveTo>
                    <a:lnTo>
                      <a:pt x="43254" y="175624"/>
                    </a:lnTo>
                    <a:lnTo>
                      <a:pt x="44745" y="174083"/>
                    </a:lnTo>
                    <a:lnTo>
                      <a:pt x="44745" y="175624"/>
                    </a:lnTo>
                    <a:close/>
                    <a:moveTo>
                      <a:pt x="43254" y="175624"/>
                    </a:moveTo>
                    <a:lnTo>
                      <a:pt x="22373" y="164840"/>
                    </a:lnTo>
                    <a:lnTo>
                      <a:pt x="23864" y="161759"/>
                    </a:lnTo>
                    <a:lnTo>
                      <a:pt x="44745" y="172543"/>
                    </a:lnTo>
                    <a:lnTo>
                      <a:pt x="43254" y="175624"/>
                    </a:lnTo>
                    <a:close/>
                    <a:moveTo>
                      <a:pt x="22373" y="164840"/>
                    </a:moveTo>
                    <a:lnTo>
                      <a:pt x="23864" y="163299"/>
                    </a:lnTo>
                    <a:lnTo>
                      <a:pt x="22373" y="164840"/>
                    </a:lnTo>
                    <a:close/>
                    <a:moveTo>
                      <a:pt x="22373" y="164840"/>
                    </a:moveTo>
                    <a:lnTo>
                      <a:pt x="14915" y="157137"/>
                    </a:lnTo>
                    <a:lnTo>
                      <a:pt x="17898" y="154056"/>
                    </a:lnTo>
                    <a:lnTo>
                      <a:pt x="25356" y="161759"/>
                    </a:lnTo>
                    <a:lnTo>
                      <a:pt x="22373" y="164840"/>
                    </a:lnTo>
                    <a:close/>
                    <a:moveTo>
                      <a:pt x="14915" y="157137"/>
                    </a:moveTo>
                    <a:lnTo>
                      <a:pt x="16407" y="155597"/>
                    </a:lnTo>
                    <a:lnTo>
                      <a:pt x="14915" y="157137"/>
                    </a:lnTo>
                    <a:close/>
                    <a:moveTo>
                      <a:pt x="14915" y="157137"/>
                    </a:moveTo>
                    <a:lnTo>
                      <a:pt x="1492" y="135569"/>
                    </a:lnTo>
                    <a:lnTo>
                      <a:pt x="4475" y="134029"/>
                    </a:lnTo>
                    <a:lnTo>
                      <a:pt x="17898" y="154056"/>
                    </a:lnTo>
                    <a:lnTo>
                      <a:pt x="14915" y="157137"/>
                    </a:lnTo>
                    <a:close/>
                    <a:moveTo>
                      <a:pt x="1492" y="135569"/>
                    </a:moveTo>
                    <a:lnTo>
                      <a:pt x="2983" y="135569"/>
                    </a:lnTo>
                    <a:lnTo>
                      <a:pt x="1492" y="135569"/>
                    </a:lnTo>
                    <a:close/>
                    <a:moveTo>
                      <a:pt x="1492" y="135569"/>
                    </a:moveTo>
                    <a:lnTo>
                      <a:pt x="1492" y="33892"/>
                    </a:lnTo>
                    <a:lnTo>
                      <a:pt x="4475" y="33892"/>
                    </a:lnTo>
                    <a:lnTo>
                      <a:pt x="5966" y="135569"/>
                    </a:lnTo>
                    <a:lnTo>
                      <a:pt x="1492" y="135569"/>
                    </a:lnTo>
                    <a:close/>
                    <a:moveTo>
                      <a:pt x="4475" y="33892"/>
                    </a:moveTo>
                    <a:lnTo>
                      <a:pt x="2983" y="33892"/>
                    </a:lnTo>
                    <a:lnTo>
                      <a:pt x="4475" y="33892"/>
                    </a:lnTo>
                    <a:close/>
                    <a:moveTo>
                      <a:pt x="1492" y="33892"/>
                    </a:moveTo>
                    <a:lnTo>
                      <a:pt x="0" y="10783"/>
                    </a:lnTo>
                    <a:lnTo>
                      <a:pt x="4475" y="10783"/>
                    </a:lnTo>
                    <a:lnTo>
                      <a:pt x="4475" y="33892"/>
                    </a:lnTo>
                    <a:lnTo>
                      <a:pt x="1492" y="33892"/>
                    </a:lnTo>
                    <a:close/>
                    <a:moveTo>
                      <a:pt x="0" y="10783"/>
                    </a:moveTo>
                    <a:lnTo>
                      <a:pt x="0" y="9243"/>
                    </a:lnTo>
                    <a:lnTo>
                      <a:pt x="1492" y="9243"/>
                    </a:lnTo>
                    <a:lnTo>
                      <a:pt x="1492" y="10783"/>
                    </a:lnTo>
                    <a:lnTo>
                      <a:pt x="0" y="10783"/>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47" name="Rectangle 1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g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NIAAAASIAAL0gAAAUIgAAAAAAACYAAAAIAAAA//////////8="/>
                  </a:ext>
                </a:extLst>
              </p:cNvSpPr>
              <p:nvPr/>
            </p:nvSpPr>
            <p:spPr>
              <a:xfrm>
                <a:off x="5291455" y="5527675"/>
                <a:ext cx="30480" cy="12065"/>
              </a:xfrm>
              <a:prstGeom prst="rect">
                <a:avLst/>
              </a:prstGeom>
              <a:solidFill>
                <a:srgbClr val="24211D"/>
              </a:solidFill>
              <a:ln>
                <a:noFill/>
              </a:ln>
              <a:effectLst/>
            </p:spPr>
            <p:txBody>
              <a:bodyPr vert="horz" wrap="square" lIns="91440" tIns="45720" rIns="91440" bIns="45720" numCol="1" spcCol="215900" anchor="t"/>
              <a:lstStyle/>
              <a:p>
                <a:pPr>
                  <a:defRPr lang="en-us"/>
                </a:pPr>
                <a:endParaRPr/>
              </a:p>
            </p:txBody>
          </p:sp>
          <p:sp>
            <p:nvSpPr>
              <p:cNvPr id="546" name="Freeform 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Cg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MIAAAvyEAAAohAAD8IQAAAAAAACYAAAAIAAAA//////////8="/>
                  </a:ext>
                </a:extLst>
              </p:cNvSpPr>
              <p:nvPr/>
            </p:nvSpPr>
            <p:spPr>
              <a:xfrm>
                <a:off x="5250180" y="5485765"/>
                <a:ext cx="120650" cy="38735"/>
              </a:xfrm>
              <a:custGeom>
                <a:avLst/>
                <a:gdLst/>
                <a:ahLst/>
                <a:cxnLst/>
                <a:rect l="0" t="0" r="120650" b="38735"/>
                <a:pathLst>
                  <a:path w="120650" h="38735">
                    <a:moveTo>
                      <a:pt x="0" y="1549"/>
                    </a:moveTo>
                    <a:cubicBezTo>
                      <a:pt x="41706" y="6197"/>
                      <a:pt x="78944" y="7747"/>
                      <a:pt x="120650" y="0"/>
                    </a:cubicBezTo>
                    <a:cubicBezTo>
                      <a:pt x="120650" y="10845"/>
                      <a:pt x="116181" y="26339"/>
                      <a:pt x="116181" y="35636"/>
                    </a:cubicBezTo>
                    <a:cubicBezTo>
                      <a:pt x="75965" y="37185"/>
                      <a:pt x="43196" y="34086"/>
                      <a:pt x="7448" y="38735"/>
                    </a:cubicBezTo>
                    <a:lnTo>
                      <a:pt x="0" y="1549"/>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545" name="Freeform 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IAAAvSEAAAwhAAD+IQAAAAAAACYAAAAIAAAA//////////8="/>
                  </a:ext>
                </a:extLst>
              </p:cNvSpPr>
              <p:nvPr/>
            </p:nvSpPr>
            <p:spPr>
              <a:xfrm>
                <a:off x="5248275" y="5484495"/>
                <a:ext cx="123825" cy="41275"/>
              </a:xfrm>
              <a:custGeom>
                <a:avLst/>
                <a:gdLst/>
                <a:ahLst/>
                <a:cxnLst/>
                <a:rect l="0" t="0" r="123825" b="41275"/>
                <a:pathLst>
                  <a:path w="123825" h="41275">
                    <a:moveTo>
                      <a:pt x="1491" y="0"/>
                    </a:moveTo>
                    <a:cubicBezTo>
                      <a:pt x="22378" y="3057"/>
                      <a:pt x="41772" y="4586"/>
                      <a:pt x="61166" y="4586"/>
                    </a:cubicBezTo>
                    <a:lnTo>
                      <a:pt x="61166" y="9172"/>
                    </a:lnTo>
                    <a:cubicBezTo>
                      <a:pt x="41772" y="9172"/>
                      <a:pt x="22378" y="7643"/>
                      <a:pt x="1491" y="4586"/>
                    </a:cubicBezTo>
                    <a:lnTo>
                      <a:pt x="1491" y="0"/>
                    </a:lnTo>
                    <a:close/>
                    <a:moveTo>
                      <a:pt x="61166" y="4586"/>
                    </a:moveTo>
                    <a:cubicBezTo>
                      <a:pt x="80560" y="4586"/>
                      <a:pt x="99955" y="3057"/>
                      <a:pt x="120841" y="0"/>
                    </a:cubicBezTo>
                    <a:lnTo>
                      <a:pt x="122333" y="4586"/>
                    </a:lnTo>
                    <a:cubicBezTo>
                      <a:pt x="101446" y="7643"/>
                      <a:pt x="80560" y="9172"/>
                      <a:pt x="61166" y="9172"/>
                    </a:cubicBezTo>
                    <a:lnTo>
                      <a:pt x="61166" y="4586"/>
                    </a:lnTo>
                    <a:close/>
                    <a:moveTo>
                      <a:pt x="120841" y="0"/>
                    </a:moveTo>
                    <a:lnTo>
                      <a:pt x="123825" y="0"/>
                    </a:lnTo>
                    <a:lnTo>
                      <a:pt x="123825" y="1528"/>
                    </a:lnTo>
                    <a:lnTo>
                      <a:pt x="122333" y="1528"/>
                    </a:lnTo>
                    <a:lnTo>
                      <a:pt x="120841" y="0"/>
                    </a:lnTo>
                    <a:close/>
                    <a:moveTo>
                      <a:pt x="123825" y="1528"/>
                    </a:moveTo>
                    <a:cubicBezTo>
                      <a:pt x="123825" y="7643"/>
                      <a:pt x="123825" y="13758"/>
                      <a:pt x="122333" y="19873"/>
                    </a:cubicBezTo>
                    <a:lnTo>
                      <a:pt x="117857" y="19873"/>
                    </a:lnTo>
                    <a:cubicBezTo>
                      <a:pt x="119349" y="13758"/>
                      <a:pt x="120841" y="7643"/>
                      <a:pt x="119349" y="3057"/>
                    </a:cubicBezTo>
                    <a:lnTo>
                      <a:pt x="123825" y="1528"/>
                    </a:lnTo>
                    <a:close/>
                    <a:moveTo>
                      <a:pt x="122333" y="19873"/>
                    </a:moveTo>
                    <a:cubicBezTo>
                      <a:pt x="120841" y="25987"/>
                      <a:pt x="119349" y="32102"/>
                      <a:pt x="120841" y="36688"/>
                    </a:cubicBezTo>
                    <a:lnTo>
                      <a:pt x="116365" y="38217"/>
                    </a:lnTo>
                    <a:cubicBezTo>
                      <a:pt x="116365" y="32102"/>
                      <a:pt x="116365" y="25987"/>
                      <a:pt x="117857" y="19873"/>
                    </a:cubicBezTo>
                    <a:lnTo>
                      <a:pt x="122333" y="19873"/>
                    </a:lnTo>
                    <a:close/>
                    <a:moveTo>
                      <a:pt x="120841" y="36688"/>
                    </a:moveTo>
                    <a:lnTo>
                      <a:pt x="120841" y="39746"/>
                    </a:lnTo>
                    <a:lnTo>
                      <a:pt x="117857" y="39746"/>
                    </a:lnTo>
                    <a:lnTo>
                      <a:pt x="117857" y="36688"/>
                    </a:lnTo>
                    <a:lnTo>
                      <a:pt x="120841" y="36688"/>
                    </a:lnTo>
                    <a:close/>
                    <a:moveTo>
                      <a:pt x="117857" y="39746"/>
                    </a:moveTo>
                    <a:cubicBezTo>
                      <a:pt x="102938" y="39746"/>
                      <a:pt x="89512" y="39746"/>
                      <a:pt x="76085" y="39746"/>
                    </a:cubicBezTo>
                    <a:lnTo>
                      <a:pt x="76085" y="35160"/>
                    </a:lnTo>
                    <a:cubicBezTo>
                      <a:pt x="89512" y="35160"/>
                      <a:pt x="102938" y="35160"/>
                      <a:pt x="117857" y="35160"/>
                    </a:cubicBezTo>
                    <a:lnTo>
                      <a:pt x="117857" y="39746"/>
                    </a:lnTo>
                    <a:close/>
                    <a:moveTo>
                      <a:pt x="76085" y="39746"/>
                    </a:moveTo>
                    <a:cubicBezTo>
                      <a:pt x="53707" y="39746"/>
                      <a:pt x="31329" y="38217"/>
                      <a:pt x="8951" y="41275"/>
                    </a:cubicBezTo>
                    <a:lnTo>
                      <a:pt x="8951" y="36688"/>
                    </a:lnTo>
                    <a:cubicBezTo>
                      <a:pt x="31329" y="35160"/>
                      <a:pt x="53707" y="35160"/>
                      <a:pt x="76085" y="35160"/>
                    </a:cubicBezTo>
                    <a:lnTo>
                      <a:pt x="76085" y="39746"/>
                    </a:lnTo>
                    <a:close/>
                    <a:moveTo>
                      <a:pt x="8951" y="41275"/>
                    </a:moveTo>
                    <a:lnTo>
                      <a:pt x="7459" y="41275"/>
                    </a:lnTo>
                    <a:lnTo>
                      <a:pt x="5967" y="39746"/>
                    </a:lnTo>
                    <a:lnTo>
                      <a:pt x="8951" y="39746"/>
                    </a:lnTo>
                    <a:lnTo>
                      <a:pt x="8951" y="41275"/>
                    </a:lnTo>
                    <a:close/>
                    <a:moveTo>
                      <a:pt x="5967" y="39746"/>
                    </a:moveTo>
                    <a:lnTo>
                      <a:pt x="0" y="3057"/>
                    </a:lnTo>
                    <a:lnTo>
                      <a:pt x="2983" y="3057"/>
                    </a:lnTo>
                    <a:lnTo>
                      <a:pt x="10443" y="38217"/>
                    </a:lnTo>
                    <a:lnTo>
                      <a:pt x="5967" y="39746"/>
                    </a:lnTo>
                    <a:close/>
                    <a:moveTo>
                      <a:pt x="0" y="3057"/>
                    </a:moveTo>
                    <a:lnTo>
                      <a:pt x="0" y="0"/>
                    </a:lnTo>
                    <a:lnTo>
                      <a:pt x="1491" y="0"/>
                    </a:lnTo>
                    <a:lnTo>
                      <a:pt x="1491" y="3057"/>
                    </a:lnTo>
                    <a:lnTo>
                      <a:pt x="0" y="3057"/>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44" name="Freeform 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A+Bg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rIAAAvyEAACIhAABsIgAAAAAAACYAAAAIAAAA//////////8="/>
                  </a:ext>
                </a:extLst>
              </p:cNvSpPr>
              <p:nvPr/>
            </p:nvSpPr>
            <p:spPr>
              <a:xfrm>
                <a:off x="5310505" y="5485765"/>
                <a:ext cx="75565" cy="109855"/>
              </a:xfrm>
              <a:custGeom>
                <a:avLst/>
                <a:gdLst/>
                <a:ahLst/>
                <a:cxnLst/>
                <a:rect l="0" t="0" r="75565" b="109855"/>
                <a:pathLst>
                  <a:path w="75565" h="109855">
                    <a:moveTo>
                      <a:pt x="58940" y="0"/>
                    </a:moveTo>
                    <a:lnTo>
                      <a:pt x="0" y="60342"/>
                    </a:lnTo>
                    <a:lnTo>
                      <a:pt x="30226" y="109855"/>
                    </a:lnTo>
                    <a:lnTo>
                      <a:pt x="75565" y="29397"/>
                    </a:lnTo>
                    <a:lnTo>
                      <a:pt x="58940"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543" name="Freeform 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IAAAuiEAACYhAABwIgAAAAAAACYAAAAIAAAA//////////8="/>
                  </a:ext>
                </a:extLst>
              </p:cNvSpPr>
              <p:nvPr/>
            </p:nvSpPr>
            <p:spPr>
              <a:xfrm>
                <a:off x="5307965" y="5482590"/>
                <a:ext cx="80645" cy="115570"/>
              </a:xfrm>
              <a:custGeom>
                <a:avLst/>
                <a:gdLst/>
                <a:ahLst/>
                <a:cxnLst/>
                <a:rect l="0" t="0" r="80645" b="115570"/>
                <a:pathLst>
                  <a:path w="80645" h="115570">
                    <a:moveTo>
                      <a:pt x="62723" y="4623"/>
                    </a:moveTo>
                    <a:lnTo>
                      <a:pt x="4480" y="64719"/>
                    </a:lnTo>
                    <a:lnTo>
                      <a:pt x="1493" y="61637"/>
                    </a:lnTo>
                    <a:lnTo>
                      <a:pt x="59737" y="1541"/>
                    </a:lnTo>
                    <a:lnTo>
                      <a:pt x="62723" y="4623"/>
                    </a:lnTo>
                    <a:close/>
                    <a:moveTo>
                      <a:pt x="1493" y="64719"/>
                    </a:moveTo>
                    <a:lnTo>
                      <a:pt x="0" y="63178"/>
                    </a:lnTo>
                    <a:lnTo>
                      <a:pt x="1493" y="61637"/>
                    </a:lnTo>
                    <a:lnTo>
                      <a:pt x="2986" y="63178"/>
                    </a:lnTo>
                    <a:lnTo>
                      <a:pt x="1493" y="64719"/>
                    </a:lnTo>
                    <a:close/>
                    <a:moveTo>
                      <a:pt x="4480" y="61637"/>
                    </a:moveTo>
                    <a:lnTo>
                      <a:pt x="34348" y="110947"/>
                    </a:lnTo>
                    <a:lnTo>
                      <a:pt x="31361" y="112488"/>
                    </a:lnTo>
                    <a:lnTo>
                      <a:pt x="1493" y="64719"/>
                    </a:lnTo>
                    <a:lnTo>
                      <a:pt x="4480" y="61637"/>
                    </a:lnTo>
                    <a:close/>
                    <a:moveTo>
                      <a:pt x="34348" y="112488"/>
                    </a:moveTo>
                    <a:lnTo>
                      <a:pt x="32855" y="115570"/>
                    </a:lnTo>
                    <a:lnTo>
                      <a:pt x="31361" y="112488"/>
                    </a:lnTo>
                    <a:lnTo>
                      <a:pt x="32855" y="112488"/>
                    </a:lnTo>
                    <a:lnTo>
                      <a:pt x="34348" y="112488"/>
                    </a:lnTo>
                    <a:close/>
                    <a:moveTo>
                      <a:pt x="31361" y="110947"/>
                    </a:moveTo>
                    <a:lnTo>
                      <a:pt x="76164" y="30819"/>
                    </a:lnTo>
                    <a:lnTo>
                      <a:pt x="79151" y="33901"/>
                    </a:lnTo>
                    <a:lnTo>
                      <a:pt x="34348" y="112488"/>
                    </a:lnTo>
                    <a:lnTo>
                      <a:pt x="31361" y="110947"/>
                    </a:lnTo>
                    <a:close/>
                    <a:moveTo>
                      <a:pt x="79151" y="30819"/>
                    </a:moveTo>
                    <a:lnTo>
                      <a:pt x="80645" y="32360"/>
                    </a:lnTo>
                    <a:lnTo>
                      <a:pt x="79151" y="33901"/>
                    </a:lnTo>
                    <a:lnTo>
                      <a:pt x="77658" y="32360"/>
                    </a:lnTo>
                    <a:lnTo>
                      <a:pt x="79151" y="30819"/>
                    </a:lnTo>
                    <a:close/>
                    <a:moveTo>
                      <a:pt x="76164" y="33901"/>
                    </a:moveTo>
                    <a:lnTo>
                      <a:pt x="59737" y="4623"/>
                    </a:lnTo>
                    <a:lnTo>
                      <a:pt x="64217" y="1541"/>
                    </a:lnTo>
                    <a:lnTo>
                      <a:pt x="79151" y="30819"/>
                    </a:lnTo>
                    <a:lnTo>
                      <a:pt x="76164" y="33901"/>
                    </a:lnTo>
                    <a:close/>
                    <a:moveTo>
                      <a:pt x="59737" y="1541"/>
                    </a:moveTo>
                    <a:lnTo>
                      <a:pt x="62723" y="0"/>
                    </a:lnTo>
                    <a:lnTo>
                      <a:pt x="64217" y="1541"/>
                    </a:lnTo>
                    <a:lnTo>
                      <a:pt x="61230" y="3082"/>
                    </a:lnTo>
                    <a:lnTo>
                      <a:pt x="59737" y="154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42" name="Freeform 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IAAAwiEAAKAgAABtIgAAAAAAACYAAAAIAAAA//////////8="/>
                  </a:ext>
                </a:extLst>
              </p:cNvSpPr>
              <p:nvPr/>
            </p:nvSpPr>
            <p:spPr>
              <a:xfrm>
                <a:off x="5230495" y="5487670"/>
                <a:ext cx="73025" cy="108585"/>
              </a:xfrm>
              <a:custGeom>
                <a:avLst/>
                <a:gdLst/>
                <a:ahLst/>
                <a:cxnLst/>
                <a:rect l="0" t="0" r="73025" b="108585"/>
                <a:pathLst>
                  <a:path w="73025" h="108585">
                    <a:moveTo>
                      <a:pt x="19373" y="0"/>
                    </a:moveTo>
                    <a:lnTo>
                      <a:pt x="73025" y="61174"/>
                    </a:lnTo>
                    <a:lnTo>
                      <a:pt x="44709" y="108585"/>
                    </a:lnTo>
                    <a:lnTo>
                      <a:pt x="0" y="30587"/>
                    </a:lnTo>
                    <a:lnTo>
                      <a:pt x="19373"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541" name="Freeform 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IAAAuiEAAKIgAAByIgAAAAAAACYAAAAIAAAA//////////8="/>
                  </a:ext>
                </a:extLst>
              </p:cNvSpPr>
              <p:nvPr/>
            </p:nvSpPr>
            <p:spPr>
              <a:xfrm>
                <a:off x="5228590" y="5482590"/>
                <a:ext cx="76200" cy="116840"/>
              </a:xfrm>
              <a:custGeom>
                <a:avLst/>
                <a:gdLst/>
                <a:ahLst/>
                <a:cxnLst/>
                <a:rect l="0" t="0" r="76200" b="116840"/>
                <a:pathLst>
                  <a:path w="76200" h="116840">
                    <a:moveTo>
                      <a:pt x="22412" y="3075"/>
                    </a:moveTo>
                    <a:lnTo>
                      <a:pt x="76200" y="64569"/>
                    </a:lnTo>
                    <a:lnTo>
                      <a:pt x="73212" y="67644"/>
                    </a:lnTo>
                    <a:lnTo>
                      <a:pt x="19424" y="4612"/>
                    </a:lnTo>
                    <a:lnTo>
                      <a:pt x="22412" y="3075"/>
                    </a:lnTo>
                    <a:close/>
                    <a:moveTo>
                      <a:pt x="76200" y="64569"/>
                    </a:moveTo>
                    <a:lnTo>
                      <a:pt x="76200" y="66107"/>
                    </a:lnTo>
                    <a:lnTo>
                      <a:pt x="76200" y="67644"/>
                    </a:lnTo>
                    <a:lnTo>
                      <a:pt x="74706" y="66107"/>
                    </a:lnTo>
                    <a:lnTo>
                      <a:pt x="76200" y="64569"/>
                    </a:lnTo>
                    <a:close/>
                    <a:moveTo>
                      <a:pt x="76200" y="67644"/>
                    </a:moveTo>
                    <a:lnTo>
                      <a:pt x="47812" y="113765"/>
                    </a:lnTo>
                    <a:lnTo>
                      <a:pt x="44824" y="112228"/>
                    </a:lnTo>
                    <a:lnTo>
                      <a:pt x="71718" y="66107"/>
                    </a:lnTo>
                    <a:lnTo>
                      <a:pt x="76200" y="67644"/>
                    </a:lnTo>
                    <a:close/>
                    <a:moveTo>
                      <a:pt x="47812" y="113765"/>
                    </a:moveTo>
                    <a:lnTo>
                      <a:pt x="46318" y="116840"/>
                    </a:lnTo>
                    <a:lnTo>
                      <a:pt x="44824" y="113765"/>
                    </a:lnTo>
                    <a:lnTo>
                      <a:pt x="46318" y="113765"/>
                    </a:lnTo>
                    <a:lnTo>
                      <a:pt x="47812" y="113765"/>
                    </a:lnTo>
                    <a:close/>
                    <a:moveTo>
                      <a:pt x="44824" y="113765"/>
                    </a:moveTo>
                    <a:lnTo>
                      <a:pt x="0" y="36897"/>
                    </a:lnTo>
                    <a:lnTo>
                      <a:pt x="2988" y="35359"/>
                    </a:lnTo>
                    <a:lnTo>
                      <a:pt x="47812" y="112228"/>
                    </a:lnTo>
                    <a:lnTo>
                      <a:pt x="44824" y="113765"/>
                    </a:lnTo>
                    <a:close/>
                    <a:moveTo>
                      <a:pt x="0" y="36897"/>
                    </a:moveTo>
                    <a:lnTo>
                      <a:pt x="0" y="35359"/>
                    </a:lnTo>
                    <a:lnTo>
                      <a:pt x="1494" y="35359"/>
                    </a:lnTo>
                    <a:lnTo>
                      <a:pt x="0" y="36897"/>
                    </a:lnTo>
                    <a:close/>
                    <a:moveTo>
                      <a:pt x="0" y="35359"/>
                    </a:moveTo>
                    <a:lnTo>
                      <a:pt x="19424" y="3075"/>
                    </a:lnTo>
                    <a:lnTo>
                      <a:pt x="22412" y="4612"/>
                    </a:lnTo>
                    <a:lnTo>
                      <a:pt x="2988" y="36897"/>
                    </a:lnTo>
                    <a:lnTo>
                      <a:pt x="0" y="35359"/>
                    </a:lnTo>
                    <a:close/>
                    <a:moveTo>
                      <a:pt x="19424" y="3075"/>
                    </a:moveTo>
                    <a:lnTo>
                      <a:pt x="20918" y="0"/>
                    </a:lnTo>
                    <a:lnTo>
                      <a:pt x="22412" y="3075"/>
                    </a:lnTo>
                    <a:lnTo>
                      <a:pt x="20918" y="4612"/>
                    </a:lnTo>
                    <a:lnTo>
                      <a:pt x="19424" y="307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40" name="Freeform 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IAAAOCIAAJsgAAD9IgAAAAAAACYAAAAIAAAA//////////8="/>
                  </a:ext>
                </a:extLst>
              </p:cNvSpPr>
              <p:nvPr/>
            </p:nvSpPr>
            <p:spPr>
              <a:xfrm>
                <a:off x="5287010" y="5562600"/>
                <a:ext cx="13335" cy="125095"/>
              </a:xfrm>
              <a:custGeom>
                <a:avLst/>
                <a:gdLst/>
                <a:ahLst/>
                <a:cxnLst/>
                <a:rect l="0" t="0" r="13335" b="125095"/>
                <a:pathLst>
                  <a:path w="13335" h="125095">
                    <a:moveTo>
                      <a:pt x="10371" y="0"/>
                    </a:moveTo>
                    <a:lnTo>
                      <a:pt x="7408" y="1544"/>
                    </a:lnTo>
                    <a:lnTo>
                      <a:pt x="7408" y="0"/>
                    </a:lnTo>
                    <a:lnTo>
                      <a:pt x="10371" y="0"/>
                    </a:lnTo>
                    <a:close/>
                    <a:moveTo>
                      <a:pt x="10371" y="0"/>
                    </a:moveTo>
                    <a:cubicBezTo>
                      <a:pt x="10371" y="3088"/>
                      <a:pt x="11853" y="4633"/>
                      <a:pt x="11853" y="7721"/>
                    </a:cubicBezTo>
                    <a:lnTo>
                      <a:pt x="7408" y="7721"/>
                    </a:lnTo>
                    <a:cubicBezTo>
                      <a:pt x="7408" y="6177"/>
                      <a:pt x="7408" y="3088"/>
                      <a:pt x="7408" y="1544"/>
                    </a:cubicBezTo>
                    <a:lnTo>
                      <a:pt x="10371" y="0"/>
                    </a:lnTo>
                    <a:close/>
                    <a:moveTo>
                      <a:pt x="11853" y="7721"/>
                    </a:moveTo>
                    <a:cubicBezTo>
                      <a:pt x="11853" y="12355"/>
                      <a:pt x="13335" y="16988"/>
                      <a:pt x="13335" y="23165"/>
                    </a:cubicBezTo>
                    <a:lnTo>
                      <a:pt x="8890" y="23165"/>
                    </a:lnTo>
                    <a:cubicBezTo>
                      <a:pt x="8890" y="18532"/>
                      <a:pt x="8890" y="12355"/>
                      <a:pt x="7408" y="7721"/>
                    </a:cubicBezTo>
                    <a:lnTo>
                      <a:pt x="11853" y="7721"/>
                    </a:lnTo>
                    <a:close/>
                    <a:moveTo>
                      <a:pt x="13335" y="23165"/>
                    </a:moveTo>
                    <a:lnTo>
                      <a:pt x="8890" y="23165"/>
                    </a:lnTo>
                    <a:lnTo>
                      <a:pt x="13335" y="23165"/>
                    </a:lnTo>
                    <a:close/>
                    <a:moveTo>
                      <a:pt x="13335" y="23165"/>
                    </a:moveTo>
                    <a:lnTo>
                      <a:pt x="11853" y="23165"/>
                    </a:lnTo>
                    <a:lnTo>
                      <a:pt x="13335" y="23165"/>
                    </a:lnTo>
                    <a:close/>
                    <a:moveTo>
                      <a:pt x="13335" y="23165"/>
                    </a:moveTo>
                    <a:cubicBezTo>
                      <a:pt x="13335" y="29343"/>
                      <a:pt x="11853" y="35520"/>
                      <a:pt x="11853" y="41698"/>
                    </a:cubicBezTo>
                    <a:lnTo>
                      <a:pt x="7408" y="40153"/>
                    </a:lnTo>
                    <a:cubicBezTo>
                      <a:pt x="8890" y="33976"/>
                      <a:pt x="8890" y="29343"/>
                      <a:pt x="8890" y="23165"/>
                    </a:cubicBezTo>
                    <a:lnTo>
                      <a:pt x="13335" y="23165"/>
                    </a:lnTo>
                    <a:close/>
                    <a:moveTo>
                      <a:pt x="11853" y="41698"/>
                    </a:moveTo>
                    <a:lnTo>
                      <a:pt x="7408" y="41698"/>
                    </a:lnTo>
                    <a:lnTo>
                      <a:pt x="7408" y="40153"/>
                    </a:lnTo>
                    <a:lnTo>
                      <a:pt x="11853" y="41698"/>
                    </a:lnTo>
                    <a:close/>
                    <a:moveTo>
                      <a:pt x="11853" y="41698"/>
                    </a:moveTo>
                    <a:cubicBezTo>
                      <a:pt x="11853" y="44787"/>
                      <a:pt x="10371" y="47875"/>
                      <a:pt x="10371" y="49420"/>
                    </a:cubicBezTo>
                    <a:lnTo>
                      <a:pt x="5926" y="49420"/>
                    </a:lnTo>
                    <a:cubicBezTo>
                      <a:pt x="7408" y="46331"/>
                      <a:pt x="7408" y="43242"/>
                      <a:pt x="7408" y="41698"/>
                    </a:cubicBezTo>
                    <a:lnTo>
                      <a:pt x="11853" y="41698"/>
                    </a:lnTo>
                    <a:close/>
                    <a:moveTo>
                      <a:pt x="10371" y="49420"/>
                    </a:moveTo>
                    <a:cubicBezTo>
                      <a:pt x="8890" y="52509"/>
                      <a:pt x="8890" y="55597"/>
                      <a:pt x="8890" y="58686"/>
                    </a:cubicBezTo>
                    <a:lnTo>
                      <a:pt x="4445" y="58686"/>
                    </a:lnTo>
                    <a:cubicBezTo>
                      <a:pt x="4445" y="55597"/>
                      <a:pt x="5926" y="52509"/>
                      <a:pt x="5926" y="49420"/>
                    </a:cubicBezTo>
                    <a:lnTo>
                      <a:pt x="10371" y="49420"/>
                    </a:lnTo>
                    <a:close/>
                    <a:moveTo>
                      <a:pt x="8890" y="58686"/>
                    </a:moveTo>
                    <a:cubicBezTo>
                      <a:pt x="7408" y="66408"/>
                      <a:pt x="7408" y="72585"/>
                      <a:pt x="7408" y="80307"/>
                    </a:cubicBezTo>
                    <a:lnTo>
                      <a:pt x="2963" y="80307"/>
                    </a:lnTo>
                    <a:cubicBezTo>
                      <a:pt x="2963" y="72585"/>
                      <a:pt x="2963" y="64864"/>
                      <a:pt x="4445" y="58686"/>
                    </a:cubicBezTo>
                    <a:lnTo>
                      <a:pt x="8890" y="58686"/>
                    </a:lnTo>
                    <a:close/>
                    <a:moveTo>
                      <a:pt x="7408" y="80307"/>
                    </a:moveTo>
                    <a:cubicBezTo>
                      <a:pt x="7408" y="81852"/>
                      <a:pt x="7408" y="84941"/>
                      <a:pt x="5926" y="88029"/>
                    </a:cubicBezTo>
                    <a:lnTo>
                      <a:pt x="2963" y="88029"/>
                    </a:lnTo>
                    <a:cubicBezTo>
                      <a:pt x="2963" y="84941"/>
                      <a:pt x="2963" y="81852"/>
                      <a:pt x="2963" y="80307"/>
                    </a:cubicBezTo>
                    <a:lnTo>
                      <a:pt x="7408" y="80307"/>
                    </a:lnTo>
                    <a:close/>
                    <a:moveTo>
                      <a:pt x="5926" y="88029"/>
                    </a:moveTo>
                    <a:lnTo>
                      <a:pt x="2963" y="88029"/>
                    </a:lnTo>
                    <a:lnTo>
                      <a:pt x="5926" y="88029"/>
                    </a:lnTo>
                    <a:close/>
                    <a:moveTo>
                      <a:pt x="5926" y="88029"/>
                    </a:moveTo>
                    <a:cubicBezTo>
                      <a:pt x="5926" y="91118"/>
                      <a:pt x="5926" y="94207"/>
                      <a:pt x="5926" y="97296"/>
                    </a:cubicBezTo>
                    <a:lnTo>
                      <a:pt x="1481" y="97296"/>
                    </a:lnTo>
                    <a:cubicBezTo>
                      <a:pt x="2963" y="94207"/>
                      <a:pt x="2963" y="91118"/>
                      <a:pt x="2963" y="88029"/>
                    </a:cubicBezTo>
                    <a:lnTo>
                      <a:pt x="5926" y="88029"/>
                    </a:lnTo>
                    <a:close/>
                    <a:moveTo>
                      <a:pt x="5926" y="97296"/>
                    </a:moveTo>
                    <a:cubicBezTo>
                      <a:pt x="5926" y="103473"/>
                      <a:pt x="4445" y="109651"/>
                      <a:pt x="5926" y="115828"/>
                    </a:cubicBezTo>
                    <a:lnTo>
                      <a:pt x="1481" y="117373"/>
                    </a:lnTo>
                    <a:cubicBezTo>
                      <a:pt x="0" y="109651"/>
                      <a:pt x="1481" y="103473"/>
                      <a:pt x="1481" y="97296"/>
                    </a:cubicBezTo>
                    <a:lnTo>
                      <a:pt x="5926" y="97296"/>
                    </a:lnTo>
                    <a:close/>
                    <a:moveTo>
                      <a:pt x="5926" y="115828"/>
                    </a:moveTo>
                    <a:lnTo>
                      <a:pt x="5926" y="125095"/>
                    </a:lnTo>
                    <a:lnTo>
                      <a:pt x="2963" y="125095"/>
                    </a:lnTo>
                    <a:lnTo>
                      <a:pt x="1481" y="117373"/>
                    </a:lnTo>
                    <a:lnTo>
                      <a:pt x="5926" y="115828"/>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39" name="Freeform 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g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xIAAAOCIAAMMgAAD9IgAAAAAAACYAAAAIAAAA//////////8="/>
                  </a:ext>
                </a:extLst>
              </p:cNvSpPr>
              <p:nvPr/>
            </p:nvSpPr>
            <p:spPr>
              <a:xfrm>
                <a:off x="5314315" y="5562600"/>
                <a:ext cx="11430" cy="125095"/>
              </a:xfrm>
              <a:custGeom>
                <a:avLst/>
                <a:gdLst/>
                <a:ahLst/>
                <a:cxnLst/>
                <a:rect l="0" t="0" r="11430" b="125095"/>
                <a:pathLst>
                  <a:path w="11430" h="125095">
                    <a:moveTo>
                      <a:pt x="8573" y="0"/>
                    </a:moveTo>
                    <a:lnTo>
                      <a:pt x="5715" y="1544"/>
                    </a:lnTo>
                    <a:lnTo>
                      <a:pt x="5715" y="0"/>
                    </a:lnTo>
                    <a:lnTo>
                      <a:pt x="8573" y="0"/>
                    </a:lnTo>
                    <a:close/>
                    <a:moveTo>
                      <a:pt x="8573" y="0"/>
                    </a:moveTo>
                    <a:cubicBezTo>
                      <a:pt x="8573" y="3088"/>
                      <a:pt x="10001" y="4633"/>
                      <a:pt x="10001" y="7721"/>
                    </a:cubicBezTo>
                    <a:lnTo>
                      <a:pt x="5715" y="7721"/>
                    </a:lnTo>
                    <a:cubicBezTo>
                      <a:pt x="5715" y="6177"/>
                      <a:pt x="5715" y="3088"/>
                      <a:pt x="5715" y="1544"/>
                    </a:cubicBezTo>
                    <a:lnTo>
                      <a:pt x="8573" y="0"/>
                    </a:lnTo>
                    <a:close/>
                    <a:moveTo>
                      <a:pt x="10001" y="7721"/>
                    </a:moveTo>
                    <a:cubicBezTo>
                      <a:pt x="10001" y="12355"/>
                      <a:pt x="11430" y="16988"/>
                      <a:pt x="11430" y="23165"/>
                    </a:cubicBezTo>
                    <a:lnTo>
                      <a:pt x="7144" y="23165"/>
                    </a:lnTo>
                    <a:cubicBezTo>
                      <a:pt x="7144" y="18532"/>
                      <a:pt x="7144" y="12355"/>
                      <a:pt x="5715" y="7721"/>
                    </a:cubicBezTo>
                    <a:lnTo>
                      <a:pt x="10001" y="7721"/>
                    </a:lnTo>
                    <a:close/>
                    <a:moveTo>
                      <a:pt x="11430" y="23165"/>
                    </a:moveTo>
                    <a:lnTo>
                      <a:pt x="7144" y="23165"/>
                    </a:lnTo>
                    <a:lnTo>
                      <a:pt x="11430" y="23165"/>
                    </a:lnTo>
                    <a:close/>
                    <a:moveTo>
                      <a:pt x="11430" y="23165"/>
                    </a:moveTo>
                    <a:lnTo>
                      <a:pt x="10001" y="23165"/>
                    </a:lnTo>
                    <a:lnTo>
                      <a:pt x="11430" y="23165"/>
                    </a:lnTo>
                    <a:close/>
                    <a:moveTo>
                      <a:pt x="11430" y="23165"/>
                    </a:moveTo>
                    <a:cubicBezTo>
                      <a:pt x="11430" y="29343"/>
                      <a:pt x="10001" y="35520"/>
                      <a:pt x="10001" y="41698"/>
                    </a:cubicBezTo>
                    <a:lnTo>
                      <a:pt x="5715" y="40153"/>
                    </a:lnTo>
                    <a:cubicBezTo>
                      <a:pt x="7144" y="33976"/>
                      <a:pt x="7144" y="29343"/>
                      <a:pt x="7144" y="23165"/>
                    </a:cubicBezTo>
                    <a:lnTo>
                      <a:pt x="11430" y="23165"/>
                    </a:lnTo>
                    <a:close/>
                    <a:moveTo>
                      <a:pt x="10001" y="41698"/>
                    </a:moveTo>
                    <a:cubicBezTo>
                      <a:pt x="10001" y="41698"/>
                      <a:pt x="10001" y="41698"/>
                      <a:pt x="10001" y="41698"/>
                    </a:cubicBezTo>
                    <a:lnTo>
                      <a:pt x="5715" y="41698"/>
                    </a:lnTo>
                    <a:cubicBezTo>
                      <a:pt x="5715" y="40153"/>
                      <a:pt x="5715" y="40153"/>
                      <a:pt x="5715" y="40153"/>
                    </a:cubicBezTo>
                    <a:lnTo>
                      <a:pt x="10001" y="41698"/>
                    </a:lnTo>
                    <a:close/>
                    <a:moveTo>
                      <a:pt x="10001" y="41698"/>
                    </a:moveTo>
                    <a:lnTo>
                      <a:pt x="10001" y="43242"/>
                    </a:lnTo>
                    <a:lnTo>
                      <a:pt x="10001" y="41698"/>
                    </a:lnTo>
                    <a:lnTo>
                      <a:pt x="7144" y="41698"/>
                    </a:lnTo>
                    <a:lnTo>
                      <a:pt x="10001" y="41698"/>
                    </a:lnTo>
                    <a:close/>
                    <a:moveTo>
                      <a:pt x="10001" y="41698"/>
                    </a:moveTo>
                    <a:cubicBezTo>
                      <a:pt x="10001" y="44787"/>
                      <a:pt x="8573" y="47875"/>
                      <a:pt x="8573" y="49420"/>
                    </a:cubicBezTo>
                    <a:lnTo>
                      <a:pt x="4286" y="49420"/>
                    </a:lnTo>
                    <a:cubicBezTo>
                      <a:pt x="4286" y="46331"/>
                      <a:pt x="5715" y="43242"/>
                      <a:pt x="5715" y="41698"/>
                    </a:cubicBezTo>
                    <a:lnTo>
                      <a:pt x="10001" y="41698"/>
                    </a:lnTo>
                    <a:close/>
                    <a:moveTo>
                      <a:pt x="8573" y="49420"/>
                    </a:moveTo>
                    <a:cubicBezTo>
                      <a:pt x="7144" y="52509"/>
                      <a:pt x="7144" y="55597"/>
                      <a:pt x="7144" y="58686"/>
                    </a:cubicBezTo>
                    <a:lnTo>
                      <a:pt x="2858" y="58686"/>
                    </a:lnTo>
                    <a:cubicBezTo>
                      <a:pt x="2858" y="55597"/>
                      <a:pt x="4286" y="52509"/>
                      <a:pt x="4286" y="49420"/>
                    </a:cubicBezTo>
                    <a:lnTo>
                      <a:pt x="8573" y="49420"/>
                    </a:lnTo>
                    <a:close/>
                    <a:moveTo>
                      <a:pt x="7144" y="58686"/>
                    </a:moveTo>
                    <a:cubicBezTo>
                      <a:pt x="5715" y="66408"/>
                      <a:pt x="5715" y="72585"/>
                      <a:pt x="5715" y="80307"/>
                    </a:cubicBezTo>
                    <a:lnTo>
                      <a:pt x="1429" y="80307"/>
                    </a:lnTo>
                    <a:cubicBezTo>
                      <a:pt x="1429" y="72585"/>
                      <a:pt x="1429" y="64864"/>
                      <a:pt x="2858" y="58686"/>
                    </a:cubicBezTo>
                    <a:lnTo>
                      <a:pt x="7144" y="58686"/>
                    </a:lnTo>
                    <a:close/>
                    <a:moveTo>
                      <a:pt x="5715" y="80307"/>
                    </a:moveTo>
                    <a:cubicBezTo>
                      <a:pt x="5715" y="81852"/>
                      <a:pt x="5715" y="84941"/>
                      <a:pt x="4286" y="88029"/>
                    </a:cubicBezTo>
                    <a:lnTo>
                      <a:pt x="1429" y="88029"/>
                    </a:lnTo>
                    <a:cubicBezTo>
                      <a:pt x="1429" y="84941"/>
                      <a:pt x="1429" y="81852"/>
                      <a:pt x="1429" y="80307"/>
                    </a:cubicBezTo>
                    <a:lnTo>
                      <a:pt x="5715" y="80307"/>
                    </a:lnTo>
                    <a:close/>
                    <a:moveTo>
                      <a:pt x="4286" y="88029"/>
                    </a:moveTo>
                    <a:cubicBezTo>
                      <a:pt x="4286" y="88029"/>
                      <a:pt x="4286" y="89574"/>
                      <a:pt x="4286" y="89574"/>
                    </a:cubicBezTo>
                    <a:lnTo>
                      <a:pt x="1429" y="89574"/>
                    </a:lnTo>
                    <a:cubicBezTo>
                      <a:pt x="1429" y="89574"/>
                      <a:pt x="1429" y="88029"/>
                      <a:pt x="1429" y="88029"/>
                    </a:cubicBezTo>
                    <a:lnTo>
                      <a:pt x="4286" y="88029"/>
                    </a:lnTo>
                    <a:close/>
                    <a:moveTo>
                      <a:pt x="4286" y="89574"/>
                    </a:moveTo>
                    <a:cubicBezTo>
                      <a:pt x="4286" y="100384"/>
                      <a:pt x="2858" y="115828"/>
                      <a:pt x="4286" y="125095"/>
                    </a:cubicBezTo>
                    <a:lnTo>
                      <a:pt x="0" y="125095"/>
                    </a:lnTo>
                    <a:cubicBezTo>
                      <a:pt x="0" y="115828"/>
                      <a:pt x="0" y="100384"/>
                      <a:pt x="1429" y="89574"/>
                    </a:cubicBezTo>
                    <a:lnTo>
                      <a:pt x="4286" y="8957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38" name="Oval 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Apsp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eIAAAeiIAAKsgAACJIgAAAAAAACYAAAAIAAAA//////////8="/>
                  </a:ext>
                </a:extLst>
              </p:cNvSpPr>
              <p:nvPr/>
            </p:nvSpPr>
            <p:spPr>
              <a:xfrm>
                <a:off x="5302250" y="5604510"/>
                <a:ext cx="8255" cy="952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37" name="Freeform 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o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WIAAAbSIAAK4gAACLIgAAAAAAACYAAAAIAAAA//////////8="/>
                  </a:ext>
                </a:extLst>
              </p:cNvSpPr>
              <p:nvPr/>
            </p:nvSpPr>
            <p:spPr>
              <a:xfrm>
                <a:off x="5297170" y="5596255"/>
                <a:ext cx="15240" cy="19050"/>
              </a:xfrm>
              <a:custGeom>
                <a:avLst/>
                <a:gdLst/>
                <a:ahLst/>
                <a:cxnLst/>
                <a:rect l="0" t="0" r="15240" b="19050"/>
                <a:pathLst>
                  <a:path w="15240" h="19050">
                    <a:moveTo>
                      <a:pt x="9144" y="15875"/>
                    </a:moveTo>
                    <a:lnTo>
                      <a:pt x="9144" y="19050"/>
                    </a:lnTo>
                    <a:lnTo>
                      <a:pt x="9144" y="15875"/>
                    </a:lnTo>
                    <a:close/>
                    <a:moveTo>
                      <a:pt x="9144" y="15875"/>
                    </a:moveTo>
                    <a:cubicBezTo>
                      <a:pt x="9144" y="15875"/>
                      <a:pt x="10668" y="15875"/>
                      <a:pt x="10668" y="14288"/>
                    </a:cubicBezTo>
                    <a:lnTo>
                      <a:pt x="13716" y="17463"/>
                    </a:lnTo>
                    <a:cubicBezTo>
                      <a:pt x="12192" y="19050"/>
                      <a:pt x="10668" y="19050"/>
                      <a:pt x="9144" y="19050"/>
                    </a:cubicBezTo>
                    <a:lnTo>
                      <a:pt x="9144" y="15875"/>
                    </a:lnTo>
                    <a:close/>
                    <a:moveTo>
                      <a:pt x="10668" y="14288"/>
                    </a:moveTo>
                    <a:cubicBezTo>
                      <a:pt x="10668" y="14288"/>
                      <a:pt x="12192" y="12700"/>
                      <a:pt x="12192" y="12700"/>
                    </a:cubicBezTo>
                    <a:lnTo>
                      <a:pt x="15240" y="12700"/>
                    </a:lnTo>
                    <a:cubicBezTo>
                      <a:pt x="15240" y="14288"/>
                      <a:pt x="15240" y="15875"/>
                      <a:pt x="13716" y="17463"/>
                    </a:cubicBezTo>
                    <a:lnTo>
                      <a:pt x="10668" y="14288"/>
                    </a:lnTo>
                    <a:close/>
                    <a:moveTo>
                      <a:pt x="12192" y="12700"/>
                    </a:moveTo>
                    <a:lnTo>
                      <a:pt x="15240" y="12700"/>
                    </a:lnTo>
                    <a:lnTo>
                      <a:pt x="12192" y="12700"/>
                    </a:lnTo>
                    <a:close/>
                    <a:moveTo>
                      <a:pt x="12192" y="12700"/>
                    </a:moveTo>
                    <a:lnTo>
                      <a:pt x="15240" y="12700"/>
                    </a:lnTo>
                    <a:lnTo>
                      <a:pt x="12192" y="12700"/>
                    </a:lnTo>
                    <a:close/>
                    <a:moveTo>
                      <a:pt x="12192" y="12700"/>
                    </a:moveTo>
                    <a:cubicBezTo>
                      <a:pt x="12192" y="12700"/>
                      <a:pt x="10668" y="11113"/>
                      <a:pt x="10668" y="11113"/>
                    </a:cubicBezTo>
                    <a:lnTo>
                      <a:pt x="13716" y="7938"/>
                    </a:lnTo>
                    <a:cubicBezTo>
                      <a:pt x="15240" y="9525"/>
                      <a:pt x="15240" y="11113"/>
                      <a:pt x="15240" y="12700"/>
                    </a:cubicBezTo>
                    <a:lnTo>
                      <a:pt x="12192" y="12700"/>
                    </a:lnTo>
                    <a:close/>
                    <a:moveTo>
                      <a:pt x="10668" y="11113"/>
                    </a:moveTo>
                    <a:lnTo>
                      <a:pt x="0" y="0"/>
                    </a:lnTo>
                    <a:lnTo>
                      <a:pt x="10668" y="11113"/>
                    </a:lnTo>
                    <a:lnTo>
                      <a:pt x="12192" y="9525"/>
                    </a:lnTo>
                    <a:lnTo>
                      <a:pt x="10668" y="11113"/>
                    </a:lnTo>
                    <a:close/>
                    <a:moveTo>
                      <a:pt x="10668" y="11113"/>
                    </a:moveTo>
                    <a:cubicBezTo>
                      <a:pt x="10668" y="9525"/>
                      <a:pt x="9144" y="9525"/>
                      <a:pt x="9144" y="9525"/>
                    </a:cubicBezTo>
                    <a:lnTo>
                      <a:pt x="9144" y="6350"/>
                    </a:lnTo>
                    <a:cubicBezTo>
                      <a:pt x="10668" y="6350"/>
                      <a:pt x="12192" y="6350"/>
                      <a:pt x="13716" y="7938"/>
                    </a:cubicBezTo>
                    <a:lnTo>
                      <a:pt x="10668" y="11113"/>
                    </a:lnTo>
                    <a:close/>
                    <a:moveTo>
                      <a:pt x="9144" y="9525"/>
                    </a:moveTo>
                    <a:lnTo>
                      <a:pt x="9144" y="6350"/>
                    </a:lnTo>
                    <a:lnTo>
                      <a:pt x="9144" y="9525"/>
                    </a:lnTo>
                    <a:close/>
                    <a:moveTo>
                      <a:pt x="9144" y="9525"/>
                    </a:moveTo>
                    <a:lnTo>
                      <a:pt x="9144" y="6350"/>
                    </a:lnTo>
                    <a:lnTo>
                      <a:pt x="9144" y="9525"/>
                    </a:lnTo>
                    <a:close/>
                    <a:moveTo>
                      <a:pt x="9144" y="9525"/>
                    </a:moveTo>
                    <a:cubicBezTo>
                      <a:pt x="7620" y="9525"/>
                      <a:pt x="7620" y="9525"/>
                      <a:pt x="7620" y="11113"/>
                    </a:cubicBezTo>
                    <a:lnTo>
                      <a:pt x="4572" y="7938"/>
                    </a:lnTo>
                    <a:cubicBezTo>
                      <a:pt x="6096" y="6350"/>
                      <a:pt x="7620" y="6350"/>
                      <a:pt x="9144" y="6350"/>
                    </a:cubicBezTo>
                    <a:lnTo>
                      <a:pt x="9144" y="9525"/>
                    </a:lnTo>
                    <a:close/>
                    <a:moveTo>
                      <a:pt x="7620" y="11113"/>
                    </a:moveTo>
                    <a:cubicBezTo>
                      <a:pt x="6096" y="11113"/>
                      <a:pt x="6096" y="12700"/>
                      <a:pt x="6096" y="12700"/>
                    </a:cubicBezTo>
                    <a:lnTo>
                      <a:pt x="1524" y="12700"/>
                    </a:lnTo>
                    <a:cubicBezTo>
                      <a:pt x="3048" y="11113"/>
                      <a:pt x="3048" y="9525"/>
                      <a:pt x="4572" y="7938"/>
                    </a:cubicBezTo>
                    <a:lnTo>
                      <a:pt x="7620" y="11113"/>
                    </a:lnTo>
                    <a:close/>
                    <a:moveTo>
                      <a:pt x="6096" y="12700"/>
                    </a:moveTo>
                    <a:lnTo>
                      <a:pt x="1524" y="12700"/>
                    </a:lnTo>
                    <a:lnTo>
                      <a:pt x="6096" y="12700"/>
                    </a:lnTo>
                    <a:close/>
                    <a:moveTo>
                      <a:pt x="6096" y="12700"/>
                    </a:moveTo>
                    <a:lnTo>
                      <a:pt x="1524" y="12700"/>
                    </a:lnTo>
                    <a:lnTo>
                      <a:pt x="6096" y="12700"/>
                    </a:lnTo>
                    <a:close/>
                    <a:moveTo>
                      <a:pt x="6096" y="12700"/>
                    </a:moveTo>
                    <a:cubicBezTo>
                      <a:pt x="6096" y="12700"/>
                      <a:pt x="6096" y="14288"/>
                      <a:pt x="7620" y="14288"/>
                    </a:cubicBezTo>
                    <a:lnTo>
                      <a:pt x="4572" y="17463"/>
                    </a:lnTo>
                    <a:cubicBezTo>
                      <a:pt x="3048" y="15875"/>
                      <a:pt x="3048" y="14288"/>
                      <a:pt x="1524" y="12700"/>
                    </a:cubicBezTo>
                    <a:lnTo>
                      <a:pt x="6096" y="12700"/>
                    </a:lnTo>
                    <a:close/>
                    <a:moveTo>
                      <a:pt x="7620" y="14288"/>
                    </a:moveTo>
                    <a:cubicBezTo>
                      <a:pt x="7620" y="15875"/>
                      <a:pt x="7620" y="15875"/>
                      <a:pt x="9144" y="15875"/>
                    </a:cubicBezTo>
                    <a:lnTo>
                      <a:pt x="9144" y="19050"/>
                    </a:lnTo>
                    <a:cubicBezTo>
                      <a:pt x="7620" y="19050"/>
                      <a:pt x="6096" y="19050"/>
                      <a:pt x="4572" y="17463"/>
                    </a:cubicBezTo>
                    <a:lnTo>
                      <a:pt x="7620" y="14288"/>
                    </a:lnTo>
                    <a:close/>
                    <a:moveTo>
                      <a:pt x="9144" y="15875"/>
                    </a:moveTo>
                    <a:lnTo>
                      <a:pt x="9144" y="19050"/>
                    </a:lnTo>
                    <a:lnTo>
                      <a:pt x="9144" y="1587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36" name="Oval 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Qr37Y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IAAA3SIAAKUgAADsIgAAAAAAACYAAAAIAAAA//////////8="/>
                  </a:ext>
                </a:extLst>
              </p:cNvSpPr>
              <p:nvPr/>
            </p:nvSpPr>
            <p:spPr>
              <a:xfrm>
                <a:off x="5297170" y="5667375"/>
                <a:ext cx="9525" cy="952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35" name="Freeform 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PIAAAzyIAAKogAADuIgAAAAAAACYAAAAIAAAA//////////8="/>
                  </a:ext>
                </a:extLst>
              </p:cNvSpPr>
              <p:nvPr/>
            </p:nvSpPr>
            <p:spPr>
              <a:xfrm>
                <a:off x="5292725" y="5658485"/>
                <a:ext cx="17145" cy="19685"/>
              </a:xfrm>
              <a:custGeom>
                <a:avLst/>
                <a:gdLst/>
                <a:ahLst/>
                <a:cxnLst/>
                <a:rect l="0" t="0" r="17145" b="19685"/>
                <a:pathLst>
                  <a:path w="17145" h="19685">
                    <a:moveTo>
                      <a:pt x="9351" y="16656"/>
                    </a:moveTo>
                    <a:lnTo>
                      <a:pt x="9351" y="19685"/>
                    </a:lnTo>
                    <a:lnTo>
                      <a:pt x="9351" y="16656"/>
                    </a:lnTo>
                    <a:close/>
                    <a:moveTo>
                      <a:pt x="9351" y="16656"/>
                    </a:moveTo>
                    <a:cubicBezTo>
                      <a:pt x="10910" y="16656"/>
                      <a:pt x="10910" y="15142"/>
                      <a:pt x="12469" y="15142"/>
                    </a:cubicBezTo>
                    <a:lnTo>
                      <a:pt x="14027" y="18170"/>
                    </a:lnTo>
                    <a:cubicBezTo>
                      <a:pt x="14027" y="19685"/>
                      <a:pt x="12469" y="19685"/>
                      <a:pt x="9351" y="19685"/>
                    </a:cubicBezTo>
                    <a:lnTo>
                      <a:pt x="9351" y="16656"/>
                    </a:lnTo>
                    <a:close/>
                    <a:moveTo>
                      <a:pt x="12469" y="15142"/>
                    </a:moveTo>
                    <a:cubicBezTo>
                      <a:pt x="12469" y="15142"/>
                      <a:pt x="12469" y="13628"/>
                      <a:pt x="12469" y="13628"/>
                    </a:cubicBezTo>
                    <a:lnTo>
                      <a:pt x="17145" y="13628"/>
                    </a:lnTo>
                    <a:cubicBezTo>
                      <a:pt x="17145" y="15142"/>
                      <a:pt x="15586" y="16656"/>
                      <a:pt x="14027" y="18170"/>
                    </a:cubicBezTo>
                    <a:lnTo>
                      <a:pt x="12469" y="15142"/>
                    </a:lnTo>
                    <a:close/>
                    <a:moveTo>
                      <a:pt x="12469" y="13628"/>
                    </a:moveTo>
                    <a:lnTo>
                      <a:pt x="17145" y="13628"/>
                    </a:lnTo>
                    <a:lnTo>
                      <a:pt x="12469" y="13628"/>
                    </a:lnTo>
                    <a:close/>
                    <a:moveTo>
                      <a:pt x="12469" y="13628"/>
                    </a:moveTo>
                    <a:lnTo>
                      <a:pt x="17145" y="13628"/>
                    </a:lnTo>
                    <a:lnTo>
                      <a:pt x="12469" y="13628"/>
                    </a:lnTo>
                    <a:close/>
                    <a:moveTo>
                      <a:pt x="12469" y="13628"/>
                    </a:moveTo>
                    <a:cubicBezTo>
                      <a:pt x="12469" y="12113"/>
                      <a:pt x="12469" y="12113"/>
                      <a:pt x="12469" y="12113"/>
                    </a:cubicBezTo>
                    <a:lnTo>
                      <a:pt x="14027" y="9085"/>
                    </a:lnTo>
                    <a:cubicBezTo>
                      <a:pt x="15586" y="10599"/>
                      <a:pt x="17145" y="12113"/>
                      <a:pt x="17145" y="13628"/>
                    </a:cubicBezTo>
                    <a:lnTo>
                      <a:pt x="12469" y="13628"/>
                    </a:lnTo>
                    <a:close/>
                    <a:moveTo>
                      <a:pt x="12469" y="12113"/>
                    </a:moveTo>
                    <a:lnTo>
                      <a:pt x="0" y="0"/>
                    </a:lnTo>
                    <a:lnTo>
                      <a:pt x="12469" y="12113"/>
                    </a:lnTo>
                    <a:lnTo>
                      <a:pt x="14027" y="10599"/>
                    </a:lnTo>
                    <a:lnTo>
                      <a:pt x="12469" y="12113"/>
                    </a:lnTo>
                    <a:close/>
                    <a:moveTo>
                      <a:pt x="12469" y="12113"/>
                    </a:moveTo>
                    <a:cubicBezTo>
                      <a:pt x="10910" y="10599"/>
                      <a:pt x="10910" y="10599"/>
                      <a:pt x="9351" y="10599"/>
                    </a:cubicBezTo>
                    <a:lnTo>
                      <a:pt x="9351" y="6056"/>
                    </a:lnTo>
                    <a:cubicBezTo>
                      <a:pt x="12469" y="6056"/>
                      <a:pt x="14027" y="7571"/>
                      <a:pt x="14027" y="9085"/>
                    </a:cubicBezTo>
                    <a:lnTo>
                      <a:pt x="12469" y="12113"/>
                    </a:lnTo>
                    <a:close/>
                    <a:moveTo>
                      <a:pt x="9351" y="10599"/>
                    </a:moveTo>
                    <a:lnTo>
                      <a:pt x="9351" y="6056"/>
                    </a:lnTo>
                    <a:lnTo>
                      <a:pt x="9351" y="10599"/>
                    </a:lnTo>
                    <a:close/>
                    <a:moveTo>
                      <a:pt x="9351" y="10599"/>
                    </a:moveTo>
                    <a:lnTo>
                      <a:pt x="9351" y="6056"/>
                    </a:lnTo>
                    <a:lnTo>
                      <a:pt x="9351" y="10599"/>
                    </a:lnTo>
                    <a:close/>
                    <a:moveTo>
                      <a:pt x="9351" y="10599"/>
                    </a:moveTo>
                    <a:cubicBezTo>
                      <a:pt x="9351" y="10599"/>
                      <a:pt x="7793" y="10599"/>
                      <a:pt x="7793" y="12113"/>
                    </a:cubicBezTo>
                    <a:lnTo>
                      <a:pt x="4675" y="9085"/>
                    </a:lnTo>
                    <a:cubicBezTo>
                      <a:pt x="6234" y="7571"/>
                      <a:pt x="7793" y="6056"/>
                      <a:pt x="9351" y="6056"/>
                    </a:cubicBezTo>
                    <a:lnTo>
                      <a:pt x="9351" y="10599"/>
                    </a:lnTo>
                    <a:close/>
                    <a:moveTo>
                      <a:pt x="7793" y="12113"/>
                    </a:moveTo>
                    <a:cubicBezTo>
                      <a:pt x="7793" y="12113"/>
                      <a:pt x="7793" y="12113"/>
                      <a:pt x="7793" y="13628"/>
                    </a:cubicBezTo>
                    <a:lnTo>
                      <a:pt x="3117" y="13628"/>
                    </a:lnTo>
                    <a:cubicBezTo>
                      <a:pt x="3117" y="12113"/>
                      <a:pt x="3117" y="10599"/>
                      <a:pt x="4675" y="9085"/>
                    </a:cubicBezTo>
                    <a:lnTo>
                      <a:pt x="7793" y="12113"/>
                    </a:lnTo>
                    <a:close/>
                    <a:moveTo>
                      <a:pt x="7793" y="13628"/>
                    </a:moveTo>
                    <a:lnTo>
                      <a:pt x="3117" y="13628"/>
                    </a:lnTo>
                    <a:lnTo>
                      <a:pt x="7793" y="13628"/>
                    </a:lnTo>
                    <a:close/>
                    <a:moveTo>
                      <a:pt x="7793" y="13628"/>
                    </a:moveTo>
                    <a:lnTo>
                      <a:pt x="3117" y="13628"/>
                    </a:lnTo>
                    <a:lnTo>
                      <a:pt x="7793" y="13628"/>
                    </a:lnTo>
                    <a:close/>
                    <a:moveTo>
                      <a:pt x="7793" y="13628"/>
                    </a:moveTo>
                    <a:cubicBezTo>
                      <a:pt x="7793" y="13628"/>
                      <a:pt x="7793" y="15142"/>
                      <a:pt x="7793" y="15142"/>
                    </a:cubicBezTo>
                    <a:lnTo>
                      <a:pt x="4675" y="18170"/>
                    </a:lnTo>
                    <a:cubicBezTo>
                      <a:pt x="3117" y="16656"/>
                      <a:pt x="3117" y="15142"/>
                      <a:pt x="3117" y="13628"/>
                    </a:cubicBezTo>
                    <a:lnTo>
                      <a:pt x="7793" y="13628"/>
                    </a:lnTo>
                    <a:close/>
                    <a:moveTo>
                      <a:pt x="7793" y="15142"/>
                    </a:moveTo>
                    <a:cubicBezTo>
                      <a:pt x="7793" y="15142"/>
                      <a:pt x="9351" y="16656"/>
                      <a:pt x="9351" y="16656"/>
                    </a:cubicBezTo>
                    <a:lnTo>
                      <a:pt x="9351" y="19685"/>
                    </a:lnTo>
                    <a:cubicBezTo>
                      <a:pt x="7793" y="19685"/>
                      <a:pt x="6234" y="19685"/>
                      <a:pt x="4675" y="18170"/>
                    </a:cubicBezTo>
                    <a:lnTo>
                      <a:pt x="7793" y="15142"/>
                    </a:lnTo>
                    <a:close/>
                    <a:moveTo>
                      <a:pt x="9351" y="16656"/>
                    </a:moveTo>
                    <a:lnTo>
                      <a:pt x="9351" y="19685"/>
                    </a:lnTo>
                    <a:lnTo>
                      <a:pt x="9351" y="16656"/>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34" name="Freeform 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IAAAMSIAALEgAAA7IgAAAAAAACYAAAAIAAAA//////////8="/>
                  </a:ext>
                </a:extLst>
              </p:cNvSpPr>
              <p:nvPr/>
            </p:nvSpPr>
            <p:spPr>
              <a:xfrm>
                <a:off x="5302250" y="5558155"/>
                <a:ext cx="12065" cy="6350"/>
              </a:xfrm>
              <a:custGeom>
                <a:avLst/>
                <a:gdLst/>
                <a:ahLst/>
                <a:cxnLst/>
                <a:rect l="0" t="0" r="12065" b="6350"/>
                <a:pathLst>
                  <a:path w="12065" h="6350">
                    <a:moveTo>
                      <a:pt x="0" y="1588"/>
                    </a:moveTo>
                    <a:lnTo>
                      <a:pt x="12065" y="0"/>
                    </a:lnTo>
                    <a:lnTo>
                      <a:pt x="12065" y="4763"/>
                    </a:lnTo>
                    <a:lnTo>
                      <a:pt x="1508" y="6350"/>
                    </a:lnTo>
                    <a:lnTo>
                      <a:pt x="0" y="1588"/>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33" name="Freeform 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HwAAVyEAAHghAAALIwAAAAAAACYAAAAIAAAA//////////8="/>
                  </a:ext>
                </a:extLst>
              </p:cNvSpPr>
              <p:nvPr/>
            </p:nvSpPr>
            <p:spPr>
              <a:xfrm>
                <a:off x="5172075" y="5419725"/>
                <a:ext cx="268605" cy="276860"/>
              </a:xfrm>
              <a:custGeom>
                <a:avLst/>
                <a:gdLst/>
                <a:ahLst/>
                <a:cxnLst/>
                <a:rect l="0" t="0" r="268605" b="276860"/>
                <a:pathLst>
                  <a:path w="268605" h="276860">
                    <a:moveTo>
                      <a:pt x="205930" y="0"/>
                    </a:moveTo>
                    <a:lnTo>
                      <a:pt x="62674" y="0"/>
                    </a:lnTo>
                    <a:cubicBezTo>
                      <a:pt x="28352" y="0"/>
                      <a:pt x="0" y="29224"/>
                      <a:pt x="0" y="64601"/>
                    </a:cubicBezTo>
                    <a:lnTo>
                      <a:pt x="0" y="212259"/>
                    </a:lnTo>
                    <a:cubicBezTo>
                      <a:pt x="0" y="247636"/>
                      <a:pt x="28352" y="275322"/>
                      <a:pt x="62674" y="276860"/>
                    </a:cubicBezTo>
                    <a:lnTo>
                      <a:pt x="205930" y="276860"/>
                    </a:lnTo>
                    <a:cubicBezTo>
                      <a:pt x="240252" y="275322"/>
                      <a:pt x="267112" y="247636"/>
                      <a:pt x="268605" y="212259"/>
                    </a:cubicBezTo>
                    <a:lnTo>
                      <a:pt x="268605" y="64601"/>
                    </a:lnTo>
                    <a:cubicBezTo>
                      <a:pt x="267112" y="29224"/>
                      <a:pt x="240252" y="0"/>
                      <a:pt x="205930" y="0"/>
                    </a:cubicBezTo>
                    <a:close/>
                    <a:moveTo>
                      <a:pt x="62674" y="18457"/>
                    </a:moveTo>
                    <a:lnTo>
                      <a:pt x="205930" y="18457"/>
                    </a:lnTo>
                    <a:cubicBezTo>
                      <a:pt x="229806" y="18457"/>
                      <a:pt x="250698" y="38453"/>
                      <a:pt x="250698" y="64601"/>
                    </a:cubicBezTo>
                    <a:lnTo>
                      <a:pt x="250698" y="212259"/>
                    </a:lnTo>
                    <a:cubicBezTo>
                      <a:pt x="250698" y="236869"/>
                      <a:pt x="229806" y="258403"/>
                      <a:pt x="205930" y="258403"/>
                    </a:cubicBezTo>
                    <a:lnTo>
                      <a:pt x="62674" y="258403"/>
                    </a:lnTo>
                    <a:cubicBezTo>
                      <a:pt x="37306" y="258403"/>
                      <a:pt x="17907" y="236869"/>
                      <a:pt x="17907" y="212259"/>
                    </a:cubicBezTo>
                    <a:lnTo>
                      <a:pt x="17907" y="64601"/>
                    </a:lnTo>
                    <a:cubicBezTo>
                      <a:pt x="17907" y="38453"/>
                      <a:pt x="37306" y="18457"/>
                      <a:pt x="62674" y="18457"/>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531" name="Rectangle 3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zIQAA6Q8AAFIjAACUEQAAAAAAACYAAAAIAAAA//////////8="/>
                </a:ext>
              </a:extLst>
            </p:cNvSpPr>
            <p:nvPr/>
          </p:nvSpPr>
          <p:spPr>
            <a:xfrm>
              <a:off x="5478145" y="2586355"/>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518" name="Group 3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YhAADqDwAAWCMAAJsRAAAAAAAAJgAAAAgAAAD/////AAAAAA=="/>
                </a:ext>
              </a:extLst>
            </p:cNvGrpSpPr>
            <p:nvPr/>
          </p:nvGrpSpPr>
          <p:grpSpPr>
            <a:xfrm>
              <a:off x="5480050" y="2586990"/>
              <a:ext cx="265430" cy="274955"/>
              <a:chOff x="5480050" y="2586990"/>
              <a:chExt cx="265430" cy="274955"/>
            </a:xfrm>
          </p:grpSpPr>
          <p:sp>
            <p:nvSpPr>
              <p:cNvPr id="530" name="Freeform 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DIQAA+A8AAEsjAACMEQAAAAAAACYAAAAIAAAA//////////8="/>
                  </a:ext>
                </a:extLst>
              </p:cNvSpPr>
              <p:nvPr/>
            </p:nvSpPr>
            <p:spPr>
              <a:xfrm>
                <a:off x="5488305" y="2595880"/>
                <a:ext cx="248920" cy="256540"/>
              </a:xfrm>
              <a:custGeom>
                <a:avLst/>
                <a:gdLst/>
                <a:ahLst/>
                <a:cxnLst/>
                <a:rect l="0" t="0" r="248920" b="256540"/>
                <a:pathLst>
                  <a:path w="248920" h="256540">
                    <a:moveTo>
                      <a:pt x="52846" y="0"/>
                    </a:moveTo>
                    <a:cubicBezTo>
                      <a:pt x="196074" y="0"/>
                      <a:pt x="196074" y="0"/>
                      <a:pt x="196074" y="0"/>
                    </a:cubicBezTo>
                    <a:cubicBezTo>
                      <a:pt x="225213" y="0"/>
                      <a:pt x="248920" y="24941"/>
                      <a:pt x="248920" y="54973"/>
                    </a:cubicBezTo>
                    <a:cubicBezTo>
                      <a:pt x="248920" y="202076"/>
                      <a:pt x="248920" y="202076"/>
                      <a:pt x="248920" y="202076"/>
                    </a:cubicBezTo>
                    <a:cubicBezTo>
                      <a:pt x="248920" y="232108"/>
                      <a:pt x="225213" y="256540"/>
                      <a:pt x="196074" y="256540"/>
                    </a:cubicBezTo>
                    <a:cubicBezTo>
                      <a:pt x="52846" y="256540"/>
                      <a:pt x="52846" y="256540"/>
                      <a:pt x="52846" y="256540"/>
                    </a:cubicBezTo>
                    <a:cubicBezTo>
                      <a:pt x="24201" y="256540"/>
                      <a:pt x="0" y="232108"/>
                      <a:pt x="0" y="202076"/>
                    </a:cubicBezTo>
                    <a:cubicBezTo>
                      <a:pt x="0" y="54973"/>
                      <a:pt x="0" y="54973"/>
                      <a:pt x="0" y="54973"/>
                    </a:cubicBezTo>
                    <a:cubicBezTo>
                      <a:pt x="0" y="24941"/>
                      <a:pt x="24201" y="0"/>
                      <a:pt x="52846"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529" name="Freeform 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2IQAA6g8AAFgjAACbEQAAAAAAACYAAAAIAAAA//////////8="/>
                  </a:ext>
                </a:extLst>
              </p:cNvSpPr>
              <p:nvPr/>
            </p:nvSpPr>
            <p:spPr>
              <a:xfrm>
                <a:off x="5480050" y="2586990"/>
                <a:ext cx="265430" cy="274955"/>
              </a:xfrm>
              <a:custGeom>
                <a:avLst/>
                <a:gdLst/>
                <a:ahLst/>
                <a:cxnLst/>
                <a:rect l="0" t="0" r="265430" b="274955"/>
                <a:pathLst>
                  <a:path w="265430" h="274955">
                    <a:moveTo>
                      <a:pt x="204253" y="0"/>
                    </a:moveTo>
                    <a:cubicBezTo>
                      <a:pt x="61177" y="0"/>
                      <a:pt x="61177" y="0"/>
                      <a:pt x="61177" y="0"/>
                    </a:cubicBezTo>
                    <a:cubicBezTo>
                      <a:pt x="27628" y="0"/>
                      <a:pt x="0" y="28566"/>
                      <a:pt x="0" y="63765"/>
                    </a:cubicBezTo>
                    <a:cubicBezTo>
                      <a:pt x="0" y="211189"/>
                      <a:pt x="0" y="211189"/>
                      <a:pt x="0" y="211189"/>
                    </a:cubicBezTo>
                    <a:cubicBezTo>
                      <a:pt x="0" y="245878"/>
                      <a:pt x="27628" y="274444"/>
                      <a:pt x="61177" y="274955"/>
                    </a:cubicBezTo>
                    <a:cubicBezTo>
                      <a:pt x="204253" y="274955"/>
                      <a:pt x="204253" y="274955"/>
                      <a:pt x="204253" y="274955"/>
                    </a:cubicBezTo>
                    <a:cubicBezTo>
                      <a:pt x="237802" y="274444"/>
                      <a:pt x="265430" y="245878"/>
                      <a:pt x="265430" y="211189"/>
                    </a:cubicBezTo>
                    <a:cubicBezTo>
                      <a:pt x="265430" y="63765"/>
                      <a:pt x="265430" y="63765"/>
                      <a:pt x="265430" y="63765"/>
                    </a:cubicBezTo>
                    <a:cubicBezTo>
                      <a:pt x="265430" y="28566"/>
                      <a:pt x="237802" y="0"/>
                      <a:pt x="204253" y="0"/>
                    </a:cubicBezTo>
                    <a:close/>
                    <a:moveTo>
                      <a:pt x="61177" y="17854"/>
                    </a:moveTo>
                    <a:cubicBezTo>
                      <a:pt x="204253" y="17854"/>
                      <a:pt x="204253" y="17854"/>
                      <a:pt x="204253" y="17854"/>
                    </a:cubicBezTo>
                    <a:cubicBezTo>
                      <a:pt x="228428" y="17854"/>
                      <a:pt x="248162" y="38259"/>
                      <a:pt x="248656" y="63765"/>
                    </a:cubicBezTo>
                    <a:cubicBezTo>
                      <a:pt x="248656" y="211189"/>
                      <a:pt x="248656" y="211189"/>
                      <a:pt x="248656" y="211189"/>
                    </a:cubicBezTo>
                    <a:cubicBezTo>
                      <a:pt x="248162" y="236185"/>
                      <a:pt x="228428" y="257100"/>
                      <a:pt x="204253" y="257100"/>
                    </a:cubicBezTo>
                    <a:cubicBezTo>
                      <a:pt x="61177" y="257100"/>
                      <a:pt x="61177" y="257100"/>
                      <a:pt x="61177" y="257100"/>
                    </a:cubicBezTo>
                    <a:cubicBezTo>
                      <a:pt x="37002" y="257100"/>
                      <a:pt x="17268" y="236185"/>
                      <a:pt x="17268" y="211189"/>
                    </a:cubicBezTo>
                    <a:cubicBezTo>
                      <a:pt x="17268" y="63765"/>
                      <a:pt x="17268" y="63765"/>
                      <a:pt x="17268" y="63765"/>
                    </a:cubicBezTo>
                    <a:cubicBezTo>
                      <a:pt x="17268" y="38259"/>
                      <a:pt x="37002" y="17854"/>
                      <a:pt x="61177" y="17854"/>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28" name="Freeform 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4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cIQAAWhAAADEjAAAbEQAAAAAAACYAAAAIAAAA//////////8="/>
                  </a:ext>
                </a:extLst>
              </p:cNvSpPr>
              <p:nvPr/>
            </p:nvSpPr>
            <p:spPr>
              <a:xfrm>
                <a:off x="5504180" y="2658110"/>
                <a:ext cx="216535" cy="122555"/>
              </a:xfrm>
              <a:custGeom>
                <a:avLst/>
                <a:gdLst/>
                <a:ahLst/>
                <a:cxnLst/>
                <a:rect l="0" t="0" r="216535" b="122555"/>
                <a:pathLst>
                  <a:path w="216535" h="122555">
                    <a:moveTo>
                      <a:pt x="202676" y="33315"/>
                    </a:moveTo>
                    <a:lnTo>
                      <a:pt x="158792" y="33315"/>
                    </a:lnTo>
                    <a:lnTo>
                      <a:pt x="158792" y="11303"/>
                    </a:lnTo>
                    <a:lnTo>
                      <a:pt x="138582" y="0"/>
                    </a:lnTo>
                    <a:lnTo>
                      <a:pt x="5774" y="0"/>
                    </a:lnTo>
                    <a:lnTo>
                      <a:pt x="0" y="7734"/>
                    </a:lnTo>
                    <a:lnTo>
                      <a:pt x="0" y="111846"/>
                    </a:lnTo>
                    <a:lnTo>
                      <a:pt x="54278" y="111846"/>
                    </a:lnTo>
                    <a:lnTo>
                      <a:pt x="54278" y="117200"/>
                    </a:lnTo>
                    <a:lnTo>
                      <a:pt x="54278" y="117795"/>
                    </a:lnTo>
                    <a:lnTo>
                      <a:pt x="54278" y="118390"/>
                    </a:lnTo>
                    <a:lnTo>
                      <a:pt x="54855" y="118985"/>
                    </a:lnTo>
                    <a:lnTo>
                      <a:pt x="54855" y="119580"/>
                    </a:lnTo>
                    <a:lnTo>
                      <a:pt x="55432" y="119580"/>
                    </a:lnTo>
                    <a:lnTo>
                      <a:pt x="56010" y="120175"/>
                    </a:lnTo>
                    <a:lnTo>
                      <a:pt x="56587" y="120175"/>
                    </a:lnTo>
                    <a:lnTo>
                      <a:pt x="57165" y="120770"/>
                    </a:lnTo>
                    <a:lnTo>
                      <a:pt x="57742" y="120770"/>
                    </a:lnTo>
                    <a:lnTo>
                      <a:pt x="58320" y="121365"/>
                    </a:lnTo>
                    <a:lnTo>
                      <a:pt x="58897" y="121365"/>
                    </a:lnTo>
                    <a:lnTo>
                      <a:pt x="59474" y="121365"/>
                    </a:lnTo>
                    <a:lnTo>
                      <a:pt x="60052" y="121960"/>
                    </a:lnTo>
                    <a:lnTo>
                      <a:pt x="60629" y="121960"/>
                    </a:lnTo>
                    <a:lnTo>
                      <a:pt x="61207" y="121960"/>
                    </a:lnTo>
                    <a:lnTo>
                      <a:pt x="61784" y="121960"/>
                    </a:lnTo>
                    <a:lnTo>
                      <a:pt x="62362" y="121960"/>
                    </a:lnTo>
                    <a:lnTo>
                      <a:pt x="62362" y="122555"/>
                    </a:lnTo>
                    <a:lnTo>
                      <a:pt x="62939" y="122555"/>
                    </a:lnTo>
                    <a:lnTo>
                      <a:pt x="63516" y="122555"/>
                    </a:lnTo>
                    <a:lnTo>
                      <a:pt x="64094" y="122555"/>
                    </a:lnTo>
                    <a:lnTo>
                      <a:pt x="64671" y="122555"/>
                    </a:lnTo>
                    <a:lnTo>
                      <a:pt x="65826" y="122555"/>
                    </a:lnTo>
                    <a:lnTo>
                      <a:pt x="195747" y="122555"/>
                    </a:lnTo>
                    <a:lnTo>
                      <a:pt x="196902" y="122555"/>
                    </a:lnTo>
                    <a:lnTo>
                      <a:pt x="197479" y="122555"/>
                    </a:lnTo>
                    <a:lnTo>
                      <a:pt x="198057" y="122555"/>
                    </a:lnTo>
                    <a:lnTo>
                      <a:pt x="198634" y="122555"/>
                    </a:lnTo>
                    <a:lnTo>
                      <a:pt x="199212" y="121960"/>
                    </a:lnTo>
                    <a:lnTo>
                      <a:pt x="199789" y="121960"/>
                    </a:lnTo>
                    <a:lnTo>
                      <a:pt x="200367" y="121960"/>
                    </a:lnTo>
                    <a:lnTo>
                      <a:pt x="200944" y="121960"/>
                    </a:lnTo>
                    <a:lnTo>
                      <a:pt x="201521" y="121365"/>
                    </a:lnTo>
                    <a:lnTo>
                      <a:pt x="202099" y="121365"/>
                    </a:lnTo>
                    <a:lnTo>
                      <a:pt x="202676" y="121365"/>
                    </a:lnTo>
                    <a:lnTo>
                      <a:pt x="202676" y="120770"/>
                    </a:lnTo>
                    <a:lnTo>
                      <a:pt x="203254" y="120770"/>
                    </a:lnTo>
                    <a:lnTo>
                      <a:pt x="203831" y="120770"/>
                    </a:lnTo>
                    <a:lnTo>
                      <a:pt x="204409" y="120175"/>
                    </a:lnTo>
                    <a:lnTo>
                      <a:pt x="204986" y="120175"/>
                    </a:lnTo>
                    <a:lnTo>
                      <a:pt x="205563" y="119580"/>
                    </a:lnTo>
                    <a:lnTo>
                      <a:pt x="206141" y="119580"/>
                    </a:lnTo>
                    <a:lnTo>
                      <a:pt x="206141" y="118985"/>
                    </a:lnTo>
                    <a:lnTo>
                      <a:pt x="206141" y="118390"/>
                    </a:lnTo>
                    <a:lnTo>
                      <a:pt x="206718" y="118390"/>
                    </a:lnTo>
                    <a:lnTo>
                      <a:pt x="206718" y="117795"/>
                    </a:lnTo>
                    <a:lnTo>
                      <a:pt x="206718" y="117200"/>
                    </a:lnTo>
                    <a:lnTo>
                      <a:pt x="206718" y="111846"/>
                    </a:lnTo>
                    <a:lnTo>
                      <a:pt x="214225" y="111846"/>
                    </a:lnTo>
                    <a:lnTo>
                      <a:pt x="214802" y="111846"/>
                    </a:lnTo>
                    <a:lnTo>
                      <a:pt x="215380" y="111846"/>
                    </a:lnTo>
                    <a:lnTo>
                      <a:pt x="215380" y="111251"/>
                    </a:lnTo>
                    <a:lnTo>
                      <a:pt x="215957" y="111251"/>
                    </a:lnTo>
                    <a:lnTo>
                      <a:pt x="215957" y="110656"/>
                    </a:lnTo>
                    <a:lnTo>
                      <a:pt x="216535" y="110656"/>
                    </a:lnTo>
                    <a:lnTo>
                      <a:pt x="216535" y="110061"/>
                    </a:lnTo>
                    <a:lnTo>
                      <a:pt x="216535" y="109466"/>
                    </a:lnTo>
                    <a:lnTo>
                      <a:pt x="216535" y="108871"/>
                    </a:lnTo>
                    <a:lnTo>
                      <a:pt x="216535" y="108276"/>
                    </a:lnTo>
                    <a:lnTo>
                      <a:pt x="216535" y="74960"/>
                    </a:lnTo>
                    <a:lnTo>
                      <a:pt x="205563" y="36885"/>
                    </a:lnTo>
                    <a:lnTo>
                      <a:pt x="205563" y="36290"/>
                    </a:lnTo>
                    <a:lnTo>
                      <a:pt x="204986" y="35695"/>
                    </a:lnTo>
                    <a:lnTo>
                      <a:pt x="204986" y="34505"/>
                    </a:lnTo>
                    <a:lnTo>
                      <a:pt x="204409" y="34505"/>
                    </a:lnTo>
                    <a:lnTo>
                      <a:pt x="203831" y="34505"/>
                    </a:lnTo>
                    <a:lnTo>
                      <a:pt x="203831" y="33910"/>
                    </a:lnTo>
                    <a:lnTo>
                      <a:pt x="203254" y="33910"/>
                    </a:lnTo>
                    <a:lnTo>
                      <a:pt x="203254" y="33315"/>
                    </a:lnTo>
                    <a:lnTo>
                      <a:pt x="202676" y="33315"/>
                    </a:lnTo>
                    <a:close/>
                    <a:moveTo>
                      <a:pt x="197479" y="41644"/>
                    </a:moveTo>
                    <a:lnTo>
                      <a:pt x="198057" y="41644"/>
                    </a:lnTo>
                    <a:lnTo>
                      <a:pt x="198634" y="41644"/>
                    </a:lnTo>
                    <a:lnTo>
                      <a:pt x="199212" y="41644"/>
                    </a:lnTo>
                    <a:lnTo>
                      <a:pt x="199212" y="42239"/>
                    </a:lnTo>
                    <a:lnTo>
                      <a:pt x="199212" y="42834"/>
                    </a:lnTo>
                    <a:lnTo>
                      <a:pt x="205563" y="64252"/>
                    </a:lnTo>
                    <a:lnTo>
                      <a:pt x="205563" y="64847"/>
                    </a:lnTo>
                    <a:lnTo>
                      <a:pt x="204986" y="64847"/>
                    </a:lnTo>
                    <a:lnTo>
                      <a:pt x="204986" y="65441"/>
                    </a:lnTo>
                    <a:lnTo>
                      <a:pt x="204409" y="65441"/>
                    </a:lnTo>
                    <a:lnTo>
                      <a:pt x="203831" y="65441"/>
                    </a:lnTo>
                    <a:lnTo>
                      <a:pt x="171495" y="65441"/>
                    </a:lnTo>
                    <a:lnTo>
                      <a:pt x="170918" y="65441"/>
                    </a:lnTo>
                    <a:lnTo>
                      <a:pt x="170340" y="65441"/>
                    </a:lnTo>
                    <a:lnTo>
                      <a:pt x="169763" y="65441"/>
                    </a:lnTo>
                    <a:lnTo>
                      <a:pt x="169763" y="64847"/>
                    </a:lnTo>
                    <a:lnTo>
                      <a:pt x="169186" y="64252"/>
                    </a:lnTo>
                    <a:lnTo>
                      <a:pt x="169186" y="42834"/>
                    </a:lnTo>
                    <a:lnTo>
                      <a:pt x="169186" y="42239"/>
                    </a:lnTo>
                    <a:lnTo>
                      <a:pt x="169763" y="42239"/>
                    </a:lnTo>
                    <a:lnTo>
                      <a:pt x="169763" y="41644"/>
                    </a:lnTo>
                    <a:lnTo>
                      <a:pt x="170340" y="41644"/>
                    </a:lnTo>
                    <a:lnTo>
                      <a:pt x="170918" y="41644"/>
                    </a:lnTo>
                    <a:lnTo>
                      <a:pt x="171495" y="41644"/>
                    </a:lnTo>
                    <a:lnTo>
                      <a:pt x="197479" y="41644"/>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27" name="Oval 3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QAA7xAAABwiAAAwEQAAAAAAACYAAAAIAAAA//////////8="/>
                  </a:ext>
                </a:extLst>
              </p:cNvSpPr>
              <p:nvPr/>
            </p:nvSpPr>
            <p:spPr>
              <a:xfrm>
                <a:off x="5506085" y="2752725"/>
                <a:ext cx="38735"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26" name="Oval 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sIQAA/RAAAA8iAAAiEQAAAAAAACYAAAAIAAAA//////////8="/>
                  </a:ext>
                </a:extLst>
              </p:cNvSpPr>
              <p:nvPr/>
            </p:nvSpPr>
            <p:spPr>
              <a:xfrm>
                <a:off x="5514340" y="2761615"/>
                <a:ext cx="22225"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25" name="Oval 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vIQAAABEAAAsiAAAfEQAAAAAAACYAAAAIAAAA//////////8="/>
                  </a:ext>
                </a:extLst>
              </p:cNvSpPr>
              <p:nvPr/>
            </p:nvSpPr>
            <p:spPr>
              <a:xfrm>
                <a:off x="5516245" y="2763520"/>
                <a:ext cx="17780"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24" name="Oval 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gAA7xAAAF0iAAAwEQAAAAAAACYAAAAIAAAA//////////8="/>
                  </a:ext>
                </a:extLst>
              </p:cNvSpPr>
              <p:nvPr/>
            </p:nvSpPr>
            <p:spPr>
              <a:xfrm>
                <a:off x="5547360" y="2752725"/>
                <a:ext cx="38735"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23" name="Oval 4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IgAA/RAAAFAiAAAiEQAAAAAAACYAAAAIAAAA//////////8="/>
                  </a:ext>
                </a:extLst>
              </p:cNvSpPr>
              <p:nvPr/>
            </p:nvSpPr>
            <p:spPr>
              <a:xfrm>
                <a:off x="5555615" y="2761615"/>
                <a:ext cx="22225"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22" name="Oval 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xIgAAABEAAE4iAAAfEQAAAAAAACYAAAAIAAAA//////////8="/>
                  </a:ext>
                </a:extLst>
              </p:cNvSpPr>
              <p:nvPr/>
            </p:nvSpPr>
            <p:spPr>
              <a:xfrm>
                <a:off x="5558155" y="2763520"/>
                <a:ext cx="18415"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21" name="Oval 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dIgAA+hAAABAjAAAvEQAAAAAAACYAAAAIAAAA//////////8="/>
                  </a:ext>
                </a:extLst>
              </p:cNvSpPr>
              <p:nvPr/>
            </p:nvSpPr>
            <p:spPr>
              <a:xfrm>
                <a:off x="5667375" y="2759710"/>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20" name="Oval 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nIgAABREAAAYjAAAlEQAAAAAAACYAAAAIAAAA//////////8="/>
                  </a:ext>
                </a:extLst>
              </p:cNvSpPr>
              <p:nvPr/>
            </p:nvSpPr>
            <p:spPr>
              <a:xfrm>
                <a:off x="5673725" y="276669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19" name="Oval 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IgAACBEAAAMjAAAhEQAAAAAAACYAAAAIAAAA//////////8="/>
                  </a:ext>
                </a:extLst>
              </p:cNvSpPr>
              <p:nvPr/>
            </p:nvSpPr>
            <p:spPr>
              <a:xfrm>
                <a:off x="5676265" y="276860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517" name="Rectangle 4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zIQAA6Q8AAFIjAACUEQAAAAAAACYAAAAIAAAA//////////8="/>
                </a:ext>
              </a:extLst>
            </p:cNvSpPr>
            <p:nvPr/>
          </p:nvSpPr>
          <p:spPr>
            <a:xfrm>
              <a:off x="5478145" y="2586355"/>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97" name="Group 4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MhAADpDwAAWiMAAJ0RAAAAAAAAJgAAAAgAAAD/////AAAAAA=="/>
                </a:ext>
              </a:extLst>
            </p:cNvGrpSpPr>
            <p:nvPr/>
          </p:nvGrpSpPr>
          <p:grpSpPr>
            <a:xfrm>
              <a:off x="5478145" y="2586355"/>
              <a:ext cx="268605" cy="276860"/>
              <a:chOff x="5478145" y="2586355"/>
              <a:chExt cx="268605" cy="276860"/>
            </a:xfrm>
          </p:grpSpPr>
          <p:sp>
            <p:nvSpPr>
              <p:cNvPr id="516" name="Freeform 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QAA6Q8AAFojAACdEQAAAAAAACYAAAAIAAAA//////////8="/>
                  </a:ext>
                </a:extLst>
              </p:cNvSpPr>
              <p:nvPr/>
            </p:nvSpPr>
            <p:spPr>
              <a:xfrm>
                <a:off x="5478145" y="2586355"/>
                <a:ext cx="268605" cy="276860"/>
              </a:xfrm>
              <a:custGeom>
                <a:avLst/>
                <a:gdLst/>
                <a:ahLst/>
                <a:cxnLst/>
                <a:rect l="0" t="0" r="268605" b="276860"/>
                <a:pathLst>
                  <a:path w="268605" h="276860">
                    <a:moveTo>
                      <a:pt x="205930" y="0"/>
                    </a:moveTo>
                    <a:lnTo>
                      <a:pt x="62674" y="0"/>
                    </a:lnTo>
                    <a:cubicBezTo>
                      <a:pt x="28352" y="0"/>
                      <a:pt x="0" y="29224"/>
                      <a:pt x="0" y="64601"/>
                    </a:cubicBezTo>
                    <a:lnTo>
                      <a:pt x="0" y="212259"/>
                    </a:lnTo>
                    <a:cubicBezTo>
                      <a:pt x="0" y="247636"/>
                      <a:pt x="28352" y="276860"/>
                      <a:pt x="62674" y="276860"/>
                    </a:cubicBezTo>
                    <a:lnTo>
                      <a:pt x="205930" y="276860"/>
                    </a:lnTo>
                    <a:cubicBezTo>
                      <a:pt x="240252" y="276860"/>
                      <a:pt x="268605" y="247636"/>
                      <a:pt x="268605" y="212259"/>
                    </a:cubicBezTo>
                    <a:lnTo>
                      <a:pt x="268605" y="64601"/>
                    </a:lnTo>
                    <a:cubicBezTo>
                      <a:pt x="268605" y="29224"/>
                      <a:pt x="240252" y="0"/>
                      <a:pt x="20593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15" name="Freeform 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DPIQAABhAAAD4jAACAEQAAAAAAACYAAAAIAAAA//////////8="/>
                  </a:ext>
                </a:extLst>
              </p:cNvSpPr>
              <p:nvPr/>
            </p:nvSpPr>
            <p:spPr>
              <a:xfrm>
                <a:off x="5495925" y="2604770"/>
                <a:ext cx="233045" cy="240030"/>
              </a:xfrm>
              <a:custGeom>
                <a:avLst/>
                <a:gdLst/>
                <a:ahLst/>
                <a:cxnLst/>
                <a:rect l="0" t="0" r="233045" b="240030"/>
                <a:pathLst>
                  <a:path w="233045" h="240030">
                    <a:moveTo>
                      <a:pt x="44816" y="0"/>
                    </a:moveTo>
                    <a:lnTo>
                      <a:pt x="188228" y="0"/>
                    </a:lnTo>
                    <a:cubicBezTo>
                      <a:pt x="213624" y="0"/>
                      <a:pt x="233045" y="20003"/>
                      <a:pt x="233045" y="46160"/>
                    </a:cubicBezTo>
                    <a:lnTo>
                      <a:pt x="233045" y="193870"/>
                    </a:lnTo>
                    <a:cubicBezTo>
                      <a:pt x="233045" y="220028"/>
                      <a:pt x="213624" y="240030"/>
                      <a:pt x="188228" y="240030"/>
                    </a:cubicBezTo>
                    <a:lnTo>
                      <a:pt x="44816" y="240030"/>
                    </a:lnTo>
                    <a:cubicBezTo>
                      <a:pt x="19420" y="240030"/>
                      <a:pt x="0" y="220028"/>
                      <a:pt x="0" y="193870"/>
                    </a:cubicBezTo>
                    <a:lnTo>
                      <a:pt x="0" y="46160"/>
                    </a:lnTo>
                    <a:cubicBezTo>
                      <a:pt x="0" y="20003"/>
                      <a:pt x="19420" y="0"/>
                      <a:pt x="44816" y="0"/>
                    </a:cubicBezTo>
                    <a:close/>
                  </a:path>
                </a:pathLst>
              </a:custGeom>
              <a:solidFill>
                <a:srgbClr val="3DB0A9"/>
              </a:solidFill>
              <a:ln>
                <a:noFill/>
              </a:ln>
              <a:effectLst/>
            </p:spPr>
            <p:txBody>
              <a:bodyPr vert="horz" wrap="square" lIns="91440" tIns="45720" rIns="91440" bIns="45720" numCol="1" spcCol="215900" anchor="t"/>
              <a:lstStyle/>
              <a:p>
                <a:pPr>
                  <a:defRPr lang="en-us"/>
                </a:pPr>
                <a:endParaRPr/>
              </a:p>
            </p:txBody>
          </p:sp>
          <p:sp>
            <p:nvSpPr>
              <p:cNvPr id="514" name="Oval 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IgAAQxAAAAgjAAB4EAAAAAAAACYAAAAIAAAA//////////8="/>
                  </a:ext>
                </a:extLst>
              </p:cNvSpPr>
              <p:nvPr/>
            </p:nvSpPr>
            <p:spPr>
              <a:xfrm>
                <a:off x="5661660" y="264350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513" name="Freeform 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IgAAhRAAACsjAADZEAAAAAAAACYAAAAIAAAA//////////8="/>
                  </a:ext>
                </a:extLst>
              </p:cNvSpPr>
              <p:nvPr/>
            </p:nvSpPr>
            <p:spPr>
              <a:xfrm>
                <a:off x="5627370" y="2685415"/>
                <a:ext cx="89535" cy="53340"/>
              </a:xfrm>
              <a:custGeom>
                <a:avLst/>
                <a:gdLst/>
                <a:ahLst/>
                <a:cxnLst/>
                <a:rect l="0" t="0" r="89535" b="53340"/>
                <a:pathLst>
                  <a:path w="89535" h="53340">
                    <a:moveTo>
                      <a:pt x="89535" y="51816"/>
                    </a:moveTo>
                    <a:lnTo>
                      <a:pt x="79089" y="0"/>
                    </a:lnTo>
                    <a:lnTo>
                      <a:pt x="0" y="16764"/>
                    </a:lnTo>
                    <a:lnTo>
                      <a:pt x="2984" y="24384"/>
                    </a:lnTo>
                    <a:lnTo>
                      <a:pt x="38798" y="28956"/>
                    </a:lnTo>
                    <a:lnTo>
                      <a:pt x="44767" y="53340"/>
                    </a:lnTo>
                    <a:lnTo>
                      <a:pt x="89535" y="51816"/>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12" name="Freeform 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IQAAFhEAAEIjAABKEQAAAAAAACYAAAAIAAAA//////////8="/>
                  </a:ext>
                </a:extLst>
              </p:cNvSpPr>
              <p:nvPr/>
            </p:nvSpPr>
            <p:spPr>
              <a:xfrm>
                <a:off x="5493385" y="2777490"/>
                <a:ext cx="238125" cy="33020"/>
              </a:xfrm>
              <a:custGeom>
                <a:avLst/>
                <a:gdLst/>
                <a:ahLst/>
                <a:cxnLst/>
                <a:rect l="0" t="0" r="238125" b="33020"/>
                <a:pathLst>
                  <a:path w="238125" h="33020">
                    <a:moveTo>
                      <a:pt x="221753" y="0"/>
                    </a:moveTo>
                    <a:lnTo>
                      <a:pt x="16371" y="0"/>
                    </a:lnTo>
                    <a:cubicBezTo>
                      <a:pt x="7441" y="0"/>
                      <a:pt x="0" y="7505"/>
                      <a:pt x="0" y="16510"/>
                    </a:cubicBezTo>
                    <a:cubicBezTo>
                      <a:pt x="0" y="25515"/>
                      <a:pt x="7441" y="33020"/>
                      <a:pt x="16371" y="33020"/>
                    </a:cubicBezTo>
                    <a:lnTo>
                      <a:pt x="221753" y="33020"/>
                    </a:lnTo>
                    <a:cubicBezTo>
                      <a:pt x="230683" y="33020"/>
                      <a:pt x="238125" y="25515"/>
                      <a:pt x="238125" y="16510"/>
                    </a:cubicBezTo>
                    <a:cubicBezTo>
                      <a:pt x="238125" y="7505"/>
                      <a:pt x="230683" y="0"/>
                      <a:pt x="221753" y="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511" name="Freeform 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QAAExEAAEcjAABNEQAAAAAAACYAAAAIAAAA//////////8="/>
                  </a:ext>
                </a:extLst>
              </p:cNvSpPr>
              <p:nvPr/>
            </p:nvSpPr>
            <p:spPr>
              <a:xfrm>
                <a:off x="5490210" y="2775585"/>
                <a:ext cx="244475" cy="36830"/>
              </a:xfrm>
              <a:custGeom>
                <a:avLst/>
                <a:gdLst/>
                <a:ahLst/>
                <a:cxnLst/>
                <a:rect l="0" t="0" r="244475" b="36830"/>
                <a:pathLst>
                  <a:path w="244475" h="36830">
                    <a:moveTo>
                      <a:pt x="225095" y="3069"/>
                    </a:moveTo>
                    <a:lnTo>
                      <a:pt x="19379" y="3069"/>
                    </a:lnTo>
                    <a:lnTo>
                      <a:pt x="19379" y="0"/>
                    </a:lnTo>
                    <a:lnTo>
                      <a:pt x="225095" y="0"/>
                    </a:lnTo>
                    <a:lnTo>
                      <a:pt x="225095" y="3069"/>
                    </a:lnTo>
                    <a:close/>
                    <a:moveTo>
                      <a:pt x="19379" y="3069"/>
                    </a:moveTo>
                    <a:lnTo>
                      <a:pt x="19379" y="0"/>
                    </a:lnTo>
                    <a:lnTo>
                      <a:pt x="19379" y="3069"/>
                    </a:lnTo>
                    <a:close/>
                    <a:moveTo>
                      <a:pt x="19379" y="3069"/>
                    </a:moveTo>
                    <a:cubicBezTo>
                      <a:pt x="14907" y="3069"/>
                      <a:pt x="11925" y="4604"/>
                      <a:pt x="8944" y="7673"/>
                    </a:cubicBezTo>
                    <a:lnTo>
                      <a:pt x="5962" y="4604"/>
                    </a:lnTo>
                    <a:cubicBezTo>
                      <a:pt x="8944" y="1535"/>
                      <a:pt x="13416" y="0"/>
                      <a:pt x="19379" y="0"/>
                    </a:cubicBezTo>
                    <a:lnTo>
                      <a:pt x="19379" y="3069"/>
                    </a:lnTo>
                    <a:close/>
                    <a:moveTo>
                      <a:pt x="8944" y="7673"/>
                    </a:moveTo>
                    <a:cubicBezTo>
                      <a:pt x="5962" y="10742"/>
                      <a:pt x="4472" y="13811"/>
                      <a:pt x="4472" y="18415"/>
                    </a:cubicBezTo>
                    <a:lnTo>
                      <a:pt x="0" y="18415"/>
                    </a:lnTo>
                    <a:cubicBezTo>
                      <a:pt x="0" y="12277"/>
                      <a:pt x="2981" y="7673"/>
                      <a:pt x="5962" y="4604"/>
                    </a:cubicBezTo>
                    <a:lnTo>
                      <a:pt x="8944" y="7673"/>
                    </a:lnTo>
                    <a:close/>
                    <a:moveTo>
                      <a:pt x="4472" y="18415"/>
                    </a:moveTo>
                    <a:lnTo>
                      <a:pt x="0" y="18415"/>
                    </a:lnTo>
                    <a:lnTo>
                      <a:pt x="4472" y="18415"/>
                    </a:lnTo>
                    <a:close/>
                    <a:moveTo>
                      <a:pt x="4472" y="18415"/>
                    </a:moveTo>
                    <a:lnTo>
                      <a:pt x="0" y="18415"/>
                    </a:lnTo>
                    <a:lnTo>
                      <a:pt x="4472" y="18415"/>
                    </a:lnTo>
                    <a:close/>
                    <a:moveTo>
                      <a:pt x="4472" y="18415"/>
                    </a:moveTo>
                    <a:lnTo>
                      <a:pt x="0" y="18415"/>
                    </a:lnTo>
                    <a:lnTo>
                      <a:pt x="4472" y="18415"/>
                    </a:lnTo>
                    <a:close/>
                    <a:moveTo>
                      <a:pt x="4472" y="18415"/>
                    </a:moveTo>
                    <a:cubicBezTo>
                      <a:pt x="4472" y="21484"/>
                      <a:pt x="5962" y="26088"/>
                      <a:pt x="8944" y="29157"/>
                    </a:cubicBezTo>
                    <a:lnTo>
                      <a:pt x="5962" y="30692"/>
                    </a:lnTo>
                    <a:cubicBezTo>
                      <a:pt x="2981" y="27623"/>
                      <a:pt x="0" y="23019"/>
                      <a:pt x="0" y="18415"/>
                    </a:cubicBezTo>
                    <a:lnTo>
                      <a:pt x="4472" y="18415"/>
                    </a:lnTo>
                    <a:close/>
                    <a:moveTo>
                      <a:pt x="8944" y="29157"/>
                    </a:moveTo>
                    <a:cubicBezTo>
                      <a:pt x="11925" y="30692"/>
                      <a:pt x="14907" y="32226"/>
                      <a:pt x="19379" y="32226"/>
                    </a:cubicBezTo>
                    <a:lnTo>
                      <a:pt x="19379" y="36830"/>
                    </a:lnTo>
                    <a:cubicBezTo>
                      <a:pt x="13416" y="36830"/>
                      <a:pt x="8944" y="35295"/>
                      <a:pt x="5962" y="30692"/>
                    </a:cubicBezTo>
                    <a:lnTo>
                      <a:pt x="8944" y="29157"/>
                    </a:lnTo>
                    <a:close/>
                    <a:moveTo>
                      <a:pt x="19379" y="32226"/>
                    </a:moveTo>
                    <a:lnTo>
                      <a:pt x="19379" y="36830"/>
                    </a:lnTo>
                    <a:lnTo>
                      <a:pt x="19379" y="32226"/>
                    </a:lnTo>
                    <a:close/>
                    <a:moveTo>
                      <a:pt x="19379" y="32226"/>
                    </a:moveTo>
                    <a:lnTo>
                      <a:pt x="225095" y="32226"/>
                    </a:lnTo>
                    <a:lnTo>
                      <a:pt x="225095" y="36830"/>
                    </a:lnTo>
                    <a:lnTo>
                      <a:pt x="19379" y="36830"/>
                    </a:lnTo>
                    <a:lnTo>
                      <a:pt x="19379" y="32226"/>
                    </a:lnTo>
                    <a:close/>
                    <a:moveTo>
                      <a:pt x="225095" y="32226"/>
                    </a:moveTo>
                    <a:lnTo>
                      <a:pt x="225095" y="36830"/>
                    </a:lnTo>
                    <a:lnTo>
                      <a:pt x="225095" y="32226"/>
                    </a:lnTo>
                    <a:close/>
                    <a:moveTo>
                      <a:pt x="225095" y="32226"/>
                    </a:moveTo>
                    <a:cubicBezTo>
                      <a:pt x="229567" y="32226"/>
                      <a:pt x="232549" y="30692"/>
                      <a:pt x="235530" y="29157"/>
                    </a:cubicBezTo>
                    <a:lnTo>
                      <a:pt x="238512" y="30692"/>
                    </a:lnTo>
                    <a:cubicBezTo>
                      <a:pt x="235530" y="35295"/>
                      <a:pt x="231058" y="36830"/>
                      <a:pt x="225095" y="36830"/>
                    </a:cubicBezTo>
                    <a:lnTo>
                      <a:pt x="225095" y="32226"/>
                    </a:lnTo>
                    <a:close/>
                    <a:moveTo>
                      <a:pt x="235530" y="29157"/>
                    </a:moveTo>
                    <a:cubicBezTo>
                      <a:pt x="238512" y="26088"/>
                      <a:pt x="240002" y="21484"/>
                      <a:pt x="240002" y="18415"/>
                    </a:cubicBezTo>
                    <a:lnTo>
                      <a:pt x="244475" y="18415"/>
                    </a:lnTo>
                    <a:cubicBezTo>
                      <a:pt x="244475" y="23019"/>
                      <a:pt x="241493" y="27623"/>
                      <a:pt x="238512" y="30692"/>
                    </a:cubicBezTo>
                    <a:lnTo>
                      <a:pt x="235530" y="29157"/>
                    </a:lnTo>
                    <a:close/>
                    <a:moveTo>
                      <a:pt x="240002" y="18415"/>
                    </a:moveTo>
                    <a:lnTo>
                      <a:pt x="244475" y="18415"/>
                    </a:lnTo>
                    <a:lnTo>
                      <a:pt x="240002" y="18415"/>
                    </a:lnTo>
                    <a:close/>
                    <a:moveTo>
                      <a:pt x="240002" y="18415"/>
                    </a:moveTo>
                    <a:lnTo>
                      <a:pt x="244475" y="18415"/>
                    </a:lnTo>
                    <a:lnTo>
                      <a:pt x="240002" y="18415"/>
                    </a:lnTo>
                    <a:close/>
                    <a:moveTo>
                      <a:pt x="240002" y="18415"/>
                    </a:moveTo>
                    <a:lnTo>
                      <a:pt x="244475" y="18415"/>
                    </a:lnTo>
                    <a:lnTo>
                      <a:pt x="240002" y="18415"/>
                    </a:lnTo>
                    <a:close/>
                    <a:moveTo>
                      <a:pt x="240002" y="18415"/>
                    </a:moveTo>
                    <a:cubicBezTo>
                      <a:pt x="240002" y="13811"/>
                      <a:pt x="238512" y="10742"/>
                      <a:pt x="235530" y="7673"/>
                    </a:cubicBezTo>
                    <a:lnTo>
                      <a:pt x="238512" y="4604"/>
                    </a:lnTo>
                    <a:cubicBezTo>
                      <a:pt x="241493" y="7673"/>
                      <a:pt x="244475" y="12277"/>
                      <a:pt x="244475" y="18415"/>
                    </a:cubicBezTo>
                    <a:lnTo>
                      <a:pt x="240002" y="18415"/>
                    </a:lnTo>
                    <a:close/>
                    <a:moveTo>
                      <a:pt x="235530" y="7673"/>
                    </a:moveTo>
                    <a:cubicBezTo>
                      <a:pt x="232549" y="4604"/>
                      <a:pt x="229567" y="3069"/>
                      <a:pt x="225095" y="3069"/>
                    </a:cubicBezTo>
                    <a:lnTo>
                      <a:pt x="225095" y="0"/>
                    </a:lnTo>
                    <a:cubicBezTo>
                      <a:pt x="231058" y="0"/>
                      <a:pt x="235530" y="1535"/>
                      <a:pt x="238512" y="4604"/>
                    </a:cubicBezTo>
                    <a:lnTo>
                      <a:pt x="235530" y="7673"/>
                    </a:lnTo>
                    <a:close/>
                    <a:moveTo>
                      <a:pt x="225095" y="3069"/>
                    </a:moveTo>
                    <a:lnTo>
                      <a:pt x="225095" y="0"/>
                    </a:lnTo>
                    <a:lnTo>
                      <a:pt x="225095" y="306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10" name="Oval 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WIwAAHREAADkjAABEEQAAAAAAACYAAAAIAAAA//////////8="/>
                  </a:ext>
                </a:extLst>
              </p:cNvSpPr>
              <p:nvPr/>
            </p:nvSpPr>
            <p:spPr>
              <a:xfrm>
                <a:off x="5703570" y="2781935"/>
                <a:ext cx="22225" cy="2476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09" name="Oval 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qIgAAHREAAM0iAABEEQAAAAAAACYAAAAIAAAA//////////8="/>
                  </a:ext>
                </a:extLst>
              </p:cNvSpPr>
              <p:nvPr/>
            </p:nvSpPr>
            <p:spPr>
              <a:xfrm>
                <a:off x="5634990" y="2781935"/>
                <a:ext cx="22225" cy="2476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08" name="Oval 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0IgAAHREAAJciAABEEQAAAAAAACYAAAAIAAAA//////////8="/>
                  </a:ext>
                </a:extLst>
              </p:cNvSpPr>
              <p:nvPr/>
            </p:nvSpPr>
            <p:spPr>
              <a:xfrm>
                <a:off x="5600700" y="2781935"/>
                <a:ext cx="22225" cy="2476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07" name="Oval 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IgAAHREAAGEiAABEEQAAAAAAACYAAAAIAAAA//////////8="/>
                  </a:ext>
                </a:extLst>
              </p:cNvSpPr>
              <p:nvPr/>
            </p:nvSpPr>
            <p:spPr>
              <a:xfrm>
                <a:off x="5566410" y="2781935"/>
                <a:ext cx="22225" cy="2476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06" name="Oval 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IIgAAHREAACsiAABEEQAAAAAAACYAAAAIAAAA//////////8="/>
                  </a:ext>
                </a:extLst>
              </p:cNvSpPr>
              <p:nvPr/>
            </p:nvSpPr>
            <p:spPr>
              <a:xfrm>
                <a:off x="5532120" y="2781935"/>
                <a:ext cx="22225" cy="2476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05" name="Oval 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SIQAAHREAAPQhAABEEQAAAAAAACYAAAAIAAAA//////////8="/>
                  </a:ext>
                </a:extLst>
              </p:cNvSpPr>
              <p:nvPr/>
            </p:nvSpPr>
            <p:spPr>
              <a:xfrm>
                <a:off x="5497830" y="2781935"/>
                <a:ext cx="21590" cy="2476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04" name="Oval 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gIgAAHREAAAMjAABEEQAAAAAAACYAAAAIAAAA//////////8="/>
                  </a:ext>
                </a:extLst>
              </p:cNvSpPr>
              <p:nvPr/>
            </p:nvSpPr>
            <p:spPr>
              <a:xfrm>
                <a:off x="5669280" y="2781935"/>
                <a:ext cx="22225" cy="2476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03" name="Rectangle 6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0IgAAlhAAAKoiAADNEAAAAAAAACYAAAAIAAAA//////////8="/>
                  </a:ext>
                </a:extLst>
              </p:cNvSpPr>
              <p:nvPr/>
            </p:nvSpPr>
            <p:spPr>
              <a:xfrm>
                <a:off x="5600700" y="2696210"/>
                <a:ext cx="34290" cy="3492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02" name="Freeform 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IgAA4RAAACkjAAD/EAAAAAAAACYAAAAIAAAA//////////8="/>
                  </a:ext>
                </a:extLst>
              </p:cNvSpPr>
              <p:nvPr/>
            </p:nvSpPr>
            <p:spPr>
              <a:xfrm>
                <a:off x="5670550" y="2743835"/>
                <a:ext cx="45085" cy="19050"/>
              </a:xfrm>
              <a:custGeom>
                <a:avLst/>
                <a:gdLst/>
                <a:ahLst/>
                <a:cxnLst/>
                <a:rect l="0" t="0" r="45085" b="19050"/>
                <a:pathLst>
                  <a:path w="45085" h="19050">
                    <a:moveTo>
                      <a:pt x="3005" y="0"/>
                    </a:moveTo>
                    <a:lnTo>
                      <a:pt x="45085" y="0"/>
                    </a:lnTo>
                    <a:lnTo>
                      <a:pt x="45085" y="19050"/>
                    </a:lnTo>
                    <a:lnTo>
                      <a:pt x="0" y="19050"/>
                    </a:lnTo>
                    <a:lnTo>
                      <a:pt x="3005"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501" name="Rectangle 6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NIQAA9hAAAEEjAAAQEQAAAAAAACYAAAAIAAAA//////////8="/>
                  </a:ext>
                </a:extLst>
              </p:cNvSpPr>
              <p:nvPr/>
            </p:nvSpPr>
            <p:spPr>
              <a:xfrm>
                <a:off x="5494655" y="2757170"/>
                <a:ext cx="236220" cy="16510"/>
              </a:xfrm>
              <a:prstGeom prst="rect">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00" name="Freeform 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IQAA8xAAAEIjAAATEQAAAAAAACYAAAAIAAAA//////////8="/>
                  </a:ext>
                </a:extLst>
              </p:cNvSpPr>
              <p:nvPr/>
            </p:nvSpPr>
            <p:spPr>
              <a:xfrm>
                <a:off x="5494655" y="2755265"/>
                <a:ext cx="236855" cy="20320"/>
              </a:xfrm>
              <a:custGeom>
                <a:avLst/>
                <a:gdLst/>
                <a:ahLst/>
                <a:cxnLst/>
                <a:rect l="0" t="0" r="236855" b="20320"/>
                <a:pathLst>
                  <a:path w="236855" h="20320">
                    <a:moveTo>
                      <a:pt x="0" y="18757"/>
                    </a:moveTo>
                    <a:lnTo>
                      <a:pt x="235365" y="18757"/>
                    </a:lnTo>
                    <a:lnTo>
                      <a:pt x="235365" y="20320"/>
                    </a:lnTo>
                    <a:lnTo>
                      <a:pt x="0" y="20320"/>
                    </a:lnTo>
                    <a:lnTo>
                      <a:pt x="0" y="18757"/>
                    </a:lnTo>
                    <a:close/>
                    <a:moveTo>
                      <a:pt x="236855" y="18757"/>
                    </a:moveTo>
                    <a:lnTo>
                      <a:pt x="236855" y="20320"/>
                    </a:lnTo>
                    <a:lnTo>
                      <a:pt x="235365" y="20320"/>
                    </a:lnTo>
                    <a:lnTo>
                      <a:pt x="235365" y="18757"/>
                    </a:lnTo>
                    <a:lnTo>
                      <a:pt x="236855" y="18757"/>
                    </a:lnTo>
                    <a:close/>
                    <a:moveTo>
                      <a:pt x="233875" y="18757"/>
                    </a:moveTo>
                    <a:lnTo>
                      <a:pt x="233875" y="1563"/>
                    </a:lnTo>
                    <a:lnTo>
                      <a:pt x="236855" y="1563"/>
                    </a:lnTo>
                    <a:lnTo>
                      <a:pt x="236855" y="18757"/>
                    </a:lnTo>
                    <a:lnTo>
                      <a:pt x="233875" y="18757"/>
                    </a:lnTo>
                    <a:close/>
                    <a:moveTo>
                      <a:pt x="235365" y="0"/>
                    </a:moveTo>
                    <a:lnTo>
                      <a:pt x="236855" y="0"/>
                    </a:lnTo>
                    <a:lnTo>
                      <a:pt x="236855" y="1563"/>
                    </a:lnTo>
                    <a:lnTo>
                      <a:pt x="235365" y="1563"/>
                    </a:lnTo>
                    <a:lnTo>
                      <a:pt x="235365" y="0"/>
                    </a:lnTo>
                    <a:close/>
                    <a:moveTo>
                      <a:pt x="235365" y="3126"/>
                    </a:moveTo>
                    <a:lnTo>
                      <a:pt x="0" y="3126"/>
                    </a:lnTo>
                    <a:lnTo>
                      <a:pt x="0" y="0"/>
                    </a:lnTo>
                    <a:lnTo>
                      <a:pt x="235365" y="0"/>
                    </a:lnTo>
                    <a:lnTo>
                      <a:pt x="235365" y="3126"/>
                    </a:lnTo>
                    <a:close/>
                    <a:moveTo>
                      <a:pt x="0" y="1563"/>
                    </a:moveTo>
                    <a:lnTo>
                      <a:pt x="0" y="0"/>
                    </a:lnTo>
                    <a:lnTo>
                      <a:pt x="0" y="1563"/>
                    </a:lnTo>
                    <a:close/>
                    <a:moveTo>
                      <a:pt x="1489" y="1563"/>
                    </a:moveTo>
                    <a:lnTo>
                      <a:pt x="1489" y="18757"/>
                    </a:lnTo>
                    <a:lnTo>
                      <a:pt x="0" y="18757"/>
                    </a:lnTo>
                    <a:lnTo>
                      <a:pt x="0" y="1563"/>
                    </a:lnTo>
                    <a:lnTo>
                      <a:pt x="1489" y="1563"/>
                    </a:lnTo>
                    <a:close/>
                    <a:moveTo>
                      <a:pt x="0" y="20320"/>
                    </a:moveTo>
                    <a:lnTo>
                      <a:pt x="0" y="18757"/>
                    </a:lnTo>
                    <a:lnTo>
                      <a:pt x="0" y="2032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99" name="Rectangle 6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yIgAAyhAAAGgiAAAEEQAAAAAAACYAAAAIAAAA//////////8="/>
                  </a:ext>
                </a:extLst>
              </p:cNvSpPr>
              <p:nvPr/>
            </p:nvSpPr>
            <p:spPr>
              <a:xfrm>
                <a:off x="5558790" y="2729230"/>
                <a:ext cx="34290" cy="3683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98" name="Rectangle 6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kIQAAyhAAABsiAAAEEQAAAAAAACYAAAAIAAAA//////////8="/>
                  </a:ext>
                </a:extLst>
              </p:cNvSpPr>
              <p:nvPr/>
            </p:nvSpPr>
            <p:spPr>
              <a:xfrm>
                <a:off x="5509260" y="2729230"/>
                <a:ext cx="34925" cy="3683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496" name="Rectangle 6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HwAAwhEAAMImAAA2FAAAAAAAACYAAAAIAAAA//////////8="/>
                </a:ext>
              </a:extLst>
            </p:cNvSpPr>
            <p:nvPr/>
          </p:nvSpPr>
          <p:spPr>
            <a:xfrm>
              <a:off x="5168900" y="2886710"/>
              <a:ext cx="1131570" cy="398780"/>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100000"/>
                </a:lnSpc>
                <a:spcBef>
                  <a:spcPts val="0"/>
                </a:spcBef>
                <a:buNone/>
                <a:tabLst/>
                <a:defRPr lang="en-us"/>
              </a:pPr>
              <a:r>
                <a:rPr lang="en-us" sz="1200">
                  <a:solidFill>
                    <a:srgbClr val="000000"/>
                  </a:solidFill>
                </a:rPr>
                <a:t>CLEANING and</a:t>
              </a:r>
            </a:p>
            <a:p>
              <a:pPr marL="0" marR="0" indent="0" algn="ctr" defTabSz="914400">
                <a:lnSpc>
                  <a:spcPct val="100000"/>
                </a:lnSpc>
                <a:spcBef>
                  <a:spcPts val="0"/>
                </a:spcBef>
                <a:buNone/>
                <a:tabLst/>
                <a:defRPr lang="en-us"/>
              </a:pPr>
              <a:r>
                <a:rPr lang="en-us" sz="1200">
                  <a:solidFill>
                    <a:srgbClr val="000000"/>
                  </a:solidFill>
                </a:rPr>
                <a:t>SORTING PLANT</a:t>
              </a:r>
              <a:endParaRPr lang="it-it" sz="1200">
                <a:latin typeface="Arial" pitchFamily="1" charset="0"/>
                <a:ea typeface="Calibri" pitchFamily="2" charset="0"/>
                <a:cs typeface="Arial" pitchFamily="1" charset="0"/>
              </a:endParaRPr>
            </a:p>
          </p:txBody>
        </p:sp>
        <p:sp>
          <p:nvSpPr>
            <p:cNvPr id="495" name="Rectangle 6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KAAA6Q8AAGQqAACUEQAAAAAAACYAAAAIAAAA//////////8="/>
                </a:ext>
              </a:extLst>
            </p:cNvSpPr>
            <p:nvPr/>
          </p:nvSpPr>
          <p:spPr>
            <a:xfrm>
              <a:off x="6628130" y="2586355"/>
              <a:ext cx="262890"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82" name="Group 68"/>
            <p:cNvGrpSpPr>
              <a:extLst>
                <a:ext uri="smNativeData">
                  <pr:smNativeData xmlns:pr="smNativeData" xmlns:p14="http://schemas.microsoft.com/office/powerpoint/2010/main" xmlns="" val="SMDATA_7_6L0uXhMAAAAlAAAAAQAAAA8BAAAAkAAAAEgAAACQAAAASAAAAAAAAAAAAAAAAAAAABcAAAAUAAAAAAAAAAAAAAD/fwAA/38AAAAAAAAJAAAABAAAACIYAAAMAAAAEAAAAAAAAAAAAAAAAAAAAAAAAAAfAAAAVAAAAAAAAAAAAAAAAAAAAAAAAAAAAAAAAAAAAAAAAAAAAAAAAAAAAAAAAAAAAAAAAAAAAAAAAAAAAAAAAAAAAAAAAAAAAAAAAAAAAAAAAAAAAAAAAAAAACEAAAAYAAAAFAAAAIMoAADqDwAAJyoAAJsRAAAAAAAAJgAAAAgAAAD/////AAAAAA=="/>
                </a:ext>
              </a:extLst>
            </p:cNvGrpSpPr>
            <p:nvPr/>
          </p:nvGrpSpPr>
          <p:grpSpPr>
            <a:xfrm>
              <a:off x="6585585" y="2586990"/>
              <a:ext cx="266700" cy="274955"/>
              <a:chOff x="6585585" y="2586990"/>
              <a:chExt cx="266700" cy="274955"/>
            </a:xfrm>
          </p:grpSpPr>
          <p:sp>
            <p:nvSpPr>
              <p:cNvPr id="494" name="Freeform 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RKAAA+A8AABkqAACMEQAAAAAAACYAAAAIAAAA//////////8="/>
                  </a:ext>
                </a:extLst>
              </p:cNvSpPr>
              <p:nvPr/>
            </p:nvSpPr>
            <p:spPr>
              <a:xfrm>
                <a:off x="6594475" y="2595880"/>
                <a:ext cx="248920" cy="256540"/>
              </a:xfrm>
              <a:custGeom>
                <a:avLst/>
                <a:gdLst/>
                <a:ahLst/>
                <a:cxnLst/>
                <a:rect l="0" t="0" r="248920" b="256540"/>
                <a:pathLst>
                  <a:path w="248920" h="256540">
                    <a:moveTo>
                      <a:pt x="52846" y="0"/>
                    </a:moveTo>
                    <a:cubicBezTo>
                      <a:pt x="196074" y="0"/>
                      <a:pt x="196074" y="0"/>
                      <a:pt x="196074" y="0"/>
                    </a:cubicBezTo>
                    <a:cubicBezTo>
                      <a:pt x="225213" y="0"/>
                      <a:pt x="248920" y="24941"/>
                      <a:pt x="248920" y="54973"/>
                    </a:cubicBezTo>
                    <a:cubicBezTo>
                      <a:pt x="248920" y="202076"/>
                      <a:pt x="248920" y="202076"/>
                      <a:pt x="248920" y="202076"/>
                    </a:cubicBezTo>
                    <a:cubicBezTo>
                      <a:pt x="248920" y="232108"/>
                      <a:pt x="225213" y="256540"/>
                      <a:pt x="196074" y="256540"/>
                    </a:cubicBezTo>
                    <a:cubicBezTo>
                      <a:pt x="52846" y="256540"/>
                      <a:pt x="52846" y="256540"/>
                      <a:pt x="52846" y="256540"/>
                    </a:cubicBezTo>
                    <a:cubicBezTo>
                      <a:pt x="24201" y="256540"/>
                      <a:pt x="0" y="232108"/>
                      <a:pt x="0" y="202076"/>
                    </a:cubicBezTo>
                    <a:cubicBezTo>
                      <a:pt x="0" y="54973"/>
                      <a:pt x="0" y="54973"/>
                      <a:pt x="0" y="54973"/>
                    </a:cubicBezTo>
                    <a:cubicBezTo>
                      <a:pt x="0" y="24941"/>
                      <a:pt x="24201" y="0"/>
                      <a:pt x="52846"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493" name="Freeform 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KAAA6g8AACcqAACbEQAAAAAAACYAAAAIAAAA//////////8="/>
                  </a:ext>
                </a:extLst>
              </p:cNvSpPr>
              <p:nvPr/>
            </p:nvSpPr>
            <p:spPr>
              <a:xfrm>
                <a:off x="6585585" y="2586990"/>
                <a:ext cx="266700" cy="274955"/>
              </a:xfrm>
              <a:custGeom>
                <a:avLst/>
                <a:gdLst/>
                <a:ahLst/>
                <a:cxnLst/>
                <a:rect l="0" t="0" r="266700" b="274955"/>
                <a:pathLst>
                  <a:path w="266700" h="274955">
                    <a:moveTo>
                      <a:pt x="205230" y="0"/>
                    </a:moveTo>
                    <a:cubicBezTo>
                      <a:pt x="61470" y="0"/>
                      <a:pt x="61470" y="0"/>
                      <a:pt x="61470" y="0"/>
                    </a:cubicBezTo>
                    <a:cubicBezTo>
                      <a:pt x="27761" y="0"/>
                      <a:pt x="0" y="28566"/>
                      <a:pt x="0" y="63765"/>
                    </a:cubicBezTo>
                    <a:cubicBezTo>
                      <a:pt x="0" y="211189"/>
                      <a:pt x="0" y="211189"/>
                      <a:pt x="0" y="211189"/>
                    </a:cubicBezTo>
                    <a:cubicBezTo>
                      <a:pt x="0" y="245878"/>
                      <a:pt x="27761" y="274444"/>
                      <a:pt x="61470" y="274955"/>
                    </a:cubicBezTo>
                    <a:cubicBezTo>
                      <a:pt x="205230" y="274955"/>
                      <a:pt x="205230" y="274955"/>
                      <a:pt x="205230" y="274955"/>
                    </a:cubicBezTo>
                    <a:cubicBezTo>
                      <a:pt x="238939" y="274444"/>
                      <a:pt x="266700" y="245878"/>
                      <a:pt x="266700" y="211189"/>
                    </a:cubicBezTo>
                    <a:cubicBezTo>
                      <a:pt x="266700" y="63765"/>
                      <a:pt x="266700" y="63765"/>
                      <a:pt x="266700" y="63765"/>
                    </a:cubicBezTo>
                    <a:cubicBezTo>
                      <a:pt x="266700" y="28566"/>
                      <a:pt x="238939" y="0"/>
                      <a:pt x="205230" y="0"/>
                    </a:cubicBezTo>
                    <a:close/>
                    <a:moveTo>
                      <a:pt x="61470" y="17854"/>
                    </a:moveTo>
                    <a:cubicBezTo>
                      <a:pt x="205230" y="17854"/>
                      <a:pt x="205230" y="17854"/>
                      <a:pt x="205230" y="17854"/>
                    </a:cubicBezTo>
                    <a:cubicBezTo>
                      <a:pt x="229521" y="17854"/>
                      <a:pt x="249350" y="38259"/>
                      <a:pt x="249845" y="63765"/>
                    </a:cubicBezTo>
                    <a:cubicBezTo>
                      <a:pt x="249845" y="211189"/>
                      <a:pt x="249845" y="211189"/>
                      <a:pt x="249845" y="211189"/>
                    </a:cubicBezTo>
                    <a:cubicBezTo>
                      <a:pt x="249350" y="236185"/>
                      <a:pt x="229521" y="257100"/>
                      <a:pt x="205230" y="257100"/>
                    </a:cubicBezTo>
                    <a:cubicBezTo>
                      <a:pt x="61470" y="257100"/>
                      <a:pt x="61470" y="257100"/>
                      <a:pt x="61470" y="257100"/>
                    </a:cubicBezTo>
                    <a:cubicBezTo>
                      <a:pt x="37179" y="257100"/>
                      <a:pt x="17350" y="236185"/>
                      <a:pt x="17350" y="211189"/>
                    </a:cubicBezTo>
                    <a:cubicBezTo>
                      <a:pt x="17350" y="63765"/>
                      <a:pt x="17350" y="63765"/>
                      <a:pt x="17350" y="63765"/>
                    </a:cubicBezTo>
                    <a:cubicBezTo>
                      <a:pt x="17350" y="38259"/>
                      <a:pt x="37179" y="17854"/>
                      <a:pt x="61470" y="17854"/>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92" name="Freeform 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0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pKAAAWhAAAAAqAAAbEQAAAAAAACYAAAAIAAAA//////////8="/>
                  </a:ext>
                </a:extLst>
              </p:cNvSpPr>
              <p:nvPr/>
            </p:nvSpPr>
            <p:spPr>
              <a:xfrm>
                <a:off x="6609715" y="2658110"/>
                <a:ext cx="217805" cy="122555"/>
              </a:xfrm>
              <a:custGeom>
                <a:avLst/>
                <a:gdLst/>
                <a:ahLst/>
                <a:cxnLst/>
                <a:rect l="0" t="0" r="217805" b="122555"/>
                <a:pathLst>
                  <a:path w="217805" h="122555">
                    <a:moveTo>
                      <a:pt x="203902" y="33315"/>
                    </a:moveTo>
                    <a:lnTo>
                      <a:pt x="159878" y="33315"/>
                    </a:lnTo>
                    <a:lnTo>
                      <a:pt x="159878" y="11303"/>
                    </a:lnTo>
                    <a:lnTo>
                      <a:pt x="139603" y="0"/>
                    </a:lnTo>
                    <a:lnTo>
                      <a:pt x="5792" y="0"/>
                    </a:lnTo>
                    <a:lnTo>
                      <a:pt x="0" y="7734"/>
                    </a:lnTo>
                    <a:lnTo>
                      <a:pt x="0" y="111846"/>
                    </a:lnTo>
                    <a:lnTo>
                      <a:pt x="54451" y="111846"/>
                    </a:lnTo>
                    <a:lnTo>
                      <a:pt x="54451" y="117200"/>
                    </a:lnTo>
                    <a:lnTo>
                      <a:pt x="54451" y="117795"/>
                    </a:lnTo>
                    <a:lnTo>
                      <a:pt x="54451" y="118390"/>
                    </a:lnTo>
                    <a:lnTo>
                      <a:pt x="55030" y="118985"/>
                    </a:lnTo>
                    <a:lnTo>
                      <a:pt x="55030" y="119580"/>
                    </a:lnTo>
                    <a:lnTo>
                      <a:pt x="55609" y="119580"/>
                    </a:lnTo>
                    <a:lnTo>
                      <a:pt x="56189" y="119580"/>
                    </a:lnTo>
                    <a:lnTo>
                      <a:pt x="56768" y="120175"/>
                    </a:lnTo>
                    <a:lnTo>
                      <a:pt x="57347" y="120175"/>
                    </a:lnTo>
                    <a:lnTo>
                      <a:pt x="57347" y="120770"/>
                    </a:lnTo>
                    <a:lnTo>
                      <a:pt x="57926" y="120770"/>
                    </a:lnTo>
                    <a:lnTo>
                      <a:pt x="58506" y="121365"/>
                    </a:lnTo>
                    <a:lnTo>
                      <a:pt x="59085" y="121365"/>
                    </a:lnTo>
                    <a:lnTo>
                      <a:pt x="59664" y="121365"/>
                    </a:lnTo>
                    <a:lnTo>
                      <a:pt x="60243" y="121365"/>
                    </a:lnTo>
                    <a:lnTo>
                      <a:pt x="60243" y="121960"/>
                    </a:lnTo>
                    <a:lnTo>
                      <a:pt x="60823" y="121960"/>
                    </a:lnTo>
                    <a:lnTo>
                      <a:pt x="61402" y="121960"/>
                    </a:lnTo>
                    <a:lnTo>
                      <a:pt x="61981" y="121960"/>
                    </a:lnTo>
                    <a:lnTo>
                      <a:pt x="62561" y="121960"/>
                    </a:lnTo>
                    <a:lnTo>
                      <a:pt x="63140" y="122555"/>
                    </a:lnTo>
                    <a:lnTo>
                      <a:pt x="63719" y="122555"/>
                    </a:lnTo>
                    <a:lnTo>
                      <a:pt x="64298" y="122555"/>
                    </a:lnTo>
                    <a:lnTo>
                      <a:pt x="64878" y="122555"/>
                    </a:lnTo>
                    <a:lnTo>
                      <a:pt x="66036" y="122555"/>
                    </a:lnTo>
                    <a:lnTo>
                      <a:pt x="196372" y="122555"/>
                    </a:lnTo>
                    <a:lnTo>
                      <a:pt x="196951" y="122555"/>
                    </a:lnTo>
                    <a:lnTo>
                      <a:pt x="198109" y="122555"/>
                    </a:lnTo>
                    <a:lnTo>
                      <a:pt x="198689" y="122555"/>
                    </a:lnTo>
                    <a:lnTo>
                      <a:pt x="199268" y="122555"/>
                    </a:lnTo>
                    <a:lnTo>
                      <a:pt x="199847" y="121960"/>
                    </a:lnTo>
                    <a:lnTo>
                      <a:pt x="200426" y="121960"/>
                    </a:lnTo>
                    <a:lnTo>
                      <a:pt x="201006" y="121960"/>
                    </a:lnTo>
                    <a:lnTo>
                      <a:pt x="201585" y="121960"/>
                    </a:lnTo>
                    <a:lnTo>
                      <a:pt x="202164" y="121365"/>
                    </a:lnTo>
                    <a:lnTo>
                      <a:pt x="202744" y="121365"/>
                    </a:lnTo>
                    <a:lnTo>
                      <a:pt x="203323" y="121365"/>
                    </a:lnTo>
                    <a:lnTo>
                      <a:pt x="203902" y="121365"/>
                    </a:lnTo>
                    <a:lnTo>
                      <a:pt x="203902" y="120770"/>
                    </a:lnTo>
                    <a:lnTo>
                      <a:pt x="204481" y="120770"/>
                    </a:lnTo>
                    <a:lnTo>
                      <a:pt x="205061" y="120770"/>
                    </a:lnTo>
                    <a:lnTo>
                      <a:pt x="205061" y="120175"/>
                    </a:lnTo>
                    <a:lnTo>
                      <a:pt x="205640" y="120175"/>
                    </a:lnTo>
                    <a:lnTo>
                      <a:pt x="206219" y="119580"/>
                    </a:lnTo>
                    <a:lnTo>
                      <a:pt x="206798" y="119580"/>
                    </a:lnTo>
                    <a:lnTo>
                      <a:pt x="207378" y="118985"/>
                    </a:lnTo>
                    <a:lnTo>
                      <a:pt x="207378" y="118390"/>
                    </a:lnTo>
                    <a:lnTo>
                      <a:pt x="207957" y="118390"/>
                    </a:lnTo>
                    <a:lnTo>
                      <a:pt x="207957" y="117795"/>
                    </a:lnTo>
                    <a:lnTo>
                      <a:pt x="207957" y="117200"/>
                    </a:lnTo>
                    <a:lnTo>
                      <a:pt x="207957" y="111846"/>
                    </a:lnTo>
                    <a:lnTo>
                      <a:pt x="215487" y="111846"/>
                    </a:lnTo>
                    <a:lnTo>
                      <a:pt x="216067" y="111846"/>
                    </a:lnTo>
                    <a:lnTo>
                      <a:pt x="216067" y="111251"/>
                    </a:lnTo>
                    <a:lnTo>
                      <a:pt x="216646" y="111251"/>
                    </a:lnTo>
                    <a:lnTo>
                      <a:pt x="216646" y="110656"/>
                    </a:lnTo>
                    <a:lnTo>
                      <a:pt x="217225" y="110656"/>
                    </a:lnTo>
                    <a:lnTo>
                      <a:pt x="217225" y="110061"/>
                    </a:lnTo>
                    <a:lnTo>
                      <a:pt x="217225" y="109466"/>
                    </a:lnTo>
                    <a:lnTo>
                      <a:pt x="217805" y="109466"/>
                    </a:lnTo>
                    <a:lnTo>
                      <a:pt x="217805" y="108871"/>
                    </a:lnTo>
                    <a:lnTo>
                      <a:pt x="217805" y="108276"/>
                    </a:lnTo>
                    <a:lnTo>
                      <a:pt x="217805" y="74960"/>
                    </a:lnTo>
                    <a:lnTo>
                      <a:pt x="206219" y="36885"/>
                    </a:lnTo>
                    <a:lnTo>
                      <a:pt x="206219" y="36290"/>
                    </a:lnTo>
                    <a:lnTo>
                      <a:pt x="205640" y="35695"/>
                    </a:lnTo>
                    <a:lnTo>
                      <a:pt x="205640" y="34505"/>
                    </a:lnTo>
                    <a:lnTo>
                      <a:pt x="205061" y="34505"/>
                    </a:lnTo>
                    <a:lnTo>
                      <a:pt x="205061" y="33910"/>
                    </a:lnTo>
                    <a:lnTo>
                      <a:pt x="204481" y="33910"/>
                    </a:lnTo>
                    <a:lnTo>
                      <a:pt x="204481" y="33315"/>
                    </a:lnTo>
                    <a:lnTo>
                      <a:pt x="203902" y="33315"/>
                    </a:lnTo>
                    <a:close/>
                    <a:moveTo>
                      <a:pt x="198109" y="41644"/>
                    </a:moveTo>
                    <a:lnTo>
                      <a:pt x="198689" y="41644"/>
                    </a:lnTo>
                    <a:lnTo>
                      <a:pt x="199268" y="41644"/>
                    </a:lnTo>
                    <a:lnTo>
                      <a:pt x="199847" y="41644"/>
                    </a:lnTo>
                    <a:lnTo>
                      <a:pt x="199847" y="42239"/>
                    </a:lnTo>
                    <a:lnTo>
                      <a:pt x="200426" y="42239"/>
                    </a:lnTo>
                    <a:lnTo>
                      <a:pt x="200426" y="42834"/>
                    </a:lnTo>
                    <a:lnTo>
                      <a:pt x="206219" y="64252"/>
                    </a:lnTo>
                    <a:lnTo>
                      <a:pt x="206219" y="64847"/>
                    </a:lnTo>
                    <a:lnTo>
                      <a:pt x="205640" y="64847"/>
                    </a:lnTo>
                    <a:lnTo>
                      <a:pt x="205640" y="65441"/>
                    </a:lnTo>
                    <a:lnTo>
                      <a:pt x="205061" y="65441"/>
                    </a:lnTo>
                    <a:lnTo>
                      <a:pt x="172042" y="65441"/>
                    </a:lnTo>
                    <a:lnTo>
                      <a:pt x="171463" y="65441"/>
                    </a:lnTo>
                    <a:lnTo>
                      <a:pt x="170884" y="65441"/>
                    </a:lnTo>
                    <a:lnTo>
                      <a:pt x="170304" y="65441"/>
                    </a:lnTo>
                    <a:lnTo>
                      <a:pt x="170304" y="64847"/>
                    </a:lnTo>
                    <a:lnTo>
                      <a:pt x="170304" y="64252"/>
                    </a:lnTo>
                    <a:lnTo>
                      <a:pt x="170304" y="42834"/>
                    </a:lnTo>
                    <a:lnTo>
                      <a:pt x="170304" y="42239"/>
                    </a:lnTo>
                    <a:lnTo>
                      <a:pt x="170304" y="41644"/>
                    </a:lnTo>
                    <a:lnTo>
                      <a:pt x="170884" y="41644"/>
                    </a:lnTo>
                    <a:lnTo>
                      <a:pt x="171463" y="41644"/>
                    </a:lnTo>
                    <a:lnTo>
                      <a:pt x="172042" y="41644"/>
                    </a:lnTo>
                    <a:lnTo>
                      <a:pt x="198109" y="41644"/>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91" name="Oval 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tKAAA7xAAAOkoAAAwEQAAAAAAACYAAAAIAAAA//////////8="/>
                  </a:ext>
                </a:extLst>
              </p:cNvSpPr>
              <p:nvPr/>
            </p:nvSpPr>
            <p:spPr>
              <a:xfrm>
                <a:off x="6612255" y="2752725"/>
                <a:ext cx="38100"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90" name="Oval 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5KAAA/RAAAN0oAAAiEQAAAAAAACYAAAAIAAAA//////////8="/>
                  </a:ext>
                </a:extLst>
              </p:cNvSpPr>
              <p:nvPr/>
            </p:nvSpPr>
            <p:spPr>
              <a:xfrm>
                <a:off x="6619875" y="2761615"/>
                <a:ext cx="22860"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89" name="Oval 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8KAAAABEAANkoAAAfEQAAAAAAACYAAAAIAAAA//////////8="/>
                  </a:ext>
                </a:extLst>
              </p:cNvSpPr>
              <p:nvPr/>
            </p:nvSpPr>
            <p:spPr>
              <a:xfrm>
                <a:off x="6621780" y="2763520"/>
                <a:ext cx="18415"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88" name="Oval 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KAAA7xAAACspAAAwEQAAAAAAACYAAAAIAAAA//////////8="/>
                  </a:ext>
                </a:extLst>
              </p:cNvSpPr>
              <p:nvPr/>
            </p:nvSpPr>
            <p:spPr>
              <a:xfrm>
                <a:off x="6653530" y="2752725"/>
                <a:ext cx="38735"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87" name="Oval 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6KAAA/RAAAB4pAAAiEQAAAAAAACYAAAAIAAAA//////////8="/>
                  </a:ext>
                </a:extLst>
              </p:cNvSpPr>
              <p:nvPr/>
            </p:nvSpPr>
            <p:spPr>
              <a:xfrm>
                <a:off x="6661150" y="2761615"/>
                <a:ext cx="22860"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86" name="Oval 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AAAABEAABspAAAfEQAAAAAAACYAAAAIAAAA//////////8="/>
                  </a:ext>
                </a:extLst>
              </p:cNvSpPr>
              <p:nvPr/>
            </p:nvSpPr>
            <p:spPr>
              <a:xfrm>
                <a:off x="6663690" y="2763520"/>
                <a:ext cx="18415"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85" name="Oval 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KQAA+hAAAN4pAAAvEQAAAAAAACYAAAAIAAAA//////////8="/>
                  </a:ext>
                </a:extLst>
              </p:cNvSpPr>
              <p:nvPr/>
            </p:nvSpPr>
            <p:spPr>
              <a:xfrm>
                <a:off x="6773545" y="2759710"/>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84" name="Oval 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1KQAABREAANQpAAAlEQAAAAAAACYAAAAIAAAA//////////8="/>
                  </a:ext>
                </a:extLst>
              </p:cNvSpPr>
              <p:nvPr/>
            </p:nvSpPr>
            <p:spPr>
              <a:xfrm>
                <a:off x="6779895" y="276669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83" name="Oval 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5KQAACBEAANApAAAhEQAAAAAAACYAAAAIAAAA//////////8="/>
                  </a:ext>
                </a:extLst>
              </p:cNvSpPr>
              <p:nvPr/>
            </p:nvSpPr>
            <p:spPr>
              <a:xfrm>
                <a:off x="6782435" y="276860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481" name="Rectangle 8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BQAAMxcAAKsGAADdGAAAAAAAACYAAAAIAAAA//////////8="/>
                </a:ext>
              </a:extLst>
            </p:cNvSpPr>
            <p:nvPr/>
          </p:nvSpPr>
          <p:spPr>
            <a:xfrm>
              <a:off x="821055" y="3771265"/>
              <a:ext cx="262890" cy="27051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74" name="Group 8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0FAAAzFwAAtAYAAOcYAAAAAAAAJgAAAAgAAAD/////AAAAAA=="/>
                </a:ext>
              </a:extLst>
            </p:cNvGrpSpPr>
            <p:nvPr/>
          </p:nvGrpSpPr>
          <p:grpSpPr>
            <a:xfrm>
              <a:off x="821055" y="3771265"/>
              <a:ext cx="268605" cy="276860"/>
              <a:chOff x="821055" y="3771265"/>
              <a:chExt cx="268605" cy="276860"/>
            </a:xfrm>
          </p:grpSpPr>
          <p:sp>
            <p:nvSpPr>
              <p:cNvPr id="480" name="Oval 8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AbBQAAQRcAAKkGAADZGAAAAAAAACYAAAAIAAAA//////////8="/>
                  </a:ext>
                </a:extLst>
              </p:cNvSpPr>
              <p:nvPr/>
            </p:nvSpPr>
            <p:spPr>
              <a:xfrm>
                <a:off x="829945" y="3780155"/>
                <a:ext cx="252730" cy="259080"/>
              </a:xfrm>
              <a:prstGeom prst="ellipse">
                <a:avLst/>
              </a:prstGeom>
              <a:solidFill>
                <a:srgbClr val="6AC335"/>
              </a:solidFill>
              <a:ln>
                <a:noFill/>
              </a:ln>
              <a:effectLst/>
            </p:spPr>
            <p:txBody>
              <a:bodyPr vert="horz" wrap="square" lIns="91440" tIns="45720" rIns="91440" bIns="45720" numCol="1" spcCol="215900" anchor="t"/>
              <a:lstStyle/>
              <a:p>
                <a:pPr>
                  <a:defRPr lang="en-us"/>
                </a:pPr>
                <a:endParaRPr/>
              </a:p>
            </p:txBody>
          </p:sp>
          <p:sp>
            <p:nvSpPr>
              <p:cNvPr id="479" name="Freeform 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k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NBQAAMxcAALQGAADnGAAAAAAAACYAAAAIAAAA//////////8="/>
                  </a:ext>
                </a:extLst>
              </p:cNvSpPr>
              <p:nvPr/>
            </p:nvSpPr>
            <p:spPr>
              <a:xfrm>
                <a:off x="821055" y="3771265"/>
                <a:ext cx="268605" cy="276860"/>
              </a:xfrm>
              <a:custGeom>
                <a:avLst/>
                <a:gdLst/>
                <a:ahLst/>
                <a:cxnLst/>
                <a:rect l="0" t="0" r="268605" b="276860"/>
                <a:pathLst>
                  <a:path w="268605" h="276860">
                    <a:moveTo>
                      <a:pt x="135028" y="260398"/>
                    </a:moveTo>
                    <a:lnTo>
                      <a:pt x="135028" y="276860"/>
                    </a:lnTo>
                    <a:lnTo>
                      <a:pt x="135028" y="260398"/>
                    </a:lnTo>
                    <a:close/>
                    <a:moveTo>
                      <a:pt x="135028" y="260398"/>
                    </a:moveTo>
                    <a:cubicBezTo>
                      <a:pt x="166970" y="260398"/>
                      <a:pt x="196009" y="246929"/>
                      <a:pt x="217787" y="224481"/>
                    </a:cubicBezTo>
                    <a:lnTo>
                      <a:pt x="229403" y="236453"/>
                    </a:lnTo>
                    <a:cubicBezTo>
                      <a:pt x="204720" y="261895"/>
                      <a:pt x="171326" y="276860"/>
                      <a:pt x="135028" y="276860"/>
                    </a:cubicBezTo>
                    <a:lnTo>
                      <a:pt x="135028" y="260398"/>
                    </a:lnTo>
                    <a:close/>
                    <a:moveTo>
                      <a:pt x="217787" y="224481"/>
                    </a:moveTo>
                    <a:cubicBezTo>
                      <a:pt x="239566" y="202033"/>
                      <a:pt x="252633" y="172102"/>
                      <a:pt x="252633" y="139178"/>
                    </a:cubicBezTo>
                    <a:lnTo>
                      <a:pt x="268605" y="139178"/>
                    </a:lnTo>
                    <a:cubicBezTo>
                      <a:pt x="268605" y="176592"/>
                      <a:pt x="254085" y="211012"/>
                      <a:pt x="229403" y="236453"/>
                    </a:cubicBezTo>
                    <a:lnTo>
                      <a:pt x="217787" y="224481"/>
                    </a:lnTo>
                    <a:close/>
                    <a:moveTo>
                      <a:pt x="252633" y="139178"/>
                    </a:moveTo>
                    <a:lnTo>
                      <a:pt x="268605" y="139178"/>
                    </a:lnTo>
                    <a:lnTo>
                      <a:pt x="252633" y="139178"/>
                    </a:lnTo>
                    <a:close/>
                    <a:moveTo>
                      <a:pt x="252633" y="139178"/>
                    </a:moveTo>
                    <a:lnTo>
                      <a:pt x="252633" y="137682"/>
                    </a:lnTo>
                    <a:lnTo>
                      <a:pt x="268605" y="137682"/>
                    </a:lnTo>
                    <a:lnTo>
                      <a:pt x="268605" y="139178"/>
                    </a:lnTo>
                    <a:lnTo>
                      <a:pt x="252633" y="139178"/>
                    </a:lnTo>
                    <a:close/>
                    <a:moveTo>
                      <a:pt x="252633" y="137682"/>
                    </a:moveTo>
                    <a:cubicBezTo>
                      <a:pt x="252633" y="104758"/>
                      <a:pt x="239566" y="74827"/>
                      <a:pt x="217787" y="52379"/>
                    </a:cubicBezTo>
                    <a:lnTo>
                      <a:pt x="229403" y="40407"/>
                    </a:lnTo>
                    <a:cubicBezTo>
                      <a:pt x="254085" y="65848"/>
                      <a:pt x="268605" y="100268"/>
                      <a:pt x="268605" y="137682"/>
                    </a:cubicBezTo>
                    <a:lnTo>
                      <a:pt x="252633" y="137682"/>
                    </a:lnTo>
                    <a:close/>
                    <a:moveTo>
                      <a:pt x="217787" y="52379"/>
                    </a:moveTo>
                    <a:cubicBezTo>
                      <a:pt x="196009" y="29931"/>
                      <a:pt x="166970" y="16462"/>
                      <a:pt x="135028" y="16462"/>
                    </a:cubicBezTo>
                    <a:lnTo>
                      <a:pt x="135028" y="0"/>
                    </a:lnTo>
                    <a:cubicBezTo>
                      <a:pt x="171326" y="0"/>
                      <a:pt x="204720" y="14965"/>
                      <a:pt x="229403" y="40407"/>
                    </a:cubicBezTo>
                    <a:lnTo>
                      <a:pt x="217787" y="52379"/>
                    </a:lnTo>
                    <a:close/>
                    <a:moveTo>
                      <a:pt x="135028" y="16462"/>
                    </a:moveTo>
                    <a:lnTo>
                      <a:pt x="135028" y="0"/>
                    </a:lnTo>
                    <a:lnTo>
                      <a:pt x="135028" y="16462"/>
                    </a:lnTo>
                    <a:close/>
                    <a:moveTo>
                      <a:pt x="135028" y="16462"/>
                    </a:moveTo>
                    <a:lnTo>
                      <a:pt x="135028" y="0"/>
                    </a:lnTo>
                    <a:lnTo>
                      <a:pt x="135028" y="16462"/>
                    </a:lnTo>
                    <a:close/>
                    <a:moveTo>
                      <a:pt x="135028" y="16462"/>
                    </a:moveTo>
                    <a:cubicBezTo>
                      <a:pt x="101634" y="16462"/>
                      <a:pt x="72595" y="29931"/>
                      <a:pt x="50817" y="52379"/>
                    </a:cubicBezTo>
                    <a:lnTo>
                      <a:pt x="39201" y="40407"/>
                    </a:lnTo>
                    <a:cubicBezTo>
                      <a:pt x="63884" y="14965"/>
                      <a:pt x="97278" y="0"/>
                      <a:pt x="135028" y="0"/>
                    </a:cubicBezTo>
                    <a:lnTo>
                      <a:pt x="135028" y="16462"/>
                    </a:lnTo>
                    <a:close/>
                    <a:moveTo>
                      <a:pt x="50817" y="52379"/>
                    </a:moveTo>
                    <a:cubicBezTo>
                      <a:pt x="30490" y="74827"/>
                      <a:pt x="17423" y="104758"/>
                      <a:pt x="17423" y="137682"/>
                    </a:cubicBezTo>
                    <a:lnTo>
                      <a:pt x="0" y="137682"/>
                    </a:lnTo>
                    <a:cubicBezTo>
                      <a:pt x="0" y="100268"/>
                      <a:pt x="15971" y="65848"/>
                      <a:pt x="39201" y="40407"/>
                    </a:cubicBezTo>
                    <a:lnTo>
                      <a:pt x="50817" y="52379"/>
                    </a:lnTo>
                    <a:close/>
                    <a:moveTo>
                      <a:pt x="17423" y="137682"/>
                    </a:moveTo>
                    <a:lnTo>
                      <a:pt x="17423" y="139178"/>
                    </a:lnTo>
                    <a:lnTo>
                      <a:pt x="0" y="139178"/>
                    </a:lnTo>
                    <a:lnTo>
                      <a:pt x="0" y="137682"/>
                    </a:lnTo>
                    <a:lnTo>
                      <a:pt x="17423" y="137682"/>
                    </a:lnTo>
                    <a:close/>
                    <a:moveTo>
                      <a:pt x="17423" y="139178"/>
                    </a:moveTo>
                    <a:lnTo>
                      <a:pt x="0" y="139178"/>
                    </a:lnTo>
                    <a:lnTo>
                      <a:pt x="17423" y="139178"/>
                    </a:lnTo>
                    <a:close/>
                    <a:moveTo>
                      <a:pt x="17423" y="139178"/>
                    </a:moveTo>
                    <a:cubicBezTo>
                      <a:pt x="17423" y="172102"/>
                      <a:pt x="30490" y="202033"/>
                      <a:pt x="50817" y="224481"/>
                    </a:cubicBezTo>
                    <a:lnTo>
                      <a:pt x="39201" y="236453"/>
                    </a:lnTo>
                    <a:cubicBezTo>
                      <a:pt x="15971" y="211012"/>
                      <a:pt x="0" y="176592"/>
                      <a:pt x="0" y="139178"/>
                    </a:cubicBezTo>
                    <a:lnTo>
                      <a:pt x="17423" y="139178"/>
                    </a:lnTo>
                    <a:close/>
                    <a:moveTo>
                      <a:pt x="50817" y="224481"/>
                    </a:moveTo>
                    <a:cubicBezTo>
                      <a:pt x="72595" y="246929"/>
                      <a:pt x="101634" y="260398"/>
                      <a:pt x="135028" y="260398"/>
                    </a:cubicBezTo>
                    <a:lnTo>
                      <a:pt x="135028" y="276860"/>
                    </a:lnTo>
                    <a:cubicBezTo>
                      <a:pt x="97278" y="276860"/>
                      <a:pt x="63884" y="261895"/>
                      <a:pt x="39201" y="236453"/>
                    </a:cubicBezTo>
                    <a:lnTo>
                      <a:pt x="50817" y="224481"/>
                    </a:lnTo>
                    <a:close/>
                    <a:moveTo>
                      <a:pt x="135028" y="260398"/>
                    </a:moveTo>
                    <a:lnTo>
                      <a:pt x="135028" y="276860"/>
                    </a:lnTo>
                    <a:lnTo>
                      <a:pt x="135028" y="260398"/>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78" name="Freeform 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UBQAAvhcAADQGAAB/GAAAAAAAACYAAAAIAAAA//////////8="/>
                  </a:ext>
                </a:extLst>
              </p:cNvSpPr>
              <p:nvPr/>
            </p:nvSpPr>
            <p:spPr>
              <a:xfrm>
                <a:off x="906780" y="3859530"/>
                <a:ext cx="101600" cy="122555"/>
              </a:xfrm>
              <a:custGeom>
                <a:avLst/>
                <a:gdLst/>
                <a:ahLst/>
                <a:cxnLst/>
                <a:rect l="0" t="0" r="101600" b="122555"/>
                <a:pathLst>
                  <a:path w="101600" h="122555">
                    <a:moveTo>
                      <a:pt x="17417" y="122555"/>
                    </a:moveTo>
                    <a:cubicBezTo>
                      <a:pt x="15966" y="122555"/>
                      <a:pt x="14514" y="119565"/>
                      <a:pt x="13063" y="116576"/>
                    </a:cubicBezTo>
                    <a:lnTo>
                      <a:pt x="5806" y="10462"/>
                    </a:lnTo>
                    <a:lnTo>
                      <a:pt x="0" y="7472"/>
                    </a:lnTo>
                    <a:lnTo>
                      <a:pt x="0" y="0"/>
                    </a:lnTo>
                    <a:lnTo>
                      <a:pt x="101600" y="0"/>
                    </a:lnTo>
                    <a:lnTo>
                      <a:pt x="101600" y="7472"/>
                    </a:lnTo>
                    <a:lnTo>
                      <a:pt x="95794" y="10462"/>
                    </a:lnTo>
                    <a:cubicBezTo>
                      <a:pt x="92891" y="46331"/>
                      <a:pt x="91440" y="80706"/>
                      <a:pt x="88537" y="116576"/>
                    </a:cubicBezTo>
                    <a:cubicBezTo>
                      <a:pt x="88537" y="119565"/>
                      <a:pt x="87086" y="122555"/>
                      <a:pt x="84183" y="122555"/>
                    </a:cubicBezTo>
                    <a:cubicBezTo>
                      <a:pt x="62411" y="122555"/>
                      <a:pt x="39189" y="122555"/>
                      <a:pt x="17417" y="122555"/>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477" name="Freeform 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PBQAAvBcAADYGAACEGAAAAAAAACYAAAAIAAAA//////////8="/>
                  </a:ext>
                </a:extLst>
              </p:cNvSpPr>
              <p:nvPr/>
            </p:nvSpPr>
            <p:spPr>
              <a:xfrm>
                <a:off x="903605" y="3858260"/>
                <a:ext cx="106045" cy="127000"/>
              </a:xfrm>
              <a:custGeom>
                <a:avLst/>
                <a:gdLst/>
                <a:ahLst/>
                <a:cxnLst/>
                <a:rect l="0" t="0" r="106045" b="127000"/>
                <a:pathLst>
                  <a:path w="106045" h="127000">
                    <a:moveTo>
                      <a:pt x="18884" y="127000"/>
                    </a:moveTo>
                    <a:cubicBezTo>
                      <a:pt x="18884" y="125506"/>
                      <a:pt x="17432" y="125506"/>
                      <a:pt x="15979" y="124012"/>
                    </a:cubicBezTo>
                    <a:lnTo>
                      <a:pt x="18884" y="121024"/>
                    </a:lnTo>
                    <a:cubicBezTo>
                      <a:pt x="20337" y="122518"/>
                      <a:pt x="20337" y="122518"/>
                      <a:pt x="21790" y="122518"/>
                    </a:cubicBezTo>
                    <a:lnTo>
                      <a:pt x="18884" y="127000"/>
                    </a:lnTo>
                    <a:close/>
                    <a:moveTo>
                      <a:pt x="15979" y="124012"/>
                    </a:moveTo>
                    <a:cubicBezTo>
                      <a:pt x="14526" y="122518"/>
                      <a:pt x="14526" y="119529"/>
                      <a:pt x="14526" y="118035"/>
                    </a:cubicBezTo>
                    <a:lnTo>
                      <a:pt x="17432" y="116541"/>
                    </a:lnTo>
                    <a:cubicBezTo>
                      <a:pt x="18884" y="119529"/>
                      <a:pt x="18884" y="119529"/>
                      <a:pt x="18884" y="121024"/>
                    </a:cubicBezTo>
                    <a:lnTo>
                      <a:pt x="15979" y="124012"/>
                    </a:lnTo>
                    <a:close/>
                    <a:moveTo>
                      <a:pt x="14526" y="118035"/>
                    </a:moveTo>
                    <a:lnTo>
                      <a:pt x="15979" y="118035"/>
                    </a:lnTo>
                    <a:lnTo>
                      <a:pt x="14526" y="118035"/>
                    </a:lnTo>
                    <a:close/>
                    <a:moveTo>
                      <a:pt x="14526" y="118035"/>
                    </a:moveTo>
                    <a:lnTo>
                      <a:pt x="7263" y="13447"/>
                    </a:lnTo>
                    <a:lnTo>
                      <a:pt x="10168" y="11953"/>
                    </a:lnTo>
                    <a:lnTo>
                      <a:pt x="17432" y="118035"/>
                    </a:lnTo>
                    <a:lnTo>
                      <a:pt x="14526" y="118035"/>
                    </a:lnTo>
                    <a:close/>
                    <a:moveTo>
                      <a:pt x="10168" y="10459"/>
                    </a:moveTo>
                    <a:lnTo>
                      <a:pt x="10168" y="11953"/>
                    </a:lnTo>
                    <a:lnTo>
                      <a:pt x="8716" y="11953"/>
                    </a:lnTo>
                    <a:lnTo>
                      <a:pt x="10168" y="10459"/>
                    </a:lnTo>
                    <a:close/>
                    <a:moveTo>
                      <a:pt x="7263" y="14941"/>
                    </a:moveTo>
                    <a:lnTo>
                      <a:pt x="1452" y="10459"/>
                    </a:lnTo>
                    <a:lnTo>
                      <a:pt x="4358" y="5976"/>
                    </a:lnTo>
                    <a:lnTo>
                      <a:pt x="10168" y="10459"/>
                    </a:lnTo>
                    <a:lnTo>
                      <a:pt x="7263" y="14941"/>
                    </a:lnTo>
                    <a:close/>
                    <a:moveTo>
                      <a:pt x="1452" y="10459"/>
                    </a:moveTo>
                    <a:lnTo>
                      <a:pt x="0" y="8965"/>
                    </a:lnTo>
                    <a:lnTo>
                      <a:pt x="2905" y="8965"/>
                    </a:lnTo>
                    <a:lnTo>
                      <a:pt x="1452" y="10459"/>
                    </a:lnTo>
                    <a:close/>
                    <a:moveTo>
                      <a:pt x="0" y="8965"/>
                    </a:moveTo>
                    <a:lnTo>
                      <a:pt x="0" y="1494"/>
                    </a:lnTo>
                    <a:lnTo>
                      <a:pt x="4358" y="1494"/>
                    </a:lnTo>
                    <a:lnTo>
                      <a:pt x="4358" y="8965"/>
                    </a:lnTo>
                    <a:lnTo>
                      <a:pt x="0" y="8965"/>
                    </a:lnTo>
                    <a:close/>
                    <a:moveTo>
                      <a:pt x="0" y="1494"/>
                    </a:moveTo>
                    <a:lnTo>
                      <a:pt x="0" y="0"/>
                    </a:lnTo>
                    <a:lnTo>
                      <a:pt x="2905" y="0"/>
                    </a:lnTo>
                    <a:lnTo>
                      <a:pt x="2905" y="1494"/>
                    </a:lnTo>
                    <a:lnTo>
                      <a:pt x="0" y="1494"/>
                    </a:lnTo>
                    <a:close/>
                    <a:moveTo>
                      <a:pt x="2905" y="0"/>
                    </a:moveTo>
                    <a:lnTo>
                      <a:pt x="104592" y="0"/>
                    </a:lnTo>
                    <a:lnTo>
                      <a:pt x="104592" y="2988"/>
                    </a:lnTo>
                    <a:lnTo>
                      <a:pt x="2905" y="2988"/>
                    </a:lnTo>
                    <a:lnTo>
                      <a:pt x="2905" y="0"/>
                    </a:lnTo>
                    <a:close/>
                    <a:moveTo>
                      <a:pt x="104592" y="0"/>
                    </a:moveTo>
                    <a:lnTo>
                      <a:pt x="106045" y="0"/>
                    </a:lnTo>
                    <a:lnTo>
                      <a:pt x="106045" y="1494"/>
                    </a:lnTo>
                    <a:lnTo>
                      <a:pt x="104592" y="1494"/>
                    </a:lnTo>
                    <a:lnTo>
                      <a:pt x="104592" y="0"/>
                    </a:lnTo>
                    <a:close/>
                    <a:moveTo>
                      <a:pt x="106045" y="1494"/>
                    </a:moveTo>
                    <a:lnTo>
                      <a:pt x="106045" y="8965"/>
                    </a:lnTo>
                    <a:lnTo>
                      <a:pt x="101686" y="8965"/>
                    </a:lnTo>
                    <a:lnTo>
                      <a:pt x="101686" y="1494"/>
                    </a:lnTo>
                    <a:lnTo>
                      <a:pt x="106045" y="1494"/>
                    </a:lnTo>
                    <a:close/>
                    <a:moveTo>
                      <a:pt x="106045" y="8965"/>
                    </a:moveTo>
                    <a:lnTo>
                      <a:pt x="104592" y="10459"/>
                    </a:lnTo>
                    <a:lnTo>
                      <a:pt x="104592" y="8965"/>
                    </a:lnTo>
                    <a:lnTo>
                      <a:pt x="106045" y="8965"/>
                    </a:lnTo>
                    <a:close/>
                    <a:moveTo>
                      <a:pt x="104592" y="10459"/>
                    </a:moveTo>
                    <a:lnTo>
                      <a:pt x="100234" y="13447"/>
                    </a:lnTo>
                    <a:lnTo>
                      <a:pt x="97328" y="10459"/>
                    </a:lnTo>
                    <a:lnTo>
                      <a:pt x="103139" y="7471"/>
                    </a:lnTo>
                    <a:lnTo>
                      <a:pt x="104592" y="10459"/>
                    </a:lnTo>
                    <a:close/>
                    <a:moveTo>
                      <a:pt x="97328" y="11953"/>
                    </a:moveTo>
                    <a:lnTo>
                      <a:pt x="97328" y="10459"/>
                    </a:lnTo>
                    <a:lnTo>
                      <a:pt x="98781" y="11953"/>
                    </a:lnTo>
                    <a:lnTo>
                      <a:pt x="97328" y="11953"/>
                    </a:lnTo>
                    <a:close/>
                    <a:moveTo>
                      <a:pt x="101686" y="13447"/>
                    </a:moveTo>
                    <a:lnTo>
                      <a:pt x="92970" y="118035"/>
                    </a:lnTo>
                    <a:lnTo>
                      <a:pt x="90065" y="118035"/>
                    </a:lnTo>
                    <a:lnTo>
                      <a:pt x="97328" y="11953"/>
                    </a:lnTo>
                    <a:lnTo>
                      <a:pt x="101686" y="13447"/>
                    </a:lnTo>
                    <a:close/>
                    <a:moveTo>
                      <a:pt x="92970" y="118035"/>
                    </a:moveTo>
                    <a:lnTo>
                      <a:pt x="91518" y="118035"/>
                    </a:lnTo>
                    <a:lnTo>
                      <a:pt x="92970" y="118035"/>
                    </a:lnTo>
                    <a:close/>
                    <a:moveTo>
                      <a:pt x="92970" y="118035"/>
                    </a:moveTo>
                    <a:lnTo>
                      <a:pt x="90065" y="118035"/>
                    </a:lnTo>
                    <a:lnTo>
                      <a:pt x="92970" y="118035"/>
                    </a:lnTo>
                    <a:close/>
                    <a:moveTo>
                      <a:pt x="92970" y="118035"/>
                    </a:moveTo>
                    <a:lnTo>
                      <a:pt x="91518" y="118035"/>
                    </a:lnTo>
                    <a:lnTo>
                      <a:pt x="92970" y="118035"/>
                    </a:lnTo>
                    <a:close/>
                    <a:moveTo>
                      <a:pt x="92970" y="118035"/>
                    </a:moveTo>
                    <a:cubicBezTo>
                      <a:pt x="92970" y="118035"/>
                      <a:pt x="92970" y="119529"/>
                      <a:pt x="92970" y="119529"/>
                    </a:cubicBezTo>
                    <a:lnTo>
                      <a:pt x="90065" y="118035"/>
                    </a:lnTo>
                    <a:cubicBezTo>
                      <a:pt x="90065" y="118035"/>
                      <a:pt x="90065" y="118035"/>
                      <a:pt x="90065" y="118035"/>
                    </a:cubicBezTo>
                    <a:lnTo>
                      <a:pt x="92970" y="118035"/>
                    </a:lnTo>
                    <a:close/>
                    <a:moveTo>
                      <a:pt x="92970" y="119529"/>
                    </a:moveTo>
                    <a:cubicBezTo>
                      <a:pt x="92970" y="119529"/>
                      <a:pt x="92970" y="121024"/>
                      <a:pt x="92970" y="121024"/>
                    </a:cubicBezTo>
                    <a:lnTo>
                      <a:pt x="88612" y="119529"/>
                    </a:lnTo>
                    <a:cubicBezTo>
                      <a:pt x="88612" y="119529"/>
                      <a:pt x="88612" y="119529"/>
                      <a:pt x="90065" y="118035"/>
                    </a:cubicBezTo>
                    <a:lnTo>
                      <a:pt x="92970" y="119529"/>
                    </a:lnTo>
                    <a:close/>
                    <a:moveTo>
                      <a:pt x="92970" y="121024"/>
                    </a:moveTo>
                    <a:cubicBezTo>
                      <a:pt x="91518" y="124012"/>
                      <a:pt x="90065" y="125506"/>
                      <a:pt x="88612" y="127000"/>
                    </a:cubicBezTo>
                    <a:lnTo>
                      <a:pt x="87160" y="122518"/>
                    </a:lnTo>
                    <a:cubicBezTo>
                      <a:pt x="87160" y="122518"/>
                      <a:pt x="88612" y="121024"/>
                      <a:pt x="88612" y="119529"/>
                    </a:cubicBezTo>
                    <a:lnTo>
                      <a:pt x="92970" y="121024"/>
                    </a:lnTo>
                    <a:close/>
                    <a:moveTo>
                      <a:pt x="88612" y="127000"/>
                    </a:moveTo>
                    <a:lnTo>
                      <a:pt x="87160" y="127000"/>
                    </a:lnTo>
                    <a:lnTo>
                      <a:pt x="87160" y="124012"/>
                    </a:lnTo>
                    <a:lnTo>
                      <a:pt x="88612" y="127000"/>
                    </a:lnTo>
                    <a:close/>
                    <a:moveTo>
                      <a:pt x="87160" y="127000"/>
                    </a:moveTo>
                    <a:lnTo>
                      <a:pt x="20337" y="127000"/>
                    </a:lnTo>
                    <a:lnTo>
                      <a:pt x="20337" y="122518"/>
                    </a:lnTo>
                    <a:lnTo>
                      <a:pt x="87160" y="122518"/>
                    </a:lnTo>
                    <a:lnTo>
                      <a:pt x="87160" y="127000"/>
                    </a:lnTo>
                    <a:close/>
                    <a:moveTo>
                      <a:pt x="20337" y="127000"/>
                    </a:moveTo>
                    <a:lnTo>
                      <a:pt x="18884" y="127000"/>
                    </a:lnTo>
                    <a:lnTo>
                      <a:pt x="20337" y="124012"/>
                    </a:lnTo>
                    <a:lnTo>
                      <a:pt x="20337" y="12700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76" name="Freeform 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o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UBQAAlBcAADQGAACzFwAAAAAAACYAAAAIAAAA//////////8="/>
                  </a:ext>
                </a:extLst>
              </p:cNvSpPr>
              <p:nvPr/>
            </p:nvSpPr>
            <p:spPr>
              <a:xfrm>
                <a:off x="906780" y="3832860"/>
                <a:ext cx="101600" cy="19685"/>
              </a:xfrm>
              <a:custGeom>
                <a:avLst/>
                <a:gdLst/>
                <a:ahLst/>
                <a:cxnLst/>
                <a:rect l="0" t="0" r="101600" b="19685"/>
                <a:pathLst>
                  <a:path w="101600" h="19685">
                    <a:moveTo>
                      <a:pt x="0" y="13628"/>
                    </a:moveTo>
                    <a:lnTo>
                      <a:pt x="0" y="19685"/>
                    </a:lnTo>
                    <a:lnTo>
                      <a:pt x="101600" y="19685"/>
                    </a:lnTo>
                    <a:lnTo>
                      <a:pt x="101600" y="13628"/>
                    </a:lnTo>
                    <a:cubicBezTo>
                      <a:pt x="72571" y="0"/>
                      <a:pt x="17417" y="1514"/>
                      <a:pt x="0" y="13628"/>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475" name="Freeform 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g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PBQAAlBcAADYGAAC3FwAAAAAAACYAAAAIAAAA//////////8="/>
                  </a:ext>
                </a:extLst>
              </p:cNvSpPr>
              <p:nvPr/>
            </p:nvSpPr>
            <p:spPr>
              <a:xfrm>
                <a:off x="903605" y="3832860"/>
                <a:ext cx="106045" cy="22225"/>
              </a:xfrm>
              <a:custGeom>
                <a:avLst/>
                <a:gdLst/>
                <a:ahLst/>
                <a:cxnLst/>
                <a:rect l="0" t="0" r="106045" b="22225"/>
                <a:pathLst>
                  <a:path w="106045" h="22225">
                    <a:moveTo>
                      <a:pt x="4358" y="13335"/>
                    </a:moveTo>
                    <a:lnTo>
                      <a:pt x="4358" y="19261"/>
                    </a:lnTo>
                    <a:lnTo>
                      <a:pt x="0" y="19261"/>
                    </a:lnTo>
                    <a:lnTo>
                      <a:pt x="0" y="13335"/>
                    </a:lnTo>
                    <a:lnTo>
                      <a:pt x="4358" y="13335"/>
                    </a:lnTo>
                    <a:close/>
                    <a:moveTo>
                      <a:pt x="2905" y="22225"/>
                    </a:moveTo>
                    <a:lnTo>
                      <a:pt x="0" y="22225"/>
                    </a:lnTo>
                    <a:lnTo>
                      <a:pt x="0" y="19261"/>
                    </a:lnTo>
                    <a:lnTo>
                      <a:pt x="2905" y="19261"/>
                    </a:lnTo>
                    <a:lnTo>
                      <a:pt x="2905" y="22225"/>
                    </a:lnTo>
                    <a:close/>
                    <a:moveTo>
                      <a:pt x="2905" y="17780"/>
                    </a:moveTo>
                    <a:lnTo>
                      <a:pt x="104592" y="17780"/>
                    </a:lnTo>
                    <a:lnTo>
                      <a:pt x="104592" y="22225"/>
                    </a:lnTo>
                    <a:lnTo>
                      <a:pt x="2905" y="22225"/>
                    </a:lnTo>
                    <a:lnTo>
                      <a:pt x="2905" y="17780"/>
                    </a:lnTo>
                    <a:close/>
                    <a:moveTo>
                      <a:pt x="106045" y="19261"/>
                    </a:moveTo>
                    <a:lnTo>
                      <a:pt x="106045" y="22225"/>
                    </a:lnTo>
                    <a:lnTo>
                      <a:pt x="104592" y="22225"/>
                    </a:lnTo>
                    <a:lnTo>
                      <a:pt x="104592" y="19261"/>
                    </a:lnTo>
                    <a:lnTo>
                      <a:pt x="106045" y="19261"/>
                    </a:lnTo>
                    <a:close/>
                    <a:moveTo>
                      <a:pt x="101686" y="19261"/>
                    </a:moveTo>
                    <a:lnTo>
                      <a:pt x="101686" y="13335"/>
                    </a:lnTo>
                    <a:lnTo>
                      <a:pt x="106045" y="13335"/>
                    </a:lnTo>
                    <a:lnTo>
                      <a:pt x="106045" y="19261"/>
                    </a:lnTo>
                    <a:lnTo>
                      <a:pt x="101686" y="19261"/>
                    </a:lnTo>
                    <a:close/>
                    <a:moveTo>
                      <a:pt x="104592" y="11853"/>
                    </a:moveTo>
                    <a:lnTo>
                      <a:pt x="106045" y="11853"/>
                    </a:lnTo>
                    <a:lnTo>
                      <a:pt x="106045" y="13335"/>
                    </a:lnTo>
                    <a:lnTo>
                      <a:pt x="104592" y="13335"/>
                    </a:lnTo>
                    <a:lnTo>
                      <a:pt x="104592" y="11853"/>
                    </a:lnTo>
                    <a:close/>
                    <a:moveTo>
                      <a:pt x="103139" y="14816"/>
                    </a:moveTo>
                    <a:cubicBezTo>
                      <a:pt x="103139" y="14816"/>
                      <a:pt x="103139" y="14816"/>
                      <a:pt x="103139" y="14816"/>
                    </a:cubicBezTo>
                    <a:lnTo>
                      <a:pt x="104592" y="11853"/>
                    </a:lnTo>
                    <a:cubicBezTo>
                      <a:pt x="104592" y="11853"/>
                      <a:pt x="104592" y="11853"/>
                      <a:pt x="104592" y="11853"/>
                    </a:cubicBezTo>
                    <a:lnTo>
                      <a:pt x="103139" y="14816"/>
                    </a:lnTo>
                    <a:close/>
                    <a:moveTo>
                      <a:pt x="103139" y="14816"/>
                    </a:moveTo>
                    <a:lnTo>
                      <a:pt x="104592" y="13335"/>
                    </a:lnTo>
                    <a:lnTo>
                      <a:pt x="103139" y="14816"/>
                    </a:lnTo>
                    <a:close/>
                    <a:moveTo>
                      <a:pt x="103139" y="14816"/>
                    </a:moveTo>
                    <a:cubicBezTo>
                      <a:pt x="98781" y="13335"/>
                      <a:pt x="94423" y="11853"/>
                      <a:pt x="90065" y="10371"/>
                    </a:cubicBezTo>
                    <a:lnTo>
                      <a:pt x="91518" y="5926"/>
                    </a:lnTo>
                    <a:cubicBezTo>
                      <a:pt x="95876" y="7408"/>
                      <a:pt x="100234" y="8890"/>
                      <a:pt x="104592" y="11853"/>
                    </a:cubicBezTo>
                    <a:lnTo>
                      <a:pt x="103139" y="14816"/>
                    </a:lnTo>
                    <a:close/>
                    <a:moveTo>
                      <a:pt x="90065" y="10371"/>
                    </a:moveTo>
                    <a:cubicBezTo>
                      <a:pt x="85707" y="8890"/>
                      <a:pt x="79896" y="7408"/>
                      <a:pt x="75538" y="7408"/>
                    </a:cubicBezTo>
                    <a:lnTo>
                      <a:pt x="75538" y="2963"/>
                    </a:lnTo>
                    <a:cubicBezTo>
                      <a:pt x="81349" y="4445"/>
                      <a:pt x="85707" y="4445"/>
                      <a:pt x="91518" y="5926"/>
                    </a:cubicBezTo>
                    <a:lnTo>
                      <a:pt x="90065" y="10371"/>
                    </a:lnTo>
                    <a:close/>
                    <a:moveTo>
                      <a:pt x="75538" y="7408"/>
                    </a:moveTo>
                    <a:cubicBezTo>
                      <a:pt x="47938" y="2963"/>
                      <a:pt x="15979" y="5926"/>
                      <a:pt x="4358" y="14816"/>
                    </a:cubicBezTo>
                    <a:lnTo>
                      <a:pt x="1452" y="11853"/>
                    </a:lnTo>
                    <a:cubicBezTo>
                      <a:pt x="14526" y="2963"/>
                      <a:pt x="47938" y="0"/>
                      <a:pt x="75538" y="2963"/>
                    </a:cubicBezTo>
                    <a:lnTo>
                      <a:pt x="75538" y="7408"/>
                    </a:lnTo>
                    <a:close/>
                    <a:moveTo>
                      <a:pt x="0" y="13335"/>
                    </a:moveTo>
                    <a:lnTo>
                      <a:pt x="0" y="11853"/>
                    </a:lnTo>
                    <a:lnTo>
                      <a:pt x="1452" y="11853"/>
                    </a:lnTo>
                    <a:lnTo>
                      <a:pt x="2905" y="13335"/>
                    </a:lnTo>
                    <a:lnTo>
                      <a:pt x="0" y="13335"/>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473" name="Rectangle 89"/>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AwAA3RgAAOQHAABnGgAAACAAACYAAAAIAAAA//////////8="/>
                </a:ext>
              </a:extLst>
            </p:cNvSpPr>
            <p:nvPr/>
          </p:nvSpPr>
          <p:spPr>
            <a:xfrm>
              <a:off x="648970" y="4041775"/>
              <a:ext cx="633730"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MUNICIPAL WASTE</a:t>
              </a:r>
              <a:endParaRPr lang="it-it">
                <a:latin typeface="Arial" pitchFamily="1" charset="0"/>
                <a:ea typeface="Calibri" pitchFamily="2" charset="0"/>
                <a:cs typeface="Arial" pitchFamily="1" charset="0"/>
              </a:endParaRPr>
            </a:p>
          </p:txBody>
        </p:sp>
        <p:sp>
          <p:nvSpPr>
            <p:cNvPr id="472" name="Rectangle 90"/>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BAAAaRkAADkHAADzGgAAACAAACYAAAAIAAAA//////////8="/>
                </a:ext>
              </a:extLst>
            </p:cNvSpPr>
            <p:nvPr/>
          </p:nvSpPr>
          <p:spPr>
            <a:xfrm>
              <a:off x="762000" y="4130675"/>
              <a:ext cx="412115"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and SIMILAR</a:t>
              </a:r>
              <a:endParaRPr lang="it-it">
                <a:latin typeface="Arial" pitchFamily="1" charset="0"/>
                <a:ea typeface="Calibri" pitchFamily="2" charset="0"/>
                <a:cs typeface="Arial" pitchFamily="1" charset="0"/>
              </a:endParaRPr>
            </a:p>
          </p:txBody>
        </p:sp>
        <p:sp>
          <p:nvSpPr>
            <p:cNvPr id="471" name="Rectangle 91"/>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vBQAA9RkAALAGAAB+GwAAACAAACYAAAAIAAAA//////////8="/>
                </a:ext>
              </a:extLst>
            </p:cNvSpPr>
            <p:nvPr/>
          </p:nvSpPr>
          <p:spPr>
            <a:xfrm>
              <a:off x="842645" y="4219575"/>
              <a:ext cx="244475" cy="24955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WASTE</a:t>
              </a:r>
              <a:endParaRPr lang="it-it">
                <a:latin typeface="Arial" pitchFamily="1" charset="0"/>
                <a:ea typeface="Calibri" pitchFamily="2" charset="0"/>
                <a:cs typeface="Arial" pitchFamily="1" charset="0"/>
              </a:endParaRPr>
            </a:p>
          </p:txBody>
        </p:sp>
        <p:sp>
          <p:nvSpPr>
            <p:cNvPr id="470" name="Rectangle 9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dDQAAUw0AALsOAAD+DgAAAAAAACYAAAAIAAAA//////////8="/>
                </a:ext>
              </a:extLst>
            </p:cNvSpPr>
            <p:nvPr/>
          </p:nvSpPr>
          <p:spPr>
            <a:xfrm>
              <a:off x="2131695" y="2165985"/>
              <a:ext cx="262890"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56" name="Group 9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0NAABTDQAAxA4AAAcPAAAAAAAAJgAAAAgAAAD/////AAAAAA=="/>
                </a:ext>
              </a:extLst>
            </p:cNvGrpSpPr>
            <p:nvPr/>
          </p:nvGrpSpPr>
          <p:grpSpPr>
            <a:xfrm>
              <a:off x="2131695" y="2165985"/>
              <a:ext cx="268605" cy="276860"/>
              <a:chOff x="2131695" y="2165985"/>
              <a:chExt cx="268605" cy="276860"/>
            </a:xfrm>
          </p:grpSpPr>
          <p:sp>
            <p:nvSpPr>
              <p:cNvPr id="469" name="Freeform 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dDQAAUw0AAMQOAAAHDwAAAAAAACYAAAAIAAAA//////////8="/>
                  </a:ext>
                </a:extLst>
              </p:cNvSpPr>
              <p:nvPr/>
            </p:nvSpPr>
            <p:spPr>
              <a:xfrm>
                <a:off x="2131695" y="2165985"/>
                <a:ext cx="268605" cy="276860"/>
              </a:xfrm>
              <a:custGeom>
                <a:avLst/>
                <a:gdLst/>
                <a:ahLst/>
                <a:cxnLst/>
                <a:rect l="0" t="0" r="268605" b="276860"/>
                <a:pathLst>
                  <a:path w="268605" h="276860">
                    <a:moveTo>
                      <a:pt x="205930" y="0"/>
                    </a:moveTo>
                    <a:lnTo>
                      <a:pt x="62674" y="0"/>
                    </a:lnTo>
                    <a:cubicBezTo>
                      <a:pt x="28352" y="0"/>
                      <a:pt x="0" y="27841"/>
                      <a:pt x="0" y="63415"/>
                    </a:cubicBezTo>
                    <a:lnTo>
                      <a:pt x="0" y="213445"/>
                    </a:lnTo>
                    <a:cubicBezTo>
                      <a:pt x="0" y="247473"/>
                      <a:pt x="28352" y="276860"/>
                      <a:pt x="62674" y="276860"/>
                    </a:cubicBezTo>
                    <a:lnTo>
                      <a:pt x="205930" y="276860"/>
                    </a:lnTo>
                    <a:cubicBezTo>
                      <a:pt x="240252" y="276860"/>
                      <a:pt x="268605" y="247473"/>
                      <a:pt x="268605" y="213445"/>
                    </a:cubicBezTo>
                    <a:lnTo>
                      <a:pt x="268605" y="63415"/>
                    </a:lnTo>
                    <a:cubicBezTo>
                      <a:pt x="268605" y="27841"/>
                      <a:pt x="240252" y="0"/>
                      <a:pt x="205930" y="0"/>
                    </a:cubicBez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68" name="Freeform 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A5DQAAbQ0AAKgOAADpDgAAAAAAACYAAAAIAAAA//////////8="/>
                  </a:ext>
                </a:extLst>
              </p:cNvSpPr>
              <p:nvPr/>
            </p:nvSpPr>
            <p:spPr>
              <a:xfrm>
                <a:off x="2149475" y="2182495"/>
                <a:ext cx="233045" cy="241300"/>
              </a:xfrm>
              <a:custGeom>
                <a:avLst/>
                <a:gdLst/>
                <a:ahLst/>
                <a:cxnLst/>
                <a:rect l="0" t="0" r="233045" b="241300"/>
                <a:pathLst>
                  <a:path w="233045" h="241300">
                    <a:moveTo>
                      <a:pt x="44816" y="0"/>
                    </a:moveTo>
                    <a:lnTo>
                      <a:pt x="188228" y="0"/>
                    </a:lnTo>
                    <a:cubicBezTo>
                      <a:pt x="213624" y="0"/>
                      <a:pt x="233045" y="21655"/>
                      <a:pt x="233045" y="46404"/>
                    </a:cubicBezTo>
                    <a:lnTo>
                      <a:pt x="233045" y="196443"/>
                    </a:lnTo>
                    <a:cubicBezTo>
                      <a:pt x="233045" y="221192"/>
                      <a:pt x="213624" y="241300"/>
                      <a:pt x="188228" y="241300"/>
                    </a:cubicBezTo>
                    <a:lnTo>
                      <a:pt x="44816" y="241300"/>
                    </a:lnTo>
                    <a:cubicBezTo>
                      <a:pt x="19420" y="241300"/>
                      <a:pt x="0" y="221192"/>
                      <a:pt x="0" y="196443"/>
                    </a:cubicBezTo>
                    <a:lnTo>
                      <a:pt x="0" y="46404"/>
                    </a:lnTo>
                    <a:cubicBezTo>
                      <a:pt x="0" y="21655"/>
                      <a:pt x="19420" y="0"/>
                      <a:pt x="4481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a:p>
            </p:txBody>
          </p:sp>
          <p:sp>
            <p:nvSpPr>
              <p:cNvPr id="467" name="Freeform 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aDQAAcg0AAIwOAAC0DgAAAAAAACYAAAAIAAAA//////////8="/>
                  </a:ext>
                </a:extLst>
              </p:cNvSpPr>
              <p:nvPr/>
            </p:nvSpPr>
            <p:spPr>
              <a:xfrm>
                <a:off x="2170430" y="2185670"/>
                <a:ext cx="194310" cy="204470"/>
              </a:xfrm>
              <a:custGeom>
                <a:avLst/>
                <a:gdLst/>
                <a:ahLst/>
                <a:cxnLst/>
                <a:rect l="0" t="0" r="194310" b="204470"/>
                <a:pathLst>
                  <a:path w="194310" h="204470">
                    <a:moveTo>
                      <a:pt x="116586" y="18588"/>
                    </a:moveTo>
                    <a:cubicBezTo>
                      <a:pt x="74735" y="52667"/>
                      <a:pt x="165911" y="100686"/>
                      <a:pt x="176374" y="127019"/>
                    </a:cubicBezTo>
                    <a:cubicBezTo>
                      <a:pt x="185342" y="150254"/>
                      <a:pt x="189826" y="167294"/>
                      <a:pt x="186837" y="179686"/>
                    </a:cubicBezTo>
                    <a:cubicBezTo>
                      <a:pt x="186837" y="184333"/>
                      <a:pt x="194310" y="198274"/>
                      <a:pt x="192815" y="198274"/>
                    </a:cubicBezTo>
                    <a:cubicBezTo>
                      <a:pt x="191321" y="199823"/>
                      <a:pt x="177868" y="199823"/>
                      <a:pt x="173384" y="201372"/>
                    </a:cubicBezTo>
                    <a:cubicBezTo>
                      <a:pt x="164416" y="204470"/>
                      <a:pt x="150964" y="202921"/>
                      <a:pt x="131533" y="202921"/>
                    </a:cubicBezTo>
                    <a:cubicBezTo>
                      <a:pt x="128544" y="202921"/>
                      <a:pt x="86692" y="204470"/>
                      <a:pt x="53809" y="202921"/>
                    </a:cubicBezTo>
                    <a:cubicBezTo>
                      <a:pt x="38862" y="202921"/>
                      <a:pt x="26904" y="204470"/>
                      <a:pt x="19431" y="201372"/>
                    </a:cubicBezTo>
                    <a:cubicBezTo>
                      <a:pt x="14947" y="199823"/>
                      <a:pt x="1495" y="204470"/>
                      <a:pt x="1495" y="202921"/>
                    </a:cubicBezTo>
                    <a:cubicBezTo>
                      <a:pt x="0" y="201372"/>
                      <a:pt x="7473" y="193627"/>
                      <a:pt x="10463" y="192078"/>
                    </a:cubicBezTo>
                    <a:cubicBezTo>
                      <a:pt x="16442" y="175039"/>
                      <a:pt x="19431" y="159549"/>
                      <a:pt x="17936" y="142509"/>
                    </a:cubicBezTo>
                    <a:cubicBezTo>
                      <a:pt x="17936" y="131666"/>
                      <a:pt x="17936" y="120823"/>
                      <a:pt x="28399" y="108431"/>
                    </a:cubicBezTo>
                    <a:cubicBezTo>
                      <a:pt x="59788" y="69706"/>
                      <a:pt x="134522" y="48019"/>
                      <a:pt x="67261" y="48019"/>
                    </a:cubicBezTo>
                    <a:cubicBezTo>
                      <a:pt x="58293" y="48019"/>
                      <a:pt x="91176" y="0"/>
                      <a:pt x="116586" y="18588"/>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466" name="Freeform 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w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XDQAAfg0AAI0OAAC2DgAAAAAAACYAAAAIAAAA//////////8="/>
                  </a:ext>
                </a:extLst>
              </p:cNvSpPr>
              <p:nvPr/>
            </p:nvSpPr>
            <p:spPr>
              <a:xfrm>
                <a:off x="2168525" y="2193290"/>
                <a:ext cx="196850" cy="198120"/>
              </a:xfrm>
              <a:custGeom>
                <a:avLst/>
                <a:gdLst/>
                <a:ahLst/>
                <a:cxnLst/>
                <a:rect l="0" t="0" r="196850" b="198120"/>
                <a:pathLst>
                  <a:path w="196850" h="198120">
                    <a:moveTo>
                      <a:pt x="119303" y="12383"/>
                    </a:moveTo>
                    <a:cubicBezTo>
                      <a:pt x="104390" y="24765"/>
                      <a:pt x="107373" y="38695"/>
                      <a:pt x="117812" y="54173"/>
                    </a:cubicBezTo>
                    <a:lnTo>
                      <a:pt x="114829" y="55721"/>
                    </a:lnTo>
                    <a:cubicBezTo>
                      <a:pt x="102899" y="40243"/>
                      <a:pt x="99916" y="23217"/>
                      <a:pt x="117812" y="9287"/>
                    </a:cubicBezTo>
                    <a:lnTo>
                      <a:pt x="119303" y="12383"/>
                    </a:lnTo>
                    <a:close/>
                    <a:moveTo>
                      <a:pt x="117812" y="54173"/>
                    </a:moveTo>
                    <a:cubicBezTo>
                      <a:pt x="126759" y="65008"/>
                      <a:pt x="138690" y="75843"/>
                      <a:pt x="150620" y="86678"/>
                    </a:cubicBezTo>
                    <a:lnTo>
                      <a:pt x="147638" y="89773"/>
                    </a:lnTo>
                    <a:cubicBezTo>
                      <a:pt x="135707" y="78938"/>
                      <a:pt x="123777" y="68104"/>
                      <a:pt x="114829" y="55721"/>
                    </a:cubicBezTo>
                    <a:lnTo>
                      <a:pt x="117812" y="54173"/>
                    </a:lnTo>
                    <a:close/>
                    <a:moveTo>
                      <a:pt x="150620" y="86678"/>
                    </a:moveTo>
                    <a:cubicBezTo>
                      <a:pt x="164042" y="99060"/>
                      <a:pt x="175972" y="108347"/>
                      <a:pt x="178955" y="117634"/>
                    </a:cubicBezTo>
                    <a:lnTo>
                      <a:pt x="175972" y="119182"/>
                    </a:lnTo>
                    <a:cubicBezTo>
                      <a:pt x="171498" y="111443"/>
                      <a:pt x="161059" y="100608"/>
                      <a:pt x="147638" y="89773"/>
                    </a:cubicBezTo>
                    <a:lnTo>
                      <a:pt x="150620" y="86678"/>
                    </a:lnTo>
                    <a:close/>
                    <a:moveTo>
                      <a:pt x="178955" y="117634"/>
                    </a:moveTo>
                    <a:cubicBezTo>
                      <a:pt x="183428" y="130016"/>
                      <a:pt x="187902" y="140851"/>
                      <a:pt x="189394" y="148590"/>
                    </a:cubicBezTo>
                    <a:lnTo>
                      <a:pt x="184920" y="150138"/>
                    </a:lnTo>
                    <a:cubicBezTo>
                      <a:pt x="183428" y="140851"/>
                      <a:pt x="180446" y="131564"/>
                      <a:pt x="175972" y="119182"/>
                    </a:cubicBezTo>
                    <a:lnTo>
                      <a:pt x="178955" y="117634"/>
                    </a:lnTo>
                    <a:close/>
                    <a:moveTo>
                      <a:pt x="189394" y="148590"/>
                    </a:moveTo>
                    <a:cubicBezTo>
                      <a:pt x="190885" y="157877"/>
                      <a:pt x="190885" y="165616"/>
                      <a:pt x="189394" y="171807"/>
                    </a:cubicBezTo>
                    <a:lnTo>
                      <a:pt x="186411" y="171807"/>
                    </a:lnTo>
                    <a:cubicBezTo>
                      <a:pt x="187902" y="165616"/>
                      <a:pt x="186411" y="159425"/>
                      <a:pt x="184920" y="150138"/>
                    </a:cubicBezTo>
                    <a:lnTo>
                      <a:pt x="189394" y="148590"/>
                    </a:lnTo>
                    <a:close/>
                    <a:moveTo>
                      <a:pt x="186411" y="171807"/>
                    </a:moveTo>
                    <a:lnTo>
                      <a:pt x="187902" y="171807"/>
                    </a:lnTo>
                    <a:lnTo>
                      <a:pt x="186411" y="171807"/>
                    </a:lnTo>
                    <a:close/>
                    <a:moveTo>
                      <a:pt x="190885" y="171807"/>
                    </a:moveTo>
                    <a:cubicBezTo>
                      <a:pt x="190885" y="171807"/>
                      <a:pt x="190885" y="171807"/>
                      <a:pt x="190885" y="171807"/>
                    </a:cubicBezTo>
                    <a:lnTo>
                      <a:pt x="186411" y="171807"/>
                    </a:lnTo>
                    <a:cubicBezTo>
                      <a:pt x="186411" y="171807"/>
                      <a:pt x="186411" y="171807"/>
                      <a:pt x="186411" y="171807"/>
                    </a:cubicBezTo>
                    <a:lnTo>
                      <a:pt x="190885" y="171807"/>
                    </a:lnTo>
                    <a:close/>
                    <a:moveTo>
                      <a:pt x="186411" y="171807"/>
                    </a:moveTo>
                    <a:lnTo>
                      <a:pt x="187902" y="171807"/>
                    </a:lnTo>
                    <a:lnTo>
                      <a:pt x="186411" y="171807"/>
                    </a:lnTo>
                    <a:close/>
                    <a:moveTo>
                      <a:pt x="190885" y="171807"/>
                    </a:moveTo>
                    <a:cubicBezTo>
                      <a:pt x="189394" y="174903"/>
                      <a:pt x="192376" y="177998"/>
                      <a:pt x="193867" y="182642"/>
                    </a:cubicBezTo>
                    <a:lnTo>
                      <a:pt x="189394" y="184190"/>
                    </a:lnTo>
                    <a:cubicBezTo>
                      <a:pt x="187902" y="179546"/>
                      <a:pt x="186411" y="174903"/>
                      <a:pt x="186411" y="171807"/>
                    </a:cubicBezTo>
                    <a:lnTo>
                      <a:pt x="190885" y="171807"/>
                    </a:lnTo>
                    <a:close/>
                    <a:moveTo>
                      <a:pt x="193867" y="182642"/>
                    </a:moveTo>
                    <a:cubicBezTo>
                      <a:pt x="195359" y="187285"/>
                      <a:pt x="196850" y="191929"/>
                      <a:pt x="195359" y="191929"/>
                    </a:cubicBezTo>
                    <a:lnTo>
                      <a:pt x="192376" y="188833"/>
                    </a:lnTo>
                    <a:cubicBezTo>
                      <a:pt x="193867" y="188833"/>
                      <a:pt x="190885" y="187285"/>
                      <a:pt x="189394" y="184190"/>
                    </a:cubicBezTo>
                    <a:lnTo>
                      <a:pt x="193867" y="182642"/>
                    </a:lnTo>
                    <a:close/>
                    <a:moveTo>
                      <a:pt x="192376" y="188833"/>
                    </a:moveTo>
                    <a:lnTo>
                      <a:pt x="193867" y="190381"/>
                    </a:lnTo>
                    <a:lnTo>
                      <a:pt x="192376" y="188833"/>
                    </a:lnTo>
                    <a:close/>
                    <a:moveTo>
                      <a:pt x="195359" y="191929"/>
                    </a:moveTo>
                    <a:cubicBezTo>
                      <a:pt x="195359" y="191929"/>
                      <a:pt x="195359" y="191929"/>
                      <a:pt x="195359" y="191929"/>
                    </a:cubicBezTo>
                    <a:lnTo>
                      <a:pt x="192376" y="190381"/>
                    </a:lnTo>
                    <a:cubicBezTo>
                      <a:pt x="192376" y="190381"/>
                      <a:pt x="192376" y="190381"/>
                      <a:pt x="192376" y="188833"/>
                    </a:cubicBezTo>
                    <a:lnTo>
                      <a:pt x="195359" y="191929"/>
                    </a:lnTo>
                    <a:close/>
                    <a:moveTo>
                      <a:pt x="195359" y="191929"/>
                    </a:moveTo>
                    <a:lnTo>
                      <a:pt x="193867" y="190381"/>
                    </a:lnTo>
                    <a:lnTo>
                      <a:pt x="195359" y="191929"/>
                    </a:lnTo>
                    <a:close/>
                    <a:moveTo>
                      <a:pt x="195359" y="191929"/>
                    </a:moveTo>
                    <a:cubicBezTo>
                      <a:pt x="193867" y="193477"/>
                      <a:pt x="190885" y="193477"/>
                      <a:pt x="184920" y="193477"/>
                    </a:cubicBezTo>
                    <a:lnTo>
                      <a:pt x="184920" y="190381"/>
                    </a:lnTo>
                    <a:cubicBezTo>
                      <a:pt x="189394" y="190381"/>
                      <a:pt x="192376" y="190381"/>
                      <a:pt x="192376" y="190381"/>
                    </a:cubicBezTo>
                    <a:lnTo>
                      <a:pt x="195359" y="191929"/>
                    </a:lnTo>
                    <a:close/>
                    <a:moveTo>
                      <a:pt x="184920" y="193477"/>
                    </a:moveTo>
                    <a:cubicBezTo>
                      <a:pt x="180446" y="193477"/>
                      <a:pt x="175972" y="195024"/>
                      <a:pt x="174481" y="195024"/>
                    </a:cubicBezTo>
                    <a:lnTo>
                      <a:pt x="172989" y="190381"/>
                    </a:lnTo>
                    <a:cubicBezTo>
                      <a:pt x="175972" y="190381"/>
                      <a:pt x="180446" y="190381"/>
                      <a:pt x="184920" y="190381"/>
                    </a:cubicBezTo>
                    <a:lnTo>
                      <a:pt x="184920" y="193477"/>
                    </a:lnTo>
                    <a:close/>
                    <a:moveTo>
                      <a:pt x="174481" y="195024"/>
                    </a:moveTo>
                    <a:cubicBezTo>
                      <a:pt x="168516" y="196572"/>
                      <a:pt x="159568" y="196572"/>
                      <a:pt x="147638" y="196572"/>
                    </a:cubicBezTo>
                    <a:lnTo>
                      <a:pt x="147638" y="191929"/>
                    </a:lnTo>
                    <a:cubicBezTo>
                      <a:pt x="159568" y="193477"/>
                      <a:pt x="167024" y="193477"/>
                      <a:pt x="172989" y="190381"/>
                    </a:cubicBezTo>
                    <a:lnTo>
                      <a:pt x="174481" y="195024"/>
                    </a:lnTo>
                    <a:close/>
                    <a:moveTo>
                      <a:pt x="147638" y="196572"/>
                    </a:moveTo>
                    <a:cubicBezTo>
                      <a:pt x="143164" y="196572"/>
                      <a:pt x="138690" y="196572"/>
                      <a:pt x="132725" y="196572"/>
                    </a:cubicBezTo>
                    <a:lnTo>
                      <a:pt x="132725" y="191929"/>
                    </a:lnTo>
                    <a:cubicBezTo>
                      <a:pt x="138690" y="191929"/>
                      <a:pt x="143164" y="191929"/>
                      <a:pt x="147638" y="191929"/>
                    </a:cubicBezTo>
                    <a:lnTo>
                      <a:pt x="147638" y="196572"/>
                    </a:lnTo>
                    <a:close/>
                    <a:moveTo>
                      <a:pt x="132725" y="196572"/>
                    </a:moveTo>
                    <a:lnTo>
                      <a:pt x="132725" y="191929"/>
                    </a:lnTo>
                    <a:lnTo>
                      <a:pt x="132725" y="196572"/>
                    </a:lnTo>
                    <a:close/>
                    <a:moveTo>
                      <a:pt x="132725" y="196572"/>
                    </a:moveTo>
                    <a:cubicBezTo>
                      <a:pt x="132725" y="196572"/>
                      <a:pt x="129742" y="196572"/>
                      <a:pt x="125268" y="196572"/>
                    </a:cubicBezTo>
                    <a:lnTo>
                      <a:pt x="125268" y="191929"/>
                    </a:lnTo>
                    <a:cubicBezTo>
                      <a:pt x="129742" y="191929"/>
                      <a:pt x="132725" y="191929"/>
                      <a:pt x="132725" y="191929"/>
                    </a:cubicBezTo>
                    <a:lnTo>
                      <a:pt x="132725" y="196572"/>
                    </a:lnTo>
                    <a:close/>
                    <a:moveTo>
                      <a:pt x="125268" y="196572"/>
                    </a:moveTo>
                    <a:cubicBezTo>
                      <a:pt x="111847" y="196572"/>
                      <a:pt x="80530" y="198120"/>
                      <a:pt x="55178" y="196572"/>
                    </a:cubicBezTo>
                    <a:lnTo>
                      <a:pt x="55178" y="193477"/>
                    </a:lnTo>
                    <a:cubicBezTo>
                      <a:pt x="80530" y="193477"/>
                      <a:pt x="111847" y="193477"/>
                      <a:pt x="125268" y="191929"/>
                    </a:cubicBezTo>
                    <a:lnTo>
                      <a:pt x="125268" y="196572"/>
                    </a:lnTo>
                    <a:close/>
                    <a:moveTo>
                      <a:pt x="55178" y="196572"/>
                    </a:moveTo>
                    <a:lnTo>
                      <a:pt x="55178" y="193477"/>
                    </a:lnTo>
                    <a:lnTo>
                      <a:pt x="55178" y="196572"/>
                    </a:lnTo>
                    <a:close/>
                    <a:moveTo>
                      <a:pt x="55178" y="193477"/>
                    </a:moveTo>
                    <a:lnTo>
                      <a:pt x="55178" y="195024"/>
                    </a:lnTo>
                    <a:lnTo>
                      <a:pt x="55178" y="193477"/>
                    </a:lnTo>
                    <a:close/>
                    <a:moveTo>
                      <a:pt x="55178" y="196572"/>
                    </a:moveTo>
                    <a:cubicBezTo>
                      <a:pt x="50704" y="196572"/>
                      <a:pt x="46230" y="196572"/>
                      <a:pt x="43247" y="196572"/>
                    </a:cubicBezTo>
                    <a:lnTo>
                      <a:pt x="43247" y="193477"/>
                    </a:lnTo>
                    <a:cubicBezTo>
                      <a:pt x="46230" y="193477"/>
                      <a:pt x="50704" y="193477"/>
                      <a:pt x="55178" y="193477"/>
                    </a:cubicBezTo>
                    <a:lnTo>
                      <a:pt x="55178" y="196572"/>
                    </a:lnTo>
                    <a:close/>
                    <a:moveTo>
                      <a:pt x="43247" y="196572"/>
                    </a:moveTo>
                    <a:cubicBezTo>
                      <a:pt x="32808" y="196572"/>
                      <a:pt x="25352" y="198120"/>
                      <a:pt x="19387" y="195024"/>
                    </a:cubicBezTo>
                    <a:lnTo>
                      <a:pt x="20878" y="191929"/>
                    </a:lnTo>
                    <a:cubicBezTo>
                      <a:pt x="25352" y="193477"/>
                      <a:pt x="34300" y="193477"/>
                      <a:pt x="43247" y="193477"/>
                    </a:cubicBezTo>
                    <a:lnTo>
                      <a:pt x="43247" y="196572"/>
                    </a:lnTo>
                    <a:close/>
                    <a:moveTo>
                      <a:pt x="19387" y="195024"/>
                    </a:moveTo>
                    <a:lnTo>
                      <a:pt x="20878" y="191929"/>
                    </a:lnTo>
                    <a:lnTo>
                      <a:pt x="19387" y="195024"/>
                    </a:lnTo>
                    <a:close/>
                    <a:moveTo>
                      <a:pt x="20878" y="191929"/>
                    </a:moveTo>
                    <a:lnTo>
                      <a:pt x="20878" y="193477"/>
                    </a:lnTo>
                    <a:lnTo>
                      <a:pt x="20878" y="191929"/>
                    </a:lnTo>
                    <a:close/>
                    <a:moveTo>
                      <a:pt x="19387" y="195024"/>
                    </a:moveTo>
                    <a:cubicBezTo>
                      <a:pt x="17895" y="195024"/>
                      <a:pt x="14913" y="196572"/>
                      <a:pt x="10439" y="196572"/>
                    </a:cubicBezTo>
                    <a:lnTo>
                      <a:pt x="10439" y="191929"/>
                    </a:lnTo>
                    <a:cubicBezTo>
                      <a:pt x="14913" y="191929"/>
                      <a:pt x="17895" y="190381"/>
                      <a:pt x="20878" y="191929"/>
                    </a:cubicBezTo>
                    <a:lnTo>
                      <a:pt x="19387" y="195024"/>
                    </a:lnTo>
                    <a:close/>
                    <a:moveTo>
                      <a:pt x="10439" y="191929"/>
                    </a:moveTo>
                    <a:lnTo>
                      <a:pt x="4474" y="193477"/>
                    </a:lnTo>
                    <a:lnTo>
                      <a:pt x="10439" y="191929"/>
                    </a:lnTo>
                    <a:lnTo>
                      <a:pt x="10439" y="195024"/>
                    </a:lnTo>
                    <a:lnTo>
                      <a:pt x="10439" y="191929"/>
                    </a:lnTo>
                    <a:close/>
                    <a:moveTo>
                      <a:pt x="10439" y="196572"/>
                    </a:moveTo>
                    <a:cubicBezTo>
                      <a:pt x="5965" y="198120"/>
                      <a:pt x="1491" y="198120"/>
                      <a:pt x="1491" y="195024"/>
                    </a:cubicBezTo>
                    <a:lnTo>
                      <a:pt x="4474" y="195024"/>
                    </a:lnTo>
                    <a:cubicBezTo>
                      <a:pt x="4474" y="195024"/>
                      <a:pt x="7456" y="193477"/>
                      <a:pt x="10439" y="191929"/>
                    </a:cubicBezTo>
                    <a:lnTo>
                      <a:pt x="10439" y="196572"/>
                    </a:lnTo>
                    <a:close/>
                    <a:moveTo>
                      <a:pt x="1491" y="195024"/>
                    </a:moveTo>
                    <a:lnTo>
                      <a:pt x="1491" y="196572"/>
                    </a:lnTo>
                    <a:lnTo>
                      <a:pt x="1491" y="195024"/>
                    </a:lnTo>
                    <a:lnTo>
                      <a:pt x="2983" y="195024"/>
                    </a:lnTo>
                    <a:lnTo>
                      <a:pt x="1491" y="195024"/>
                    </a:lnTo>
                    <a:close/>
                    <a:moveTo>
                      <a:pt x="1491" y="195024"/>
                    </a:moveTo>
                    <a:lnTo>
                      <a:pt x="4474" y="195024"/>
                    </a:lnTo>
                    <a:lnTo>
                      <a:pt x="1491" y="195024"/>
                    </a:lnTo>
                    <a:close/>
                    <a:moveTo>
                      <a:pt x="1491" y="195024"/>
                    </a:moveTo>
                    <a:lnTo>
                      <a:pt x="0" y="195024"/>
                    </a:lnTo>
                    <a:lnTo>
                      <a:pt x="1491" y="195024"/>
                    </a:lnTo>
                    <a:lnTo>
                      <a:pt x="2983" y="195024"/>
                    </a:lnTo>
                    <a:lnTo>
                      <a:pt x="1491" y="195024"/>
                    </a:lnTo>
                    <a:close/>
                    <a:moveTo>
                      <a:pt x="1491" y="195024"/>
                    </a:moveTo>
                    <a:cubicBezTo>
                      <a:pt x="0" y="193477"/>
                      <a:pt x="4474" y="187285"/>
                      <a:pt x="8948" y="184190"/>
                    </a:cubicBezTo>
                    <a:lnTo>
                      <a:pt x="11930" y="187285"/>
                    </a:lnTo>
                    <a:cubicBezTo>
                      <a:pt x="8948" y="190381"/>
                      <a:pt x="4474" y="193477"/>
                      <a:pt x="4474" y="195024"/>
                    </a:cubicBezTo>
                    <a:lnTo>
                      <a:pt x="1491" y="195024"/>
                    </a:lnTo>
                    <a:close/>
                    <a:moveTo>
                      <a:pt x="8948" y="184190"/>
                    </a:moveTo>
                    <a:cubicBezTo>
                      <a:pt x="8948" y="182642"/>
                      <a:pt x="10439" y="182642"/>
                      <a:pt x="10439" y="182642"/>
                    </a:cubicBezTo>
                    <a:lnTo>
                      <a:pt x="13422" y="184190"/>
                    </a:lnTo>
                    <a:cubicBezTo>
                      <a:pt x="13422" y="185738"/>
                      <a:pt x="11930" y="185738"/>
                      <a:pt x="11930" y="187285"/>
                    </a:cubicBezTo>
                    <a:lnTo>
                      <a:pt x="8948" y="184190"/>
                    </a:lnTo>
                    <a:close/>
                    <a:moveTo>
                      <a:pt x="13422" y="184190"/>
                    </a:moveTo>
                    <a:lnTo>
                      <a:pt x="11930" y="184190"/>
                    </a:lnTo>
                    <a:lnTo>
                      <a:pt x="13422" y="184190"/>
                    </a:lnTo>
                    <a:close/>
                    <a:moveTo>
                      <a:pt x="10439" y="182642"/>
                    </a:moveTo>
                    <a:cubicBezTo>
                      <a:pt x="13422" y="174903"/>
                      <a:pt x="14913" y="167164"/>
                      <a:pt x="16404" y="159425"/>
                    </a:cubicBezTo>
                    <a:lnTo>
                      <a:pt x="20878" y="159425"/>
                    </a:lnTo>
                    <a:cubicBezTo>
                      <a:pt x="19387" y="168712"/>
                      <a:pt x="16404" y="176451"/>
                      <a:pt x="13422" y="184190"/>
                    </a:cubicBezTo>
                    <a:lnTo>
                      <a:pt x="10439" y="182642"/>
                    </a:lnTo>
                    <a:close/>
                    <a:moveTo>
                      <a:pt x="16404" y="159425"/>
                    </a:moveTo>
                    <a:cubicBezTo>
                      <a:pt x="17895" y="151686"/>
                      <a:pt x="17895" y="143947"/>
                      <a:pt x="17895" y="136208"/>
                    </a:cubicBezTo>
                    <a:lnTo>
                      <a:pt x="20878" y="134660"/>
                    </a:lnTo>
                    <a:cubicBezTo>
                      <a:pt x="22369" y="143947"/>
                      <a:pt x="22369" y="151686"/>
                      <a:pt x="20878" y="159425"/>
                    </a:cubicBezTo>
                    <a:lnTo>
                      <a:pt x="16404" y="159425"/>
                    </a:lnTo>
                    <a:close/>
                    <a:moveTo>
                      <a:pt x="17895" y="136208"/>
                    </a:moveTo>
                    <a:cubicBezTo>
                      <a:pt x="16404" y="130016"/>
                      <a:pt x="17895" y="123825"/>
                      <a:pt x="17895" y="117634"/>
                    </a:cubicBezTo>
                    <a:lnTo>
                      <a:pt x="22369" y="119182"/>
                    </a:lnTo>
                    <a:cubicBezTo>
                      <a:pt x="20878" y="125373"/>
                      <a:pt x="20878" y="130016"/>
                      <a:pt x="20878" y="134660"/>
                    </a:cubicBezTo>
                    <a:lnTo>
                      <a:pt x="17895" y="136208"/>
                    </a:lnTo>
                    <a:close/>
                    <a:moveTo>
                      <a:pt x="17895" y="117634"/>
                    </a:moveTo>
                    <a:cubicBezTo>
                      <a:pt x="19387" y="112990"/>
                      <a:pt x="22369" y="106799"/>
                      <a:pt x="28334" y="100608"/>
                    </a:cubicBezTo>
                    <a:lnTo>
                      <a:pt x="31317" y="102156"/>
                    </a:lnTo>
                    <a:cubicBezTo>
                      <a:pt x="26843" y="108347"/>
                      <a:pt x="23861" y="114538"/>
                      <a:pt x="22369" y="119182"/>
                    </a:cubicBezTo>
                    <a:lnTo>
                      <a:pt x="17895" y="117634"/>
                    </a:lnTo>
                    <a:close/>
                    <a:moveTo>
                      <a:pt x="31317" y="102156"/>
                    </a:moveTo>
                    <a:lnTo>
                      <a:pt x="29826" y="100608"/>
                    </a:lnTo>
                    <a:lnTo>
                      <a:pt x="31317" y="102156"/>
                    </a:lnTo>
                    <a:close/>
                    <a:moveTo>
                      <a:pt x="28334" y="100608"/>
                    </a:moveTo>
                    <a:lnTo>
                      <a:pt x="31317" y="102156"/>
                    </a:lnTo>
                    <a:lnTo>
                      <a:pt x="28334" y="100608"/>
                    </a:lnTo>
                    <a:close/>
                    <a:moveTo>
                      <a:pt x="28334" y="100608"/>
                    </a:moveTo>
                    <a:lnTo>
                      <a:pt x="29826" y="100608"/>
                    </a:lnTo>
                    <a:lnTo>
                      <a:pt x="28334" y="100608"/>
                    </a:lnTo>
                    <a:close/>
                    <a:moveTo>
                      <a:pt x="28334" y="100608"/>
                    </a:moveTo>
                    <a:cubicBezTo>
                      <a:pt x="40265" y="85130"/>
                      <a:pt x="59652" y="72747"/>
                      <a:pt x="73073" y="61913"/>
                    </a:cubicBezTo>
                    <a:lnTo>
                      <a:pt x="76056" y="66556"/>
                    </a:lnTo>
                    <a:cubicBezTo>
                      <a:pt x="61143" y="75843"/>
                      <a:pt x="43247" y="88225"/>
                      <a:pt x="31317" y="102156"/>
                    </a:cubicBezTo>
                    <a:lnTo>
                      <a:pt x="28334" y="100608"/>
                    </a:lnTo>
                    <a:close/>
                    <a:moveTo>
                      <a:pt x="73073" y="61913"/>
                    </a:moveTo>
                    <a:cubicBezTo>
                      <a:pt x="85003" y="55721"/>
                      <a:pt x="93951" y="49530"/>
                      <a:pt x="93951" y="46434"/>
                    </a:cubicBezTo>
                    <a:lnTo>
                      <a:pt x="98425" y="46434"/>
                    </a:lnTo>
                    <a:cubicBezTo>
                      <a:pt x="98425" y="51078"/>
                      <a:pt x="87986" y="57269"/>
                      <a:pt x="76056" y="66556"/>
                    </a:cubicBezTo>
                    <a:lnTo>
                      <a:pt x="73073" y="61913"/>
                    </a:lnTo>
                    <a:close/>
                    <a:moveTo>
                      <a:pt x="93951" y="46434"/>
                    </a:moveTo>
                    <a:cubicBezTo>
                      <a:pt x="93951" y="44887"/>
                      <a:pt x="86495" y="43339"/>
                      <a:pt x="68599" y="43339"/>
                    </a:cubicBezTo>
                    <a:lnTo>
                      <a:pt x="68599" y="38695"/>
                    </a:lnTo>
                    <a:cubicBezTo>
                      <a:pt x="89477" y="38695"/>
                      <a:pt x="98425" y="41791"/>
                      <a:pt x="98425" y="46434"/>
                    </a:cubicBezTo>
                    <a:lnTo>
                      <a:pt x="93951" y="46434"/>
                    </a:lnTo>
                    <a:close/>
                    <a:moveTo>
                      <a:pt x="68599" y="43339"/>
                    </a:moveTo>
                    <a:cubicBezTo>
                      <a:pt x="67108" y="43339"/>
                      <a:pt x="65617" y="41791"/>
                      <a:pt x="65617" y="40243"/>
                    </a:cubicBezTo>
                    <a:lnTo>
                      <a:pt x="70091" y="38695"/>
                    </a:lnTo>
                    <a:cubicBezTo>
                      <a:pt x="70091" y="40243"/>
                      <a:pt x="68599" y="38695"/>
                      <a:pt x="68599" y="38695"/>
                    </a:cubicBezTo>
                    <a:lnTo>
                      <a:pt x="68599" y="43339"/>
                    </a:lnTo>
                    <a:close/>
                    <a:moveTo>
                      <a:pt x="65617" y="40243"/>
                    </a:moveTo>
                    <a:cubicBezTo>
                      <a:pt x="65617" y="38695"/>
                      <a:pt x="65617" y="34052"/>
                      <a:pt x="68599" y="29408"/>
                    </a:cubicBezTo>
                    <a:lnTo>
                      <a:pt x="73073" y="32504"/>
                    </a:lnTo>
                    <a:cubicBezTo>
                      <a:pt x="70091" y="35600"/>
                      <a:pt x="68599" y="38695"/>
                      <a:pt x="70091" y="38695"/>
                    </a:cubicBezTo>
                    <a:lnTo>
                      <a:pt x="65617" y="40243"/>
                    </a:lnTo>
                    <a:close/>
                    <a:moveTo>
                      <a:pt x="68599" y="29408"/>
                    </a:moveTo>
                    <a:cubicBezTo>
                      <a:pt x="71582" y="26313"/>
                      <a:pt x="74564" y="21669"/>
                      <a:pt x="80530" y="17026"/>
                    </a:cubicBezTo>
                    <a:lnTo>
                      <a:pt x="82021" y="20122"/>
                    </a:lnTo>
                    <a:cubicBezTo>
                      <a:pt x="77547" y="23217"/>
                      <a:pt x="74564" y="27861"/>
                      <a:pt x="73073" y="32504"/>
                    </a:cubicBezTo>
                    <a:lnTo>
                      <a:pt x="68599" y="29408"/>
                    </a:lnTo>
                    <a:close/>
                    <a:moveTo>
                      <a:pt x="80530" y="17026"/>
                    </a:moveTo>
                    <a:cubicBezTo>
                      <a:pt x="90969" y="6191"/>
                      <a:pt x="105881" y="0"/>
                      <a:pt x="119303" y="9287"/>
                    </a:cubicBezTo>
                    <a:lnTo>
                      <a:pt x="117812" y="12383"/>
                    </a:lnTo>
                    <a:cubicBezTo>
                      <a:pt x="105881" y="4643"/>
                      <a:pt x="92460" y="10835"/>
                      <a:pt x="82021" y="20122"/>
                    </a:cubicBezTo>
                    <a:lnTo>
                      <a:pt x="80530" y="17026"/>
                    </a:lnTo>
                    <a:close/>
                    <a:moveTo>
                      <a:pt x="119303" y="9287"/>
                    </a:moveTo>
                    <a:lnTo>
                      <a:pt x="122286" y="10835"/>
                    </a:lnTo>
                    <a:lnTo>
                      <a:pt x="119303" y="12383"/>
                    </a:lnTo>
                    <a:lnTo>
                      <a:pt x="117812" y="10835"/>
                    </a:lnTo>
                    <a:lnTo>
                      <a:pt x="119303" y="9287"/>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65" name="Freeform 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UDQAAkg0AAAgOAAC2DQAAAAAAACYAAAAIAAAA//////////8="/>
                  </a:ext>
                </a:extLst>
              </p:cNvSpPr>
              <p:nvPr/>
            </p:nvSpPr>
            <p:spPr>
              <a:xfrm>
                <a:off x="2247900" y="2205990"/>
                <a:ext cx="33020" cy="22860"/>
              </a:xfrm>
              <a:custGeom>
                <a:avLst/>
                <a:gdLst/>
                <a:ahLst/>
                <a:cxnLst/>
                <a:rect l="0" t="0" r="33020" b="22860"/>
                <a:pathLst>
                  <a:path w="33020" h="22860">
                    <a:moveTo>
                      <a:pt x="0" y="18288"/>
                    </a:moveTo>
                    <a:cubicBezTo>
                      <a:pt x="1501" y="18288"/>
                      <a:pt x="3002" y="16764"/>
                      <a:pt x="4503" y="15240"/>
                    </a:cubicBezTo>
                    <a:lnTo>
                      <a:pt x="7505" y="18288"/>
                    </a:lnTo>
                    <a:cubicBezTo>
                      <a:pt x="6004" y="19812"/>
                      <a:pt x="4503" y="21336"/>
                      <a:pt x="1501" y="22860"/>
                    </a:cubicBezTo>
                    <a:lnTo>
                      <a:pt x="0" y="18288"/>
                    </a:lnTo>
                    <a:close/>
                    <a:moveTo>
                      <a:pt x="4503" y="15240"/>
                    </a:moveTo>
                    <a:cubicBezTo>
                      <a:pt x="7505" y="12192"/>
                      <a:pt x="10506" y="10668"/>
                      <a:pt x="15009" y="9144"/>
                    </a:cubicBezTo>
                    <a:lnTo>
                      <a:pt x="16510" y="13716"/>
                    </a:lnTo>
                    <a:cubicBezTo>
                      <a:pt x="12007" y="13716"/>
                      <a:pt x="9005" y="15240"/>
                      <a:pt x="7505" y="18288"/>
                    </a:cubicBezTo>
                    <a:lnTo>
                      <a:pt x="4503" y="15240"/>
                    </a:lnTo>
                    <a:close/>
                    <a:moveTo>
                      <a:pt x="15009" y="9144"/>
                    </a:moveTo>
                    <a:cubicBezTo>
                      <a:pt x="19512" y="9144"/>
                      <a:pt x="21013" y="6096"/>
                      <a:pt x="24015" y="4572"/>
                    </a:cubicBezTo>
                    <a:lnTo>
                      <a:pt x="27016" y="7620"/>
                    </a:lnTo>
                    <a:cubicBezTo>
                      <a:pt x="24015" y="10668"/>
                      <a:pt x="21013" y="12192"/>
                      <a:pt x="16510" y="13716"/>
                    </a:cubicBezTo>
                    <a:lnTo>
                      <a:pt x="15009" y="9144"/>
                    </a:lnTo>
                    <a:close/>
                    <a:moveTo>
                      <a:pt x="27016" y="7620"/>
                    </a:moveTo>
                    <a:lnTo>
                      <a:pt x="33020" y="1524"/>
                    </a:lnTo>
                    <a:lnTo>
                      <a:pt x="27016" y="7620"/>
                    </a:lnTo>
                    <a:lnTo>
                      <a:pt x="25515" y="6096"/>
                    </a:lnTo>
                    <a:lnTo>
                      <a:pt x="27016" y="7620"/>
                    </a:lnTo>
                    <a:close/>
                    <a:moveTo>
                      <a:pt x="24015" y="4572"/>
                    </a:moveTo>
                    <a:cubicBezTo>
                      <a:pt x="24015" y="3048"/>
                      <a:pt x="24015" y="4572"/>
                      <a:pt x="25515" y="3048"/>
                    </a:cubicBezTo>
                    <a:lnTo>
                      <a:pt x="28517" y="6096"/>
                    </a:lnTo>
                    <a:cubicBezTo>
                      <a:pt x="27016" y="7620"/>
                      <a:pt x="28517" y="6096"/>
                      <a:pt x="27016" y="7620"/>
                    </a:cubicBezTo>
                    <a:lnTo>
                      <a:pt x="24015" y="4572"/>
                    </a:lnTo>
                    <a:close/>
                    <a:moveTo>
                      <a:pt x="28517" y="6096"/>
                    </a:moveTo>
                    <a:lnTo>
                      <a:pt x="27016" y="4572"/>
                    </a:lnTo>
                    <a:lnTo>
                      <a:pt x="28517" y="6096"/>
                    </a:lnTo>
                    <a:close/>
                    <a:moveTo>
                      <a:pt x="24015" y="3048"/>
                    </a:moveTo>
                    <a:cubicBezTo>
                      <a:pt x="25515" y="3048"/>
                      <a:pt x="25515" y="1524"/>
                      <a:pt x="25515" y="0"/>
                    </a:cubicBezTo>
                    <a:lnTo>
                      <a:pt x="30018" y="1524"/>
                    </a:lnTo>
                    <a:cubicBezTo>
                      <a:pt x="30018" y="3048"/>
                      <a:pt x="30018" y="4572"/>
                      <a:pt x="28517" y="6096"/>
                    </a:cubicBezTo>
                    <a:lnTo>
                      <a:pt x="24015" y="3048"/>
                    </a:lnTo>
                    <a:close/>
                    <a:moveTo>
                      <a:pt x="25515" y="0"/>
                    </a:moveTo>
                    <a:cubicBezTo>
                      <a:pt x="25515" y="0"/>
                      <a:pt x="25515" y="1524"/>
                      <a:pt x="25515" y="0"/>
                    </a:cubicBezTo>
                    <a:lnTo>
                      <a:pt x="30018" y="1524"/>
                    </a:lnTo>
                    <a:cubicBezTo>
                      <a:pt x="30018" y="1524"/>
                      <a:pt x="30018" y="1524"/>
                      <a:pt x="30018" y="1524"/>
                    </a:cubicBezTo>
                    <a:lnTo>
                      <a:pt x="25515" y="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64" name="Freeform 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UDQAAzw0AAPkNAAAJDgAAAAAAACYAAAAIAAAA//////////8="/>
                  </a:ext>
                </a:extLst>
              </p:cNvSpPr>
              <p:nvPr/>
            </p:nvSpPr>
            <p:spPr>
              <a:xfrm>
                <a:off x="2247900" y="2244725"/>
                <a:ext cx="23495" cy="36830"/>
              </a:xfrm>
              <a:custGeom>
                <a:avLst/>
                <a:gdLst/>
                <a:ahLst/>
                <a:cxnLst/>
                <a:rect l="0" t="0" r="23495" b="36830"/>
                <a:pathLst>
                  <a:path w="23495" h="36830">
                    <a:moveTo>
                      <a:pt x="0" y="33761"/>
                    </a:moveTo>
                    <a:lnTo>
                      <a:pt x="20558" y="0"/>
                    </a:lnTo>
                    <a:lnTo>
                      <a:pt x="23495" y="3069"/>
                    </a:lnTo>
                    <a:lnTo>
                      <a:pt x="2936" y="36830"/>
                    </a:lnTo>
                    <a:lnTo>
                      <a:pt x="0" y="33761"/>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63" name="Freeform 1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DQAA2w0AABUOAAAMDgAAAAAAACYAAAAIAAAA//////////8="/>
                  </a:ext>
                </a:extLst>
              </p:cNvSpPr>
              <p:nvPr/>
            </p:nvSpPr>
            <p:spPr>
              <a:xfrm>
                <a:off x="2275205" y="2252345"/>
                <a:ext cx="13970" cy="31115"/>
              </a:xfrm>
              <a:custGeom>
                <a:avLst/>
                <a:gdLst/>
                <a:ahLst/>
                <a:cxnLst/>
                <a:rect l="0" t="0" r="13970" b="31115"/>
                <a:pathLst>
                  <a:path w="13970" h="31115">
                    <a:moveTo>
                      <a:pt x="11176" y="31115"/>
                    </a:moveTo>
                    <a:lnTo>
                      <a:pt x="0" y="1555"/>
                    </a:lnTo>
                    <a:lnTo>
                      <a:pt x="2794" y="0"/>
                    </a:lnTo>
                    <a:lnTo>
                      <a:pt x="13970" y="29559"/>
                    </a:lnTo>
                    <a:lnTo>
                      <a:pt x="11176" y="31115"/>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62" name="Freeform 1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kDQAAzw0AAPkNAADvDQAAAAAAACYAAAAIAAAA//////////8="/>
                  </a:ext>
                </a:extLst>
              </p:cNvSpPr>
              <p:nvPr/>
            </p:nvSpPr>
            <p:spPr>
              <a:xfrm>
                <a:off x="2258060" y="2244725"/>
                <a:ext cx="13335" cy="20320"/>
              </a:xfrm>
              <a:custGeom>
                <a:avLst/>
                <a:gdLst/>
                <a:ahLst/>
                <a:cxnLst/>
                <a:rect l="0" t="0" r="13335" b="20320"/>
                <a:pathLst>
                  <a:path w="13335" h="20320">
                    <a:moveTo>
                      <a:pt x="0" y="17194"/>
                    </a:moveTo>
                    <a:lnTo>
                      <a:pt x="10371" y="0"/>
                    </a:lnTo>
                    <a:lnTo>
                      <a:pt x="13335" y="3126"/>
                    </a:lnTo>
                    <a:lnTo>
                      <a:pt x="2963" y="20320"/>
                    </a:lnTo>
                    <a:lnTo>
                      <a:pt x="0" y="17194"/>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61" name="Freeform 1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pDQAArQ0AAPwNAADHDQAAAAAAACYAAAAIAAAA//////////8="/>
                  </a:ext>
                </a:extLst>
              </p:cNvSpPr>
              <p:nvPr/>
            </p:nvSpPr>
            <p:spPr>
              <a:xfrm>
                <a:off x="2261235" y="2223135"/>
                <a:ext cx="12065" cy="16510"/>
              </a:xfrm>
              <a:custGeom>
                <a:avLst/>
                <a:gdLst/>
                <a:ahLst/>
                <a:cxnLst/>
                <a:rect l="0" t="0" r="12065" b="16510"/>
                <a:pathLst>
                  <a:path w="12065" h="16510">
                    <a:moveTo>
                      <a:pt x="4524" y="0"/>
                    </a:moveTo>
                    <a:lnTo>
                      <a:pt x="12065" y="15009"/>
                    </a:lnTo>
                    <a:lnTo>
                      <a:pt x="9048" y="16510"/>
                    </a:lnTo>
                    <a:lnTo>
                      <a:pt x="0" y="3002"/>
                    </a:lnTo>
                    <a:lnTo>
                      <a:pt x="4524" y="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60" name="Freeform 1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Y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EDQAAWA4AALANAACgDgAAAAAAACYAAAAIAAAA//////////8="/>
                  </a:ext>
                </a:extLst>
              </p:cNvSpPr>
              <p:nvPr/>
            </p:nvSpPr>
            <p:spPr>
              <a:xfrm>
                <a:off x="2197100" y="2331720"/>
                <a:ext cx="27940" cy="45720"/>
              </a:xfrm>
              <a:custGeom>
                <a:avLst/>
                <a:gdLst/>
                <a:ahLst/>
                <a:cxnLst/>
                <a:rect l="0" t="0" r="27940" b="45720"/>
                <a:pathLst>
                  <a:path w="27940" h="45720">
                    <a:moveTo>
                      <a:pt x="2941" y="0"/>
                    </a:moveTo>
                    <a:lnTo>
                      <a:pt x="27940" y="42672"/>
                    </a:lnTo>
                    <a:lnTo>
                      <a:pt x="24999" y="45720"/>
                    </a:lnTo>
                    <a:lnTo>
                      <a:pt x="0" y="1524"/>
                    </a:lnTo>
                    <a:lnTo>
                      <a:pt x="2941" y="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59" name="Freeform 1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HDQAAHw4AALMNAABEDgAAAAAAACYAAAAIAAAA//////////8="/>
                  </a:ext>
                </a:extLst>
              </p:cNvSpPr>
              <p:nvPr/>
            </p:nvSpPr>
            <p:spPr>
              <a:xfrm>
                <a:off x="2199005" y="2295525"/>
                <a:ext cx="27940" cy="23495"/>
              </a:xfrm>
              <a:custGeom>
                <a:avLst/>
                <a:gdLst/>
                <a:ahLst/>
                <a:cxnLst/>
                <a:rect l="0" t="0" r="27940" b="23495"/>
                <a:pathLst>
                  <a:path w="27940" h="23495">
                    <a:moveTo>
                      <a:pt x="0" y="20362"/>
                    </a:moveTo>
                    <a:lnTo>
                      <a:pt x="24999" y="0"/>
                    </a:lnTo>
                    <a:lnTo>
                      <a:pt x="27940" y="3132"/>
                    </a:lnTo>
                    <a:lnTo>
                      <a:pt x="2941" y="23495"/>
                    </a:lnTo>
                    <a:lnTo>
                      <a:pt x="0" y="20362"/>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58" name="Freeform 1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fDgAAdw4AAG0OAACWDgAAAAAAACYAAAAIAAAA//////////8="/>
                  </a:ext>
                </a:extLst>
              </p:cNvSpPr>
              <p:nvPr/>
            </p:nvSpPr>
            <p:spPr>
              <a:xfrm>
                <a:off x="2295525" y="2351405"/>
                <a:ext cx="49530" cy="19685"/>
              </a:xfrm>
              <a:custGeom>
                <a:avLst/>
                <a:gdLst/>
                <a:ahLst/>
                <a:cxnLst/>
                <a:rect l="0" t="0" r="49530" b="19685"/>
                <a:pathLst>
                  <a:path w="49530" h="19685">
                    <a:moveTo>
                      <a:pt x="49530" y="3028"/>
                    </a:moveTo>
                    <a:lnTo>
                      <a:pt x="1501" y="19685"/>
                    </a:lnTo>
                    <a:lnTo>
                      <a:pt x="0" y="16656"/>
                    </a:lnTo>
                    <a:lnTo>
                      <a:pt x="49530" y="0"/>
                    </a:lnTo>
                    <a:lnTo>
                      <a:pt x="49530" y="3028"/>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57" name="Freeform 1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wDgAAIQ4AAGQOAABJDgAAAAAAACYAAAAIAAAA//////////8="/>
                  </a:ext>
                </a:extLst>
              </p:cNvSpPr>
              <p:nvPr/>
            </p:nvSpPr>
            <p:spPr>
              <a:xfrm>
                <a:off x="2306320" y="2296795"/>
                <a:ext cx="33020" cy="25400"/>
              </a:xfrm>
              <a:custGeom>
                <a:avLst/>
                <a:gdLst/>
                <a:ahLst/>
                <a:cxnLst/>
                <a:rect l="0" t="0" r="33020" b="25400"/>
                <a:pathLst>
                  <a:path w="33020" h="25400">
                    <a:moveTo>
                      <a:pt x="30018" y="25400"/>
                    </a:moveTo>
                    <a:lnTo>
                      <a:pt x="0" y="3175"/>
                    </a:lnTo>
                    <a:lnTo>
                      <a:pt x="3002" y="0"/>
                    </a:lnTo>
                    <a:lnTo>
                      <a:pt x="33020" y="20638"/>
                    </a:lnTo>
                    <a:lnTo>
                      <a:pt x="30018" y="25400"/>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455" name="Rectangle 10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2CgAACw8AAJUQAAAEEQAAAAAAACYAAAAIAAAA//////////8="/>
                </a:ext>
              </a:extLst>
            </p:cNvSpPr>
            <p:nvPr/>
          </p:nvSpPr>
          <p:spPr>
            <a:xfrm>
              <a:off x="1741170" y="2445385"/>
              <a:ext cx="954405" cy="320675"/>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100000"/>
                </a:lnSpc>
                <a:spcBef>
                  <a:spcPts val="0"/>
                </a:spcBef>
                <a:spcAft>
                  <a:spcPts val="1000"/>
                </a:spcAft>
                <a:buNone/>
                <a:tabLst/>
                <a:defRPr lang="en-us"/>
              </a:pPr>
              <a:r>
                <a:rPr lang="en-us" sz="600">
                  <a:solidFill>
                    <a:srgbClr val="000000"/>
                  </a:solidFill>
                </a:rPr>
                <a:t>PLASTIC or PAPER BAGS for PAPER or PLASTICS SEGREGATED COLLECTION</a:t>
              </a:r>
              <a:endParaRPr lang="it-it">
                <a:latin typeface="Arial" pitchFamily="1" charset="0"/>
                <a:ea typeface="Calibri" pitchFamily="2" charset="0"/>
                <a:cs typeface="Arial" pitchFamily="1" charset="0"/>
              </a:endParaRPr>
            </a:p>
          </p:txBody>
        </p:sp>
        <p:sp>
          <p:nvSpPr>
            <p:cNvPr id="454" name="Rectangle 10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DQAAaBEAAMQOAAAUEwAAAAAAACYAAAAIAAAA//////////8="/>
                </a:ext>
              </a:extLst>
            </p:cNvSpPr>
            <p:nvPr/>
          </p:nvSpPr>
          <p:spPr>
            <a:xfrm>
              <a:off x="2136775" y="2829560"/>
              <a:ext cx="263525" cy="27178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47" name="Group 10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CUNAABoEQAAzQ4AABwTAAAAAAAAJgAAAAgAAAD/////AAAAAA=="/>
                </a:ext>
              </a:extLst>
            </p:cNvGrpSpPr>
            <p:nvPr/>
          </p:nvGrpSpPr>
          <p:grpSpPr>
            <a:xfrm>
              <a:off x="2136775" y="2829560"/>
              <a:ext cx="269240" cy="276860"/>
              <a:chOff x="2136775" y="2829560"/>
              <a:chExt cx="269240" cy="276860"/>
            </a:xfrm>
          </p:grpSpPr>
          <p:sp>
            <p:nvSpPr>
              <p:cNvPr id="453" name="Freeform 1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lDQAAaBEAAM0OAAAcEwAAAAAAACYAAAAIAAAA//////////8="/>
                  </a:ext>
                </a:extLst>
              </p:cNvSpPr>
              <p:nvPr/>
            </p:nvSpPr>
            <p:spPr>
              <a:xfrm>
                <a:off x="2136775" y="2829560"/>
                <a:ext cx="269240" cy="276860"/>
              </a:xfrm>
              <a:custGeom>
                <a:avLst/>
                <a:gdLst/>
                <a:ahLst/>
                <a:cxnLst/>
                <a:rect l="0" t="0" r="269240" b="276860"/>
                <a:pathLst>
                  <a:path w="269240" h="276860">
                    <a:moveTo>
                      <a:pt x="206417" y="0"/>
                    </a:moveTo>
                    <a:lnTo>
                      <a:pt x="62823" y="0"/>
                    </a:lnTo>
                    <a:cubicBezTo>
                      <a:pt x="28420" y="0"/>
                      <a:pt x="0" y="29224"/>
                      <a:pt x="0" y="64601"/>
                    </a:cubicBezTo>
                    <a:lnTo>
                      <a:pt x="0" y="212259"/>
                    </a:lnTo>
                    <a:cubicBezTo>
                      <a:pt x="0" y="247636"/>
                      <a:pt x="28420" y="276860"/>
                      <a:pt x="62823" y="276860"/>
                    </a:cubicBezTo>
                    <a:lnTo>
                      <a:pt x="206417" y="276860"/>
                    </a:lnTo>
                    <a:cubicBezTo>
                      <a:pt x="240820" y="276860"/>
                      <a:pt x="267744" y="247636"/>
                      <a:pt x="269240" y="212259"/>
                    </a:cubicBezTo>
                    <a:lnTo>
                      <a:pt x="269240" y="64601"/>
                    </a:lnTo>
                    <a:cubicBezTo>
                      <a:pt x="267744" y="29224"/>
                      <a:pt x="240820" y="0"/>
                      <a:pt x="206417" y="0"/>
                    </a:cubicBez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52" name="Freeform 1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BDQAAhREAALEOAAD/EgAAAAAAACYAAAAIAAAA//////////8="/>
                  </a:ext>
                </a:extLst>
              </p:cNvSpPr>
              <p:nvPr/>
            </p:nvSpPr>
            <p:spPr>
              <a:xfrm>
                <a:off x="2154555" y="2847975"/>
                <a:ext cx="233680" cy="240030"/>
              </a:xfrm>
              <a:custGeom>
                <a:avLst/>
                <a:gdLst/>
                <a:ahLst/>
                <a:cxnLst/>
                <a:rect l="0" t="0" r="233680" b="240030"/>
                <a:pathLst>
                  <a:path w="233680" h="240030">
                    <a:moveTo>
                      <a:pt x="44938" y="0"/>
                    </a:moveTo>
                    <a:lnTo>
                      <a:pt x="188742" y="0"/>
                    </a:lnTo>
                    <a:cubicBezTo>
                      <a:pt x="212709" y="0"/>
                      <a:pt x="233680" y="20003"/>
                      <a:pt x="233680" y="46160"/>
                    </a:cubicBezTo>
                    <a:lnTo>
                      <a:pt x="233680" y="193870"/>
                    </a:lnTo>
                    <a:cubicBezTo>
                      <a:pt x="233680" y="220028"/>
                      <a:pt x="212709" y="240030"/>
                      <a:pt x="188742" y="240030"/>
                    </a:cubicBezTo>
                    <a:lnTo>
                      <a:pt x="44938" y="240030"/>
                    </a:lnTo>
                    <a:cubicBezTo>
                      <a:pt x="19473" y="240030"/>
                      <a:pt x="0" y="220028"/>
                      <a:pt x="0" y="193870"/>
                    </a:cubicBezTo>
                    <a:lnTo>
                      <a:pt x="0" y="46160"/>
                    </a:lnTo>
                    <a:cubicBezTo>
                      <a:pt x="0" y="20003"/>
                      <a:pt x="19473" y="0"/>
                      <a:pt x="44938" y="0"/>
                    </a:cubicBezTo>
                    <a:close/>
                  </a:path>
                </a:pathLst>
              </a:custGeom>
              <a:solidFill>
                <a:srgbClr val="EF9D21"/>
              </a:solidFill>
              <a:ln>
                <a:noFill/>
              </a:ln>
              <a:effectLst/>
            </p:spPr>
            <p:txBody>
              <a:bodyPr vert="horz" wrap="square" lIns="91440" tIns="45720" rIns="91440" bIns="45720" numCol="1" spcCol="215900" anchor="t"/>
              <a:lstStyle/>
              <a:p>
                <a:pPr>
                  <a:defRPr lang="en-us"/>
                </a:pPr>
                <a:endParaRPr/>
              </a:p>
            </p:txBody>
          </p:sp>
          <p:sp>
            <p:nvSpPr>
              <p:cNvPr id="451" name="Freeform 1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DQAA8xEAAEkOAAC7EgAAAAAAACYAAAAIAAAA//////////8="/>
                  </a:ext>
                </a:extLst>
              </p:cNvSpPr>
              <p:nvPr/>
            </p:nvSpPr>
            <p:spPr>
              <a:xfrm>
                <a:off x="2218055" y="2917825"/>
                <a:ext cx="104140" cy="127000"/>
              </a:xfrm>
              <a:custGeom>
                <a:avLst/>
                <a:gdLst/>
                <a:ahLst/>
                <a:cxnLst/>
                <a:rect l="0" t="0" r="104140" b="127000"/>
                <a:pathLst>
                  <a:path w="104140" h="127000">
                    <a:moveTo>
                      <a:pt x="17853" y="127000"/>
                    </a:moveTo>
                    <a:cubicBezTo>
                      <a:pt x="16365" y="125470"/>
                      <a:pt x="14877" y="123940"/>
                      <a:pt x="14877" y="119349"/>
                    </a:cubicBezTo>
                    <a:lnTo>
                      <a:pt x="5951" y="12241"/>
                    </a:lnTo>
                    <a:lnTo>
                      <a:pt x="0" y="7651"/>
                    </a:lnTo>
                    <a:lnTo>
                      <a:pt x="0" y="0"/>
                    </a:lnTo>
                    <a:lnTo>
                      <a:pt x="104140" y="0"/>
                    </a:lnTo>
                    <a:lnTo>
                      <a:pt x="104140" y="7651"/>
                    </a:lnTo>
                    <a:lnTo>
                      <a:pt x="99677" y="12241"/>
                    </a:lnTo>
                    <a:cubicBezTo>
                      <a:pt x="96701" y="47434"/>
                      <a:pt x="93726" y="82627"/>
                      <a:pt x="90751" y="119349"/>
                    </a:cubicBezTo>
                    <a:cubicBezTo>
                      <a:pt x="90751" y="122410"/>
                      <a:pt x="89263" y="125470"/>
                      <a:pt x="86287" y="127000"/>
                    </a:cubicBezTo>
                    <a:cubicBezTo>
                      <a:pt x="63972" y="127000"/>
                      <a:pt x="41656" y="127000"/>
                      <a:pt x="17853" y="12700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450" name="Freeform 1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iDQAA8BEAAEwOAAC9EgAAAAAAACYAAAAIAAAA//////////8="/>
                  </a:ext>
                </a:extLst>
              </p:cNvSpPr>
              <p:nvPr/>
            </p:nvSpPr>
            <p:spPr>
              <a:xfrm>
                <a:off x="2216150" y="2915920"/>
                <a:ext cx="107950" cy="130175"/>
              </a:xfrm>
              <a:custGeom>
                <a:avLst/>
                <a:gdLst/>
                <a:ahLst/>
                <a:cxnLst/>
                <a:rect l="0" t="0" r="107950" b="130175"/>
                <a:pathLst>
                  <a:path w="107950" h="130175">
                    <a:moveTo>
                      <a:pt x="19491" y="130175"/>
                    </a:moveTo>
                    <a:cubicBezTo>
                      <a:pt x="17992" y="128643"/>
                      <a:pt x="16492" y="128643"/>
                      <a:pt x="14993" y="127112"/>
                    </a:cubicBezTo>
                    <a:lnTo>
                      <a:pt x="19491" y="124049"/>
                    </a:lnTo>
                    <a:cubicBezTo>
                      <a:pt x="19491" y="125580"/>
                      <a:pt x="20990" y="125580"/>
                      <a:pt x="20990" y="125580"/>
                    </a:cubicBezTo>
                    <a:lnTo>
                      <a:pt x="19491" y="130175"/>
                    </a:lnTo>
                    <a:close/>
                    <a:moveTo>
                      <a:pt x="14993" y="127112"/>
                    </a:moveTo>
                    <a:cubicBezTo>
                      <a:pt x="14993" y="125580"/>
                      <a:pt x="13494" y="124049"/>
                      <a:pt x="13494" y="120986"/>
                    </a:cubicBezTo>
                    <a:lnTo>
                      <a:pt x="17992" y="120986"/>
                    </a:lnTo>
                    <a:cubicBezTo>
                      <a:pt x="17992" y="122517"/>
                      <a:pt x="17992" y="124049"/>
                      <a:pt x="19491" y="124049"/>
                    </a:cubicBezTo>
                    <a:lnTo>
                      <a:pt x="14993" y="127112"/>
                    </a:lnTo>
                    <a:close/>
                    <a:moveTo>
                      <a:pt x="13494" y="120986"/>
                    </a:moveTo>
                    <a:lnTo>
                      <a:pt x="16492" y="120986"/>
                    </a:lnTo>
                    <a:lnTo>
                      <a:pt x="13494" y="120986"/>
                    </a:lnTo>
                    <a:close/>
                    <a:moveTo>
                      <a:pt x="13494" y="120986"/>
                    </a:moveTo>
                    <a:lnTo>
                      <a:pt x="5997" y="13783"/>
                    </a:lnTo>
                    <a:lnTo>
                      <a:pt x="10495" y="12251"/>
                    </a:lnTo>
                    <a:lnTo>
                      <a:pt x="17992" y="120986"/>
                    </a:lnTo>
                    <a:lnTo>
                      <a:pt x="13494" y="120986"/>
                    </a:lnTo>
                    <a:close/>
                    <a:moveTo>
                      <a:pt x="8996" y="10720"/>
                    </a:moveTo>
                    <a:lnTo>
                      <a:pt x="10495" y="12251"/>
                    </a:lnTo>
                    <a:lnTo>
                      <a:pt x="7497" y="13783"/>
                    </a:lnTo>
                    <a:lnTo>
                      <a:pt x="8996" y="10720"/>
                    </a:lnTo>
                    <a:close/>
                    <a:moveTo>
                      <a:pt x="5997" y="15314"/>
                    </a:moveTo>
                    <a:lnTo>
                      <a:pt x="0" y="10720"/>
                    </a:lnTo>
                    <a:lnTo>
                      <a:pt x="2999" y="7657"/>
                    </a:lnTo>
                    <a:lnTo>
                      <a:pt x="8996" y="10720"/>
                    </a:lnTo>
                    <a:lnTo>
                      <a:pt x="5997" y="15314"/>
                    </a:lnTo>
                    <a:close/>
                    <a:moveTo>
                      <a:pt x="0" y="10720"/>
                    </a:moveTo>
                    <a:lnTo>
                      <a:pt x="0" y="9188"/>
                    </a:lnTo>
                    <a:lnTo>
                      <a:pt x="1499" y="9188"/>
                    </a:lnTo>
                    <a:lnTo>
                      <a:pt x="0" y="10720"/>
                    </a:lnTo>
                    <a:close/>
                    <a:moveTo>
                      <a:pt x="0" y="9188"/>
                    </a:moveTo>
                    <a:lnTo>
                      <a:pt x="0" y="1531"/>
                    </a:lnTo>
                    <a:lnTo>
                      <a:pt x="4498" y="1531"/>
                    </a:lnTo>
                    <a:lnTo>
                      <a:pt x="4498" y="9188"/>
                    </a:lnTo>
                    <a:lnTo>
                      <a:pt x="0" y="9188"/>
                    </a:lnTo>
                    <a:close/>
                    <a:moveTo>
                      <a:pt x="0" y="1531"/>
                    </a:moveTo>
                    <a:lnTo>
                      <a:pt x="0" y="0"/>
                    </a:lnTo>
                    <a:lnTo>
                      <a:pt x="1499" y="0"/>
                    </a:lnTo>
                    <a:lnTo>
                      <a:pt x="1499" y="1531"/>
                    </a:lnTo>
                    <a:lnTo>
                      <a:pt x="0" y="1531"/>
                    </a:lnTo>
                    <a:close/>
                    <a:moveTo>
                      <a:pt x="1499" y="0"/>
                    </a:moveTo>
                    <a:lnTo>
                      <a:pt x="106451" y="0"/>
                    </a:lnTo>
                    <a:lnTo>
                      <a:pt x="106451" y="4594"/>
                    </a:lnTo>
                    <a:lnTo>
                      <a:pt x="1499" y="4594"/>
                    </a:lnTo>
                    <a:lnTo>
                      <a:pt x="1499" y="0"/>
                    </a:lnTo>
                    <a:close/>
                    <a:moveTo>
                      <a:pt x="106451" y="0"/>
                    </a:moveTo>
                    <a:lnTo>
                      <a:pt x="107950" y="0"/>
                    </a:lnTo>
                    <a:lnTo>
                      <a:pt x="107950" y="1531"/>
                    </a:lnTo>
                    <a:lnTo>
                      <a:pt x="106451" y="1531"/>
                    </a:lnTo>
                    <a:lnTo>
                      <a:pt x="106451" y="0"/>
                    </a:lnTo>
                    <a:close/>
                    <a:moveTo>
                      <a:pt x="107950" y="1531"/>
                    </a:moveTo>
                    <a:lnTo>
                      <a:pt x="107950" y="9188"/>
                    </a:lnTo>
                    <a:lnTo>
                      <a:pt x="104951" y="9188"/>
                    </a:lnTo>
                    <a:lnTo>
                      <a:pt x="104951" y="1531"/>
                    </a:lnTo>
                    <a:lnTo>
                      <a:pt x="107950" y="1531"/>
                    </a:lnTo>
                    <a:close/>
                    <a:moveTo>
                      <a:pt x="107950" y="9188"/>
                    </a:moveTo>
                    <a:lnTo>
                      <a:pt x="107950" y="10720"/>
                    </a:lnTo>
                    <a:lnTo>
                      <a:pt x="106451" y="9188"/>
                    </a:lnTo>
                    <a:lnTo>
                      <a:pt x="107950" y="9188"/>
                    </a:lnTo>
                    <a:close/>
                    <a:moveTo>
                      <a:pt x="107950" y="10720"/>
                    </a:moveTo>
                    <a:lnTo>
                      <a:pt x="101953" y="15314"/>
                    </a:lnTo>
                    <a:lnTo>
                      <a:pt x="100453" y="10720"/>
                    </a:lnTo>
                    <a:lnTo>
                      <a:pt x="104951" y="7657"/>
                    </a:lnTo>
                    <a:lnTo>
                      <a:pt x="107950" y="10720"/>
                    </a:lnTo>
                    <a:close/>
                    <a:moveTo>
                      <a:pt x="98954" y="12251"/>
                    </a:moveTo>
                    <a:lnTo>
                      <a:pt x="100453" y="10720"/>
                    </a:lnTo>
                    <a:lnTo>
                      <a:pt x="101953" y="13783"/>
                    </a:lnTo>
                    <a:lnTo>
                      <a:pt x="98954" y="12251"/>
                    </a:lnTo>
                    <a:close/>
                    <a:moveTo>
                      <a:pt x="103452" y="13783"/>
                    </a:moveTo>
                    <a:lnTo>
                      <a:pt x="95956" y="120986"/>
                    </a:lnTo>
                    <a:lnTo>
                      <a:pt x="91458" y="120986"/>
                    </a:lnTo>
                    <a:lnTo>
                      <a:pt x="98954" y="12251"/>
                    </a:lnTo>
                    <a:lnTo>
                      <a:pt x="103452" y="13783"/>
                    </a:lnTo>
                    <a:close/>
                    <a:moveTo>
                      <a:pt x="95956" y="120986"/>
                    </a:moveTo>
                    <a:lnTo>
                      <a:pt x="92957" y="120986"/>
                    </a:lnTo>
                    <a:lnTo>
                      <a:pt x="95956" y="120986"/>
                    </a:lnTo>
                    <a:close/>
                    <a:moveTo>
                      <a:pt x="95956" y="120986"/>
                    </a:moveTo>
                    <a:lnTo>
                      <a:pt x="91458" y="120986"/>
                    </a:lnTo>
                    <a:lnTo>
                      <a:pt x="95956" y="120986"/>
                    </a:lnTo>
                    <a:close/>
                    <a:moveTo>
                      <a:pt x="95956" y="120986"/>
                    </a:moveTo>
                    <a:lnTo>
                      <a:pt x="92957" y="120986"/>
                    </a:lnTo>
                    <a:lnTo>
                      <a:pt x="95956" y="120986"/>
                    </a:lnTo>
                    <a:close/>
                    <a:moveTo>
                      <a:pt x="95956" y="120986"/>
                    </a:moveTo>
                    <a:cubicBezTo>
                      <a:pt x="95956" y="120986"/>
                      <a:pt x="95956" y="122517"/>
                      <a:pt x="95956" y="122517"/>
                    </a:cubicBezTo>
                    <a:lnTo>
                      <a:pt x="91458" y="120986"/>
                    </a:lnTo>
                    <a:cubicBezTo>
                      <a:pt x="91458" y="120986"/>
                      <a:pt x="91458" y="120986"/>
                      <a:pt x="91458" y="120986"/>
                    </a:cubicBezTo>
                    <a:lnTo>
                      <a:pt x="95956" y="120986"/>
                    </a:lnTo>
                    <a:close/>
                    <a:moveTo>
                      <a:pt x="95956" y="122517"/>
                    </a:moveTo>
                    <a:cubicBezTo>
                      <a:pt x="94456" y="122517"/>
                      <a:pt x="94456" y="124049"/>
                      <a:pt x="94456" y="124049"/>
                    </a:cubicBezTo>
                    <a:lnTo>
                      <a:pt x="91458" y="122517"/>
                    </a:lnTo>
                    <a:cubicBezTo>
                      <a:pt x="91458" y="122517"/>
                      <a:pt x="91458" y="122517"/>
                      <a:pt x="91458" y="120986"/>
                    </a:cubicBezTo>
                    <a:lnTo>
                      <a:pt x="95956" y="122517"/>
                    </a:lnTo>
                    <a:close/>
                    <a:moveTo>
                      <a:pt x="94456" y="124049"/>
                    </a:moveTo>
                    <a:cubicBezTo>
                      <a:pt x="94456" y="127112"/>
                      <a:pt x="92957" y="128643"/>
                      <a:pt x="89958" y="130175"/>
                    </a:cubicBezTo>
                    <a:lnTo>
                      <a:pt x="88459" y="125580"/>
                    </a:lnTo>
                    <a:cubicBezTo>
                      <a:pt x="89958" y="125580"/>
                      <a:pt x="89958" y="124049"/>
                      <a:pt x="91458" y="122517"/>
                    </a:cubicBezTo>
                    <a:lnTo>
                      <a:pt x="94456" y="124049"/>
                    </a:lnTo>
                    <a:close/>
                    <a:moveTo>
                      <a:pt x="89958" y="130175"/>
                    </a:moveTo>
                    <a:lnTo>
                      <a:pt x="88459" y="130175"/>
                    </a:lnTo>
                    <a:lnTo>
                      <a:pt x="88459" y="128643"/>
                    </a:lnTo>
                    <a:lnTo>
                      <a:pt x="89958" y="130175"/>
                    </a:lnTo>
                    <a:close/>
                    <a:moveTo>
                      <a:pt x="88459" y="130175"/>
                    </a:moveTo>
                    <a:lnTo>
                      <a:pt x="19491" y="130175"/>
                    </a:lnTo>
                    <a:lnTo>
                      <a:pt x="19491" y="125580"/>
                    </a:lnTo>
                    <a:lnTo>
                      <a:pt x="88459" y="125580"/>
                    </a:lnTo>
                    <a:lnTo>
                      <a:pt x="88459" y="130175"/>
                    </a:lnTo>
                    <a:close/>
                    <a:moveTo>
                      <a:pt x="19491" y="130175"/>
                    </a:moveTo>
                    <a:lnTo>
                      <a:pt x="19491" y="128643"/>
                    </a:lnTo>
                    <a:lnTo>
                      <a:pt x="19491" y="130175"/>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449" name="Freeform 1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DQAAxxEAAEkOAADnEQAAAAAAACYAAAAIAAAA//////////8="/>
                  </a:ext>
                </a:extLst>
              </p:cNvSpPr>
              <p:nvPr/>
            </p:nvSpPr>
            <p:spPr>
              <a:xfrm>
                <a:off x="2218055" y="2889885"/>
                <a:ext cx="104140" cy="20320"/>
              </a:xfrm>
              <a:custGeom>
                <a:avLst/>
                <a:gdLst/>
                <a:ahLst/>
                <a:cxnLst/>
                <a:rect l="0" t="0" r="104140" b="20320"/>
                <a:pathLst>
                  <a:path w="104140" h="20320">
                    <a:moveTo>
                      <a:pt x="0" y="14068"/>
                    </a:moveTo>
                    <a:lnTo>
                      <a:pt x="0" y="20320"/>
                    </a:lnTo>
                    <a:lnTo>
                      <a:pt x="104140" y="20320"/>
                    </a:lnTo>
                    <a:lnTo>
                      <a:pt x="104140" y="14068"/>
                    </a:lnTo>
                    <a:cubicBezTo>
                      <a:pt x="75873" y="0"/>
                      <a:pt x="19340" y="1563"/>
                      <a:pt x="0" y="14068"/>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448" name="Freeform 1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iDQAAxxEAAEwOAADrEQAAAAAAACYAAAAIAAAA//////////8="/>
                  </a:ext>
                </a:extLst>
              </p:cNvSpPr>
              <p:nvPr/>
            </p:nvSpPr>
            <p:spPr>
              <a:xfrm>
                <a:off x="2216150" y="2889885"/>
                <a:ext cx="107950" cy="22860"/>
              </a:xfrm>
              <a:custGeom>
                <a:avLst/>
                <a:gdLst/>
                <a:ahLst/>
                <a:cxnLst/>
                <a:rect l="0" t="0" r="107950" b="22860"/>
                <a:pathLst>
                  <a:path w="107950" h="22860">
                    <a:moveTo>
                      <a:pt x="4498" y="13716"/>
                    </a:moveTo>
                    <a:lnTo>
                      <a:pt x="4498" y="19812"/>
                    </a:lnTo>
                    <a:lnTo>
                      <a:pt x="0" y="19812"/>
                    </a:lnTo>
                    <a:lnTo>
                      <a:pt x="0" y="13716"/>
                    </a:lnTo>
                    <a:lnTo>
                      <a:pt x="4498" y="13716"/>
                    </a:lnTo>
                    <a:close/>
                    <a:moveTo>
                      <a:pt x="1499" y="22860"/>
                    </a:moveTo>
                    <a:lnTo>
                      <a:pt x="0" y="22860"/>
                    </a:lnTo>
                    <a:lnTo>
                      <a:pt x="0" y="19812"/>
                    </a:lnTo>
                    <a:lnTo>
                      <a:pt x="1499" y="19812"/>
                    </a:lnTo>
                    <a:lnTo>
                      <a:pt x="1499" y="22860"/>
                    </a:lnTo>
                    <a:close/>
                    <a:moveTo>
                      <a:pt x="1499" y="18288"/>
                    </a:moveTo>
                    <a:lnTo>
                      <a:pt x="106451" y="18288"/>
                    </a:lnTo>
                    <a:lnTo>
                      <a:pt x="106451" y="22860"/>
                    </a:lnTo>
                    <a:lnTo>
                      <a:pt x="1499" y="22860"/>
                    </a:lnTo>
                    <a:lnTo>
                      <a:pt x="1499" y="18288"/>
                    </a:lnTo>
                    <a:close/>
                    <a:moveTo>
                      <a:pt x="107950" y="19812"/>
                    </a:moveTo>
                    <a:lnTo>
                      <a:pt x="107950" y="22860"/>
                    </a:lnTo>
                    <a:lnTo>
                      <a:pt x="106451" y="22860"/>
                    </a:lnTo>
                    <a:lnTo>
                      <a:pt x="106451" y="19812"/>
                    </a:lnTo>
                    <a:lnTo>
                      <a:pt x="107950" y="19812"/>
                    </a:lnTo>
                    <a:close/>
                    <a:moveTo>
                      <a:pt x="104951" y="19812"/>
                    </a:moveTo>
                    <a:lnTo>
                      <a:pt x="104951" y="13716"/>
                    </a:lnTo>
                    <a:lnTo>
                      <a:pt x="107950" y="13716"/>
                    </a:lnTo>
                    <a:lnTo>
                      <a:pt x="107950" y="19812"/>
                    </a:lnTo>
                    <a:lnTo>
                      <a:pt x="104951" y="19812"/>
                    </a:lnTo>
                    <a:close/>
                    <a:moveTo>
                      <a:pt x="107950" y="12192"/>
                    </a:moveTo>
                    <a:lnTo>
                      <a:pt x="107950" y="13716"/>
                    </a:lnTo>
                    <a:lnTo>
                      <a:pt x="106451" y="13716"/>
                    </a:lnTo>
                    <a:lnTo>
                      <a:pt x="107950" y="12192"/>
                    </a:lnTo>
                    <a:close/>
                    <a:moveTo>
                      <a:pt x="104951" y="15240"/>
                    </a:moveTo>
                    <a:cubicBezTo>
                      <a:pt x="104951" y="15240"/>
                      <a:pt x="104951" y="15240"/>
                      <a:pt x="104951" y="15240"/>
                    </a:cubicBezTo>
                    <a:lnTo>
                      <a:pt x="107950" y="12192"/>
                    </a:lnTo>
                    <a:cubicBezTo>
                      <a:pt x="107950" y="12192"/>
                      <a:pt x="107950" y="12192"/>
                      <a:pt x="107950" y="12192"/>
                    </a:cubicBezTo>
                    <a:lnTo>
                      <a:pt x="104951" y="15240"/>
                    </a:lnTo>
                    <a:close/>
                    <a:moveTo>
                      <a:pt x="104951" y="15240"/>
                    </a:moveTo>
                    <a:lnTo>
                      <a:pt x="106451" y="15240"/>
                    </a:lnTo>
                    <a:lnTo>
                      <a:pt x="104951" y="15240"/>
                    </a:lnTo>
                    <a:lnTo>
                      <a:pt x="106451" y="13716"/>
                    </a:lnTo>
                    <a:lnTo>
                      <a:pt x="104951" y="15240"/>
                    </a:lnTo>
                    <a:close/>
                    <a:moveTo>
                      <a:pt x="104951" y="15240"/>
                    </a:moveTo>
                    <a:cubicBezTo>
                      <a:pt x="101953" y="13716"/>
                      <a:pt x="97455" y="12192"/>
                      <a:pt x="92957" y="10668"/>
                    </a:cubicBezTo>
                    <a:lnTo>
                      <a:pt x="92957" y="6096"/>
                    </a:lnTo>
                    <a:cubicBezTo>
                      <a:pt x="98954" y="7620"/>
                      <a:pt x="103452" y="9144"/>
                      <a:pt x="107950" y="12192"/>
                    </a:cubicBezTo>
                    <a:lnTo>
                      <a:pt x="104951" y="15240"/>
                    </a:lnTo>
                    <a:close/>
                    <a:moveTo>
                      <a:pt x="92957" y="10668"/>
                    </a:moveTo>
                    <a:cubicBezTo>
                      <a:pt x="86960" y="9144"/>
                      <a:pt x="82462" y="7620"/>
                      <a:pt x="76465" y="7620"/>
                    </a:cubicBezTo>
                    <a:lnTo>
                      <a:pt x="77964" y="3048"/>
                    </a:lnTo>
                    <a:cubicBezTo>
                      <a:pt x="82462" y="4572"/>
                      <a:pt x="88459" y="6096"/>
                      <a:pt x="92957" y="6096"/>
                    </a:cubicBezTo>
                    <a:lnTo>
                      <a:pt x="92957" y="10668"/>
                    </a:lnTo>
                    <a:close/>
                    <a:moveTo>
                      <a:pt x="76465" y="7620"/>
                    </a:moveTo>
                    <a:cubicBezTo>
                      <a:pt x="47978" y="3048"/>
                      <a:pt x="16492" y="7620"/>
                      <a:pt x="2999" y="15240"/>
                    </a:cubicBezTo>
                    <a:lnTo>
                      <a:pt x="0" y="12192"/>
                    </a:lnTo>
                    <a:cubicBezTo>
                      <a:pt x="14993" y="3048"/>
                      <a:pt x="47978" y="0"/>
                      <a:pt x="77964" y="3048"/>
                    </a:cubicBezTo>
                    <a:lnTo>
                      <a:pt x="76465" y="7620"/>
                    </a:lnTo>
                    <a:close/>
                    <a:moveTo>
                      <a:pt x="0" y="13716"/>
                    </a:moveTo>
                    <a:lnTo>
                      <a:pt x="0" y="12192"/>
                    </a:lnTo>
                    <a:lnTo>
                      <a:pt x="1499" y="13716"/>
                    </a:lnTo>
                    <a:lnTo>
                      <a:pt x="0" y="13716"/>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446" name="Rectangle 11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CwAABhMAAE0QAAByFQAAAAAAACYAAAAIAAAA//////////8="/>
                </a:ext>
              </a:extLst>
            </p:cNvSpPr>
            <p:nvPr/>
          </p:nvSpPr>
          <p:spPr>
            <a:xfrm>
              <a:off x="1860550" y="3092450"/>
              <a:ext cx="789305" cy="39370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600">
                  <a:solidFill>
                    <a:srgbClr val="000000"/>
                  </a:solidFill>
                </a:rPr>
                <a:t>BINS for “door to door' collection: suitable for ANY FRACTION</a:t>
              </a:r>
              <a:endParaRPr lang="it-it">
                <a:latin typeface="Arial" pitchFamily="1" charset="0"/>
                <a:ea typeface="Calibri" pitchFamily="2" charset="0"/>
                <a:cs typeface="Arial" pitchFamily="1" charset="0"/>
              </a:endParaRPr>
            </a:p>
          </p:txBody>
        </p:sp>
        <p:sp>
          <p:nvSpPr>
            <p:cNvPr id="445" name="Rectangle 11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FAAA6Q8AAAkWAACUEQAAAAAAACYAAAAIAAAA//////////8="/>
                </a:ext>
              </a:extLst>
            </p:cNvSpPr>
            <p:nvPr/>
          </p:nvSpPr>
          <p:spPr>
            <a:xfrm>
              <a:off x="3318510" y="2586355"/>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32" name="Group 11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0UAADqDwAAEBYAAJsRAAAAAAAAJgAAAAgAAAD/////AAAAAA=="/>
                </a:ext>
              </a:extLst>
            </p:cNvGrpSpPr>
            <p:nvPr/>
          </p:nvGrpSpPr>
          <p:grpSpPr>
            <a:xfrm>
              <a:off x="3320415" y="2586990"/>
              <a:ext cx="266065" cy="274955"/>
              <a:chOff x="3320415" y="2586990"/>
              <a:chExt cx="266065" cy="274955"/>
            </a:xfrm>
          </p:grpSpPr>
          <p:sp>
            <p:nvSpPr>
              <p:cNvPr id="444" name="Freeform 1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6FAAA+A8AAAMWAACMEQAAAAAAACYAAAAIAAAA//////////8="/>
                  </a:ext>
                </a:extLst>
              </p:cNvSpPr>
              <p:nvPr/>
            </p:nvSpPr>
            <p:spPr>
              <a:xfrm>
                <a:off x="3328670" y="2595880"/>
                <a:ext cx="249555" cy="256540"/>
              </a:xfrm>
              <a:custGeom>
                <a:avLst/>
                <a:gdLst/>
                <a:ahLst/>
                <a:cxnLst/>
                <a:rect l="0" t="0" r="249555" b="256540"/>
                <a:pathLst>
                  <a:path w="249555" h="256540">
                    <a:moveTo>
                      <a:pt x="52980" y="0"/>
                    </a:moveTo>
                    <a:cubicBezTo>
                      <a:pt x="196574" y="0"/>
                      <a:pt x="196574" y="0"/>
                      <a:pt x="196574" y="0"/>
                    </a:cubicBezTo>
                    <a:cubicBezTo>
                      <a:pt x="225787" y="0"/>
                      <a:pt x="249555" y="24941"/>
                      <a:pt x="249555" y="54973"/>
                    </a:cubicBezTo>
                    <a:cubicBezTo>
                      <a:pt x="249555" y="202076"/>
                      <a:pt x="249555" y="202076"/>
                      <a:pt x="249555" y="202076"/>
                    </a:cubicBezTo>
                    <a:cubicBezTo>
                      <a:pt x="249555" y="232108"/>
                      <a:pt x="225787" y="256540"/>
                      <a:pt x="196574" y="256540"/>
                    </a:cubicBezTo>
                    <a:cubicBezTo>
                      <a:pt x="52980" y="256540"/>
                      <a:pt x="52980" y="256540"/>
                      <a:pt x="52980" y="256540"/>
                    </a:cubicBezTo>
                    <a:cubicBezTo>
                      <a:pt x="24262" y="256540"/>
                      <a:pt x="0" y="232108"/>
                      <a:pt x="0" y="202076"/>
                    </a:cubicBezTo>
                    <a:cubicBezTo>
                      <a:pt x="0" y="54973"/>
                      <a:pt x="0" y="54973"/>
                      <a:pt x="0" y="54973"/>
                    </a:cubicBezTo>
                    <a:cubicBezTo>
                      <a:pt x="0" y="24941"/>
                      <a:pt x="24262" y="0"/>
                      <a:pt x="52980"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443" name="Freeform 1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tFAAA6g8AABAWAACbEQAAAAAAACYAAAAIAAAA//////////8="/>
                  </a:ext>
                </a:extLst>
              </p:cNvSpPr>
              <p:nvPr/>
            </p:nvSpPr>
            <p:spPr>
              <a:xfrm>
                <a:off x="3320415" y="2586990"/>
                <a:ext cx="266065" cy="274955"/>
              </a:xfrm>
              <a:custGeom>
                <a:avLst/>
                <a:gdLst/>
                <a:ahLst/>
                <a:cxnLst/>
                <a:rect l="0" t="0" r="266065" b="274955"/>
                <a:pathLst>
                  <a:path w="266065" h="274955">
                    <a:moveTo>
                      <a:pt x="204741" y="0"/>
                    </a:moveTo>
                    <a:cubicBezTo>
                      <a:pt x="61323" y="0"/>
                      <a:pt x="61323" y="0"/>
                      <a:pt x="61323" y="0"/>
                    </a:cubicBezTo>
                    <a:cubicBezTo>
                      <a:pt x="27694" y="0"/>
                      <a:pt x="0" y="28566"/>
                      <a:pt x="0" y="63765"/>
                    </a:cubicBezTo>
                    <a:cubicBezTo>
                      <a:pt x="0" y="211189"/>
                      <a:pt x="0" y="211189"/>
                      <a:pt x="0" y="211189"/>
                    </a:cubicBezTo>
                    <a:cubicBezTo>
                      <a:pt x="0" y="245878"/>
                      <a:pt x="27694" y="274444"/>
                      <a:pt x="61323" y="274955"/>
                    </a:cubicBezTo>
                    <a:cubicBezTo>
                      <a:pt x="204741" y="274955"/>
                      <a:pt x="204741" y="274955"/>
                      <a:pt x="204741" y="274955"/>
                    </a:cubicBezTo>
                    <a:cubicBezTo>
                      <a:pt x="238370" y="274444"/>
                      <a:pt x="266065" y="245878"/>
                      <a:pt x="266065" y="211189"/>
                    </a:cubicBezTo>
                    <a:cubicBezTo>
                      <a:pt x="266065" y="63765"/>
                      <a:pt x="266065" y="63765"/>
                      <a:pt x="266065" y="63765"/>
                    </a:cubicBezTo>
                    <a:cubicBezTo>
                      <a:pt x="266065" y="28566"/>
                      <a:pt x="238370" y="0"/>
                      <a:pt x="204741" y="0"/>
                    </a:cubicBezTo>
                    <a:close/>
                    <a:moveTo>
                      <a:pt x="61323" y="17854"/>
                    </a:moveTo>
                    <a:cubicBezTo>
                      <a:pt x="204741" y="17854"/>
                      <a:pt x="204741" y="17854"/>
                      <a:pt x="204741" y="17854"/>
                    </a:cubicBezTo>
                    <a:cubicBezTo>
                      <a:pt x="228974" y="17854"/>
                      <a:pt x="248755" y="38259"/>
                      <a:pt x="249250" y="63765"/>
                    </a:cubicBezTo>
                    <a:cubicBezTo>
                      <a:pt x="249250" y="211189"/>
                      <a:pt x="249250" y="211189"/>
                      <a:pt x="249250" y="211189"/>
                    </a:cubicBezTo>
                    <a:cubicBezTo>
                      <a:pt x="248755" y="236185"/>
                      <a:pt x="228974" y="257100"/>
                      <a:pt x="204741" y="257100"/>
                    </a:cubicBezTo>
                    <a:cubicBezTo>
                      <a:pt x="61323" y="257100"/>
                      <a:pt x="61323" y="257100"/>
                      <a:pt x="61323" y="257100"/>
                    </a:cubicBezTo>
                    <a:cubicBezTo>
                      <a:pt x="37090" y="257100"/>
                      <a:pt x="17309" y="236185"/>
                      <a:pt x="17309" y="211189"/>
                    </a:cubicBezTo>
                    <a:cubicBezTo>
                      <a:pt x="17309" y="63765"/>
                      <a:pt x="17309" y="63765"/>
                      <a:pt x="17309" y="63765"/>
                    </a:cubicBezTo>
                    <a:cubicBezTo>
                      <a:pt x="17309" y="38259"/>
                      <a:pt x="37090" y="17854"/>
                      <a:pt x="61323" y="17854"/>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42" name="Freeform 1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4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FAAAWhAAAOkVAAAbEQAAAAAAACYAAAAIAAAA//////////8="/>
                  </a:ext>
                </a:extLst>
              </p:cNvSpPr>
              <p:nvPr/>
            </p:nvSpPr>
            <p:spPr>
              <a:xfrm>
                <a:off x="3344545" y="2658110"/>
                <a:ext cx="217170" cy="122555"/>
              </a:xfrm>
              <a:custGeom>
                <a:avLst/>
                <a:gdLst/>
                <a:ahLst/>
                <a:cxnLst/>
                <a:rect l="0" t="0" r="217170" b="122555"/>
                <a:pathLst>
                  <a:path w="217170" h="122555">
                    <a:moveTo>
                      <a:pt x="203271" y="33315"/>
                    </a:moveTo>
                    <a:lnTo>
                      <a:pt x="159258" y="33315"/>
                    </a:lnTo>
                    <a:lnTo>
                      <a:pt x="159258" y="11303"/>
                    </a:lnTo>
                    <a:lnTo>
                      <a:pt x="138989" y="0"/>
                    </a:lnTo>
                    <a:lnTo>
                      <a:pt x="5791" y="0"/>
                    </a:lnTo>
                    <a:lnTo>
                      <a:pt x="0" y="7734"/>
                    </a:lnTo>
                    <a:lnTo>
                      <a:pt x="0" y="111846"/>
                    </a:lnTo>
                    <a:lnTo>
                      <a:pt x="54437" y="111846"/>
                    </a:lnTo>
                    <a:lnTo>
                      <a:pt x="54437" y="117200"/>
                    </a:lnTo>
                    <a:lnTo>
                      <a:pt x="54437" y="117795"/>
                    </a:lnTo>
                    <a:lnTo>
                      <a:pt x="54437" y="118390"/>
                    </a:lnTo>
                    <a:lnTo>
                      <a:pt x="55016" y="118985"/>
                    </a:lnTo>
                    <a:lnTo>
                      <a:pt x="55016" y="119580"/>
                    </a:lnTo>
                    <a:lnTo>
                      <a:pt x="55596" y="119580"/>
                    </a:lnTo>
                    <a:lnTo>
                      <a:pt x="56175" y="120175"/>
                    </a:lnTo>
                    <a:lnTo>
                      <a:pt x="56754" y="120175"/>
                    </a:lnTo>
                    <a:lnTo>
                      <a:pt x="57333" y="120770"/>
                    </a:lnTo>
                    <a:lnTo>
                      <a:pt x="57912" y="120770"/>
                    </a:lnTo>
                    <a:lnTo>
                      <a:pt x="58491" y="121365"/>
                    </a:lnTo>
                    <a:lnTo>
                      <a:pt x="59070" y="121365"/>
                    </a:lnTo>
                    <a:lnTo>
                      <a:pt x="59649" y="121365"/>
                    </a:lnTo>
                    <a:lnTo>
                      <a:pt x="60228" y="121960"/>
                    </a:lnTo>
                    <a:lnTo>
                      <a:pt x="60808" y="121960"/>
                    </a:lnTo>
                    <a:lnTo>
                      <a:pt x="61387" y="121960"/>
                    </a:lnTo>
                    <a:lnTo>
                      <a:pt x="61966" y="121960"/>
                    </a:lnTo>
                    <a:lnTo>
                      <a:pt x="62545" y="121960"/>
                    </a:lnTo>
                    <a:lnTo>
                      <a:pt x="62545" y="122555"/>
                    </a:lnTo>
                    <a:lnTo>
                      <a:pt x="63124" y="122555"/>
                    </a:lnTo>
                    <a:lnTo>
                      <a:pt x="63703" y="122555"/>
                    </a:lnTo>
                    <a:lnTo>
                      <a:pt x="64282" y="122555"/>
                    </a:lnTo>
                    <a:lnTo>
                      <a:pt x="64861" y="122555"/>
                    </a:lnTo>
                    <a:lnTo>
                      <a:pt x="66020" y="122555"/>
                    </a:lnTo>
                    <a:lnTo>
                      <a:pt x="196322" y="122555"/>
                    </a:lnTo>
                    <a:lnTo>
                      <a:pt x="197480" y="122555"/>
                    </a:lnTo>
                    <a:lnTo>
                      <a:pt x="198059" y="122555"/>
                    </a:lnTo>
                    <a:lnTo>
                      <a:pt x="198638" y="122555"/>
                    </a:lnTo>
                    <a:lnTo>
                      <a:pt x="199217" y="122555"/>
                    </a:lnTo>
                    <a:lnTo>
                      <a:pt x="199796" y="121960"/>
                    </a:lnTo>
                    <a:lnTo>
                      <a:pt x="200376" y="121960"/>
                    </a:lnTo>
                    <a:lnTo>
                      <a:pt x="200955" y="121960"/>
                    </a:lnTo>
                    <a:lnTo>
                      <a:pt x="201534" y="121960"/>
                    </a:lnTo>
                    <a:lnTo>
                      <a:pt x="202113" y="121365"/>
                    </a:lnTo>
                    <a:lnTo>
                      <a:pt x="202692" y="121365"/>
                    </a:lnTo>
                    <a:lnTo>
                      <a:pt x="203271" y="121365"/>
                    </a:lnTo>
                    <a:lnTo>
                      <a:pt x="203271" y="120770"/>
                    </a:lnTo>
                    <a:lnTo>
                      <a:pt x="203850" y="120770"/>
                    </a:lnTo>
                    <a:lnTo>
                      <a:pt x="204429" y="120770"/>
                    </a:lnTo>
                    <a:lnTo>
                      <a:pt x="205008" y="120175"/>
                    </a:lnTo>
                    <a:lnTo>
                      <a:pt x="205588" y="120175"/>
                    </a:lnTo>
                    <a:lnTo>
                      <a:pt x="206167" y="119580"/>
                    </a:lnTo>
                    <a:lnTo>
                      <a:pt x="206746" y="119580"/>
                    </a:lnTo>
                    <a:lnTo>
                      <a:pt x="206746" y="118985"/>
                    </a:lnTo>
                    <a:lnTo>
                      <a:pt x="206746" y="118390"/>
                    </a:lnTo>
                    <a:lnTo>
                      <a:pt x="207325" y="118390"/>
                    </a:lnTo>
                    <a:lnTo>
                      <a:pt x="207325" y="117795"/>
                    </a:lnTo>
                    <a:lnTo>
                      <a:pt x="207325" y="117200"/>
                    </a:lnTo>
                    <a:lnTo>
                      <a:pt x="207325" y="111846"/>
                    </a:lnTo>
                    <a:lnTo>
                      <a:pt x="214854" y="111846"/>
                    </a:lnTo>
                    <a:lnTo>
                      <a:pt x="215433" y="111846"/>
                    </a:lnTo>
                    <a:lnTo>
                      <a:pt x="216012" y="111846"/>
                    </a:lnTo>
                    <a:lnTo>
                      <a:pt x="216012" y="111251"/>
                    </a:lnTo>
                    <a:lnTo>
                      <a:pt x="216591" y="111251"/>
                    </a:lnTo>
                    <a:lnTo>
                      <a:pt x="216591" y="110656"/>
                    </a:lnTo>
                    <a:lnTo>
                      <a:pt x="217170" y="110656"/>
                    </a:lnTo>
                    <a:lnTo>
                      <a:pt x="217170" y="110061"/>
                    </a:lnTo>
                    <a:lnTo>
                      <a:pt x="217170" y="109466"/>
                    </a:lnTo>
                    <a:lnTo>
                      <a:pt x="217170" y="108871"/>
                    </a:lnTo>
                    <a:lnTo>
                      <a:pt x="217170" y="108276"/>
                    </a:lnTo>
                    <a:lnTo>
                      <a:pt x="217170" y="74960"/>
                    </a:lnTo>
                    <a:lnTo>
                      <a:pt x="206167" y="36885"/>
                    </a:lnTo>
                    <a:lnTo>
                      <a:pt x="206167" y="36290"/>
                    </a:lnTo>
                    <a:lnTo>
                      <a:pt x="205588" y="35695"/>
                    </a:lnTo>
                    <a:lnTo>
                      <a:pt x="205588" y="34505"/>
                    </a:lnTo>
                    <a:lnTo>
                      <a:pt x="205008" y="34505"/>
                    </a:lnTo>
                    <a:lnTo>
                      <a:pt x="204429" y="34505"/>
                    </a:lnTo>
                    <a:lnTo>
                      <a:pt x="204429" y="33910"/>
                    </a:lnTo>
                    <a:lnTo>
                      <a:pt x="203850" y="33910"/>
                    </a:lnTo>
                    <a:lnTo>
                      <a:pt x="203850" y="33315"/>
                    </a:lnTo>
                    <a:lnTo>
                      <a:pt x="203271" y="33315"/>
                    </a:lnTo>
                    <a:close/>
                    <a:moveTo>
                      <a:pt x="198059" y="41644"/>
                    </a:moveTo>
                    <a:lnTo>
                      <a:pt x="198638" y="41644"/>
                    </a:lnTo>
                    <a:lnTo>
                      <a:pt x="199217" y="41644"/>
                    </a:lnTo>
                    <a:lnTo>
                      <a:pt x="199796" y="41644"/>
                    </a:lnTo>
                    <a:lnTo>
                      <a:pt x="199796" y="42239"/>
                    </a:lnTo>
                    <a:lnTo>
                      <a:pt x="199796" y="42834"/>
                    </a:lnTo>
                    <a:lnTo>
                      <a:pt x="206167" y="64252"/>
                    </a:lnTo>
                    <a:lnTo>
                      <a:pt x="206167" y="64847"/>
                    </a:lnTo>
                    <a:lnTo>
                      <a:pt x="205588" y="64847"/>
                    </a:lnTo>
                    <a:lnTo>
                      <a:pt x="205588" y="65441"/>
                    </a:lnTo>
                    <a:lnTo>
                      <a:pt x="205008" y="65441"/>
                    </a:lnTo>
                    <a:lnTo>
                      <a:pt x="204429" y="65441"/>
                    </a:lnTo>
                    <a:lnTo>
                      <a:pt x="171999" y="65441"/>
                    </a:lnTo>
                    <a:lnTo>
                      <a:pt x="171420" y="65441"/>
                    </a:lnTo>
                    <a:lnTo>
                      <a:pt x="170840" y="65441"/>
                    </a:lnTo>
                    <a:lnTo>
                      <a:pt x="170261" y="65441"/>
                    </a:lnTo>
                    <a:lnTo>
                      <a:pt x="170261" y="64847"/>
                    </a:lnTo>
                    <a:lnTo>
                      <a:pt x="169682" y="64252"/>
                    </a:lnTo>
                    <a:lnTo>
                      <a:pt x="169682" y="42834"/>
                    </a:lnTo>
                    <a:lnTo>
                      <a:pt x="169682" y="42239"/>
                    </a:lnTo>
                    <a:lnTo>
                      <a:pt x="170261" y="42239"/>
                    </a:lnTo>
                    <a:lnTo>
                      <a:pt x="170261" y="41644"/>
                    </a:lnTo>
                    <a:lnTo>
                      <a:pt x="170840" y="41644"/>
                    </a:lnTo>
                    <a:lnTo>
                      <a:pt x="171420" y="41644"/>
                    </a:lnTo>
                    <a:lnTo>
                      <a:pt x="171999" y="41644"/>
                    </a:lnTo>
                    <a:lnTo>
                      <a:pt x="198059" y="41644"/>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41" name="Oval 1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WFAAA7xAAANMUAAAwEQAAAAAAACYAAAAIAAAA//////////8="/>
                  </a:ext>
                </a:extLst>
              </p:cNvSpPr>
              <p:nvPr/>
            </p:nvSpPr>
            <p:spPr>
              <a:xfrm>
                <a:off x="3346450" y="2752725"/>
                <a:ext cx="38735"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40" name="Oval 1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FAAA/RAAAMYUAAAiEQAAAAAAACYAAAAIAAAA//////////8="/>
                  </a:ext>
                </a:extLst>
              </p:cNvSpPr>
              <p:nvPr/>
            </p:nvSpPr>
            <p:spPr>
              <a:xfrm>
                <a:off x="3354705" y="2761615"/>
                <a:ext cx="22225"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39" name="Oval 1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FAAAABEAAMMUAAAfEQAAAAAAACYAAAAIAAAA//////////8="/>
                  </a:ext>
                </a:extLst>
              </p:cNvSpPr>
              <p:nvPr/>
            </p:nvSpPr>
            <p:spPr>
              <a:xfrm>
                <a:off x="3356610" y="2763520"/>
                <a:ext cx="18415"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38" name="Oval 1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FAAA7xAAABUVAAAwEQAAAAAAACYAAAAIAAAA//////////8="/>
                  </a:ext>
                </a:extLst>
              </p:cNvSpPr>
              <p:nvPr/>
            </p:nvSpPr>
            <p:spPr>
              <a:xfrm>
                <a:off x="3388360" y="2752725"/>
                <a:ext cx="38735"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37" name="Oval 1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kFAAA/RAAAAgVAAAiEQAAAAAAACYAAAAIAAAA//////////8="/>
                  </a:ext>
                </a:extLst>
              </p:cNvSpPr>
              <p:nvPr/>
            </p:nvSpPr>
            <p:spPr>
              <a:xfrm>
                <a:off x="3395980" y="2761615"/>
                <a:ext cx="22860"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36" name="Oval 1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O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FAAAABEAAAUVAAAfEQAAAAAAACYAAAAIAAAA//////////8="/>
                  </a:ext>
                </a:extLst>
              </p:cNvSpPr>
              <p:nvPr/>
            </p:nvSpPr>
            <p:spPr>
              <a:xfrm>
                <a:off x="3398520" y="2763520"/>
                <a:ext cx="18415"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35" name="Oval 1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FQAA+hAAAMgVAAAvEQAAAAAAACYAAAAIAAAA//////////8="/>
                  </a:ext>
                </a:extLst>
              </p:cNvSpPr>
              <p:nvPr/>
            </p:nvSpPr>
            <p:spPr>
              <a:xfrm>
                <a:off x="3508375" y="2759710"/>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434" name="Oval 1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fFQAABREAAL4VAAAlEQAAAAAAACYAAAAIAAAA//////////8="/>
                  </a:ext>
                </a:extLst>
              </p:cNvSpPr>
              <p:nvPr/>
            </p:nvSpPr>
            <p:spPr>
              <a:xfrm>
                <a:off x="3514725" y="276669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33" name="Oval 1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jFQAACBEAALoVAAAhEQAAAAAAACYAAAAIAAAA//////////8="/>
                  </a:ext>
                </a:extLst>
              </p:cNvSpPr>
              <p:nvPr/>
            </p:nvSpPr>
            <p:spPr>
              <a:xfrm>
                <a:off x="3517265" y="276860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431" name="Rectangle 13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EgAAnhEAAE4XAACqEwAAAAAAACYAAAAIAAAA//////////8="/>
                </a:ext>
              </a:extLst>
            </p:cNvSpPr>
            <p:nvPr/>
          </p:nvSpPr>
          <p:spPr>
            <a:xfrm>
              <a:off x="3058160" y="2863850"/>
              <a:ext cx="730250" cy="332740"/>
            </a:xfrm>
            <a:prstGeom prst="rect">
              <a:avLst/>
            </a:prstGeom>
            <a:noFill/>
            <a:ln>
              <a:noFill/>
            </a:ln>
            <a:effectLst/>
          </p:spPr>
          <p:txBody>
            <a:bodyPr vert="horz" wrap="square" lIns="0" tIns="0" rIns="0" bIns="0" numCol="1" spcCol="215900" anchor="t"/>
            <a:lstStyle/>
            <a:p>
              <a:pPr marL="0" marR="0" indent="0" algn="ctr" defTabSz="914400">
                <a:lnSpc>
                  <a:spcPct val="100000"/>
                </a:lnSpc>
                <a:spcBef>
                  <a:spcPts val="0"/>
                </a:spcBef>
                <a:spcAft>
                  <a:spcPts val="1000"/>
                </a:spcAft>
                <a:buNone/>
                <a:tabLst/>
                <a:defRPr lang="en-us"/>
              </a:pPr>
              <a:r>
                <a:rPr lang="en-us" sz="600">
                  <a:solidFill>
                    <a:srgbClr val="000000"/>
                  </a:solidFill>
                </a:rPr>
                <a:t>VEHICLES collecting SEGREGATED FRACTIONS</a:t>
              </a:r>
              <a:endParaRPr lang="it-it">
                <a:latin typeface="Arial" pitchFamily="1" charset="0"/>
                <a:ea typeface="Calibri" pitchFamily="2" charset="0"/>
                <a:cs typeface="Arial" pitchFamily="1" charset="0"/>
              </a:endParaRPr>
            </a:p>
          </p:txBody>
        </p:sp>
        <p:sp>
          <p:nvSpPr>
            <p:cNvPr id="430" name="Freeform 1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XEFAE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JDAAACg4AAB0NAABPDgAAAAAAACYAAAAIAAAA//////////8="/>
                </a:ext>
              </a:extLst>
            </p:cNvSpPr>
            <p:nvPr/>
          </p:nvSpPr>
          <p:spPr>
            <a:xfrm>
              <a:off x="2078355" y="2282190"/>
              <a:ext cx="53340" cy="43815"/>
            </a:xfrm>
            <a:custGeom>
              <a:avLst/>
              <a:gdLst/>
              <a:ahLst/>
              <a:cxnLst/>
              <a:rect l="0" t="0" r="53340" b="43815"/>
              <a:pathLst>
                <a:path w="53340" h="43815">
                  <a:moveTo>
                    <a:pt x="53340" y="21907"/>
                  </a:moveTo>
                  <a:lnTo>
                    <a:pt x="0" y="0"/>
                  </a:lnTo>
                  <a:lnTo>
                    <a:pt x="0" y="43815"/>
                  </a:lnTo>
                  <a:lnTo>
                    <a:pt x="53340"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29" name="Freeform 1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0BgAAQxIAANEMAAAMGAAAAAAAACYAAAAIAAAA//////////8="/>
                </a:ext>
              </a:extLst>
            </p:cNvSpPr>
            <p:nvPr/>
          </p:nvSpPr>
          <p:spPr>
            <a:xfrm>
              <a:off x="1089660" y="2968625"/>
              <a:ext cx="993775" cy="940435"/>
            </a:xfrm>
            <a:custGeom>
              <a:avLst/>
              <a:gdLst/>
              <a:ahLst/>
              <a:cxnLst/>
              <a:rect l="0" t="0" r="993775" b="940435"/>
              <a:pathLst>
                <a:path w="993775" h="940435">
                  <a:moveTo>
                    <a:pt x="0" y="940435"/>
                  </a:moveTo>
                  <a:cubicBezTo>
                    <a:pt x="494576" y="940435"/>
                    <a:pt x="494576" y="0"/>
                    <a:pt x="993775"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28" name="Freeform 1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RDAAAIBIAACUNAABmEgAAAAAAACYAAAAIAAAA//////////8="/>
                </a:ext>
              </a:extLst>
            </p:cNvSpPr>
            <p:nvPr/>
          </p:nvSpPr>
          <p:spPr>
            <a:xfrm>
              <a:off x="2083435" y="2946400"/>
              <a:ext cx="53340" cy="44450"/>
            </a:xfrm>
            <a:custGeom>
              <a:avLst/>
              <a:gdLst/>
              <a:ahLst/>
              <a:cxnLst/>
              <a:rect l="0" t="0" r="53340" b="44450"/>
              <a:pathLst>
                <a:path w="53340" h="44450">
                  <a:moveTo>
                    <a:pt x="53340" y="22225"/>
                  </a:moveTo>
                  <a:lnTo>
                    <a:pt x="0" y="0"/>
                  </a:lnTo>
                  <a:lnTo>
                    <a:pt x="0" y="44450"/>
                  </a:lnTo>
                  <a:lnTo>
                    <a:pt x="53340" y="22225"/>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27" name="Freeform 1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DgAALQ4AABYUAADDEAAAAAAAACYAAAAIAAAA//////////8="/>
                </a:ext>
              </a:extLst>
            </p:cNvSpPr>
            <p:nvPr/>
          </p:nvSpPr>
          <p:spPr>
            <a:xfrm>
              <a:off x="2400300" y="2304415"/>
              <a:ext cx="864870" cy="420370"/>
            </a:xfrm>
            <a:custGeom>
              <a:avLst/>
              <a:gdLst/>
              <a:ahLst/>
              <a:cxnLst/>
              <a:rect l="0" t="0" r="864870" b="420370"/>
              <a:pathLst>
                <a:path w="864870" h="420370">
                  <a:moveTo>
                    <a:pt x="0" y="0"/>
                  </a:moveTo>
                  <a:cubicBezTo>
                    <a:pt x="429544" y="0"/>
                    <a:pt x="429544" y="420370"/>
                    <a:pt x="864870" y="42037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26" name="Freeform 1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FAAAoRAAAGoUAADmEAAAAAAAACYAAAAIAAAA//////////8="/>
                </a:ext>
              </a:extLst>
            </p:cNvSpPr>
            <p:nvPr/>
          </p:nvSpPr>
          <p:spPr>
            <a:xfrm>
              <a:off x="3265170" y="2703195"/>
              <a:ext cx="53340" cy="43815"/>
            </a:xfrm>
            <a:custGeom>
              <a:avLst/>
              <a:gdLst/>
              <a:ahLst/>
              <a:cxnLst/>
              <a:rect l="0" t="0" r="53340" b="43815"/>
              <a:pathLst>
                <a:path w="53340" h="43815">
                  <a:moveTo>
                    <a:pt x="53340" y="21907"/>
                  </a:moveTo>
                  <a:lnTo>
                    <a:pt x="0" y="0"/>
                  </a:lnTo>
                  <a:lnTo>
                    <a:pt x="0" y="43815"/>
                  </a:lnTo>
                  <a:lnTo>
                    <a:pt x="53340"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25" name="Freeform 1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DgAAwxAAABYUAABDEgAAAAAAACYAAAAIAAAA//////////8="/>
                </a:ext>
              </a:extLst>
            </p:cNvSpPr>
            <p:nvPr/>
          </p:nvSpPr>
          <p:spPr>
            <a:xfrm>
              <a:off x="2406015" y="2724785"/>
              <a:ext cx="859155" cy="243840"/>
            </a:xfrm>
            <a:custGeom>
              <a:avLst/>
              <a:gdLst/>
              <a:ahLst/>
              <a:cxnLst/>
              <a:rect l="0" t="0" r="859155" b="243840"/>
              <a:pathLst>
                <a:path w="859155" h="243840">
                  <a:moveTo>
                    <a:pt x="0" y="243840"/>
                  </a:moveTo>
                  <a:cubicBezTo>
                    <a:pt x="429866" y="243840"/>
                    <a:pt x="429866" y="0"/>
                    <a:pt x="859155"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24" name="Freeform 1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FAAAoRAAAGoUAADmEAAAAAAAACYAAAAIAAAA//////////8="/>
                </a:ext>
              </a:extLst>
            </p:cNvSpPr>
            <p:nvPr/>
          </p:nvSpPr>
          <p:spPr>
            <a:xfrm>
              <a:off x="3265170" y="2703195"/>
              <a:ext cx="53340" cy="43815"/>
            </a:xfrm>
            <a:custGeom>
              <a:avLst/>
              <a:gdLst/>
              <a:ahLst/>
              <a:cxnLst/>
              <a:rect l="0" t="0" r="53340" b="43815"/>
              <a:pathLst>
                <a:path w="53340" h="43815">
                  <a:moveTo>
                    <a:pt x="53340" y="21907"/>
                  </a:moveTo>
                  <a:lnTo>
                    <a:pt x="0" y="0"/>
                  </a:lnTo>
                  <a:lnTo>
                    <a:pt x="0" y="43815"/>
                  </a:lnTo>
                  <a:lnTo>
                    <a:pt x="53340"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23" name="Rectangle 13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SGQAA6Q8AADEbAACUEQAAAAAAACYAAAAIAAAA//////////8="/>
                </a:ext>
              </a:extLst>
            </p:cNvSpPr>
            <p:nvPr/>
          </p:nvSpPr>
          <p:spPr>
            <a:xfrm>
              <a:off x="4156710" y="2586355"/>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399" name="Group 14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EZAADoDwAAOBsAAJ4RAAAAAAAAJgAAAAgAAAD/////AAAAAA=="/>
                </a:ext>
              </a:extLst>
            </p:cNvGrpSpPr>
            <p:nvPr/>
          </p:nvGrpSpPr>
          <p:grpSpPr>
            <a:xfrm>
              <a:off x="4156075" y="2585720"/>
              <a:ext cx="268605" cy="278130"/>
              <a:chOff x="4156075" y="2585720"/>
              <a:chExt cx="268605" cy="278130"/>
            </a:xfrm>
          </p:grpSpPr>
          <p:sp>
            <p:nvSpPr>
              <p:cNvPr id="422" name="Freeform 1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CfGQAA9g8AACobAACPEQAAAAAAACYAAAAIAAAA//////////8="/>
                  </a:ext>
                </a:extLst>
              </p:cNvSpPr>
              <p:nvPr/>
            </p:nvSpPr>
            <p:spPr>
              <a:xfrm>
                <a:off x="4164965" y="2594610"/>
                <a:ext cx="250825" cy="259715"/>
              </a:xfrm>
              <a:custGeom>
                <a:avLst/>
                <a:gdLst/>
                <a:ahLst/>
                <a:cxnLst/>
                <a:rect l="0" t="0" r="250825" b="259715"/>
                <a:pathLst>
                  <a:path w="250825" h="259715">
                    <a:moveTo>
                      <a:pt x="53635" y="0"/>
                    </a:moveTo>
                    <a:cubicBezTo>
                      <a:pt x="197715" y="0"/>
                      <a:pt x="197715" y="0"/>
                      <a:pt x="197715" y="0"/>
                    </a:cubicBezTo>
                    <a:cubicBezTo>
                      <a:pt x="226636" y="0"/>
                      <a:pt x="250825" y="25098"/>
                      <a:pt x="250825" y="55107"/>
                    </a:cubicBezTo>
                    <a:cubicBezTo>
                      <a:pt x="250825" y="204607"/>
                      <a:pt x="250825" y="204607"/>
                      <a:pt x="250825" y="204607"/>
                    </a:cubicBezTo>
                    <a:cubicBezTo>
                      <a:pt x="250825" y="235162"/>
                      <a:pt x="226636" y="259715"/>
                      <a:pt x="197715" y="259715"/>
                    </a:cubicBezTo>
                    <a:cubicBezTo>
                      <a:pt x="53635" y="259715"/>
                      <a:pt x="53635" y="259715"/>
                      <a:pt x="53635" y="259715"/>
                    </a:cubicBezTo>
                    <a:cubicBezTo>
                      <a:pt x="24188" y="259715"/>
                      <a:pt x="0" y="235162"/>
                      <a:pt x="0" y="204607"/>
                    </a:cubicBezTo>
                    <a:cubicBezTo>
                      <a:pt x="0" y="55107"/>
                      <a:pt x="0" y="55107"/>
                      <a:pt x="0" y="55107"/>
                    </a:cubicBezTo>
                    <a:cubicBezTo>
                      <a:pt x="0" y="25098"/>
                      <a:pt x="24188" y="0"/>
                      <a:pt x="53635" y="0"/>
                    </a:cubicBezTo>
                    <a:close/>
                  </a:path>
                </a:pathLst>
              </a:custGeom>
              <a:solidFill>
                <a:srgbClr val="5DB3A8"/>
              </a:solidFill>
              <a:ln>
                <a:noFill/>
              </a:ln>
              <a:effectLst/>
            </p:spPr>
            <p:txBody>
              <a:bodyPr vert="horz" wrap="square" lIns="91440" tIns="45720" rIns="91440" bIns="45720" numCol="1" spcCol="215900" anchor="t"/>
              <a:lstStyle/>
              <a:p>
                <a:pPr>
                  <a:defRPr lang="en-us"/>
                </a:pPr>
                <a:endParaRPr/>
              </a:p>
            </p:txBody>
          </p:sp>
          <p:sp>
            <p:nvSpPr>
              <p:cNvPr id="421" name="Freeform 1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GQAA6A8AADgbAACeEQAAAAAAACYAAAAIAAAA//////////8="/>
                  </a:ext>
                </a:extLst>
              </p:cNvSpPr>
              <p:nvPr/>
            </p:nvSpPr>
            <p:spPr>
              <a:xfrm>
                <a:off x="4156075" y="2585720"/>
                <a:ext cx="268605" cy="278130"/>
              </a:xfrm>
              <a:custGeom>
                <a:avLst/>
                <a:gdLst/>
                <a:ahLst/>
                <a:cxnLst/>
                <a:rect l="0" t="0" r="268605" b="278130"/>
                <a:pathLst>
                  <a:path w="268605" h="278130">
                    <a:moveTo>
                      <a:pt x="206457" y="0"/>
                    </a:moveTo>
                    <a:cubicBezTo>
                      <a:pt x="62147" y="0"/>
                      <a:pt x="62147" y="0"/>
                      <a:pt x="62147" y="0"/>
                    </a:cubicBezTo>
                    <a:cubicBezTo>
                      <a:pt x="27913" y="0"/>
                      <a:pt x="0" y="28960"/>
                      <a:pt x="0" y="63932"/>
                    </a:cubicBezTo>
                    <a:cubicBezTo>
                      <a:pt x="0" y="213652"/>
                      <a:pt x="0" y="213652"/>
                      <a:pt x="0" y="213652"/>
                    </a:cubicBezTo>
                    <a:cubicBezTo>
                      <a:pt x="0" y="249170"/>
                      <a:pt x="27913" y="278130"/>
                      <a:pt x="62147" y="278130"/>
                    </a:cubicBezTo>
                    <a:cubicBezTo>
                      <a:pt x="206457" y="278130"/>
                      <a:pt x="206457" y="278130"/>
                      <a:pt x="206457" y="278130"/>
                    </a:cubicBezTo>
                    <a:cubicBezTo>
                      <a:pt x="240164" y="278130"/>
                      <a:pt x="268078" y="249170"/>
                      <a:pt x="268605" y="213652"/>
                    </a:cubicBezTo>
                    <a:cubicBezTo>
                      <a:pt x="268605" y="63932"/>
                      <a:pt x="268605" y="63932"/>
                      <a:pt x="268605" y="63932"/>
                    </a:cubicBezTo>
                    <a:cubicBezTo>
                      <a:pt x="268078" y="28960"/>
                      <a:pt x="240164" y="0"/>
                      <a:pt x="206457" y="0"/>
                    </a:cubicBezTo>
                    <a:close/>
                    <a:moveTo>
                      <a:pt x="62147" y="17486"/>
                    </a:moveTo>
                    <a:cubicBezTo>
                      <a:pt x="206457" y="17486"/>
                      <a:pt x="206457" y="17486"/>
                      <a:pt x="206457" y="17486"/>
                    </a:cubicBezTo>
                    <a:cubicBezTo>
                      <a:pt x="230684" y="18032"/>
                      <a:pt x="250698" y="38796"/>
                      <a:pt x="250698" y="63932"/>
                    </a:cubicBezTo>
                    <a:cubicBezTo>
                      <a:pt x="250698" y="213652"/>
                      <a:pt x="250698" y="213652"/>
                      <a:pt x="250698" y="213652"/>
                    </a:cubicBezTo>
                    <a:cubicBezTo>
                      <a:pt x="250698" y="239334"/>
                      <a:pt x="230684" y="260098"/>
                      <a:pt x="206457" y="260098"/>
                    </a:cubicBezTo>
                    <a:cubicBezTo>
                      <a:pt x="62147" y="260098"/>
                      <a:pt x="62147" y="260098"/>
                      <a:pt x="62147" y="260098"/>
                    </a:cubicBezTo>
                    <a:cubicBezTo>
                      <a:pt x="37394" y="260098"/>
                      <a:pt x="17380" y="239334"/>
                      <a:pt x="17380" y="213652"/>
                    </a:cubicBezTo>
                    <a:cubicBezTo>
                      <a:pt x="17380" y="63932"/>
                      <a:pt x="17380" y="63932"/>
                      <a:pt x="17380" y="63932"/>
                    </a:cubicBezTo>
                    <a:cubicBezTo>
                      <a:pt x="17380" y="38796"/>
                      <a:pt x="37394" y="18032"/>
                      <a:pt x="62147" y="17486"/>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420" name="Rectangle 14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CTGgAA6xAAAPoaAABWEQAAAAAAACYAAAAIAAAA//////////8="/>
                  </a:ext>
                </a:extLst>
              </p:cNvSpPr>
              <p:nvPr/>
            </p:nvSpPr>
            <p:spPr>
              <a:xfrm>
                <a:off x="4319905" y="2750185"/>
                <a:ext cx="65405" cy="67945"/>
              </a:xfrm>
              <a:prstGeom prst="rect">
                <a:avLst/>
              </a:pr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19" name="Freeform 1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lGQAAJxAAAA4bAADPEAAAAAAAACYAAAAIAAAA//////////8="/>
                  </a:ext>
                </a:extLst>
              </p:cNvSpPr>
              <p:nvPr/>
            </p:nvSpPr>
            <p:spPr>
              <a:xfrm>
                <a:off x="4209415" y="2625725"/>
                <a:ext cx="188595" cy="106680"/>
              </a:xfrm>
              <a:custGeom>
                <a:avLst/>
                <a:gdLst/>
                <a:ahLst/>
                <a:cxnLst/>
                <a:rect l="0" t="0" r="188595" b="106680"/>
                <a:pathLst>
                  <a:path w="188595" h="106680">
                    <a:moveTo>
                      <a:pt x="176483" y="29203"/>
                    </a:moveTo>
                    <a:lnTo>
                      <a:pt x="138418" y="29203"/>
                    </a:lnTo>
                    <a:lnTo>
                      <a:pt x="138418" y="9536"/>
                    </a:lnTo>
                    <a:lnTo>
                      <a:pt x="121116" y="0"/>
                    </a:lnTo>
                    <a:lnTo>
                      <a:pt x="5767" y="0"/>
                    </a:lnTo>
                    <a:lnTo>
                      <a:pt x="0" y="6556"/>
                    </a:lnTo>
                    <a:lnTo>
                      <a:pt x="0" y="97740"/>
                    </a:lnTo>
                    <a:lnTo>
                      <a:pt x="47869" y="97740"/>
                    </a:lnTo>
                    <a:lnTo>
                      <a:pt x="47869" y="103104"/>
                    </a:lnTo>
                    <a:lnTo>
                      <a:pt x="47869" y="103700"/>
                    </a:lnTo>
                    <a:lnTo>
                      <a:pt x="47869" y="104296"/>
                    </a:lnTo>
                    <a:lnTo>
                      <a:pt x="48446" y="104296"/>
                    </a:lnTo>
                    <a:lnTo>
                      <a:pt x="49023" y="104296"/>
                    </a:lnTo>
                    <a:lnTo>
                      <a:pt x="49023" y="104892"/>
                    </a:lnTo>
                    <a:lnTo>
                      <a:pt x="49599" y="104892"/>
                    </a:lnTo>
                    <a:lnTo>
                      <a:pt x="50176" y="105488"/>
                    </a:lnTo>
                    <a:lnTo>
                      <a:pt x="50753" y="105488"/>
                    </a:lnTo>
                    <a:lnTo>
                      <a:pt x="51330" y="105488"/>
                    </a:lnTo>
                    <a:lnTo>
                      <a:pt x="51330" y="106084"/>
                    </a:lnTo>
                    <a:lnTo>
                      <a:pt x="51906" y="106084"/>
                    </a:lnTo>
                    <a:lnTo>
                      <a:pt x="52483" y="106084"/>
                    </a:lnTo>
                    <a:lnTo>
                      <a:pt x="53060" y="106084"/>
                    </a:lnTo>
                    <a:lnTo>
                      <a:pt x="53637" y="106084"/>
                    </a:lnTo>
                    <a:lnTo>
                      <a:pt x="53637" y="106680"/>
                    </a:lnTo>
                    <a:lnTo>
                      <a:pt x="54213" y="106680"/>
                    </a:lnTo>
                    <a:lnTo>
                      <a:pt x="54790" y="106680"/>
                    </a:lnTo>
                    <a:lnTo>
                      <a:pt x="55367" y="106680"/>
                    </a:lnTo>
                    <a:lnTo>
                      <a:pt x="55944" y="106680"/>
                    </a:lnTo>
                    <a:lnTo>
                      <a:pt x="56520" y="106680"/>
                    </a:lnTo>
                    <a:lnTo>
                      <a:pt x="57097" y="106680"/>
                    </a:lnTo>
                    <a:lnTo>
                      <a:pt x="170715" y="106680"/>
                    </a:lnTo>
                    <a:lnTo>
                      <a:pt x="171292" y="106680"/>
                    </a:lnTo>
                    <a:lnTo>
                      <a:pt x="171869" y="106680"/>
                    </a:lnTo>
                    <a:lnTo>
                      <a:pt x="172446" y="106680"/>
                    </a:lnTo>
                    <a:lnTo>
                      <a:pt x="173022" y="106680"/>
                    </a:lnTo>
                    <a:lnTo>
                      <a:pt x="173599" y="106680"/>
                    </a:lnTo>
                    <a:lnTo>
                      <a:pt x="174176" y="106084"/>
                    </a:lnTo>
                    <a:lnTo>
                      <a:pt x="174753" y="106084"/>
                    </a:lnTo>
                    <a:lnTo>
                      <a:pt x="175329" y="106084"/>
                    </a:lnTo>
                    <a:lnTo>
                      <a:pt x="175906" y="106084"/>
                    </a:lnTo>
                    <a:lnTo>
                      <a:pt x="176483" y="106084"/>
                    </a:lnTo>
                    <a:lnTo>
                      <a:pt x="176483" y="105488"/>
                    </a:lnTo>
                    <a:lnTo>
                      <a:pt x="177060" y="105488"/>
                    </a:lnTo>
                    <a:lnTo>
                      <a:pt x="177636" y="105488"/>
                    </a:lnTo>
                    <a:lnTo>
                      <a:pt x="178213" y="104892"/>
                    </a:lnTo>
                    <a:lnTo>
                      <a:pt x="178213" y="104296"/>
                    </a:lnTo>
                    <a:lnTo>
                      <a:pt x="178790" y="104296"/>
                    </a:lnTo>
                    <a:lnTo>
                      <a:pt x="179367" y="104296"/>
                    </a:lnTo>
                    <a:lnTo>
                      <a:pt x="179367" y="103700"/>
                    </a:lnTo>
                    <a:lnTo>
                      <a:pt x="179943" y="103700"/>
                    </a:lnTo>
                    <a:lnTo>
                      <a:pt x="179943" y="103104"/>
                    </a:lnTo>
                    <a:lnTo>
                      <a:pt x="179943" y="97740"/>
                    </a:lnTo>
                    <a:lnTo>
                      <a:pt x="186288" y="97740"/>
                    </a:lnTo>
                    <a:lnTo>
                      <a:pt x="186864" y="97740"/>
                    </a:lnTo>
                    <a:lnTo>
                      <a:pt x="187441" y="97740"/>
                    </a:lnTo>
                    <a:lnTo>
                      <a:pt x="187441" y="97144"/>
                    </a:lnTo>
                    <a:lnTo>
                      <a:pt x="188018" y="97144"/>
                    </a:lnTo>
                    <a:lnTo>
                      <a:pt x="188018" y="96548"/>
                    </a:lnTo>
                    <a:lnTo>
                      <a:pt x="188595" y="96548"/>
                    </a:lnTo>
                    <a:lnTo>
                      <a:pt x="188595" y="95952"/>
                    </a:lnTo>
                    <a:lnTo>
                      <a:pt x="188595" y="95356"/>
                    </a:lnTo>
                    <a:lnTo>
                      <a:pt x="188595" y="94760"/>
                    </a:lnTo>
                    <a:lnTo>
                      <a:pt x="188595" y="64962"/>
                    </a:lnTo>
                    <a:lnTo>
                      <a:pt x="178790" y="32183"/>
                    </a:lnTo>
                    <a:lnTo>
                      <a:pt x="178213" y="31587"/>
                    </a:lnTo>
                    <a:lnTo>
                      <a:pt x="178213" y="30991"/>
                    </a:lnTo>
                    <a:lnTo>
                      <a:pt x="178213" y="30395"/>
                    </a:lnTo>
                    <a:lnTo>
                      <a:pt x="178213" y="29799"/>
                    </a:lnTo>
                    <a:lnTo>
                      <a:pt x="177636" y="29799"/>
                    </a:lnTo>
                    <a:lnTo>
                      <a:pt x="177636" y="29203"/>
                    </a:lnTo>
                    <a:lnTo>
                      <a:pt x="177060" y="29203"/>
                    </a:lnTo>
                    <a:lnTo>
                      <a:pt x="176483" y="29203"/>
                    </a:lnTo>
                    <a:close/>
                    <a:moveTo>
                      <a:pt x="172446" y="36355"/>
                    </a:moveTo>
                    <a:lnTo>
                      <a:pt x="173022" y="36355"/>
                    </a:lnTo>
                    <a:lnTo>
                      <a:pt x="173022" y="36951"/>
                    </a:lnTo>
                    <a:lnTo>
                      <a:pt x="173599" y="36951"/>
                    </a:lnTo>
                    <a:lnTo>
                      <a:pt x="173599" y="37547"/>
                    </a:lnTo>
                    <a:lnTo>
                      <a:pt x="178213" y="56022"/>
                    </a:lnTo>
                    <a:lnTo>
                      <a:pt x="178213" y="56618"/>
                    </a:lnTo>
                    <a:lnTo>
                      <a:pt x="178213" y="57214"/>
                    </a:lnTo>
                    <a:lnTo>
                      <a:pt x="177636" y="57214"/>
                    </a:lnTo>
                    <a:lnTo>
                      <a:pt x="148799" y="57214"/>
                    </a:lnTo>
                    <a:lnTo>
                      <a:pt x="148222" y="57214"/>
                    </a:lnTo>
                    <a:lnTo>
                      <a:pt x="148222" y="56618"/>
                    </a:lnTo>
                    <a:lnTo>
                      <a:pt x="147646" y="56618"/>
                    </a:lnTo>
                    <a:lnTo>
                      <a:pt x="147646" y="56022"/>
                    </a:lnTo>
                    <a:lnTo>
                      <a:pt x="147646" y="37547"/>
                    </a:lnTo>
                    <a:lnTo>
                      <a:pt x="147646" y="36951"/>
                    </a:lnTo>
                    <a:lnTo>
                      <a:pt x="148222" y="36951"/>
                    </a:lnTo>
                    <a:lnTo>
                      <a:pt x="148222" y="36355"/>
                    </a:lnTo>
                    <a:lnTo>
                      <a:pt x="148799" y="36355"/>
                    </a:lnTo>
                    <a:lnTo>
                      <a:pt x="172446" y="36355"/>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18" name="Oval 1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oGQAAqhAAAB0aAADhEAAAAAAAACYAAAAIAAAA//////////8="/>
                  </a:ext>
                </a:extLst>
              </p:cNvSpPr>
              <p:nvPr/>
            </p:nvSpPr>
            <p:spPr>
              <a:xfrm>
                <a:off x="4211320" y="2708910"/>
                <a:ext cx="33655" cy="3492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17" name="Oval 1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zGQAAtRAAABIaAADWEAAAAAAAACYAAAAIAAAA//////////8="/>
                  </a:ext>
                </a:extLst>
              </p:cNvSpPr>
              <p:nvPr/>
            </p:nvSpPr>
            <p:spPr>
              <a:xfrm>
                <a:off x="4218305" y="2715895"/>
                <a:ext cx="19685"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16" name="Oval 1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3GQAAuBAAAA8aAADTEAAAAAAAACYAAAAIAAAA//////////8="/>
                  </a:ext>
                </a:extLst>
              </p:cNvSpPr>
              <p:nvPr/>
            </p:nvSpPr>
            <p:spPr>
              <a:xfrm>
                <a:off x="4220845" y="2717800"/>
                <a:ext cx="15240" cy="1714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15" name="Oval 1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hGgAAqhAAAFUaAADhEAAAAAAAACYAAAAIAAAA//////////8="/>
                  </a:ext>
                </a:extLst>
              </p:cNvSpPr>
              <p:nvPr/>
            </p:nvSpPr>
            <p:spPr>
              <a:xfrm>
                <a:off x="4247515" y="2708910"/>
                <a:ext cx="33020" cy="3492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14" name="Oval 1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sGgAAtRAAAEsaAADWEAAAAAAAACYAAAAIAAAA//////////8="/>
                  </a:ext>
                </a:extLst>
              </p:cNvSpPr>
              <p:nvPr/>
            </p:nvSpPr>
            <p:spPr>
              <a:xfrm>
                <a:off x="4254500" y="2715895"/>
                <a:ext cx="19685"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13" name="Oval 1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vGgAAuBAAAEgaAADTEAAAAAAAACYAAAAIAAAA//////////8="/>
                  </a:ext>
                </a:extLst>
              </p:cNvSpPr>
              <p:nvPr/>
            </p:nvSpPr>
            <p:spPr>
              <a:xfrm>
                <a:off x="4256405" y="2717800"/>
                <a:ext cx="15875" cy="1714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12" name="Oval 1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FGgAAsxAAAPEaAADhEAAAAAAAACYAAAAIAAAA//////////8="/>
                  </a:ext>
                </a:extLst>
              </p:cNvSpPr>
              <p:nvPr/>
            </p:nvSpPr>
            <p:spPr>
              <a:xfrm>
                <a:off x="4351655" y="2714625"/>
                <a:ext cx="27940" cy="2921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11" name="Oval 1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OGgAAvBAAAOgaAADXEAAAAAAAACYAAAAIAAAA//////////8="/>
                  </a:ext>
                </a:extLst>
              </p:cNvSpPr>
              <p:nvPr/>
            </p:nvSpPr>
            <p:spPr>
              <a:xfrm>
                <a:off x="4357370" y="272034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10" name="Freeform 1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UY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QGgAAwBAAAOUaAADVEAAAAAAAACYAAAAIAAAA//////////8="/>
                  </a:ext>
                </a:extLst>
              </p:cNvSpPr>
              <p:nvPr/>
            </p:nvSpPr>
            <p:spPr>
              <a:xfrm>
                <a:off x="4358640" y="2722880"/>
                <a:ext cx="13335" cy="13335"/>
              </a:xfrm>
              <a:custGeom>
                <a:avLst/>
                <a:gdLst/>
                <a:ahLst/>
                <a:cxnLst/>
                <a:rect l="0" t="0" r="13335" b="13335"/>
                <a:pathLst>
                  <a:path w="13335" h="13335">
                    <a:moveTo>
                      <a:pt x="6934" y="13335"/>
                    </a:moveTo>
                    <a:cubicBezTo>
                      <a:pt x="10668" y="13335"/>
                      <a:pt x="13335" y="10134"/>
                      <a:pt x="13335" y="6934"/>
                    </a:cubicBezTo>
                    <a:cubicBezTo>
                      <a:pt x="13335" y="2667"/>
                      <a:pt x="10668" y="0"/>
                      <a:pt x="6934" y="0"/>
                    </a:cubicBezTo>
                    <a:cubicBezTo>
                      <a:pt x="3200" y="0"/>
                      <a:pt x="0" y="2667"/>
                      <a:pt x="0" y="6934"/>
                    </a:cubicBezTo>
                    <a:cubicBezTo>
                      <a:pt x="0" y="10134"/>
                      <a:pt x="3200" y="13335"/>
                      <a:pt x="6934" y="13335"/>
                    </a:cubicBezTo>
                    <a:close/>
                  </a:path>
                </a:pathLst>
              </a:custGeom>
              <a:solidFill>
                <a:srgbClr val="231F20"/>
              </a:solidFill>
              <a:ln>
                <a:noFill/>
              </a:ln>
              <a:effectLst/>
            </p:spPr>
            <p:txBody>
              <a:bodyPr vert="horz" wrap="square" lIns="91440" tIns="45720" rIns="91440" bIns="45720" numCol="1" spcCol="215900" anchor="t"/>
              <a:lstStyle/>
              <a:p>
                <a:pPr>
                  <a:defRPr lang="en-us"/>
                </a:pPr>
                <a:endParaRPr/>
              </a:p>
            </p:txBody>
          </p:sp>
          <p:sp>
            <p:nvSpPr>
              <p:cNvPr id="409" name="Freeform 1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3GQAA6hAAAH4aAABaEQAAAAAAACYAAAAIAAAA//////////8="/>
                  </a:ext>
                </a:extLst>
              </p:cNvSpPr>
              <p:nvPr/>
            </p:nvSpPr>
            <p:spPr>
              <a:xfrm>
                <a:off x="4180205" y="2749550"/>
                <a:ext cx="126365" cy="71120"/>
              </a:xfrm>
              <a:custGeom>
                <a:avLst/>
                <a:gdLst/>
                <a:ahLst/>
                <a:cxnLst/>
                <a:rect l="0" t="0" r="126365" b="71120"/>
                <a:pathLst>
                  <a:path w="126365" h="71120">
                    <a:moveTo>
                      <a:pt x="8115" y="19558"/>
                    </a:moveTo>
                    <a:lnTo>
                      <a:pt x="34199" y="19558"/>
                    </a:lnTo>
                    <a:lnTo>
                      <a:pt x="34199" y="6519"/>
                    </a:lnTo>
                    <a:lnTo>
                      <a:pt x="45792" y="0"/>
                    </a:lnTo>
                    <a:lnTo>
                      <a:pt x="122887" y="0"/>
                    </a:lnTo>
                    <a:lnTo>
                      <a:pt x="126365" y="4149"/>
                    </a:lnTo>
                    <a:lnTo>
                      <a:pt x="126365" y="64601"/>
                    </a:lnTo>
                    <a:lnTo>
                      <a:pt x="94483" y="64601"/>
                    </a:lnTo>
                    <a:lnTo>
                      <a:pt x="94483" y="67564"/>
                    </a:lnTo>
                    <a:lnTo>
                      <a:pt x="94483" y="68157"/>
                    </a:lnTo>
                    <a:lnTo>
                      <a:pt x="94483" y="68749"/>
                    </a:lnTo>
                    <a:lnTo>
                      <a:pt x="94483" y="69342"/>
                    </a:lnTo>
                    <a:lnTo>
                      <a:pt x="93904" y="69342"/>
                    </a:lnTo>
                    <a:lnTo>
                      <a:pt x="93324" y="69935"/>
                    </a:lnTo>
                    <a:lnTo>
                      <a:pt x="92744" y="69935"/>
                    </a:lnTo>
                    <a:lnTo>
                      <a:pt x="92165" y="69935"/>
                    </a:lnTo>
                    <a:lnTo>
                      <a:pt x="92165" y="70527"/>
                    </a:lnTo>
                    <a:lnTo>
                      <a:pt x="91585" y="70527"/>
                    </a:lnTo>
                    <a:lnTo>
                      <a:pt x="91005" y="70527"/>
                    </a:lnTo>
                    <a:lnTo>
                      <a:pt x="90426" y="70527"/>
                    </a:lnTo>
                    <a:lnTo>
                      <a:pt x="89846" y="70527"/>
                    </a:lnTo>
                    <a:lnTo>
                      <a:pt x="89267" y="71120"/>
                    </a:lnTo>
                    <a:lnTo>
                      <a:pt x="88687" y="71120"/>
                    </a:lnTo>
                    <a:lnTo>
                      <a:pt x="12172" y="71120"/>
                    </a:lnTo>
                    <a:lnTo>
                      <a:pt x="11593" y="71120"/>
                    </a:lnTo>
                    <a:lnTo>
                      <a:pt x="11013" y="71120"/>
                    </a:lnTo>
                    <a:lnTo>
                      <a:pt x="11013" y="70527"/>
                    </a:lnTo>
                    <a:lnTo>
                      <a:pt x="10433" y="70527"/>
                    </a:lnTo>
                    <a:lnTo>
                      <a:pt x="9854" y="70527"/>
                    </a:lnTo>
                    <a:lnTo>
                      <a:pt x="9274" y="70527"/>
                    </a:lnTo>
                    <a:lnTo>
                      <a:pt x="8694" y="70527"/>
                    </a:lnTo>
                    <a:lnTo>
                      <a:pt x="8694" y="69935"/>
                    </a:lnTo>
                    <a:lnTo>
                      <a:pt x="8115" y="69935"/>
                    </a:lnTo>
                    <a:lnTo>
                      <a:pt x="7535" y="69935"/>
                    </a:lnTo>
                    <a:lnTo>
                      <a:pt x="6955" y="69935"/>
                    </a:lnTo>
                    <a:lnTo>
                      <a:pt x="6955" y="69342"/>
                    </a:lnTo>
                    <a:lnTo>
                      <a:pt x="6376" y="69342"/>
                    </a:lnTo>
                    <a:lnTo>
                      <a:pt x="6376" y="68749"/>
                    </a:lnTo>
                    <a:lnTo>
                      <a:pt x="5796" y="68749"/>
                    </a:lnTo>
                    <a:lnTo>
                      <a:pt x="5796" y="68157"/>
                    </a:lnTo>
                    <a:lnTo>
                      <a:pt x="5796" y="67564"/>
                    </a:lnTo>
                    <a:lnTo>
                      <a:pt x="5796" y="64601"/>
                    </a:lnTo>
                    <a:lnTo>
                      <a:pt x="1738" y="64601"/>
                    </a:lnTo>
                    <a:lnTo>
                      <a:pt x="1159" y="64601"/>
                    </a:lnTo>
                    <a:lnTo>
                      <a:pt x="579" y="64601"/>
                    </a:lnTo>
                    <a:lnTo>
                      <a:pt x="579" y="64008"/>
                    </a:lnTo>
                    <a:lnTo>
                      <a:pt x="0" y="64008"/>
                    </a:lnTo>
                    <a:lnTo>
                      <a:pt x="0" y="63415"/>
                    </a:lnTo>
                    <a:lnTo>
                      <a:pt x="0" y="62823"/>
                    </a:lnTo>
                    <a:lnTo>
                      <a:pt x="0" y="43265"/>
                    </a:lnTo>
                    <a:lnTo>
                      <a:pt x="6376" y="20743"/>
                    </a:lnTo>
                    <a:lnTo>
                      <a:pt x="6955" y="20743"/>
                    </a:lnTo>
                    <a:lnTo>
                      <a:pt x="6955" y="20151"/>
                    </a:lnTo>
                    <a:lnTo>
                      <a:pt x="6955" y="19558"/>
                    </a:lnTo>
                    <a:lnTo>
                      <a:pt x="7535" y="19558"/>
                    </a:lnTo>
                    <a:lnTo>
                      <a:pt x="8115" y="19558"/>
                    </a:lnTo>
                    <a:close/>
                    <a:moveTo>
                      <a:pt x="12172" y="24892"/>
                    </a:moveTo>
                    <a:lnTo>
                      <a:pt x="11593" y="24892"/>
                    </a:lnTo>
                    <a:lnTo>
                      <a:pt x="11013" y="24892"/>
                    </a:lnTo>
                    <a:lnTo>
                      <a:pt x="11013" y="25485"/>
                    </a:lnTo>
                    <a:lnTo>
                      <a:pt x="7535" y="37931"/>
                    </a:lnTo>
                    <a:lnTo>
                      <a:pt x="7535" y="38523"/>
                    </a:lnTo>
                    <a:lnTo>
                      <a:pt x="8115" y="38523"/>
                    </a:lnTo>
                    <a:lnTo>
                      <a:pt x="8115" y="39116"/>
                    </a:lnTo>
                    <a:lnTo>
                      <a:pt x="8694" y="39116"/>
                    </a:lnTo>
                    <a:lnTo>
                      <a:pt x="27823" y="39116"/>
                    </a:lnTo>
                    <a:lnTo>
                      <a:pt x="28403" y="39116"/>
                    </a:lnTo>
                    <a:lnTo>
                      <a:pt x="28403" y="38523"/>
                    </a:lnTo>
                    <a:lnTo>
                      <a:pt x="28982" y="38523"/>
                    </a:lnTo>
                    <a:lnTo>
                      <a:pt x="28982" y="37931"/>
                    </a:lnTo>
                    <a:lnTo>
                      <a:pt x="28982" y="25485"/>
                    </a:lnTo>
                    <a:lnTo>
                      <a:pt x="28403" y="25485"/>
                    </a:lnTo>
                    <a:lnTo>
                      <a:pt x="28403" y="24892"/>
                    </a:lnTo>
                    <a:lnTo>
                      <a:pt x="27823" y="24892"/>
                    </a:lnTo>
                    <a:lnTo>
                      <a:pt x="12172" y="24892"/>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408" name="Oval 1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SGgAAPBEAAHkaAABmEQAAAAAAACYAAAAIAAAA//////////8="/>
                  </a:ext>
                </a:extLst>
              </p:cNvSpPr>
              <p:nvPr/>
            </p:nvSpPr>
            <p:spPr>
              <a:xfrm>
                <a:off x="4278630" y="2801620"/>
                <a:ext cx="24765" cy="2667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07" name="Oval 1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aGgAARhEAAHIaAABdEQAAAAAAACYAAAAIAAAA//////////8="/>
                  </a:ext>
                </a:extLst>
              </p:cNvSpPr>
              <p:nvPr/>
            </p:nvSpPr>
            <p:spPr>
              <a:xfrm>
                <a:off x="4283710" y="2807970"/>
                <a:ext cx="15240" cy="1460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06" name="Oval 1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dGgAASBEAAG8aAABbEQAAAAAAACYAAAAIAAAA//////////8="/>
                  </a:ext>
                </a:extLst>
              </p:cNvSpPr>
              <p:nvPr/>
            </p:nvSpPr>
            <p:spPr>
              <a:xfrm>
                <a:off x="4285615" y="2809240"/>
                <a:ext cx="11430" cy="1206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05" name="Oval 1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oGgAAPBEAAE8aAABmEQAAAAAAACYAAAAIAAAA//////////8="/>
                  </a:ext>
                </a:extLst>
              </p:cNvSpPr>
              <p:nvPr/>
            </p:nvSpPr>
            <p:spPr>
              <a:xfrm>
                <a:off x="4251960" y="2801620"/>
                <a:ext cx="24765" cy="2667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04" name="Oval 1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wGgAARhEAAEcaAABdEQAAAAAAACYAAAAIAAAA//////////8="/>
                  </a:ext>
                </a:extLst>
              </p:cNvSpPr>
              <p:nvPr/>
            </p:nvSpPr>
            <p:spPr>
              <a:xfrm>
                <a:off x="4257040" y="2807970"/>
                <a:ext cx="14605" cy="1460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03" name="Oval 1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yGgAASBEAAEQaAABbEQAAAAAAACYAAAAIAAAA//////////8="/>
                  </a:ext>
                </a:extLst>
              </p:cNvSpPr>
              <p:nvPr/>
            </p:nvSpPr>
            <p:spPr>
              <a:xfrm>
                <a:off x="4258310" y="2809240"/>
                <a:ext cx="11430" cy="1206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02" name="Oval 1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KGQAARxEAAOgZAABmEQAAAAAAACYAAAAIAAAA//////////8="/>
                  </a:ext>
                </a:extLst>
              </p:cNvSpPr>
              <p:nvPr/>
            </p:nvSpPr>
            <p:spPr>
              <a:xfrm>
                <a:off x="4192270" y="2808605"/>
                <a:ext cx="19050" cy="1968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01" name="Oval 1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SGQAATREAAOIZAABgEQAAAAAAACYAAAAIAAAA//////////8="/>
                  </a:ext>
                </a:extLst>
              </p:cNvSpPr>
              <p:nvPr/>
            </p:nvSpPr>
            <p:spPr>
              <a:xfrm>
                <a:off x="4197350" y="2812415"/>
                <a:ext cx="10160"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00" name="Oval 1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SGQAATxEAAOAZAABdEQAAAAAAACYAAAAIAAAA//////////8="/>
                  </a:ext>
                </a:extLst>
              </p:cNvSpPr>
              <p:nvPr/>
            </p:nvSpPr>
            <p:spPr>
              <a:xfrm>
                <a:off x="4197350" y="2813685"/>
                <a:ext cx="8890" cy="889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grpSp>
        <p:sp>
          <p:nvSpPr>
            <p:cNvPr id="398" name="Line 16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RFgAAwxAAAD0ZAADEEAAAAAAAACYAAAAIAAAA//////////8="/>
                </a:ext>
              </a:extLst>
            </p:cNvSpPr>
            <p:nvPr/>
          </p:nvSpPr>
          <p:spPr>
            <a:xfrm>
              <a:off x="3587115" y="2724785"/>
              <a:ext cx="515620" cy="63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97" name="Freeform 1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9GQAAoRAAAJIZAADmEAAAAAAAACYAAAAIAAAA//////////8="/>
                </a:ext>
              </a:extLst>
            </p:cNvSpPr>
            <p:nvPr/>
          </p:nvSpPr>
          <p:spPr>
            <a:xfrm>
              <a:off x="4102735" y="2703195"/>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96" name="Rectangle 16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HQAA6Q8AAGMfAACUEQAAAAAAACYAAAAIAAAA//////////8="/>
                </a:ext>
              </a:extLst>
            </p:cNvSpPr>
            <p:nvPr/>
          </p:nvSpPr>
          <p:spPr>
            <a:xfrm>
              <a:off x="4839335" y="2586355"/>
              <a:ext cx="262890"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383" name="Group 16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cdAADqDwAAah8AAJsRAAAAAAAAJgAAAAgAAAD/////AAAAAA=="/>
                </a:ext>
              </a:extLst>
            </p:cNvGrpSpPr>
            <p:nvPr/>
          </p:nvGrpSpPr>
          <p:grpSpPr>
            <a:xfrm>
              <a:off x="4840605" y="2586990"/>
              <a:ext cx="266065" cy="274955"/>
              <a:chOff x="4840605" y="2586990"/>
              <a:chExt cx="266065" cy="274955"/>
            </a:xfrm>
          </p:grpSpPr>
          <p:sp>
            <p:nvSpPr>
              <p:cNvPr id="395" name="Freeform 1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UHQAA+A8AAFwfAACMEQAAAAAAACYAAAAIAAAA//////////8="/>
                  </a:ext>
                </a:extLst>
              </p:cNvSpPr>
              <p:nvPr/>
            </p:nvSpPr>
            <p:spPr>
              <a:xfrm>
                <a:off x="4848860" y="2595880"/>
                <a:ext cx="248920" cy="256540"/>
              </a:xfrm>
              <a:custGeom>
                <a:avLst/>
                <a:gdLst/>
                <a:ahLst/>
                <a:cxnLst/>
                <a:rect l="0" t="0" r="248920" b="256540"/>
                <a:pathLst>
                  <a:path w="248920" h="256540">
                    <a:moveTo>
                      <a:pt x="52846" y="0"/>
                    </a:moveTo>
                    <a:cubicBezTo>
                      <a:pt x="196074" y="0"/>
                      <a:pt x="196074" y="0"/>
                      <a:pt x="196074" y="0"/>
                    </a:cubicBezTo>
                    <a:cubicBezTo>
                      <a:pt x="225213" y="0"/>
                      <a:pt x="248920" y="24941"/>
                      <a:pt x="248920" y="54973"/>
                    </a:cubicBezTo>
                    <a:cubicBezTo>
                      <a:pt x="248920" y="202076"/>
                      <a:pt x="248920" y="202076"/>
                      <a:pt x="248920" y="202076"/>
                    </a:cubicBezTo>
                    <a:cubicBezTo>
                      <a:pt x="248920" y="232108"/>
                      <a:pt x="225213" y="256540"/>
                      <a:pt x="196074" y="256540"/>
                    </a:cubicBezTo>
                    <a:cubicBezTo>
                      <a:pt x="52846" y="256540"/>
                      <a:pt x="52846" y="256540"/>
                      <a:pt x="52846" y="256540"/>
                    </a:cubicBezTo>
                    <a:cubicBezTo>
                      <a:pt x="24201" y="256540"/>
                      <a:pt x="0" y="232108"/>
                      <a:pt x="0" y="202076"/>
                    </a:cubicBezTo>
                    <a:cubicBezTo>
                      <a:pt x="0" y="54973"/>
                      <a:pt x="0" y="54973"/>
                      <a:pt x="0" y="54973"/>
                    </a:cubicBezTo>
                    <a:cubicBezTo>
                      <a:pt x="0" y="24941"/>
                      <a:pt x="24201" y="0"/>
                      <a:pt x="52846"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394" name="Freeform 1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HQAA6g8AAGofAACbEQAAAAAAACYAAAAIAAAA//////////8="/>
                  </a:ext>
                </a:extLst>
              </p:cNvSpPr>
              <p:nvPr/>
            </p:nvSpPr>
            <p:spPr>
              <a:xfrm>
                <a:off x="4840605" y="2586990"/>
                <a:ext cx="266065" cy="274955"/>
              </a:xfrm>
              <a:custGeom>
                <a:avLst/>
                <a:gdLst/>
                <a:ahLst/>
                <a:cxnLst/>
                <a:rect l="0" t="0" r="266065" b="274955"/>
                <a:pathLst>
                  <a:path w="266065" h="274955">
                    <a:moveTo>
                      <a:pt x="204741" y="0"/>
                    </a:moveTo>
                    <a:cubicBezTo>
                      <a:pt x="61323" y="0"/>
                      <a:pt x="61323" y="0"/>
                      <a:pt x="61323" y="0"/>
                    </a:cubicBezTo>
                    <a:cubicBezTo>
                      <a:pt x="27694" y="0"/>
                      <a:pt x="0" y="28566"/>
                      <a:pt x="0" y="63765"/>
                    </a:cubicBezTo>
                    <a:cubicBezTo>
                      <a:pt x="0" y="211189"/>
                      <a:pt x="0" y="211189"/>
                      <a:pt x="0" y="211189"/>
                    </a:cubicBezTo>
                    <a:cubicBezTo>
                      <a:pt x="0" y="245878"/>
                      <a:pt x="27694" y="274444"/>
                      <a:pt x="61323" y="274955"/>
                    </a:cubicBezTo>
                    <a:cubicBezTo>
                      <a:pt x="204741" y="274955"/>
                      <a:pt x="204741" y="274955"/>
                      <a:pt x="204741" y="274955"/>
                    </a:cubicBezTo>
                    <a:cubicBezTo>
                      <a:pt x="238370" y="274444"/>
                      <a:pt x="266065" y="245878"/>
                      <a:pt x="266065" y="211189"/>
                    </a:cubicBezTo>
                    <a:cubicBezTo>
                      <a:pt x="266065" y="63765"/>
                      <a:pt x="266065" y="63765"/>
                      <a:pt x="266065" y="63765"/>
                    </a:cubicBezTo>
                    <a:cubicBezTo>
                      <a:pt x="266065" y="28566"/>
                      <a:pt x="238370" y="0"/>
                      <a:pt x="204741" y="0"/>
                    </a:cubicBezTo>
                    <a:close/>
                    <a:moveTo>
                      <a:pt x="61323" y="17854"/>
                    </a:moveTo>
                    <a:cubicBezTo>
                      <a:pt x="204741" y="17854"/>
                      <a:pt x="204741" y="17854"/>
                      <a:pt x="204741" y="17854"/>
                    </a:cubicBezTo>
                    <a:cubicBezTo>
                      <a:pt x="228974" y="17854"/>
                      <a:pt x="248755" y="38259"/>
                      <a:pt x="249250" y="63765"/>
                    </a:cubicBezTo>
                    <a:cubicBezTo>
                      <a:pt x="249250" y="211189"/>
                      <a:pt x="249250" y="211189"/>
                      <a:pt x="249250" y="211189"/>
                    </a:cubicBezTo>
                    <a:cubicBezTo>
                      <a:pt x="248755" y="236185"/>
                      <a:pt x="228974" y="257100"/>
                      <a:pt x="204741" y="257100"/>
                    </a:cubicBezTo>
                    <a:cubicBezTo>
                      <a:pt x="61323" y="257100"/>
                      <a:pt x="61323" y="257100"/>
                      <a:pt x="61323" y="257100"/>
                    </a:cubicBezTo>
                    <a:cubicBezTo>
                      <a:pt x="37090" y="257100"/>
                      <a:pt x="17309" y="236185"/>
                      <a:pt x="17309" y="211189"/>
                    </a:cubicBezTo>
                    <a:cubicBezTo>
                      <a:pt x="17309" y="63765"/>
                      <a:pt x="17309" y="63765"/>
                      <a:pt x="17309" y="63765"/>
                    </a:cubicBezTo>
                    <a:cubicBezTo>
                      <a:pt x="17309" y="38259"/>
                      <a:pt x="37090" y="17854"/>
                      <a:pt x="61323" y="17854"/>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93" name="Freeform 1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4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sHQAAWhAAAEMfAAAbEQAAAAAAACYAAAAIAAAA//////////8="/>
                  </a:ext>
                </a:extLst>
              </p:cNvSpPr>
              <p:nvPr/>
            </p:nvSpPr>
            <p:spPr>
              <a:xfrm>
                <a:off x="4864100" y="2658110"/>
                <a:ext cx="217805" cy="122555"/>
              </a:xfrm>
              <a:custGeom>
                <a:avLst/>
                <a:gdLst/>
                <a:ahLst/>
                <a:cxnLst/>
                <a:rect l="0" t="0" r="217805" b="122555"/>
                <a:pathLst>
                  <a:path w="217805" h="122555">
                    <a:moveTo>
                      <a:pt x="203902" y="33315"/>
                    </a:moveTo>
                    <a:lnTo>
                      <a:pt x="159878" y="33315"/>
                    </a:lnTo>
                    <a:lnTo>
                      <a:pt x="159878" y="11303"/>
                    </a:lnTo>
                    <a:lnTo>
                      <a:pt x="139603" y="0"/>
                    </a:lnTo>
                    <a:lnTo>
                      <a:pt x="6371" y="0"/>
                    </a:lnTo>
                    <a:lnTo>
                      <a:pt x="0" y="7734"/>
                    </a:lnTo>
                    <a:lnTo>
                      <a:pt x="0" y="111846"/>
                    </a:lnTo>
                    <a:lnTo>
                      <a:pt x="55030" y="111846"/>
                    </a:lnTo>
                    <a:lnTo>
                      <a:pt x="55030" y="117200"/>
                    </a:lnTo>
                    <a:lnTo>
                      <a:pt x="55030" y="117795"/>
                    </a:lnTo>
                    <a:lnTo>
                      <a:pt x="55030" y="118390"/>
                    </a:lnTo>
                    <a:lnTo>
                      <a:pt x="55030" y="118985"/>
                    </a:lnTo>
                    <a:lnTo>
                      <a:pt x="55030" y="119580"/>
                    </a:lnTo>
                    <a:lnTo>
                      <a:pt x="55609" y="119580"/>
                    </a:lnTo>
                    <a:lnTo>
                      <a:pt x="56189" y="119580"/>
                    </a:lnTo>
                    <a:lnTo>
                      <a:pt x="56768" y="120175"/>
                    </a:lnTo>
                    <a:lnTo>
                      <a:pt x="57347" y="120175"/>
                    </a:lnTo>
                    <a:lnTo>
                      <a:pt x="57926" y="120770"/>
                    </a:lnTo>
                    <a:lnTo>
                      <a:pt x="58506" y="120770"/>
                    </a:lnTo>
                    <a:lnTo>
                      <a:pt x="58506" y="121365"/>
                    </a:lnTo>
                    <a:lnTo>
                      <a:pt x="59085" y="121365"/>
                    </a:lnTo>
                    <a:lnTo>
                      <a:pt x="59664" y="121365"/>
                    </a:lnTo>
                    <a:lnTo>
                      <a:pt x="60243" y="121365"/>
                    </a:lnTo>
                    <a:lnTo>
                      <a:pt x="60823" y="121960"/>
                    </a:lnTo>
                    <a:lnTo>
                      <a:pt x="61402" y="121960"/>
                    </a:lnTo>
                    <a:lnTo>
                      <a:pt x="61981" y="121960"/>
                    </a:lnTo>
                    <a:lnTo>
                      <a:pt x="62561" y="121960"/>
                    </a:lnTo>
                    <a:lnTo>
                      <a:pt x="63140" y="122555"/>
                    </a:lnTo>
                    <a:lnTo>
                      <a:pt x="63719" y="122555"/>
                    </a:lnTo>
                    <a:lnTo>
                      <a:pt x="64298" y="122555"/>
                    </a:lnTo>
                    <a:lnTo>
                      <a:pt x="64878" y="122555"/>
                    </a:lnTo>
                    <a:lnTo>
                      <a:pt x="65457" y="122555"/>
                    </a:lnTo>
                    <a:lnTo>
                      <a:pt x="66036" y="122555"/>
                    </a:lnTo>
                    <a:lnTo>
                      <a:pt x="196372" y="122555"/>
                    </a:lnTo>
                    <a:lnTo>
                      <a:pt x="196951" y="122555"/>
                    </a:lnTo>
                    <a:lnTo>
                      <a:pt x="198109" y="122555"/>
                    </a:lnTo>
                    <a:lnTo>
                      <a:pt x="198689" y="122555"/>
                    </a:lnTo>
                    <a:lnTo>
                      <a:pt x="199268" y="122555"/>
                    </a:lnTo>
                    <a:lnTo>
                      <a:pt x="199847" y="122555"/>
                    </a:lnTo>
                    <a:lnTo>
                      <a:pt x="199847" y="121960"/>
                    </a:lnTo>
                    <a:lnTo>
                      <a:pt x="200426" y="121960"/>
                    </a:lnTo>
                    <a:lnTo>
                      <a:pt x="201006" y="121960"/>
                    </a:lnTo>
                    <a:lnTo>
                      <a:pt x="201585" y="121960"/>
                    </a:lnTo>
                    <a:lnTo>
                      <a:pt x="202164" y="121960"/>
                    </a:lnTo>
                    <a:lnTo>
                      <a:pt x="202744" y="121365"/>
                    </a:lnTo>
                    <a:lnTo>
                      <a:pt x="203323" y="121365"/>
                    </a:lnTo>
                    <a:lnTo>
                      <a:pt x="203902" y="121365"/>
                    </a:lnTo>
                    <a:lnTo>
                      <a:pt x="203902" y="120770"/>
                    </a:lnTo>
                    <a:lnTo>
                      <a:pt x="204481" y="120770"/>
                    </a:lnTo>
                    <a:lnTo>
                      <a:pt x="205061" y="120770"/>
                    </a:lnTo>
                    <a:lnTo>
                      <a:pt x="205640" y="120175"/>
                    </a:lnTo>
                    <a:lnTo>
                      <a:pt x="206219" y="120175"/>
                    </a:lnTo>
                    <a:lnTo>
                      <a:pt x="206219" y="119580"/>
                    </a:lnTo>
                    <a:lnTo>
                      <a:pt x="206798" y="119580"/>
                    </a:lnTo>
                    <a:lnTo>
                      <a:pt x="207378" y="118985"/>
                    </a:lnTo>
                    <a:lnTo>
                      <a:pt x="207378" y="118390"/>
                    </a:lnTo>
                    <a:lnTo>
                      <a:pt x="207957" y="118390"/>
                    </a:lnTo>
                    <a:lnTo>
                      <a:pt x="207957" y="117795"/>
                    </a:lnTo>
                    <a:lnTo>
                      <a:pt x="207957" y="117200"/>
                    </a:lnTo>
                    <a:lnTo>
                      <a:pt x="207957" y="111846"/>
                    </a:lnTo>
                    <a:lnTo>
                      <a:pt x="215487" y="111846"/>
                    </a:lnTo>
                    <a:lnTo>
                      <a:pt x="216067" y="111846"/>
                    </a:lnTo>
                    <a:lnTo>
                      <a:pt x="216646" y="111846"/>
                    </a:lnTo>
                    <a:lnTo>
                      <a:pt x="216646" y="111251"/>
                    </a:lnTo>
                    <a:lnTo>
                      <a:pt x="216646" y="110656"/>
                    </a:lnTo>
                    <a:lnTo>
                      <a:pt x="217225" y="110656"/>
                    </a:lnTo>
                    <a:lnTo>
                      <a:pt x="217225" y="110061"/>
                    </a:lnTo>
                    <a:lnTo>
                      <a:pt x="217225" y="109466"/>
                    </a:lnTo>
                    <a:lnTo>
                      <a:pt x="217805" y="109466"/>
                    </a:lnTo>
                    <a:lnTo>
                      <a:pt x="217805" y="108871"/>
                    </a:lnTo>
                    <a:lnTo>
                      <a:pt x="217805" y="108276"/>
                    </a:lnTo>
                    <a:lnTo>
                      <a:pt x="217805" y="74960"/>
                    </a:lnTo>
                    <a:lnTo>
                      <a:pt x="206219" y="36885"/>
                    </a:lnTo>
                    <a:lnTo>
                      <a:pt x="206219" y="36290"/>
                    </a:lnTo>
                    <a:lnTo>
                      <a:pt x="206219" y="35695"/>
                    </a:lnTo>
                    <a:lnTo>
                      <a:pt x="206219" y="34505"/>
                    </a:lnTo>
                    <a:lnTo>
                      <a:pt x="205640" y="34505"/>
                    </a:lnTo>
                    <a:lnTo>
                      <a:pt x="205061" y="34505"/>
                    </a:lnTo>
                    <a:lnTo>
                      <a:pt x="205061" y="33910"/>
                    </a:lnTo>
                    <a:lnTo>
                      <a:pt x="204481" y="33910"/>
                    </a:lnTo>
                    <a:lnTo>
                      <a:pt x="204481" y="33315"/>
                    </a:lnTo>
                    <a:lnTo>
                      <a:pt x="203902" y="33315"/>
                    </a:lnTo>
                    <a:close/>
                    <a:moveTo>
                      <a:pt x="198689" y="41644"/>
                    </a:moveTo>
                    <a:lnTo>
                      <a:pt x="199268" y="41644"/>
                    </a:lnTo>
                    <a:lnTo>
                      <a:pt x="199847" y="41644"/>
                    </a:lnTo>
                    <a:lnTo>
                      <a:pt x="199847" y="42239"/>
                    </a:lnTo>
                    <a:lnTo>
                      <a:pt x="200426" y="42239"/>
                    </a:lnTo>
                    <a:lnTo>
                      <a:pt x="200426" y="42834"/>
                    </a:lnTo>
                    <a:lnTo>
                      <a:pt x="206219" y="64252"/>
                    </a:lnTo>
                    <a:lnTo>
                      <a:pt x="206219" y="64847"/>
                    </a:lnTo>
                    <a:lnTo>
                      <a:pt x="206219" y="65441"/>
                    </a:lnTo>
                    <a:lnTo>
                      <a:pt x="205640" y="65441"/>
                    </a:lnTo>
                    <a:lnTo>
                      <a:pt x="205061" y="65441"/>
                    </a:lnTo>
                    <a:lnTo>
                      <a:pt x="172042" y="65441"/>
                    </a:lnTo>
                    <a:lnTo>
                      <a:pt x="171463" y="65441"/>
                    </a:lnTo>
                    <a:lnTo>
                      <a:pt x="170884" y="65441"/>
                    </a:lnTo>
                    <a:lnTo>
                      <a:pt x="170884" y="64847"/>
                    </a:lnTo>
                    <a:lnTo>
                      <a:pt x="170304" y="64252"/>
                    </a:lnTo>
                    <a:lnTo>
                      <a:pt x="170304" y="42834"/>
                    </a:lnTo>
                    <a:lnTo>
                      <a:pt x="170304" y="42239"/>
                    </a:lnTo>
                    <a:lnTo>
                      <a:pt x="170884" y="42239"/>
                    </a:lnTo>
                    <a:lnTo>
                      <a:pt x="170884" y="41644"/>
                    </a:lnTo>
                    <a:lnTo>
                      <a:pt x="171463" y="41644"/>
                    </a:lnTo>
                    <a:lnTo>
                      <a:pt x="172042" y="41644"/>
                    </a:lnTo>
                    <a:lnTo>
                      <a:pt x="198689" y="41644"/>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92" name="Oval 1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HQAA7xAAAC0eAAAwEQAAAAAAACYAAAAIAAAA//////////8="/>
                  </a:ext>
                </a:extLst>
              </p:cNvSpPr>
              <p:nvPr/>
            </p:nvSpPr>
            <p:spPr>
              <a:xfrm>
                <a:off x="4866640" y="2752725"/>
                <a:ext cx="38735"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91" name="Oval 1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9HQAA/RAAACAeAAAiEQAAAAAAACYAAAAIAAAA//////////8="/>
                  </a:ext>
                </a:extLst>
              </p:cNvSpPr>
              <p:nvPr/>
            </p:nvSpPr>
            <p:spPr>
              <a:xfrm>
                <a:off x="4874895" y="2761615"/>
                <a:ext cx="22225"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90" name="Oval 1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HgAAABEAAB0eAAAfEQAAAAAAACYAAAAIAAAA//////////8="/>
                  </a:ext>
                </a:extLst>
              </p:cNvSpPr>
              <p:nvPr/>
            </p:nvSpPr>
            <p:spPr>
              <a:xfrm>
                <a:off x="4876800" y="2763520"/>
                <a:ext cx="18415"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89" name="Oval 1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HgAA7xAAAG8eAAAwEQAAAAAAACYAAAAIAAAA//////////8="/>
                  </a:ext>
                </a:extLst>
              </p:cNvSpPr>
              <p:nvPr/>
            </p:nvSpPr>
            <p:spPr>
              <a:xfrm>
                <a:off x="4908550" y="2752725"/>
                <a:ext cx="38735"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88" name="Oval 1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9HgAA/RAAAGIeAAAiEQAAAAAAACYAAAAIAAAA//////////8="/>
                  </a:ext>
                </a:extLst>
              </p:cNvSpPr>
              <p:nvPr/>
            </p:nvSpPr>
            <p:spPr>
              <a:xfrm>
                <a:off x="4915535" y="2761615"/>
                <a:ext cx="23495"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87" name="Oval 1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D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HgAAABEAAF4eAAAfEQAAAAAAACYAAAAIAAAA//////////8="/>
                  </a:ext>
                </a:extLst>
              </p:cNvSpPr>
              <p:nvPr/>
            </p:nvSpPr>
            <p:spPr>
              <a:xfrm>
                <a:off x="4918710" y="2763520"/>
                <a:ext cx="17780"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86" name="Oval 1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vHgAA+hAAACEfAAAvEQAAAAAAACYAAAAIAAAA//////////8="/>
                  </a:ext>
                </a:extLst>
              </p:cNvSpPr>
              <p:nvPr/>
            </p:nvSpPr>
            <p:spPr>
              <a:xfrm>
                <a:off x="5028565" y="2759710"/>
                <a:ext cx="3175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85" name="Oval 1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5HgAABREAABcfAAAlEQAAAAAAACYAAAAIAAAA//////////8="/>
                  </a:ext>
                </a:extLst>
              </p:cNvSpPr>
              <p:nvPr/>
            </p:nvSpPr>
            <p:spPr>
              <a:xfrm>
                <a:off x="5034915" y="276669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84" name="Oval 1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8HgAACBEAABQfAAAhEQAAAAAAACYAAAAIAAAA//////////8="/>
                  </a:ext>
                </a:extLst>
              </p:cNvSpPr>
              <p:nvPr/>
            </p:nvSpPr>
            <p:spPr>
              <a:xfrm>
                <a:off x="5036820" y="276860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382" name="Rectangle 181"/>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WHAAAEw4AAI0gAACwDwAAACAAACYAAAAIAAAA//////////8="/>
                </a:ext>
              </a:extLst>
            </p:cNvSpPr>
            <p:nvPr/>
          </p:nvSpPr>
          <p:spPr>
            <a:xfrm>
              <a:off x="4687570" y="2287905"/>
              <a:ext cx="603885" cy="262255"/>
            </a:xfrm>
            <a:prstGeom prst="rect">
              <a:avLst/>
            </a:prstGeom>
            <a:noFill/>
            <a:ln>
              <a:noFill/>
            </a:ln>
            <a:effectLst/>
          </p:spPr>
          <p:txBody>
            <a:bodyPr vert="horz" wrap="none" lIns="0" tIns="0" rIns="0" bIns="0" numCol="1" spcCol="215900" anchor="t"/>
            <a:lstStyle/>
            <a:p>
              <a:pPr marL="0" marR="0" indent="0" algn="ctr" defTabSz="914400">
                <a:lnSpc>
                  <a:spcPct val="100000"/>
                </a:lnSpc>
                <a:spcBef>
                  <a:spcPts val="0"/>
                </a:spcBef>
                <a:spcAft>
                  <a:spcPts val="1000"/>
                </a:spcAft>
                <a:buNone/>
                <a:tabLst/>
                <a:defRPr lang="en-us"/>
              </a:pPr>
              <a:r>
                <a:rPr lang="en-us" sz="600">
                  <a:solidFill>
                    <a:srgbClr val="000000"/>
                  </a:solidFill>
                </a:rPr>
                <a:t>TRANSPORT to</a:t>
              </a:r>
            </a:p>
            <a:p>
              <a:pPr marL="0" marR="0" indent="0" algn="ctr" defTabSz="914400">
                <a:lnSpc>
                  <a:spcPct val="100000"/>
                </a:lnSpc>
                <a:spcBef>
                  <a:spcPts val="0"/>
                </a:spcBef>
                <a:spcAft>
                  <a:spcPts val="1000"/>
                </a:spcAft>
                <a:buNone/>
                <a:tabLst/>
                <a:defRPr lang="en-us"/>
              </a:pPr>
              <a:r>
                <a:rPr lang="en-us" sz="600">
                  <a:solidFill>
                    <a:srgbClr val="000000"/>
                  </a:solidFill>
                </a:rPr>
                <a:t>SORTING PLANTS</a:t>
              </a:r>
              <a:endParaRPr lang="it-it">
                <a:latin typeface="Arial" pitchFamily="1" charset="0"/>
                <a:ea typeface="Calibri" pitchFamily="2" charset="0"/>
                <a:cs typeface="Arial" pitchFamily="1" charset="0"/>
              </a:endParaRPr>
            </a:p>
          </p:txBody>
        </p:sp>
        <p:sp>
          <p:nvSpPr>
            <p:cNvPr id="381" name="Line 18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5GwAAwxAAAHAdAADEEAAAAAAAACYAAAAIAAAA//////////8="/>
                </a:ext>
              </a:extLst>
            </p:cNvSpPr>
            <p:nvPr/>
          </p:nvSpPr>
          <p:spPr>
            <a:xfrm>
              <a:off x="4425315" y="2724785"/>
              <a:ext cx="360045" cy="63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80" name="Freeform 1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wHQAAoRAAAMUdAADmEAAAAAAAACYAAAAIAAAA//////////8="/>
                </a:ext>
              </a:extLst>
            </p:cNvSpPr>
            <p:nvPr/>
          </p:nvSpPr>
          <p:spPr>
            <a:xfrm>
              <a:off x="4785360" y="2703195"/>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79" name="Rectangle 18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MDQAAfxUAAKsOAAAqFwAAAAAAACYAAAAIAAAA//////////8="/>
                </a:ext>
              </a:extLst>
            </p:cNvSpPr>
            <p:nvPr/>
          </p:nvSpPr>
          <p:spPr>
            <a:xfrm>
              <a:off x="2120900" y="3494405"/>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372" name="Group 18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wNAAB/FQAAsw4AADMXAAAAAAAAJgAAAAgAAAD/////AAAAAA=="/>
                </a:ext>
              </a:extLst>
            </p:cNvGrpSpPr>
            <p:nvPr/>
          </p:nvGrpSpPr>
          <p:grpSpPr>
            <a:xfrm>
              <a:off x="2120900" y="3494405"/>
              <a:ext cx="268605" cy="276860"/>
              <a:chOff x="2120900" y="3494405"/>
              <a:chExt cx="268605" cy="276860"/>
            </a:xfrm>
          </p:grpSpPr>
          <p:sp>
            <p:nvSpPr>
              <p:cNvPr id="378" name="Freeform 1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MDQAAfxUAALMOAAAzFwAAAAAAACYAAAAIAAAA//////////8="/>
                  </a:ext>
                </a:extLst>
              </p:cNvSpPr>
              <p:nvPr/>
            </p:nvSpPr>
            <p:spPr>
              <a:xfrm>
                <a:off x="2120900" y="3494405"/>
                <a:ext cx="268605" cy="276860"/>
              </a:xfrm>
              <a:custGeom>
                <a:avLst/>
                <a:gdLst/>
                <a:ahLst/>
                <a:cxnLst/>
                <a:rect l="0" t="0" r="268605" b="276860"/>
                <a:pathLst>
                  <a:path w="268605" h="276860">
                    <a:moveTo>
                      <a:pt x="205930" y="0"/>
                    </a:moveTo>
                    <a:lnTo>
                      <a:pt x="62674" y="0"/>
                    </a:lnTo>
                    <a:cubicBezTo>
                      <a:pt x="28352" y="0"/>
                      <a:pt x="0" y="29224"/>
                      <a:pt x="0" y="64601"/>
                    </a:cubicBezTo>
                    <a:lnTo>
                      <a:pt x="0" y="212259"/>
                    </a:lnTo>
                    <a:cubicBezTo>
                      <a:pt x="0" y="247636"/>
                      <a:pt x="28352" y="276860"/>
                      <a:pt x="62674" y="276860"/>
                    </a:cubicBezTo>
                    <a:lnTo>
                      <a:pt x="205930" y="276860"/>
                    </a:lnTo>
                    <a:cubicBezTo>
                      <a:pt x="240252" y="276860"/>
                      <a:pt x="267112" y="247636"/>
                      <a:pt x="268605" y="212259"/>
                    </a:cubicBezTo>
                    <a:lnTo>
                      <a:pt x="268605" y="64601"/>
                    </a:lnTo>
                    <a:cubicBezTo>
                      <a:pt x="267112" y="29224"/>
                      <a:pt x="240252" y="0"/>
                      <a:pt x="205930" y="0"/>
                    </a:cubicBez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377" name="Freeform 1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AoDQAAnBUAAJcOAAAWFwAAAAAAACYAAAAIAAAA//////////8="/>
                  </a:ext>
                </a:extLst>
              </p:cNvSpPr>
              <p:nvPr/>
            </p:nvSpPr>
            <p:spPr>
              <a:xfrm>
                <a:off x="2138680" y="3512820"/>
                <a:ext cx="233045" cy="240030"/>
              </a:xfrm>
              <a:custGeom>
                <a:avLst/>
                <a:gdLst/>
                <a:ahLst/>
                <a:cxnLst/>
                <a:rect l="0" t="0" r="233045" b="240030"/>
                <a:pathLst>
                  <a:path w="233045" h="240030">
                    <a:moveTo>
                      <a:pt x="44816" y="0"/>
                    </a:moveTo>
                    <a:lnTo>
                      <a:pt x="188228" y="0"/>
                    </a:lnTo>
                    <a:cubicBezTo>
                      <a:pt x="212130" y="0"/>
                      <a:pt x="233045" y="20003"/>
                      <a:pt x="233045" y="46160"/>
                    </a:cubicBezTo>
                    <a:lnTo>
                      <a:pt x="233045" y="193870"/>
                    </a:lnTo>
                    <a:cubicBezTo>
                      <a:pt x="233045" y="220028"/>
                      <a:pt x="212130" y="240030"/>
                      <a:pt x="188228" y="240030"/>
                    </a:cubicBezTo>
                    <a:lnTo>
                      <a:pt x="44816" y="240030"/>
                    </a:lnTo>
                    <a:cubicBezTo>
                      <a:pt x="19420" y="240030"/>
                      <a:pt x="0" y="220028"/>
                      <a:pt x="0" y="193870"/>
                    </a:cubicBezTo>
                    <a:lnTo>
                      <a:pt x="0" y="46160"/>
                    </a:lnTo>
                    <a:cubicBezTo>
                      <a:pt x="0" y="20003"/>
                      <a:pt x="19420" y="0"/>
                      <a:pt x="4481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a:p>
            </p:txBody>
          </p:sp>
          <p:sp>
            <p:nvSpPr>
              <p:cNvPr id="376" name="Freeform 1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DQAACRYAAC8OAADSFgAAAAAAACYAAAAIAAAA//////////8="/>
                  </a:ext>
                </a:extLst>
              </p:cNvSpPr>
              <p:nvPr/>
            </p:nvSpPr>
            <p:spPr>
              <a:xfrm>
                <a:off x="2201545" y="3582035"/>
                <a:ext cx="104140" cy="127635"/>
              </a:xfrm>
              <a:custGeom>
                <a:avLst/>
                <a:gdLst/>
                <a:ahLst/>
                <a:cxnLst/>
                <a:rect l="0" t="0" r="104140" b="127635"/>
                <a:pathLst>
                  <a:path w="104140" h="127635">
                    <a:moveTo>
                      <a:pt x="17853" y="127635"/>
                    </a:moveTo>
                    <a:cubicBezTo>
                      <a:pt x="16365" y="126097"/>
                      <a:pt x="14877" y="124559"/>
                      <a:pt x="14877" y="119946"/>
                    </a:cubicBezTo>
                    <a:lnTo>
                      <a:pt x="5951" y="12302"/>
                    </a:lnTo>
                    <a:lnTo>
                      <a:pt x="0" y="7688"/>
                    </a:lnTo>
                    <a:lnTo>
                      <a:pt x="0" y="0"/>
                    </a:lnTo>
                    <a:lnTo>
                      <a:pt x="104140" y="0"/>
                    </a:lnTo>
                    <a:lnTo>
                      <a:pt x="104140" y="7688"/>
                    </a:lnTo>
                    <a:lnTo>
                      <a:pt x="99677" y="12302"/>
                    </a:lnTo>
                    <a:cubicBezTo>
                      <a:pt x="96701" y="47670"/>
                      <a:pt x="93726" y="83039"/>
                      <a:pt x="90751" y="119946"/>
                    </a:cubicBezTo>
                    <a:cubicBezTo>
                      <a:pt x="90751" y="123021"/>
                      <a:pt x="89263" y="126097"/>
                      <a:pt x="86287" y="127635"/>
                    </a:cubicBezTo>
                    <a:cubicBezTo>
                      <a:pt x="63972" y="127635"/>
                      <a:pt x="41656" y="127635"/>
                      <a:pt x="17853" y="127635"/>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375" name="Freeform 1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JDQAABxYAADIOAADUFgAAAAAAACYAAAAIAAAA//////////8="/>
                  </a:ext>
                </a:extLst>
              </p:cNvSpPr>
              <p:nvPr/>
            </p:nvSpPr>
            <p:spPr>
              <a:xfrm>
                <a:off x="2200275" y="3580765"/>
                <a:ext cx="107315" cy="130175"/>
              </a:xfrm>
              <a:custGeom>
                <a:avLst/>
                <a:gdLst/>
                <a:ahLst/>
                <a:cxnLst/>
                <a:rect l="0" t="0" r="107315" b="130175"/>
                <a:pathLst>
                  <a:path w="107315" h="130175">
                    <a:moveTo>
                      <a:pt x="19376" y="130175"/>
                    </a:moveTo>
                    <a:cubicBezTo>
                      <a:pt x="17885" y="128643"/>
                      <a:pt x="16395" y="128643"/>
                      <a:pt x="14904" y="127112"/>
                    </a:cubicBezTo>
                    <a:lnTo>
                      <a:pt x="19376" y="124049"/>
                    </a:lnTo>
                    <a:cubicBezTo>
                      <a:pt x="19376" y="125580"/>
                      <a:pt x="20866" y="125580"/>
                      <a:pt x="20866" y="125580"/>
                    </a:cubicBezTo>
                    <a:lnTo>
                      <a:pt x="19376" y="130175"/>
                    </a:lnTo>
                    <a:close/>
                    <a:moveTo>
                      <a:pt x="14904" y="127112"/>
                    </a:moveTo>
                    <a:cubicBezTo>
                      <a:pt x="14904" y="125580"/>
                      <a:pt x="13414" y="124049"/>
                      <a:pt x="13414" y="120986"/>
                    </a:cubicBezTo>
                    <a:lnTo>
                      <a:pt x="17885" y="120986"/>
                    </a:lnTo>
                    <a:cubicBezTo>
                      <a:pt x="17885" y="122517"/>
                      <a:pt x="17885" y="124049"/>
                      <a:pt x="19376" y="124049"/>
                    </a:cubicBezTo>
                    <a:lnTo>
                      <a:pt x="14904" y="127112"/>
                    </a:lnTo>
                    <a:close/>
                    <a:moveTo>
                      <a:pt x="13414" y="120986"/>
                    </a:moveTo>
                    <a:lnTo>
                      <a:pt x="16395" y="120986"/>
                    </a:lnTo>
                    <a:lnTo>
                      <a:pt x="13414" y="120986"/>
                    </a:lnTo>
                    <a:close/>
                    <a:moveTo>
                      <a:pt x="13414" y="120986"/>
                    </a:moveTo>
                    <a:lnTo>
                      <a:pt x="5961" y="13783"/>
                    </a:lnTo>
                    <a:lnTo>
                      <a:pt x="10433" y="12251"/>
                    </a:lnTo>
                    <a:lnTo>
                      <a:pt x="17885" y="120986"/>
                    </a:lnTo>
                    <a:lnTo>
                      <a:pt x="13414" y="120986"/>
                    </a:lnTo>
                    <a:close/>
                    <a:moveTo>
                      <a:pt x="8942" y="10720"/>
                    </a:moveTo>
                    <a:lnTo>
                      <a:pt x="10433" y="12251"/>
                    </a:lnTo>
                    <a:lnTo>
                      <a:pt x="7452" y="13783"/>
                    </a:lnTo>
                    <a:lnTo>
                      <a:pt x="8942" y="10720"/>
                    </a:lnTo>
                    <a:close/>
                    <a:moveTo>
                      <a:pt x="5961" y="15314"/>
                    </a:moveTo>
                    <a:lnTo>
                      <a:pt x="0" y="10720"/>
                    </a:lnTo>
                    <a:lnTo>
                      <a:pt x="2980" y="7657"/>
                    </a:lnTo>
                    <a:lnTo>
                      <a:pt x="8942" y="10720"/>
                    </a:lnTo>
                    <a:lnTo>
                      <a:pt x="5961" y="15314"/>
                    </a:lnTo>
                    <a:close/>
                    <a:moveTo>
                      <a:pt x="0" y="10720"/>
                    </a:moveTo>
                    <a:lnTo>
                      <a:pt x="0" y="9188"/>
                    </a:lnTo>
                    <a:lnTo>
                      <a:pt x="1490" y="9188"/>
                    </a:lnTo>
                    <a:lnTo>
                      <a:pt x="0" y="10720"/>
                    </a:lnTo>
                    <a:close/>
                    <a:moveTo>
                      <a:pt x="0" y="9188"/>
                    </a:moveTo>
                    <a:lnTo>
                      <a:pt x="0" y="1531"/>
                    </a:lnTo>
                    <a:lnTo>
                      <a:pt x="4471" y="1531"/>
                    </a:lnTo>
                    <a:lnTo>
                      <a:pt x="4471" y="9188"/>
                    </a:lnTo>
                    <a:lnTo>
                      <a:pt x="0" y="9188"/>
                    </a:lnTo>
                    <a:close/>
                    <a:moveTo>
                      <a:pt x="0" y="1531"/>
                    </a:moveTo>
                    <a:lnTo>
                      <a:pt x="0" y="0"/>
                    </a:lnTo>
                    <a:lnTo>
                      <a:pt x="1490" y="0"/>
                    </a:lnTo>
                    <a:lnTo>
                      <a:pt x="1490" y="1531"/>
                    </a:lnTo>
                    <a:lnTo>
                      <a:pt x="0" y="1531"/>
                    </a:lnTo>
                    <a:close/>
                    <a:moveTo>
                      <a:pt x="1490" y="0"/>
                    </a:moveTo>
                    <a:lnTo>
                      <a:pt x="105824" y="0"/>
                    </a:lnTo>
                    <a:lnTo>
                      <a:pt x="105824" y="4594"/>
                    </a:lnTo>
                    <a:lnTo>
                      <a:pt x="1490" y="4594"/>
                    </a:lnTo>
                    <a:lnTo>
                      <a:pt x="1490" y="0"/>
                    </a:lnTo>
                    <a:close/>
                    <a:moveTo>
                      <a:pt x="105824" y="0"/>
                    </a:moveTo>
                    <a:lnTo>
                      <a:pt x="107315" y="0"/>
                    </a:lnTo>
                    <a:lnTo>
                      <a:pt x="107315" y="1531"/>
                    </a:lnTo>
                    <a:lnTo>
                      <a:pt x="105824" y="1531"/>
                    </a:lnTo>
                    <a:lnTo>
                      <a:pt x="105824" y="0"/>
                    </a:lnTo>
                    <a:close/>
                    <a:moveTo>
                      <a:pt x="107315" y="1531"/>
                    </a:moveTo>
                    <a:lnTo>
                      <a:pt x="107315" y="9188"/>
                    </a:lnTo>
                    <a:lnTo>
                      <a:pt x="104334" y="9188"/>
                    </a:lnTo>
                    <a:lnTo>
                      <a:pt x="104334" y="1531"/>
                    </a:lnTo>
                    <a:lnTo>
                      <a:pt x="107315" y="1531"/>
                    </a:lnTo>
                    <a:close/>
                    <a:moveTo>
                      <a:pt x="107315" y="9188"/>
                    </a:moveTo>
                    <a:lnTo>
                      <a:pt x="107315" y="10720"/>
                    </a:lnTo>
                    <a:lnTo>
                      <a:pt x="105824" y="9188"/>
                    </a:lnTo>
                    <a:lnTo>
                      <a:pt x="107315" y="9188"/>
                    </a:lnTo>
                    <a:close/>
                    <a:moveTo>
                      <a:pt x="107315" y="10720"/>
                    </a:moveTo>
                    <a:lnTo>
                      <a:pt x="101353" y="15314"/>
                    </a:lnTo>
                    <a:lnTo>
                      <a:pt x="99862" y="10720"/>
                    </a:lnTo>
                    <a:lnTo>
                      <a:pt x="104334" y="7657"/>
                    </a:lnTo>
                    <a:lnTo>
                      <a:pt x="107315" y="10720"/>
                    </a:lnTo>
                    <a:close/>
                    <a:moveTo>
                      <a:pt x="98372" y="12251"/>
                    </a:moveTo>
                    <a:lnTo>
                      <a:pt x="99862" y="10720"/>
                    </a:lnTo>
                    <a:lnTo>
                      <a:pt x="101353" y="13783"/>
                    </a:lnTo>
                    <a:lnTo>
                      <a:pt x="98372" y="12251"/>
                    </a:lnTo>
                    <a:close/>
                    <a:moveTo>
                      <a:pt x="102843" y="13783"/>
                    </a:moveTo>
                    <a:lnTo>
                      <a:pt x="95391" y="120986"/>
                    </a:lnTo>
                    <a:lnTo>
                      <a:pt x="90919" y="120986"/>
                    </a:lnTo>
                    <a:lnTo>
                      <a:pt x="98372" y="12251"/>
                    </a:lnTo>
                    <a:lnTo>
                      <a:pt x="102843" y="13783"/>
                    </a:lnTo>
                    <a:close/>
                    <a:moveTo>
                      <a:pt x="95391" y="120986"/>
                    </a:moveTo>
                    <a:lnTo>
                      <a:pt x="92410" y="120986"/>
                    </a:lnTo>
                    <a:lnTo>
                      <a:pt x="95391" y="120986"/>
                    </a:lnTo>
                    <a:close/>
                    <a:moveTo>
                      <a:pt x="95391" y="120986"/>
                    </a:moveTo>
                    <a:lnTo>
                      <a:pt x="90919" y="120986"/>
                    </a:lnTo>
                    <a:lnTo>
                      <a:pt x="95391" y="120986"/>
                    </a:lnTo>
                    <a:close/>
                    <a:moveTo>
                      <a:pt x="95391" y="120986"/>
                    </a:moveTo>
                    <a:lnTo>
                      <a:pt x="92410" y="120986"/>
                    </a:lnTo>
                    <a:lnTo>
                      <a:pt x="95391" y="120986"/>
                    </a:lnTo>
                    <a:close/>
                    <a:moveTo>
                      <a:pt x="95391" y="120986"/>
                    </a:moveTo>
                    <a:cubicBezTo>
                      <a:pt x="95391" y="120986"/>
                      <a:pt x="95391" y="122517"/>
                      <a:pt x="95391" y="122517"/>
                    </a:cubicBezTo>
                    <a:lnTo>
                      <a:pt x="90919" y="120986"/>
                    </a:lnTo>
                    <a:cubicBezTo>
                      <a:pt x="90919" y="120986"/>
                      <a:pt x="90919" y="120986"/>
                      <a:pt x="90919" y="120986"/>
                    </a:cubicBezTo>
                    <a:lnTo>
                      <a:pt x="95391" y="120986"/>
                    </a:lnTo>
                    <a:close/>
                    <a:moveTo>
                      <a:pt x="95391" y="122517"/>
                    </a:moveTo>
                    <a:cubicBezTo>
                      <a:pt x="93900" y="122517"/>
                      <a:pt x="93900" y="124049"/>
                      <a:pt x="93900" y="124049"/>
                    </a:cubicBezTo>
                    <a:lnTo>
                      <a:pt x="90919" y="122517"/>
                    </a:lnTo>
                    <a:cubicBezTo>
                      <a:pt x="90919" y="122517"/>
                      <a:pt x="90919" y="122517"/>
                      <a:pt x="90919" y="120986"/>
                    </a:cubicBezTo>
                    <a:lnTo>
                      <a:pt x="95391" y="122517"/>
                    </a:lnTo>
                    <a:close/>
                    <a:moveTo>
                      <a:pt x="93900" y="124049"/>
                    </a:moveTo>
                    <a:cubicBezTo>
                      <a:pt x="93900" y="127112"/>
                      <a:pt x="92410" y="128643"/>
                      <a:pt x="89429" y="130175"/>
                    </a:cubicBezTo>
                    <a:lnTo>
                      <a:pt x="87938" y="125580"/>
                    </a:lnTo>
                    <a:cubicBezTo>
                      <a:pt x="89429" y="125580"/>
                      <a:pt x="89429" y="124049"/>
                      <a:pt x="90919" y="122517"/>
                    </a:cubicBezTo>
                    <a:lnTo>
                      <a:pt x="93900" y="124049"/>
                    </a:lnTo>
                    <a:close/>
                    <a:moveTo>
                      <a:pt x="89429" y="130175"/>
                    </a:moveTo>
                    <a:lnTo>
                      <a:pt x="87938" y="130175"/>
                    </a:lnTo>
                    <a:lnTo>
                      <a:pt x="87938" y="128643"/>
                    </a:lnTo>
                    <a:lnTo>
                      <a:pt x="89429" y="130175"/>
                    </a:lnTo>
                    <a:close/>
                    <a:moveTo>
                      <a:pt x="87938" y="130175"/>
                    </a:moveTo>
                    <a:lnTo>
                      <a:pt x="19376" y="130175"/>
                    </a:lnTo>
                    <a:lnTo>
                      <a:pt x="19376" y="125580"/>
                    </a:lnTo>
                    <a:lnTo>
                      <a:pt x="87938" y="125580"/>
                    </a:lnTo>
                    <a:lnTo>
                      <a:pt x="87938" y="130175"/>
                    </a:lnTo>
                    <a:close/>
                    <a:moveTo>
                      <a:pt x="19376" y="130175"/>
                    </a:moveTo>
                    <a:lnTo>
                      <a:pt x="19376" y="128643"/>
                    </a:lnTo>
                    <a:lnTo>
                      <a:pt x="19376" y="130175"/>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sp>
            <p:nvSpPr>
              <p:cNvPr id="374" name="Freeform 1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DQAA3hUAAC8OAAD9FQAAAAAAACYAAAAIAAAA//////////8="/>
                  </a:ext>
                </a:extLst>
              </p:cNvSpPr>
              <p:nvPr/>
            </p:nvSpPr>
            <p:spPr>
              <a:xfrm>
                <a:off x="2201545" y="3554730"/>
                <a:ext cx="104140" cy="19685"/>
              </a:xfrm>
              <a:custGeom>
                <a:avLst/>
                <a:gdLst/>
                <a:ahLst/>
                <a:cxnLst/>
                <a:rect l="0" t="0" r="104140" b="19685"/>
                <a:pathLst>
                  <a:path w="104140" h="19685">
                    <a:moveTo>
                      <a:pt x="0" y="13628"/>
                    </a:moveTo>
                    <a:lnTo>
                      <a:pt x="0" y="19685"/>
                    </a:lnTo>
                    <a:lnTo>
                      <a:pt x="104140" y="19685"/>
                    </a:lnTo>
                    <a:lnTo>
                      <a:pt x="104140" y="13628"/>
                    </a:lnTo>
                    <a:cubicBezTo>
                      <a:pt x="75873" y="0"/>
                      <a:pt x="19340" y="1514"/>
                      <a:pt x="0" y="13628"/>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373" name="Freeform 1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JDQAA3hUAADIOAAABFgAAAAAAACYAAAAIAAAA//////////8="/>
                  </a:ext>
                </a:extLst>
              </p:cNvSpPr>
              <p:nvPr/>
            </p:nvSpPr>
            <p:spPr>
              <a:xfrm>
                <a:off x="2200275" y="3554730"/>
                <a:ext cx="107315" cy="22225"/>
              </a:xfrm>
              <a:custGeom>
                <a:avLst/>
                <a:gdLst/>
                <a:ahLst/>
                <a:cxnLst/>
                <a:rect l="0" t="0" r="107315" b="22225"/>
                <a:pathLst>
                  <a:path w="107315" h="22225">
                    <a:moveTo>
                      <a:pt x="4471" y="13335"/>
                    </a:moveTo>
                    <a:lnTo>
                      <a:pt x="4471" y="19261"/>
                    </a:lnTo>
                    <a:lnTo>
                      <a:pt x="0" y="19261"/>
                    </a:lnTo>
                    <a:lnTo>
                      <a:pt x="0" y="13335"/>
                    </a:lnTo>
                    <a:lnTo>
                      <a:pt x="4471" y="13335"/>
                    </a:lnTo>
                    <a:close/>
                    <a:moveTo>
                      <a:pt x="1490" y="22225"/>
                    </a:moveTo>
                    <a:lnTo>
                      <a:pt x="0" y="22225"/>
                    </a:lnTo>
                    <a:lnTo>
                      <a:pt x="0" y="19261"/>
                    </a:lnTo>
                    <a:lnTo>
                      <a:pt x="1490" y="19261"/>
                    </a:lnTo>
                    <a:lnTo>
                      <a:pt x="1490" y="22225"/>
                    </a:lnTo>
                    <a:close/>
                    <a:moveTo>
                      <a:pt x="1490" y="17780"/>
                    </a:moveTo>
                    <a:lnTo>
                      <a:pt x="105824" y="17780"/>
                    </a:lnTo>
                    <a:lnTo>
                      <a:pt x="105824" y="22225"/>
                    </a:lnTo>
                    <a:lnTo>
                      <a:pt x="1490" y="22225"/>
                    </a:lnTo>
                    <a:lnTo>
                      <a:pt x="1490" y="17780"/>
                    </a:lnTo>
                    <a:close/>
                    <a:moveTo>
                      <a:pt x="107315" y="19261"/>
                    </a:moveTo>
                    <a:lnTo>
                      <a:pt x="107315" y="22225"/>
                    </a:lnTo>
                    <a:lnTo>
                      <a:pt x="105824" y="22225"/>
                    </a:lnTo>
                    <a:lnTo>
                      <a:pt x="105824" y="19261"/>
                    </a:lnTo>
                    <a:lnTo>
                      <a:pt x="107315" y="19261"/>
                    </a:lnTo>
                    <a:close/>
                    <a:moveTo>
                      <a:pt x="104334" y="19261"/>
                    </a:moveTo>
                    <a:lnTo>
                      <a:pt x="104334" y="13335"/>
                    </a:lnTo>
                    <a:lnTo>
                      <a:pt x="107315" y="13335"/>
                    </a:lnTo>
                    <a:lnTo>
                      <a:pt x="107315" y="19261"/>
                    </a:lnTo>
                    <a:lnTo>
                      <a:pt x="104334" y="19261"/>
                    </a:lnTo>
                    <a:close/>
                    <a:moveTo>
                      <a:pt x="107315" y="11853"/>
                    </a:moveTo>
                    <a:lnTo>
                      <a:pt x="107315" y="13335"/>
                    </a:lnTo>
                    <a:lnTo>
                      <a:pt x="105824" y="13335"/>
                    </a:lnTo>
                    <a:lnTo>
                      <a:pt x="107315" y="11844"/>
                    </a:lnTo>
                    <a:close/>
                    <a:moveTo>
                      <a:pt x="104334" y="14816"/>
                    </a:moveTo>
                    <a:cubicBezTo>
                      <a:pt x="104334" y="14816"/>
                      <a:pt x="104334" y="14816"/>
                      <a:pt x="104334" y="14816"/>
                    </a:cubicBezTo>
                    <a:lnTo>
                      <a:pt x="107315" y="11835"/>
                    </a:lnTo>
                    <a:cubicBezTo>
                      <a:pt x="107315" y="11853"/>
                      <a:pt x="107315" y="11853"/>
                      <a:pt x="107315" y="11853"/>
                    </a:cubicBezTo>
                    <a:lnTo>
                      <a:pt x="104334" y="14834"/>
                    </a:lnTo>
                    <a:close/>
                    <a:moveTo>
                      <a:pt x="104334" y="14816"/>
                    </a:moveTo>
                    <a:lnTo>
                      <a:pt x="105824" y="14816"/>
                    </a:lnTo>
                    <a:lnTo>
                      <a:pt x="104334" y="14816"/>
                    </a:lnTo>
                    <a:lnTo>
                      <a:pt x="105824" y="13326"/>
                    </a:lnTo>
                    <a:lnTo>
                      <a:pt x="104334" y="14816"/>
                    </a:lnTo>
                    <a:close/>
                    <a:moveTo>
                      <a:pt x="104334" y="14816"/>
                    </a:moveTo>
                    <a:cubicBezTo>
                      <a:pt x="101353" y="13335"/>
                      <a:pt x="96881" y="11853"/>
                      <a:pt x="92410" y="10371"/>
                    </a:cubicBezTo>
                    <a:lnTo>
                      <a:pt x="92410" y="5926"/>
                    </a:lnTo>
                    <a:cubicBezTo>
                      <a:pt x="98372" y="7408"/>
                      <a:pt x="102843" y="8890"/>
                      <a:pt x="107315" y="11853"/>
                    </a:cubicBezTo>
                    <a:lnTo>
                      <a:pt x="104334" y="14834"/>
                    </a:lnTo>
                    <a:close/>
                    <a:moveTo>
                      <a:pt x="92410" y="10371"/>
                    </a:moveTo>
                    <a:cubicBezTo>
                      <a:pt x="86448" y="8890"/>
                      <a:pt x="81976" y="7408"/>
                      <a:pt x="76014" y="7408"/>
                    </a:cubicBezTo>
                    <a:lnTo>
                      <a:pt x="77505" y="2963"/>
                    </a:lnTo>
                    <a:cubicBezTo>
                      <a:pt x="81976" y="4445"/>
                      <a:pt x="87938" y="5926"/>
                      <a:pt x="92410" y="5926"/>
                    </a:cubicBezTo>
                    <a:lnTo>
                      <a:pt x="92410" y="10371"/>
                    </a:lnTo>
                    <a:close/>
                    <a:moveTo>
                      <a:pt x="76014" y="7408"/>
                    </a:moveTo>
                    <a:cubicBezTo>
                      <a:pt x="47695" y="2963"/>
                      <a:pt x="16395" y="7408"/>
                      <a:pt x="2980" y="14816"/>
                    </a:cubicBezTo>
                    <a:lnTo>
                      <a:pt x="0" y="11836"/>
                    </a:lnTo>
                    <a:cubicBezTo>
                      <a:pt x="14904" y="2963"/>
                      <a:pt x="47695" y="0"/>
                      <a:pt x="77505" y="2963"/>
                    </a:cubicBezTo>
                    <a:lnTo>
                      <a:pt x="76014" y="7408"/>
                    </a:lnTo>
                    <a:close/>
                    <a:moveTo>
                      <a:pt x="0" y="13335"/>
                    </a:moveTo>
                    <a:lnTo>
                      <a:pt x="0" y="11853"/>
                    </a:lnTo>
                    <a:lnTo>
                      <a:pt x="1490" y="13343"/>
                    </a:lnTo>
                    <a:lnTo>
                      <a:pt x="0" y="13343"/>
                    </a:lnTo>
                    <a:close/>
                  </a:path>
                </a:pathLst>
              </a:custGeom>
              <a:solidFill>
                <a:srgbClr val="23282B"/>
              </a:solidFill>
              <a:ln>
                <a:noFill/>
              </a:ln>
              <a:effectLst/>
            </p:spPr>
            <p:txBody>
              <a:bodyPr vert="horz" wrap="square" lIns="91440" tIns="45720" rIns="91440" bIns="45720" numCol="1" spcCol="215900" anchor="t"/>
              <a:lstStyle/>
              <a:p>
                <a:pPr>
                  <a:defRPr lang="en-us"/>
                </a:pPr>
                <a:endParaRPr/>
              </a:p>
            </p:txBody>
          </p:sp>
        </p:grpSp>
        <p:sp>
          <p:nvSpPr>
            <p:cNvPr id="371" name="Rectangle 192"/>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2CgAAeRcAAA4RAABnGgAAACAAACYAAAAIAAAA//////////8="/>
                </a:ext>
              </a:extLst>
            </p:cNvSpPr>
            <p:nvPr/>
          </p:nvSpPr>
          <p:spPr>
            <a:xfrm>
              <a:off x="1741170" y="3815715"/>
              <a:ext cx="1031240" cy="47625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600">
                  <a:solidFill>
                    <a:srgbClr val="000000"/>
                  </a:solidFill>
                </a:rPr>
                <a:t>LARGE STREET CONTAINERS can be used for the SEGREGATED COLLECTION of ANY FRACTION</a:t>
              </a:r>
              <a:endParaRPr lang="it-it">
                <a:latin typeface="Arial" pitchFamily="1" charset="0"/>
                <a:ea typeface="Calibri" pitchFamily="2" charset="0"/>
                <a:cs typeface="Arial" pitchFamily="1" charset="0"/>
              </a:endParaRPr>
            </a:p>
          </p:txBody>
        </p:sp>
        <p:sp>
          <p:nvSpPr>
            <p:cNvPr id="370" name="Rectangle 193"/>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8DAAAkRoAAKYPAAAbHAAAACAAACYAAAAIAAAA//////////8="/>
                </a:ext>
              </a:extLst>
            </p:cNvSpPr>
            <p:nvPr/>
          </p:nvSpPr>
          <p:spPr>
            <a:xfrm>
              <a:off x="1988820" y="4318635"/>
              <a:ext cx="554990" cy="25019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FRACTION</a:t>
              </a:r>
              <a:endParaRPr lang="it-it">
                <a:latin typeface="Arial" pitchFamily="1" charset="0"/>
                <a:ea typeface="Calibri" pitchFamily="2" charset="0"/>
                <a:cs typeface="Arial" pitchFamily="1" charset="0"/>
              </a:endParaRPr>
            </a:p>
          </p:txBody>
        </p:sp>
        <p:sp>
          <p:nvSpPr>
            <p:cNvPr id="369" name="Freeform 1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0BgAAWBYAALcMAAAMGAAAAAAAACYAAAAIAAAA//////////8="/>
                </a:ext>
              </a:extLst>
            </p:cNvSpPr>
            <p:nvPr/>
          </p:nvSpPr>
          <p:spPr>
            <a:xfrm>
              <a:off x="1089660" y="3632200"/>
              <a:ext cx="977265" cy="276860"/>
            </a:xfrm>
            <a:custGeom>
              <a:avLst/>
              <a:gdLst/>
              <a:ahLst/>
              <a:cxnLst/>
              <a:rect l="0" t="0" r="977265" b="276860"/>
              <a:pathLst>
                <a:path w="977265" h="276860">
                  <a:moveTo>
                    <a:pt x="0" y="276860"/>
                  </a:moveTo>
                  <a:cubicBezTo>
                    <a:pt x="488632" y="276860"/>
                    <a:pt x="488632" y="0"/>
                    <a:pt x="977265"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68" name="Freeform 1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3DAAANRYAAAwNAAB8FgAAAAAAACYAAAAIAAAA//////////8="/>
                </a:ext>
              </a:extLst>
            </p:cNvSpPr>
            <p:nvPr/>
          </p:nvSpPr>
          <p:spPr>
            <a:xfrm>
              <a:off x="2066925" y="3609975"/>
              <a:ext cx="53975" cy="45085"/>
            </a:xfrm>
            <a:custGeom>
              <a:avLst/>
              <a:gdLst/>
              <a:ahLst/>
              <a:cxnLst/>
              <a:rect l="0" t="0" r="53975" b="45085"/>
              <a:pathLst>
                <a:path w="53975" h="45085">
                  <a:moveTo>
                    <a:pt x="53975" y="22241"/>
                  </a:moveTo>
                  <a:lnTo>
                    <a:pt x="0" y="0"/>
                  </a:lnTo>
                  <a:lnTo>
                    <a:pt x="0" y="45085"/>
                  </a:lnTo>
                  <a:lnTo>
                    <a:pt x="53975" y="22241"/>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67" name="Rectangle 19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FAAAVhQAAAkWAAABFgAAAAAAACYAAAAIAAAA//////////8="/>
                </a:ext>
              </a:extLst>
            </p:cNvSpPr>
            <p:nvPr/>
          </p:nvSpPr>
          <p:spPr>
            <a:xfrm>
              <a:off x="3318510" y="3305810"/>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358" name="Group 19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0UAABXFAAAERYAAAkWAAAAAAAAJgAAAAgAAAD/////AAAAAA=="/>
                </a:ext>
              </a:extLst>
            </p:cNvGrpSpPr>
            <p:nvPr/>
          </p:nvGrpSpPr>
          <p:grpSpPr>
            <a:xfrm>
              <a:off x="3320415" y="3306445"/>
              <a:ext cx="266700" cy="275590"/>
              <a:chOff x="3320415" y="3306445"/>
              <a:chExt cx="266700" cy="275590"/>
            </a:xfrm>
          </p:grpSpPr>
          <p:sp>
            <p:nvSpPr>
              <p:cNvPr id="366" name="Freeform 1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6FAAAZBQAAAMWAAD7FQAAAAAAACYAAAAIAAAA//////////8="/>
                  </a:ext>
                </a:extLst>
              </p:cNvSpPr>
              <p:nvPr/>
            </p:nvSpPr>
            <p:spPr>
              <a:xfrm>
                <a:off x="3328670" y="3314700"/>
                <a:ext cx="249555" cy="258445"/>
              </a:xfrm>
              <a:custGeom>
                <a:avLst/>
                <a:gdLst/>
                <a:ahLst/>
                <a:cxnLst/>
                <a:rect l="0" t="0" r="249555" b="258445"/>
                <a:pathLst>
                  <a:path w="249555" h="258445">
                    <a:moveTo>
                      <a:pt x="53476" y="0"/>
                    </a:moveTo>
                    <a:cubicBezTo>
                      <a:pt x="196574" y="0"/>
                      <a:pt x="196574" y="0"/>
                      <a:pt x="196574" y="0"/>
                    </a:cubicBezTo>
                    <a:cubicBezTo>
                      <a:pt x="225787" y="0"/>
                      <a:pt x="249555" y="24613"/>
                      <a:pt x="249555" y="54868"/>
                    </a:cubicBezTo>
                    <a:cubicBezTo>
                      <a:pt x="249555" y="203576"/>
                      <a:pt x="249555" y="203576"/>
                      <a:pt x="249555" y="203576"/>
                    </a:cubicBezTo>
                    <a:cubicBezTo>
                      <a:pt x="249555" y="233831"/>
                      <a:pt x="225787" y="258445"/>
                      <a:pt x="196574" y="258445"/>
                    </a:cubicBezTo>
                    <a:cubicBezTo>
                      <a:pt x="53476" y="258445"/>
                      <a:pt x="53476" y="258445"/>
                      <a:pt x="53476" y="258445"/>
                    </a:cubicBezTo>
                    <a:cubicBezTo>
                      <a:pt x="24262" y="258445"/>
                      <a:pt x="0" y="233831"/>
                      <a:pt x="0" y="203576"/>
                    </a:cubicBezTo>
                    <a:cubicBezTo>
                      <a:pt x="0" y="54868"/>
                      <a:pt x="0" y="54868"/>
                      <a:pt x="0" y="54868"/>
                    </a:cubicBezTo>
                    <a:cubicBezTo>
                      <a:pt x="0" y="24613"/>
                      <a:pt x="24262" y="0"/>
                      <a:pt x="53476" y="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365" name="Freeform 1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IB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tFAAAVxQAABEWAAAJFgAAAAAAACYAAAAIAAAA//////////8="/>
                  </a:ext>
                </a:extLst>
              </p:cNvSpPr>
              <p:nvPr/>
            </p:nvSpPr>
            <p:spPr>
              <a:xfrm>
                <a:off x="3320415" y="3306445"/>
                <a:ext cx="266700" cy="275590"/>
              </a:xfrm>
              <a:custGeom>
                <a:avLst/>
                <a:gdLst/>
                <a:ahLst/>
                <a:cxnLst/>
                <a:rect l="0" t="0" r="266700" b="275590"/>
                <a:pathLst>
                  <a:path w="266700" h="275590">
                    <a:moveTo>
                      <a:pt x="204849" y="0"/>
                    </a:moveTo>
                    <a:cubicBezTo>
                      <a:pt x="133103" y="0"/>
                      <a:pt x="133103" y="0"/>
                      <a:pt x="133103" y="0"/>
                    </a:cubicBezTo>
                    <a:cubicBezTo>
                      <a:pt x="133103" y="17416"/>
                      <a:pt x="133103" y="17416"/>
                      <a:pt x="133103" y="17416"/>
                    </a:cubicBezTo>
                    <a:cubicBezTo>
                      <a:pt x="204849" y="17416"/>
                      <a:pt x="204849" y="17416"/>
                      <a:pt x="204849" y="17416"/>
                    </a:cubicBezTo>
                    <a:cubicBezTo>
                      <a:pt x="229095" y="17929"/>
                      <a:pt x="249382" y="38419"/>
                      <a:pt x="249382" y="63519"/>
                    </a:cubicBezTo>
                    <a:cubicBezTo>
                      <a:pt x="249382" y="212071"/>
                      <a:pt x="249382" y="212071"/>
                      <a:pt x="249382" y="212071"/>
                    </a:cubicBezTo>
                    <a:cubicBezTo>
                      <a:pt x="249382" y="237171"/>
                      <a:pt x="229095" y="257661"/>
                      <a:pt x="204849" y="257661"/>
                    </a:cubicBezTo>
                    <a:cubicBezTo>
                      <a:pt x="133103" y="257661"/>
                      <a:pt x="133103" y="257661"/>
                      <a:pt x="133103" y="257661"/>
                    </a:cubicBezTo>
                    <a:cubicBezTo>
                      <a:pt x="133103" y="275590"/>
                      <a:pt x="133103" y="275590"/>
                      <a:pt x="133103" y="275590"/>
                    </a:cubicBezTo>
                    <a:cubicBezTo>
                      <a:pt x="204849" y="275590"/>
                      <a:pt x="204849" y="275590"/>
                      <a:pt x="204849" y="275590"/>
                    </a:cubicBezTo>
                    <a:cubicBezTo>
                      <a:pt x="238496" y="275590"/>
                      <a:pt x="266205" y="246904"/>
                      <a:pt x="266700" y="212071"/>
                    </a:cubicBezTo>
                    <a:cubicBezTo>
                      <a:pt x="266700" y="63519"/>
                      <a:pt x="266700" y="63519"/>
                      <a:pt x="266700" y="63519"/>
                    </a:cubicBezTo>
                    <a:cubicBezTo>
                      <a:pt x="266205" y="28686"/>
                      <a:pt x="238496" y="0"/>
                      <a:pt x="204849" y="0"/>
                    </a:cubicBezTo>
                    <a:close/>
                    <a:moveTo>
                      <a:pt x="133103" y="0"/>
                    </a:moveTo>
                    <a:cubicBezTo>
                      <a:pt x="61851" y="0"/>
                      <a:pt x="61851" y="0"/>
                      <a:pt x="61851" y="0"/>
                    </a:cubicBezTo>
                    <a:cubicBezTo>
                      <a:pt x="27709" y="0"/>
                      <a:pt x="0" y="28686"/>
                      <a:pt x="0" y="63519"/>
                    </a:cubicBezTo>
                    <a:cubicBezTo>
                      <a:pt x="0" y="212071"/>
                      <a:pt x="0" y="212071"/>
                      <a:pt x="0" y="212071"/>
                    </a:cubicBezTo>
                    <a:cubicBezTo>
                      <a:pt x="0" y="246904"/>
                      <a:pt x="27709" y="275590"/>
                      <a:pt x="61851" y="275590"/>
                    </a:cubicBezTo>
                    <a:cubicBezTo>
                      <a:pt x="133103" y="275590"/>
                      <a:pt x="133103" y="275590"/>
                      <a:pt x="133103" y="275590"/>
                    </a:cubicBezTo>
                    <a:cubicBezTo>
                      <a:pt x="133103" y="257661"/>
                      <a:pt x="133103" y="257661"/>
                      <a:pt x="133103" y="257661"/>
                    </a:cubicBezTo>
                    <a:cubicBezTo>
                      <a:pt x="61851" y="257661"/>
                      <a:pt x="61851" y="257661"/>
                      <a:pt x="61851" y="257661"/>
                    </a:cubicBezTo>
                    <a:cubicBezTo>
                      <a:pt x="37110" y="257661"/>
                      <a:pt x="17318" y="237171"/>
                      <a:pt x="17318" y="212071"/>
                    </a:cubicBezTo>
                    <a:cubicBezTo>
                      <a:pt x="17318" y="63519"/>
                      <a:pt x="17318" y="63519"/>
                      <a:pt x="17318" y="63519"/>
                    </a:cubicBezTo>
                    <a:cubicBezTo>
                      <a:pt x="17318" y="38419"/>
                      <a:pt x="37110" y="17929"/>
                      <a:pt x="61851" y="17416"/>
                    </a:cubicBezTo>
                    <a:cubicBezTo>
                      <a:pt x="133103" y="17416"/>
                      <a:pt x="133103" y="17416"/>
                      <a:pt x="133103" y="17416"/>
                    </a:cubicBezTo>
                    <a:lnTo>
                      <a:pt x="133103"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64" name="Freeform 2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IB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FAAA2xQAAOwVAACcFQAAAAAAACYAAAAIAAAA//////////8="/>
                  </a:ext>
                </a:extLst>
              </p:cNvSpPr>
              <p:nvPr/>
            </p:nvSpPr>
            <p:spPr>
              <a:xfrm>
                <a:off x="3345180" y="3390265"/>
                <a:ext cx="218440" cy="122555"/>
              </a:xfrm>
              <a:custGeom>
                <a:avLst/>
                <a:gdLst/>
                <a:ahLst/>
                <a:cxnLst/>
                <a:rect l="0" t="0" r="218440" b="122555"/>
                <a:pathLst>
                  <a:path w="218440" h="122555">
                    <a:moveTo>
                      <a:pt x="204534" y="32720"/>
                    </a:moveTo>
                    <a:lnTo>
                      <a:pt x="188890" y="32720"/>
                    </a:lnTo>
                    <a:lnTo>
                      <a:pt x="188890" y="41049"/>
                    </a:lnTo>
                    <a:lnTo>
                      <a:pt x="199319" y="41049"/>
                    </a:lnTo>
                    <a:lnTo>
                      <a:pt x="199899" y="41049"/>
                    </a:lnTo>
                    <a:lnTo>
                      <a:pt x="199899" y="41644"/>
                    </a:lnTo>
                    <a:lnTo>
                      <a:pt x="200478" y="41644"/>
                    </a:lnTo>
                    <a:lnTo>
                      <a:pt x="200478" y="42239"/>
                    </a:lnTo>
                    <a:lnTo>
                      <a:pt x="201058" y="42239"/>
                    </a:lnTo>
                    <a:lnTo>
                      <a:pt x="206852" y="64252"/>
                    </a:lnTo>
                    <a:lnTo>
                      <a:pt x="206272" y="64847"/>
                    </a:lnTo>
                    <a:lnTo>
                      <a:pt x="205693" y="64847"/>
                    </a:lnTo>
                    <a:lnTo>
                      <a:pt x="205113" y="64847"/>
                    </a:lnTo>
                    <a:lnTo>
                      <a:pt x="188890" y="64847"/>
                    </a:lnTo>
                    <a:lnTo>
                      <a:pt x="188890" y="122555"/>
                    </a:lnTo>
                    <a:lnTo>
                      <a:pt x="197002" y="122555"/>
                    </a:lnTo>
                    <a:lnTo>
                      <a:pt x="197581" y="122555"/>
                    </a:lnTo>
                    <a:lnTo>
                      <a:pt x="198160" y="122555"/>
                    </a:lnTo>
                    <a:lnTo>
                      <a:pt x="198740" y="122555"/>
                    </a:lnTo>
                    <a:lnTo>
                      <a:pt x="199899" y="122555"/>
                    </a:lnTo>
                    <a:lnTo>
                      <a:pt x="200478" y="122555"/>
                    </a:lnTo>
                    <a:lnTo>
                      <a:pt x="201058" y="121960"/>
                    </a:lnTo>
                    <a:lnTo>
                      <a:pt x="201637" y="121960"/>
                    </a:lnTo>
                    <a:lnTo>
                      <a:pt x="202216" y="121960"/>
                    </a:lnTo>
                    <a:lnTo>
                      <a:pt x="202796" y="121960"/>
                    </a:lnTo>
                    <a:lnTo>
                      <a:pt x="203375" y="121365"/>
                    </a:lnTo>
                    <a:lnTo>
                      <a:pt x="203955" y="121365"/>
                    </a:lnTo>
                    <a:lnTo>
                      <a:pt x="204534" y="121365"/>
                    </a:lnTo>
                    <a:lnTo>
                      <a:pt x="205113" y="120770"/>
                    </a:lnTo>
                    <a:lnTo>
                      <a:pt x="205693" y="120770"/>
                    </a:lnTo>
                    <a:lnTo>
                      <a:pt x="205693" y="120175"/>
                    </a:lnTo>
                    <a:lnTo>
                      <a:pt x="206272" y="120175"/>
                    </a:lnTo>
                    <a:lnTo>
                      <a:pt x="206852" y="120175"/>
                    </a:lnTo>
                    <a:lnTo>
                      <a:pt x="206852" y="119580"/>
                    </a:lnTo>
                    <a:lnTo>
                      <a:pt x="207431" y="119580"/>
                    </a:lnTo>
                    <a:lnTo>
                      <a:pt x="208011" y="118985"/>
                    </a:lnTo>
                    <a:lnTo>
                      <a:pt x="208011" y="118390"/>
                    </a:lnTo>
                    <a:lnTo>
                      <a:pt x="208011" y="117795"/>
                    </a:lnTo>
                    <a:lnTo>
                      <a:pt x="208011" y="117200"/>
                    </a:lnTo>
                    <a:lnTo>
                      <a:pt x="208011" y="111846"/>
                    </a:lnTo>
                    <a:lnTo>
                      <a:pt x="215543" y="111846"/>
                    </a:lnTo>
                    <a:lnTo>
                      <a:pt x="216122" y="111846"/>
                    </a:lnTo>
                    <a:lnTo>
                      <a:pt x="216702" y="111846"/>
                    </a:lnTo>
                    <a:lnTo>
                      <a:pt x="216702" y="111251"/>
                    </a:lnTo>
                    <a:lnTo>
                      <a:pt x="217281" y="111251"/>
                    </a:lnTo>
                    <a:lnTo>
                      <a:pt x="217281" y="110656"/>
                    </a:lnTo>
                    <a:lnTo>
                      <a:pt x="217861" y="110656"/>
                    </a:lnTo>
                    <a:lnTo>
                      <a:pt x="217861" y="110061"/>
                    </a:lnTo>
                    <a:lnTo>
                      <a:pt x="217861" y="109466"/>
                    </a:lnTo>
                    <a:lnTo>
                      <a:pt x="218440" y="108871"/>
                    </a:lnTo>
                    <a:lnTo>
                      <a:pt x="218440" y="108276"/>
                    </a:lnTo>
                    <a:lnTo>
                      <a:pt x="218440" y="74960"/>
                    </a:lnTo>
                    <a:lnTo>
                      <a:pt x="206852" y="36290"/>
                    </a:lnTo>
                    <a:lnTo>
                      <a:pt x="206852" y="35695"/>
                    </a:lnTo>
                    <a:lnTo>
                      <a:pt x="206852" y="35100"/>
                    </a:lnTo>
                    <a:lnTo>
                      <a:pt x="206272" y="34505"/>
                    </a:lnTo>
                    <a:lnTo>
                      <a:pt x="206272" y="33910"/>
                    </a:lnTo>
                    <a:lnTo>
                      <a:pt x="205693" y="33315"/>
                    </a:lnTo>
                    <a:lnTo>
                      <a:pt x="205113" y="33315"/>
                    </a:lnTo>
                    <a:lnTo>
                      <a:pt x="205113" y="32720"/>
                    </a:lnTo>
                    <a:lnTo>
                      <a:pt x="204534" y="32720"/>
                    </a:lnTo>
                    <a:close/>
                    <a:moveTo>
                      <a:pt x="188890" y="32720"/>
                    </a:moveTo>
                    <a:lnTo>
                      <a:pt x="159919" y="32720"/>
                    </a:lnTo>
                    <a:lnTo>
                      <a:pt x="159919" y="10708"/>
                    </a:lnTo>
                    <a:lnTo>
                      <a:pt x="140219" y="0"/>
                    </a:lnTo>
                    <a:lnTo>
                      <a:pt x="6953" y="0"/>
                    </a:lnTo>
                    <a:lnTo>
                      <a:pt x="0" y="7139"/>
                    </a:lnTo>
                    <a:lnTo>
                      <a:pt x="0" y="111846"/>
                    </a:lnTo>
                    <a:lnTo>
                      <a:pt x="55045" y="111846"/>
                    </a:lnTo>
                    <a:lnTo>
                      <a:pt x="55045" y="117200"/>
                    </a:lnTo>
                    <a:lnTo>
                      <a:pt x="55045" y="117795"/>
                    </a:lnTo>
                    <a:lnTo>
                      <a:pt x="55045" y="118390"/>
                    </a:lnTo>
                    <a:lnTo>
                      <a:pt x="55045" y="118985"/>
                    </a:lnTo>
                    <a:lnTo>
                      <a:pt x="55624" y="118985"/>
                    </a:lnTo>
                    <a:lnTo>
                      <a:pt x="55624" y="119580"/>
                    </a:lnTo>
                    <a:lnTo>
                      <a:pt x="56203" y="119580"/>
                    </a:lnTo>
                    <a:lnTo>
                      <a:pt x="56783" y="119580"/>
                    </a:lnTo>
                    <a:lnTo>
                      <a:pt x="57362" y="120175"/>
                    </a:lnTo>
                    <a:lnTo>
                      <a:pt x="57942" y="120175"/>
                    </a:lnTo>
                    <a:lnTo>
                      <a:pt x="58521" y="120770"/>
                    </a:lnTo>
                    <a:lnTo>
                      <a:pt x="58521" y="121365"/>
                    </a:lnTo>
                    <a:lnTo>
                      <a:pt x="59100" y="121365"/>
                    </a:lnTo>
                    <a:lnTo>
                      <a:pt x="59680" y="121365"/>
                    </a:lnTo>
                    <a:lnTo>
                      <a:pt x="60259" y="121365"/>
                    </a:lnTo>
                    <a:lnTo>
                      <a:pt x="61418" y="121960"/>
                    </a:lnTo>
                    <a:lnTo>
                      <a:pt x="61998" y="121960"/>
                    </a:lnTo>
                    <a:lnTo>
                      <a:pt x="63156" y="122555"/>
                    </a:lnTo>
                    <a:lnTo>
                      <a:pt x="63736" y="122555"/>
                    </a:lnTo>
                    <a:lnTo>
                      <a:pt x="64315" y="122555"/>
                    </a:lnTo>
                    <a:lnTo>
                      <a:pt x="64895" y="122555"/>
                    </a:lnTo>
                    <a:lnTo>
                      <a:pt x="65474" y="122555"/>
                    </a:lnTo>
                    <a:lnTo>
                      <a:pt x="66053" y="122555"/>
                    </a:lnTo>
                    <a:lnTo>
                      <a:pt x="188890" y="122555"/>
                    </a:lnTo>
                    <a:lnTo>
                      <a:pt x="188890" y="64847"/>
                    </a:lnTo>
                    <a:lnTo>
                      <a:pt x="172087" y="64847"/>
                    </a:lnTo>
                    <a:lnTo>
                      <a:pt x="171507" y="64847"/>
                    </a:lnTo>
                    <a:lnTo>
                      <a:pt x="170928" y="64252"/>
                    </a:lnTo>
                    <a:lnTo>
                      <a:pt x="170928" y="42239"/>
                    </a:lnTo>
                    <a:lnTo>
                      <a:pt x="171507" y="41644"/>
                    </a:lnTo>
                    <a:lnTo>
                      <a:pt x="171507" y="41049"/>
                    </a:lnTo>
                    <a:lnTo>
                      <a:pt x="172087" y="41049"/>
                    </a:lnTo>
                    <a:lnTo>
                      <a:pt x="188890" y="41049"/>
                    </a:lnTo>
                    <a:lnTo>
                      <a:pt x="188890" y="3272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63" name="Oval 2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FAAAcRUAANUUAACyFQAAAAAAACYAAAAIAAAA//////////8="/>
                  </a:ext>
                </a:extLst>
              </p:cNvSpPr>
              <p:nvPr/>
            </p:nvSpPr>
            <p:spPr>
              <a:xfrm>
                <a:off x="3348355" y="3485515"/>
                <a:ext cx="38100"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62" name="Oval 2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FAAAcRUAABYVAACyFQAAAAAAACYAAAAIAAAA//////////8="/>
                  </a:ext>
                </a:extLst>
              </p:cNvSpPr>
              <p:nvPr/>
            </p:nvSpPr>
            <p:spPr>
              <a:xfrm>
                <a:off x="3389630" y="3485515"/>
                <a:ext cx="38100"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61" name="Oval 2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XFQAAexUAAMoVAACxFQAAAAAAACYAAAAIAAAA//////////8="/>
                  </a:ext>
                </a:extLst>
              </p:cNvSpPr>
              <p:nvPr/>
            </p:nvSpPr>
            <p:spPr>
              <a:xfrm>
                <a:off x="3509645" y="3491865"/>
                <a:ext cx="32385"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60" name="Freeform 2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aFAAAiRQAAKAVAADSFQAAAAAAACYAAAAIAAAA//////////8="/>
                  </a:ext>
                </a:extLst>
              </p:cNvSpPr>
              <p:nvPr/>
            </p:nvSpPr>
            <p:spPr>
              <a:xfrm>
                <a:off x="3389630" y="3338195"/>
                <a:ext cx="125730" cy="208915"/>
              </a:xfrm>
              <a:custGeom>
                <a:avLst/>
                <a:gdLst/>
                <a:ahLst/>
                <a:cxnLst/>
                <a:rect l="0" t="0" r="125730" b="208915"/>
                <a:pathLst>
                  <a:path w="125730" h="208915">
                    <a:moveTo>
                      <a:pt x="74543" y="152964"/>
                    </a:moveTo>
                    <a:cubicBezTo>
                      <a:pt x="53174" y="152964"/>
                      <a:pt x="53174" y="152964"/>
                      <a:pt x="53174" y="152964"/>
                    </a:cubicBezTo>
                    <a:cubicBezTo>
                      <a:pt x="53174" y="144238"/>
                      <a:pt x="55162" y="135512"/>
                      <a:pt x="59138" y="127299"/>
                    </a:cubicBezTo>
                    <a:cubicBezTo>
                      <a:pt x="63113" y="119086"/>
                      <a:pt x="68580" y="110873"/>
                      <a:pt x="76034" y="103174"/>
                    </a:cubicBezTo>
                    <a:cubicBezTo>
                      <a:pt x="78022" y="101121"/>
                      <a:pt x="80507" y="99067"/>
                      <a:pt x="83986" y="95474"/>
                    </a:cubicBezTo>
                    <a:cubicBezTo>
                      <a:pt x="96907" y="84695"/>
                      <a:pt x="102870" y="72889"/>
                      <a:pt x="102870" y="60056"/>
                    </a:cubicBezTo>
                    <a:cubicBezTo>
                      <a:pt x="102870" y="47737"/>
                      <a:pt x="99391" y="38497"/>
                      <a:pt x="92434" y="31311"/>
                    </a:cubicBezTo>
                    <a:cubicBezTo>
                      <a:pt x="85477" y="24638"/>
                      <a:pt x="76034" y="21045"/>
                      <a:pt x="63610" y="21045"/>
                    </a:cubicBezTo>
                    <a:cubicBezTo>
                      <a:pt x="50690" y="21045"/>
                      <a:pt x="40750" y="25151"/>
                      <a:pt x="33793" y="32851"/>
                    </a:cubicBezTo>
                    <a:cubicBezTo>
                      <a:pt x="26836" y="40551"/>
                      <a:pt x="22860" y="51843"/>
                      <a:pt x="22363" y="66216"/>
                    </a:cubicBezTo>
                    <a:cubicBezTo>
                      <a:pt x="0" y="66216"/>
                      <a:pt x="0" y="66216"/>
                      <a:pt x="0" y="66216"/>
                    </a:cubicBezTo>
                    <a:cubicBezTo>
                      <a:pt x="497" y="46197"/>
                      <a:pt x="6460" y="30284"/>
                      <a:pt x="18387" y="17965"/>
                    </a:cubicBezTo>
                    <a:cubicBezTo>
                      <a:pt x="30314" y="6159"/>
                      <a:pt x="45720" y="0"/>
                      <a:pt x="65101" y="0"/>
                    </a:cubicBezTo>
                    <a:cubicBezTo>
                      <a:pt x="82992" y="0"/>
                      <a:pt x="97403" y="5646"/>
                      <a:pt x="108833" y="16939"/>
                    </a:cubicBezTo>
                    <a:cubicBezTo>
                      <a:pt x="119767" y="28231"/>
                      <a:pt x="125730" y="42604"/>
                      <a:pt x="125730" y="60569"/>
                    </a:cubicBezTo>
                    <a:cubicBezTo>
                      <a:pt x="125730" y="78022"/>
                      <a:pt x="117282" y="93421"/>
                      <a:pt x="100882" y="107793"/>
                    </a:cubicBezTo>
                    <a:cubicBezTo>
                      <a:pt x="99391" y="108820"/>
                      <a:pt x="97900" y="109847"/>
                      <a:pt x="97403" y="110873"/>
                    </a:cubicBezTo>
                    <a:cubicBezTo>
                      <a:pt x="88955" y="117546"/>
                      <a:pt x="83489" y="124733"/>
                      <a:pt x="80010" y="130892"/>
                    </a:cubicBezTo>
                    <a:cubicBezTo>
                      <a:pt x="76531" y="137565"/>
                      <a:pt x="75040" y="144751"/>
                      <a:pt x="74543" y="152964"/>
                    </a:cubicBezTo>
                    <a:close/>
                    <a:moveTo>
                      <a:pt x="53174" y="208915"/>
                    </a:moveTo>
                    <a:cubicBezTo>
                      <a:pt x="53174" y="171443"/>
                      <a:pt x="53174" y="171443"/>
                      <a:pt x="53174" y="171443"/>
                    </a:cubicBezTo>
                    <a:cubicBezTo>
                      <a:pt x="74543" y="171443"/>
                      <a:pt x="74543" y="171443"/>
                      <a:pt x="74543" y="171443"/>
                    </a:cubicBezTo>
                    <a:cubicBezTo>
                      <a:pt x="74543" y="208915"/>
                      <a:pt x="74543" y="208915"/>
                      <a:pt x="74543" y="208915"/>
                    </a:cubicBezTo>
                    <a:lnTo>
                      <a:pt x="53174" y="208915"/>
                    </a:lnTo>
                    <a:close/>
                  </a:path>
                </a:pathLst>
              </a:custGeom>
              <a:noFill/>
              <a:ln w="171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59" name="Freeform 2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aFAAAiRQAAKAVAADSFQAAAAAAACYAAAAIAAAA//////////8="/>
                  </a:ext>
                </a:extLst>
              </p:cNvSpPr>
              <p:nvPr/>
            </p:nvSpPr>
            <p:spPr>
              <a:xfrm>
                <a:off x="3389630" y="3338195"/>
                <a:ext cx="125730" cy="208915"/>
              </a:xfrm>
              <a:custGeom>
                <a:avLst/>
                <a:gdLst/>
                <a:ahLst/>
                <a:cxnLst/>
                <a:rect l="0" t="0" r="125730" b="208915"/>
                <a:pathLst>
                  <a:path w="125730" h="208915">
                    <a:moveTo>
                      <a:pt x="74543" y="152964"/>
                    </a:moveTo>
                    <a:cubicBezTo>
                      <a:pt x="53174" y="152964"/>
                      <a:pt x="53174" y="152964"/>
                      <a:pt x="53174" y="152964"/>
                    </a:cubicBezTo>
                    <a:cubicBezTo>
                      <a:pt x="53174" y="144238"/>
                      <a:pt x="55162" y="135512"/>
                      <a:pt x="59138" y="127299"/>
                    </a:cubicBezTo>
                    <a:cubicBezTo>
                      <a:pt x="63113" y="119086"/>
                      <a:pt x="68580" y="110873"/>
                      <a:pt x="76034" y="103174"/>
                    </a:cubicBezTo>
                    <a:cubicBezTo>
                      <a:pt x="78022" y="101121"/>
                      <a:pt x="80507" y="99067"/>
                      <a:pt x="83986" y="95474"/>
                    </a:cubicBezTo>
                    <a:cubicBezTo>
                      <a:pt x="96907" y="84695"/>
                      <a:pt x="102870" y="72889"/>
                      <a:pt x="102870" y="60056"/>
                    </a:cubicBezTo>
                    <a:cubicBezTo>
                      <a:pt x="102870" y="47737"/>
                      <a:pt x="99391" y="38497"/>
                      <a:pt x="92434" y="31311"/>
                    </a:cubicBezTo>
                    <a:cubicBezTo>
                      <a:pt x="85477" y="24638"/>
                      <a:pt x="76034" y="21045"/>
                      <a:pt x="63610" y="21045"/>
                    </a:cubicBezTo>
                    <a:cubicBezTo>
                      <a:pt x="50690" y="21045"/>
                      <a:pt x="40750" y="25151"/>
                      <a:pt x="33793" y="32851"/>
                    </a:cubicBezTo>
                    <a:cubicBezTo>
                      <a:pt x="26836" y="40551"/>
                      <a:pt x="22860" y="51843"/>
                      <a:pt x="22363" y="66216"/>
                    </a:cubicBezTo>
                    <a:cubicBezTo>
                      <a:pt x="0" y="66216"/>
                      <a:pt x="0" y="66216"/>
                      <a:pt x="0" y="66216"/>
                    </a:cubicBezTo>
                    <a:cubicBezTo>
                      <a:pt x="497" y="46197"/>
                      <a:pt x="6460" y="30284"/>
                      <a:pt x="18387" y="17965"/>
                    </a:cubicBezTo>
                    <a:cubicBezTo>
                      <a:pt x="30314" y="6159"/>
                      <a:pt x="45720" y="0"/>
                      <a:pt x="65101" y="0"/>
                    </a:cubicBezTo>
                    <a:cubicBezTo>
                      <a:pt x="82992" y="0"/>
                      <a:pt x="97403" y="5646"/>
                      <a:pt x="108833" y="16939"/>
                    </a:cubicBezTo>
                    <a:cubicBezTo>
                      <a:pt x="119767" y="28231"/>
                      <a:pt x="125730" y="42604"/>
                      <a:pt x="125730" y="60569"/>
                    </a:cubicBezTo>
                    <a:cubicBezTo>
                      <a:pt x="125730" y="78022"/>
                      <a:pt x="117282" y="93421"/>
                      <a:pt x="100882" y="107793"/>
                    </a:cubicBezTo>
                    <a:cubicBezTo>
                      <a:pt x="99391" y="108820"/>
                      <a:pt x="97900" y="109847"/>
                      <a:pt x="97403" y="110873"/>
                    </a:cubicBezTo>
                    <a:cubicBezTo>
                      <a:pt x="88955" y="117546"/>
                      <a:pt x="83489" y="124733"/>
                      <a:pt x="80010" y="130892"/>
                    </a:cubicBezTo>
                    <a:cubicBezTo>
                      <a:pt x="76531" y="137565"/>
                      <a:pt x="75040" y="144751"/>
                      <a:pt x="74543" y="152964"/>
                    </a:cubicBezTo>
                    <a:close/>
                    <a:moveTo>
                      <a:pt x="53174" y="208915"/>
                    </a:moveTo>
                    <a:cubicBezTo>
                      <a:pt x="53174" y="171443"/>
                      <a:pt x="53174" y="171443"/>
                      <a:pt x="53174" y="171443"/>
                    </a:cubicBezTo>
                    <a:cubicBezTo>
                      <a:pt x="74543" y="171443"/>
                      <a:pt x="74543" y="171443"/>
                      <a:pt x="74543" y="171443"/>
                    </a:cubicBezTo>
                    <a:cubicBezTo>
                      <a:pt x="74543" y="208915"/>
                      <a:pt x="74543" y="208915"/>
                      <a:pt x="74543" y="208915"/>
                    </a:cubicBezTo>
                    <a:lnTo>
                      <a:pt x="53174" y="208915"/>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grpSp>
        <p:sp>
          <p:nvSpPr>
            <p:cNvPr id="357" name="Freeform 2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zDgAAwxAAABYUAABYFgAAAAAAACYAAAAIAAAA//////////8="/>
                </a:ext>
              </a:extLst>
            </p:cNvSpPr>
            <p:nvPr/>
          </p:nvSpPr>
          <p:spPr>
            <a:xfrm>
              <a:off x="2389505" y="2724785"/>
              <a:ext cx="875665" cy="907415"/>
            </a:xfrm>
            <a:custGeom>
              <a:avLst/>
              <a:gdLst/>
              <a:ahLst/>
              <a:cxnLst/>
              <a:rect l="0" t="0" r="875665" b="907415"/>
              <a:pathLst>
                <a:path w="875665" h="907415">
                  <a:moveTo>
                    <a:pt x="0" y="907415"/>
                  </a:moveTo>
                  <a:cubicBezTo>
                    <a:pt x="435231" y="907415"/>
                    <a:pt x="435231" y="0"/>
                    <a:pt x="875665"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56" name="Freeform 2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FAAAoRAAAGoUAADmEAAAAAAAACYAAAAIAAAA//////////8="/>
                </a:ext>
              </a:extLst>
            </p:cNvSpPr>
            <p:nvPr/>
          </p:nvSpPr>
          <p:spPr>
            <a:xfrm>
              <a:off x="3265170" y="2703195"/>
              <a:ext cx="53340" cy="43815"/>
            </a:xfrm>
            <a:custGeom>
              <a:avLst/>
              <a:gdLst/>
              <a:ahLst/>
              <a:cxnLst/>
              <a:rect l="0" t="0" r="53340" b="43815"/>
              <a:pathLst>
                <a:path w="53340" h="43815">
                  <a:moveTo>
                    <a:pt x="53340" y="21907"/>
                  </a:moveTo>
                  <a:lnTo>
                    <a:pt x="0" y="0"/>
                  </a:lnTo>
                  <a:lnTo>
                    <a:pt x="0" y="43815"/>
                  </a:lnTo>
                  <a:lnTo>
                    <a:pt x="53340"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55" name="Rectangle 20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kCwAAACEAAIINAACsIgAAAAAAACYAAAAIAAAA//////////8="/>
                </a:ext>
              </a:extLst>
            </p:cNvSpPr>
            <p:nvPr/>
          </p:nvSpPr>
          <p:spPr>
            <a:xfrm>
              <a:off x="1932940" y="5364480"/>
              <a:ext cx="262890" cy="27178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345" name="Group 20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YLAAADIQAAiQ0AALMiAAAAAAAAJgAAAAgAAAD/////AAAAAA=="/>
                </a:ext>
              </a:extLst>
            </p:cNvGrpSpPr>
            <p:nvPr/>
          </p:nvGrpSpPr>
          <p:grpSpPr>
            <a:xfrm>
              <a:off x="1934210" y="5366385"/>
              <a:ext cx="266065" cy="274320"/>
              <a:chOff x="1934210" y="5366385"/>
              <a:chExt cx="266065" cy="274320"/>
            </a:xfrm>
          </p:grpSpPr>
          <p:sp>
            <p:nvSpPr>
              <p:cNvPr id="354" name="Freeform 2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zCwAAESEAAHsNAAClIgAAAAAAACYAAAAIAAAA//////////8="/>
                  </a:ext>
                </a:extLst>
              </p:cNvSpPr>
              <p:nvPr/>
            </p:nvSpPr>
            <p:spPr>
              <a:xfrm>
                <a:off x="1942465" y="5375275"/>
                <a:ext cx="248920" cy="256540"/>
              </a:xfrm>
              <a:custGeom>
                <a:avLst/>
                <a:gdLst/>
                <a:ahLst/>
                <a:cxnLst/>
                <a:rect l="0" t="0" r="248920" b="256540"/>
                <a:pathLst>
                  <a:path w="248920" h="256540">
                    <a:moveTo>
                      <a:pt x="53340" y="0"/>
                    </a:moveTo>
                    <a:cubicBezTo>
                      <a:pt x="196074" y="0"/>
                      <a:pt x="196074" y="0"/>
                      <a:pt x="196074" y="0"/>
                    </a:cubicBezTo>
                    <a:cubicBezTo>
                      <a:pt x="225213" y="0"/>
                      <a:pt x="248920" y="24941"/>
                      <a:pt x="248920" y="54973"/>
                    </a:cubicBezTo>
                    <a:cubicBezTo>
                      <a:pt x="248920" y="202076"/>
                      <a:pt x="248920" y="202076"/>
                      <a:pt x="248920" y="202076"/>
                    </a:cubicBezTo>
                    <a:cubicBezTo>
                      <a:pt x="248920" y="232108"/>
                      <a:pt x="225213" y="256540"/>
                      <a:pt x="196074" y="256540"/>
                    </a:cubicBezTo>
                    <a:cubicBezTo>
                      <a:pt x="53340" y="256540"/>
                      <a:pt x="53340" y="256540"/>
                      <a:pt x="53340" y="256540"/>
                    </a:cubicBezTo>
                    <a:cubicBezTo>
                      <a:pt x="24201" y="256540"/>
                      <a:pt x="0" y="232108"/>
                      <a:pt x="0" y="202076"/>
                    </a:cubicBezTo>
                    <a:cubicBezTo>
                      <a:pt x="0" y="54973"/>
                      <a:pt x="0" y="54973"/>
                      <a:pt x="0" y="54973"/>
                    </a:cubicBezTo>
                    <a:cubicBezTo>
                      <a:pt x="0" y="24941"/>
                      <a:pt x="24201" y="0"/>
                      <a:pt x="53340"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353" name="Freeform 2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CwAAAyEAAIkNAACzIgAAAAAAACYAAAAIAAAA//////////8="/>
                  </a:ext>
                </a:extLst>
              </p:cNvSpPr>
              <p:nvPr/>
            </p:nvSpPr>
            <p:spPr>
              <a:xfrm>
                <a:off x="1934210" y="5366385"/>
                <a:ext cx="266065" cy="274320"/>
              </a:xfrm>
              <a:custGeom>
                <a:avLst/>
                <a:gdLst/>
                <a:ahLst/>
                <a:cxnLst/>
                <a:rect l="0" t="0" r="266065" b="274320"/>
                <a:pathLst>
                  <a:path w="266065" h="274320">
                    <a:moveTo>
                      <a:pt x="204361" y="0"/>
                    </a:moveTo>
                    <a:cubicBezTo>
                      <a:pt x="61703" y="0"/>
                      <a:pt x="61703" y="0"/>
                      <a:pt x="61703" y="0"/>
                    </a:cubicBezTo>
                    <a:cubicBezTo>
                      <a:pt x="27643" y="0"/>
                      <a:pt x="0" y="28501"/>
                      <a:pt x="0" y="63618"/>
                    </a:cubicBezTo>
                    <a:cubicBezTo>
                      <a:pt x="0" y="210702"/>
                      <a:pt x="0" y="210702"/>
                      <a:pt x="0" y="210702"/>
                    </a:cubicBezTo>
                    <a:cubicBezTo>
                      <a:pt x="0" y="245310"/>
                      <a:pt x="27643" y="273811"/>
                      <a:pt x="61703" y="274320"/>
                    </a:cubicBezTo>
                    <a:cubicBezTo>
                      <a:pt x="204361" y="274320"/>
                      <a:pt x="204361" y="274320"/>
                      <a:pt x="204361" y="274320"/>
                    </a:cubicBezTo>
                    <a:cubicBezTo>
                      <a:pt x="237928" y="273811"/>
                      <a:pt x="265571" y="245310"/>
                      <a:pt x="266065" y="210702"/>
                    </a:cubicBezTo>
                    <a:cubicBezTo>
                      <a:pt x="266065" y="63618"/>
                      <a:pt x="266065" y="63618"/>
                      <a:pt x="266065" y="63618"/>
                    </a:cubicBezTo>
                    <a:cubicBezTo>
                      <a:pt x="265571" y="28501"/>
                      <a:pt x="237928" y="0"/>
                      <a:pt x="204361" y="0"/>
                    </a:cubicBezTo>
                    <a:close/>
                    <a:moveTo>
                      <a:pt x="61703" y="17813"/>
                    </a:moveTo>
                    <a:cubicBezTo>
                      <a:pt x="204361" y="17813"/>
                      <a:pt x="204361" y="17813"/>
                      <a:pt x="204361" y="17813"/>
                    </a:cubicBezTo>
                    <a:cubicBezTo>
                      <a:pt x="228549" y="17813"/>
                      <a:pt x="248788" y="38171"/>
                      <a:pt x="248788" y="63618"/>
                    </a:cubicBezTo>
                    <a:cubicBezTo>
                      <a:pt x="248788" y="210702"/>
                      <a:pt x="248788" y="210702"/>
                      <a:pt x="248788" y="210702"/>
                    </a:cubicBezTo>
                    <a:cubicBezTo>
                      <a:pt x="248788" y="235640"/>
                      <a:pt x="228549" y="256507"/>
                      <a:pt x="204361" y="256507"/>
                    </a:cubicBezTo>
                    <a:cubicBezTo>
                      <a:pt x="61703" y="256507"/>
                      <a:pt x="61703" y="256507"/>
                      <a:pt x="61703" y="256507"/>
                    </a:cubicBezTo>
                    <a:cubicBezTo>
                      <a:pt x="37022" y="256507"/>
                      <a:pt x="17276" y="235640"/>
                      <a:pt x="17276" y="210702"/>
                    </a:cubicBezTo>
                    <a:cubicBezTo>
                      <a:pt x="17276" y="63618"/>
                      <a:pt x="17276" y="63618"/>
                      <a:pt x="17276" y="63618"/>
                    </a:cubicBezTo>
                    <a:cubicBezTo>
                      <a:pt x="17276" y="38171"/>
                      <a:pt x="37022" y="17813"/>
                      <a:pt x="61703" y="17813"/>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52" name="Freeform 2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LDAAAkSEAAGYNAAAPIgAAAAAAACYAAAAIAAAA//////////8="/>
                  </a:ext>
                </a:extLst>
              </p:cNvSpPr>
              <p:nvPr/>
            </p:nvSpPr>
            <p:spPr>
              <a:xfrm>
                <a:off x="1957705" y="5456555"/>
                <a:ext cx="220345" cy="80010"/>
              </a:xfrm>
              <a:custGeom>
                <a:avLst/>
                <a:gdLst/>
                <a:ahLst/>
                <a:cxnLst/>
                <a:rect l="0" t="0" r="220345" b="80010"/>
                <a:pathLst>
                  <a:path w="220345" h="80010">
                    <a:moveTo>
                      <a:pt x="146237" y="74914"/>
                    </a:moveTo>
                    <a:cubicBezTo>
                      <a:pt x="48416" y="74914"/>
                      <a:pt x="48416" y="74914"/>
                      <a:pt x="48416" y="74914"/>
                    </a:cubicBezTo>
                    <a:cubicBezTo>
                      <a:pt x="46934" y="74914"/>
                      <a:pt x="46440" y="72875"/>
                      <a:pt x="46440" y="71346"/>
                    </a:cubicBezTo>
                    <a:cubicBezTo>
                      <a:pt x="46440" y="56568"/>
                      <a:pt x="37547" y="48923"/>
                      <a:pt x="26184" y="48923"/>
                    </a:cubicBezTo>
                    <a:cubicBezTo>
                      <a:pt x="16797" y="48923"/>
                      <a:pt x="6916" y="57077"/>
                      <a:pt x="6916" y="67270"/>
                    </a:cubicBezTo>
                    <a:cubicBezTo>
                      <a:pt x="6916" y="68289"/>
                      <a:pt x="1482" y="63193"/>
                      <a:pt x="0" y="63193"/>
                    </a:cubicBezTo>
                    <a:cubicBezTo>
                      <a:pt x="1976" y="29558"/>
                      <a:pt x="1976" y="29558"/>
                      <a:pt x="1976" y="29558"/>
                    </a:cubicBezTo>
                    <a:cubicBezTo>
                      <a:pt x="37547" y="2548"/>
                      <a:pt x="37547" y="2548"/>
                      <a:pt x="37547" y="2548"/>
                    </a:cubicBezTo>
                    <a:cubicBezTo>
                      <a:pt x="39523" y="1529"/>
                      <a:pt x="40511" y="1529"/>
                      <a:pt x="42488" y="1529"/>
                    </a:cubicBezTo>
                    <a:cubicBezTo>
                      <a:pt x="64720" y="0"/>
                      <a:pt x="84976" y="0"/>
                      <a:pt x="107208" y="2038"/>
                    </a:cubicBezTo>
                    <a:cubicBezTo>
                      <a:pt x="109184" y="2548"/>
                      <a:pt x="110172" y="2548"/>
                      <a:pt x="111654" y="3567"/>
                    </a:cubicBezTo>
                    <a:cubicBezTo>
                      <a:pt x="146237" y="29558"/>
                      <a:pt x="146237" y="29558"/>
                      <a:pt x="146237" y="29558"/>
                    </a:cubicBezTo>
                    <a:cubicBezTo>
                      <a:pt x="166987" y="33125"/>
                      <a:pt x="189220" y="34654"/>
                      <a:pt x="208981" y="40260"/>
                    </a:cubicBezTo>
                    <a:cubicBezTo>
                      <a:pt x="213428" y="41789"/>
                      <a:pt x="213922" y="48923"/>
                      <a:pt x="212440" y="54529"/>
                    </a:cubicBezTo>
                    <a:cubicBezTo>
                      <a:pt x="212440" y="54529"/>
                      <a:pt x="212440" y="54529"/>
                      <a:pt x="212440" y="54529"/>
                    </a:cubicBezTo>
                    <a:cubicBezTo>
                      <a:pt x="214910" y="55548"/>
                      <a:pt x="220345" y="54019"/>
                      <a:pt x="220345" y="58096"/>
                    </a:cubicBezTo>
                    <a:cubicBezTo>
                      <a:pt x="220345" y="63702"/>
                      <a:pt x="219850" y="66760"/>
                      <a:pt x="210464" y="67270"/>
                    </a:cubicBezTo>
                    <a:cubicBezTo>
                      <a:pt x="210464" y="67270"/>
                      <a:pt x="210464" y="67270"/>
                      <a:pt x="210464" y="67270"/>
                    </a:cubicBezTo>
                    <a:cubicBezTo>
                      <a:pt x="209970" y="69308"/>
                      <a:pt x="207993" y="70837"/>
                      <a:pt x="205523" y="70837"/>
                    </a:cubicBezTo>
                    <a:cubicBezTo>
                      <a:pt x="193172" y="71856"/>
                      <a:pt x="193172" y="71856"/>
                      <a:pt x="193172" y="71856"/>
                    </a:cubicBezTo>
                    <a:cubicBezTo>
                      <a:pt x="192184" y="71856"/>
                      <a:pt x="190702" y="70837"/>
                      <a:pt x="190702" y="69308"/>
                    </a:cubicBezTo>
                    <a:cubicBezTo>
                      <a:pt x="190702" y="66250"/>
                      <a:pt x="190702" y="63702"/>
                      <a:pt x="190208" y="61664"/>
                    </a:cubicBezTo>
                    <a:cubicBezTo>
                      <a:pt x="189220" y="58606"/>
                      <a:pt x="188231" y="56568"/>
                      <a:pt x="186749" y="54529"/>
                    </a:cubicBezTo>
                    <a:cubicBezTo>
                      <a:pt x="186749" y="54529"/>
                      <a:pt x="186749" y="54529"/>
                      <a:pt x="186749" y="54529"/>
                    </a:cubicBezTo>
                    <a:cubicBezTo>
                      <a:pt x="183291" y="50452"/>
                      <a:pt x="178350" y="48414"/>
                      <a:pt x="171928" y="48414"/>
                    </a:cubicBezTo>
                    <a:cubicBezTo>
                      <a:pt x="162541" y="48414"/>
                      <a:pt x="156118" y="53510"/>
                      <a:pt x="153154" y="60135"/>
                    </a:cubicBezTo>
                    <a:cubicBezTo>
                      <a:pt x="153154" y="60135"/>
                      <a:pt x="153154" y="60135"/>
                      <a:pt x="153154" y="60135"/>
                    </a:cubicBezTo>
                    <a:cubicBezTo>
                      <a:pt x="152660" y="61154"/>
                      <a:pt x="152166" y="62173"/>
                      <a:pt x="151672" y="63193"/>
                    </a:cubicBezTo>
                    <a:cubicBezTo>
                      <a:pt x="151672" y="63193"/>
                      <a:pt x="151672" y="63702"/>
                      <a:pt x="151672" y="63702"/>
                    </a:cubicBezTo>
                    <a:cubicBezTo>
                      <a:pt x="151672" y="63702"/>
                      <a:pt x="151672" y="63702"/>
                      <a:pt x="151672" y="63702"/>
                    </a:cubicBezTo>
                    <a:cubicBezTo>
                      <a:pt x="151672" y="63702"/>
                      <a:pt x="151672" y="64212"/>
                      <a:pt x="151672" y="64212"/>
                    </a:cubicBezTo>
                    <a:cubicBezTo>
                      <a:pt x="150684" y="66760"/>
                      <a:pt x="150684" y="69308"/>
                      <a:pt x="150684" y="71856"/>
                    </a:cubicBezTo>
                    <a:cubicBezTo>
                      <a:pt x="150684" y="71856"/>
                      <a:pt x="150684" y="72366"/>
                      <a:pt x="150684" y="72366"/>
                    </a:cubicBezTo>
                    <a:cubicBezTo>
                      <a:pt x="150684" y="72366"/>
                      <a:pt x="150684" y="72366"/>
                      <a:pt x="150684" y="72875"/>
                    </a:cubicBezTo>
                    <a:cubicBezTo>
                      <a:pt x="149696" y="74914"/>
                      <a:pt x="148708" y="77462"/>
                      <a:pt x="148214" y="79500"/>
                    </a:cubicBezTo>
                    <a:cubicBezTo>
                      <a:pt x="147720" y="80010"/>
                      <a:pt x="147226" y="80010"/>
                      <a:pt x="147226" y="79500"/>
                    </a:cubicBezTo>
                    <a:cubicBezTo>
                      <a:pt x="147720" y="77972"/>
                      <a:pt x="148214" y="75423"/>
                      <a:pt x="146237" y="74914"/>
                    </a:cubicBezTo>
                    <a:close/>
                    <a:moveTo>
                      <a:pt x="66696" y="7644"/>
                    </a:moveTo>
                    <a:cubicBezTo>
                      <a:pt x="46934" y="8154"/>
                      <a:pt x="46934" y="8154"/>
                      <a:pt x="46934" y="8154"/>
                    </a:cubicBezTo>
                    <a:cubicBezTo>
                      <a:pt x="46440" y="8154"/>
                      <a:pt x="45452" y="8664"/>
                      <a:pt x="44958" y="9173"/>
                    </a:cubicBezTo>
                    <a:cubicBezTo>
                      <a:pt x="18773" y="28539"/>
                      <a:pt x="18773" y="28539"/>
                      <a:pt x="18773" y="28539"/>
                    </a:cubicBezTo>
                    <a:cubicBezTo>
                      <a:pt x="66696" y="29048"/>
                      <a:pt x="66696" y="29048"/>
                      <a:pt x="66696" y="29048"/>
                    </a:cubicBezTo>
                    <a:cubicBezTo>
                      <a:pt x="66696" y="7644"/>
                      <a:pt x="66696" y="7644"/>
                      <a:pt x="66696" y="7644"/>
                    </a:cubicBezTo>
                    <a:close/>
                    <a:moveTo>
                      <a:pt x="135368" y="31087"/>
                    </a:moveTo>
                    <a:cubicBezTo>
                      <a:pt x="107702" y="10192"/>
                      <a:pt x="107702" y="10192"/>
                      <a:pt x="107702" y="10192"/>
                    </a:cubicBezTo>
                    <a:cubicBezTo>
                      <a:pt x="106714" y="9173"/>
                      <a:pt x="105726" y="9173"/>
                      <a:pt x="104243" y="9173"/>
                    </a:cubicBezTo>
                    <a:cubicBezTo>
                      <a:pt x="93868" y="8154"/>
                      <a:pt x="84976" y="7135"/>
                      <a:pt x="74107" y="7644"/>
                    </a:cubicBezTo>
                    <a:cubicBezTo>
                      <a:pt x="76083" y="29048"/>
                      <a:pt x="76083" y="29048"/>
                      <a:pt x="76083" y="29048"/>
                    </a:cubicBezTo>
                    <a:lnTo>
                      <a:pt x="135368" y="31087"/>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51" name="Freeform 2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DAAA4yEAAFEMAAAcIgAAAAAAACYAAAAIAAAA//////////8="/>
                  </a:ext>
                </a:extLst>
              </p:cNvSpPr>
              <p:nvPr/>
            </p:nvSpPr>
            <p:spPr>
              <a:xfrm>
                <a:off x="1966595" y="5508625"/>
                <a:ext cx="35560" cy="36195"/>
              </a:xfrm>
              <a:custGeom>
                <a:avLst/>
                <a:gdLst/>
                <a:ahLst/>
                <a:cxnLst/>
                <a:rect l="0" t="0" r="35560" b="36195"/>
                <a:pathLst>
                  <a:path w="35560" h="36195">
                    <a:moveTo>
                      <a:pt x="17780" y="0"/>
                    </a:moveTo>
                    <a:cubicBezTo>
                      <a:pt x="17780" y="0"/>
                      <a:pt x="17780" y="0"/>
                      <a:pt x="17780" y="0"/>
                    </a:cubicBezTo>
                    <a:cubicBezTo>
                      <a:pt x="17780" y="0"/>
                      <a:pt x="17780" y="0"/>
                      <a:pt x="17780" y="0"/>
                    </a:cubicBezTo>
                    <a:cubicBezTo>
                      <a:pt x="22719" y="0"/>
                      <a:pt x="27164" y="2010"/>
                      <a:pt x="30127" y="5529"/>
                    </a:cubicBezTo>
                    <a:cubicBezTo>
                      <a:pt x="33584" y="8546"/>
                      <a:pt x="35560" y="13070"/>
                      <a:pt x="35560" y="18097"/>
                    </a:cubicBezTo>
                    <a:cubicBezTo>
                      <a:pt x="35560" y="18097"/>
                      <a:pt x="35560" y="18097"/>
                      <a:pt x="35560" y="18097"/>
                    </a:cubicBezTo>
                    <a:cubicBezTo>
                      <a:pt x="35560" y="18097"/>
                      <a:pt x="35560" y="18097"/>
                      <a:pt x="35560" y="18097"/>
                    </a:cubicBezTo>
                    <a:cubicBezTo>
                      <a:pt x="35560" y="23124"/>
                      <a:pt x="33584" y="27648"/>
                      <a:pt x="30127" y="31167"/>
                    </a:cubicBezTo>
                    <a:cubicBezTo>
                      <a:pt x="27164" y="34184"/>
                      <a:pt x="22719" y="36195"/>
                      <a:pt x="17780" y="36195"/>
                    </a:cubicBezTo>
                    <a:cubicBezTo>
                      <a:pt x="17780" y="36195"/>
                      <a:pt x="17780" y="36195"/>
                      <a:pt x="17780" y="36195"/>
                    </a:cubicBezTo>
                    <a:cubicBezTo>
                      <a:pt x="13829" y="36195"/>
                      <a:pt x="9878" y="34686"/>
                      <a:pt x="6914" y="32676"/>
                    </a:cubicBezTo>
                    <a:cubicBezTo>
                      <a:pt x="6914" y="32676"/>
                      <a:pt x="6914" y="32676"/>
                      <a:pt x="6914" y="32676"/>
                    </a:cubicBezTo>
                    <a:cubicBezTo>
                      <a:pt x="6421" y="32173"/>
                      <a:pt x="5433" y="31670"/>
                      <a:pt x="5433" y="31167"/>
                    </a:cubicBezTo>
                    <a:cubicBezTo>
                      <a:pt x="1976" y="27648"/>
                      <a:pt x="0" y="23124"/>
                      <a:pt x="0" y="18097"/>
                    </a:cubicBezTo>
                    <a:cubicBezTo>
                      <a:pt x="0" y="18097"/>
                      <a:pt x="0" y="18097"/>
                      <a:pt x="0" y="18097"/>
                    </a:cubicBezTo>
                    <a:cubicBezTo>
                      <a:pt x="0" y="18097"/>
                      <a:pt x="0" y="18097"/>
                      <a:pt x="0" y="18097"/>
                    </a:cubicBezTo>
                    <a:cubicBezTo>
                      <a:pt x="0" y="13070"/>
                      <a:pt x="1976" y="8546"/>
                      <a:pt x="5433" y="5529"/>
                    </a:cubicBezTo>
                    <a:cubicBezTo>
                      <a:pt x="5433" y="5529"/>
                      <a:pt x="5433" y="5529"/>
                      <a:pt x="5433" y="5529"/>
                    </a:cubicBezTo>
                    <a:cubicBezTo>
                      <a:pt x="8396" y="2010"/>
                      <a:pt x="12841" y="0"/>
                      <a:pt x="1778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50" name="Oval 2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kDAAA7iEAAEYMAAASIgAAAAAAACYAAAAIAAAA//////////8="/>
                  </a:ext>
                </a:extLst>
              </p:cNvSpPr>
              <p:nvPr/>
            </p:nvSpPr>
            <p:spPr>
              <a:xfrm>
                <a:off x="1973580" y="5515610"/>
                <a:ext cx="21590" cy="2286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49" name="Oval 2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DAAA8SEAAEMMAAAPIgAAAAAAACYAAAAIAAAA//////////8="/>
                  </a:ext>
                </a:extLst>
              </p:cNvSpPr>
              <p:nvPr/>
            </p:nvSpPr>
            <p:spPr>
              <a:xfrm>
                <a:off x="1975485" y="5517515"/>
                <a:ext cx="17780" cy="1905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48" name="Freeform 2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DAAA4yEAADUNAAAcIgAAAAAAACYAAAAIAAAA//////////8="/>
                  </a:ext>
                </a:extLst>
              </p:cNvSpPr>
              <p:nvPr/>
            </p:nvSpPr>
            <p:spPr>
              <a:xfrm>
                <a:off x="2111375" y="5508625"/>
                <a:ext cx="35560" cy="36195"/>
              </a:xfrm>
              <a:custGeom>
                <a:avLst/>
                <a:gdLst/>
                <a:ahLst/>
                <a:cxnLst/>
                <a:rect l="0" t="0" r="35560" b="36195"/>
                <a:pathLst>
                  <a:path w="35560" h="36195">
                    <a:moveTo>
                      <a:pt x="17780" y="0"/>
                    </a:moveTo>
                    <a:cubicBezTo>
                      <a:pt x="17780" y="0"/>
                      <a:pt x="17780" y="0"/>
                      <a:pt x="17780" y="0"/>
                    </a:cubicBezTo>
                    <a:cubicBezTo>
                      <a:pt x="17780" y="0"/>
                      <a:pt x="17780" y="0"/>
                      <a:pt x="17780" y="0"/>
                    </a:cubicBezTo>
                    <a:cubicBezTo>
                      <a:pt x="22719" y="0"/>
                      <a:pt x="27164" y="2010"/>
                      <a:pt x="30127" y="5529"/>
                    </a:cubicBezTo>
                    <a:cubicBezTo>
                      <a:pt x="33584" y="8546"/>
                      <a:pt x="35560" y="13070"/>
                      <a:pt x="35560" y="18097"/>
                    </a:cubicBezTo>
                    <a:cubicBezTo>
                      <a:pt x="35560" y="18097"/>
                      <a:pt x="35560" y="18097"/>
                      <a:pt x="35560" y="18097"/>
                    </a:cubicBezTo>
                    <a:cubicBezTo>
                      <a:pt x="35560" y="18097"/>
                      <a:pt x="35560" y="18097"/>
                      <a:pt x="35560" y="18097"/>
                    </a:cubicBezTo>
                    <a:cubicBezTo>
                      <a:pt x="35560" y="23124"/>
                      <a:pt x="33584" y="27648"/>
                      <a:pt x="30127" y="31167"/>
                    </a:cubicBezTo>
                    <a:cubicBezTo>
                      <a:pt x="27164" y="34184"/>
                      <a:pt x="22719" y="36195"/>
                      <a:pt x="17780" y="36195"/>
                    </a:cubicBezTo>
                    <a:cubicBezTo>
                      <a:pt x="17780" y="36195"/>
                      <a:pt x="17780" y="36195"/>
                      <a:pt x="17780" y="36195"/>
                    </a:cubicBezTo>
                    <a:cubicBezTo>
                      <a:pt x="13829" y="36195"/>
                      <a:pt x="9878" y="34686"/>
                      <a:pt x="6914" y="32676"/>
                    </a:cubicBezTo>
                    <a:cubicBezTo>
                      <a:pt x="6914" y="32676"/>
                      <a:pt x="6914" y="32676"/>
                      <a:pt x="6914" y="32676"/>
                    </a:cubicBezTo>
                    <a:cubicBezTo>
                      <a:pt x="6421" y="32173"/>
                      <a:pt x="5927" y="31670"/>
                      <a:pt x="5433" y="31167"/>
                    </a:cubicBezTo>
                    <a:cubicBezTo>
                      <a:pt x="1976" y="27648"/>
                      <a:pt x="0" y="23124"/>
                      <a:pt x="0" y="18097"/>
                    </a:cubicBezTo>
                    <a:cubicBezTo>
                      <a:pt x="0" y="18097"/>
                      <a:pt x="0" y="18097"/>
                      <a:pt x="0" y="18097"/>
                    </a:cubicBezTo>
                    <a:cubicBezTo>
                      <a:pt x="0" y="18097"/>
                      <a:pt x="0" y="18097"/>
                      <a:pt x="0" y="18097"/>
                    </a:cubicBezTo>
                    <a:cubicBezTo>
                      <a:pt x="0" y="13070"/>
                      <a:pt x="1976" y="8546"/>
                      <a:pt x="5433" y="5529"/>
                    </a:cubicBezTo>
                    <a:cubicBezTo>
                      <a:pt x="5433" y="5529"/>
                      <a:pt x="5433" y="5529"/>
                      <a:pt x="5433" y="5529"/>
                    </a:cubicBezTo>
                    <a:cubicBezTo>
                      <a:pt x="8396" y="2010"/>
                      <a:pt x="12841" y="0"/>
                      <a:pt x="1778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47" name="Oval 2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IDQAA7iEAACoNAAASIgAAAAAAACYAAAAIAAAA//////////8="/>
                  </a:ext>
                </a:extLst>
              </p:cNvSpPr>
              <p:nvPr/>
            </p:nvSpPr>
            <p:spPr>
              <a:xfrm>
                <a:off x="2118360" y="5515610"/>
                <a:ext cx="21590" cy="2286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46" name="Oval 2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LDQAA8SEAACcNAAAPIgAAAAAAACYAAAAIAAAA//////////8="/>
                  </a:ext>
                </a:extLst>
              </p:cNvSpPr>
              <p:nvPr/>
            </p:nvSpPr>
            <p:spPr>
              <a:xfrm>
                <a:off x="2120265" y="5517515"/>
                <a:ext cx="17780" cy="1905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344" name="Rectangle 2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CgAAxSIAAKkPAAAfJQAAAAAAACYAAAAIAAAA//////////8="/>
                </a:ext>
              </a:extLst>
            </p:cNvSpPr>
            <p:nvPr/>
          </p:nvSpPr>
          <p:spPr>
            <a:xfrm>
              <a:off x="1678940" y="5652135"/>
              <a:ext cx="866775" cy="38227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600">
                  <a:solidFill>
                    <a:srgbClr val="000000"/>
                  </a:solidFill>
                </a:rPr>
                <a:t>PRIVATE TRANSPORT of BULKY WASTE to COLLECTION CENTRES</a:t>
              </a:r>
              <a:endParaRPr lang="it-it">
                <a:latin typeface="Arial" pitchFamily="1" charset="0"/>
                <a:ea typeface="Calibri" pitchFamily="2" charset="0"/>
                <a:cs typeface="Arial" pitchFamily="1" charset="0"/>
              </a:endParaRPr>
            </a:p>
          </p:txBody>
        </p:sp>
        <p:sp>
          <p:nvSpPr>
            <p:cNvPr id="343" name="Rectangle 22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DD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MEQAAJB4AAKsSAADQHwAAAAAAACYAAAAIAAAA//////////8="/>
                </a:ext>
              </a:extLst>
            </p:cNvSpPr>
            <p:nvPr/>
          </p:nvSpPr>
          <p:spPr>
            <a:xfrm>
              <a:off x="2771140" y="4899660"/>
              <a:ext cx="263525" cy="27178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337" name="Group 22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4RAAAlHgAAshIAANcfAAAAAAAAJgAAAAgAAAD/////AAAAAA=="/>
                </a:ext>
              </a:extLst>
            </p:cNvGrpSpPr>
            <p:nvPr/>
          </p:nvGrpSpPr>
          <p:grpSpPr>
            <a:xfrm>
              <a:off x="2772410" y="4900295"/>
              <a:ext cx="266700" cy="275590"/>
              <a:chOff x="2772410" y="4900295"/>
              <a:chExt cx="266700" cy="275590"/>
            </a:xfrm>
          </p:grpSpPr>
          <p:sp>
            <p:nvSpPr>
              <p:cNvPr id="342" name="Freeform 2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OEQAAJR4AALISAADXHwAAAAAAACYAAAAIAAAA//////////8="/>
                  </a:ext>
                </a:extLst>
              </p:cNvSpPr>
              <p:nvPr/>
            </p:nvSpPr>
            <p:spPr>
              <a:xfrm>
                <a:off x="2772410" y="4900295"/>
                <a:ext cx="266700" cy="275590"/>
              </a:xfrm>
              <a:custGeom>
                <a:avLst/>
                <a:gdLst/>
                <a:ahLst/>
                <a:cxnLst/>
                <a:rect l="0" t="0" r="266700" b="275590"/>
                <a:pathLst>
                  <a:path w="266700" h="275590">
                    <a:moveTo>
                      <a:pt x="205344" y="0"/>
                    </a:moveTo>
                    <a:cubicBezTo>
                      <a:pt x="61851" y="0"/>
                      <a:pt x="61851" y="0"/>
                      <a:pt x="61851" y="0"/>
                    </a:cubicBezTo>
                    <a:cubicBezTo>
                      <a:pt x="28204" y="0"/>
                      <a:pt x="495" y="28686"/>
                      <a:pt x="0" y="63519"/>
                    </a:cubicBezTo>
                    <a:cubicBezTo>
                      <a:pt x="0" y="212071"/>
                      <a:pt x="0" y="212071"/>
                      <a:pt x="0" y="212071"/>
                    </a:cubicBezTo>
                    <a:cubicBezTo>
                      <a:pt x="495" y="246904"/>
                      <a:pt x="28204" y="275590"/>
                      <a:pt x="61851" y="275590"/>
                    </a:cubicBezTo>
                    <a:cubicBezTo>
                      <a:pt x="205344" y="275590"/>
                      <a:pt x="205344" y="275590"/>
                      <a:pt x="205344" y="275590"/>
                    </a:cubicBezTo>
                    <a:cubicBezTo>
                      <a:pt x="238991" y="275590"/>
                      <a:pt x="266700" y="246904"/>
                      <a:pt x="266700" y="212071"/>
                    </a:cubicBezTo>
                    <a:cubicBezTo>
                      <a:pt x="266700" y="63519"/>
                      <a:pt x="266700" y="63519"/>
                      <a:pt x="266700" y="63519"/>
                    </a:cubicBezTo>
                    <a:cubicBezTo>
                      <a:pt x="266700" y="28686"/>
                      <a:pt x="238991" y="0"/>
                      <a:pt x="205344"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41" name="Freeform 2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ApEQAAQh4AAJcSAAC7HwAAAAAAACYAAAAIAAAA//////////8="/>
                  </a:ext>
                </a:extLst>
              </p:cNvSpPr>
              <p:nvPr/>
            </p:nvSpPr>
            <p:spPr>
              <a:xfrm>
                <a:off x="2789555" y="4918710"/>
                <a:ext cx="232410" cy="239395"/>
              </a:xfrm>
              <a:custGeom>
                <a:avLst/>
                <a:gdLst/>
                <a:ahLst/>
                <a:cxnLst/>
                <a:rect l="0" t="0" r="232410" b="239395"/>
                <a:pathLst>
                  <a:path w="232410" h="239395">
                    <a:moveTo>
                      <a:pt x="44198" y="0"/>
                    </a:moveTo>
                    <a:cubicBezTo>
                      <a:pt x="188212" y="0"/>
                      <a:pt x="188212" y="0"/>
                      <a:pt x="188212" y="0"/>
                    </a:cubicBezTo>
                    <a:cubicBezTo>
                      <a:pt x="212546" y="0"/>
                      <a:pt x="232410" y="20461"/>
                      <a:pt x="232410" y="45525"/>
                    </a:cubicBezTo>
                    <a:cubicBezTo>
                      <a:pt x="232410" y="193869"/>
                      <a:pt x="232410" y="193869"/>
                      <a:pt x="232410" y="193869"/>
                    </a:cubicBezTo>
                    <a:cubicBezTo>
                      <a:pt x="232410" y="218933"/>
                      <a:pt x="212546" y="239395"/>
                      <a:pt x="188212" y="239395"/>
                    </a:cubicBezTo>
                    <a:cubicBezTo>
                      <a:pt x="44198" y="239395"/>
                      <a:pt x="44198" y="239395"/>
                      <a:pt x="44198" y="239395"/>
                    </a:cubicBezTo>
                    <a:cubicBezTo>
                      <a:pt x="19864" y="239395"/>
                      <a:pt x="0" y="218933"/>
                      <a:pt x="0" y="193869"/>
                    </a:cubicBezTo>
                    <a:cubicBezTo>
                      <a:pt x="0" y="45525"/>
                      <a:pt x="0" y="45525"/>
                      <a:pt x="0" y="45525"/>
                    </a:cubicBezTo>
                    <a:cubicBezTo>
                      <a:pt x="0" y="20461"/>
                      <a:pt x="19864" y="0"/>
                      <a:pt x="44198" y="0"/>
                    </a:cubicBezTo>
                    <a:close/>
                  </a:path>
                </a:pathLst>
              </a:custGeom>
              <a:solidFill>
                <a:srgbClr val="5DB3A8"/>
              </a:solidFill>
              <a:ln>
                <a:noFill/>
              </a:ln>
              <a:effectLst/>
            </p:spPr>
            <p:txBody>
              <a:bodyPr vert="horz" wrap="square" lIns="91440" tIns="45720" rIns="91440" bIns="45720" numCol="1" spcCol="215900" anchor="t"/>
              <a:lstStyle/>
              <a:p>
                <a:pPr>
                  <a:defRPr lang="en-us"/>
                </a:pPr>
                <a:endParaRPr/>
              </a:p>
            </p:txBody>
          </p:sp>
          <p:sp>
            <p:nvSpPr>
              <p:cNvPr id="340" name="Freeform 2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EQAASh4AAFASAAACHwAAAAAAACYAAAAIAAAA//////////8="/>
                  </a:ext>
                </a:extLst>
              </p:cNvSpPr>
              <p:nvPr/>
            </p:nvSpPr>
            <p:spPr>
              <a:xfrm>
                <a:off x="2814320" y="4923790"/>
                <a:ext cx="162560" cy="116840"/>
              </a:xfrm>
              <a:custGeom>
                <a:avLst/>
                <a:gdLst/>
                <a:ahLst/>
                <a:cxnLst/>
                <a:rect l="0" t="0" r="162560" b="116840"/>
                <a:pathLst>
                  <a:path w="162560" h="116840">
                    <a:moveTo>
                      <a:pt x="162560" y="85206"/>
                    </a:moveTo>
                    <a:cubicBezTo>
                      <a:pt x="158607" y="84696"/>
                      <a:pt x="154160" y="87758"/>
                      <a:pt x="151196" y="89288"/>
                    </a:cubicBezTo>
                    <a:cubicBezTo>
                      <a:pt x="134890" y="97452"/>
                      <a:pt x="117102" y="95921"/>
                      <a:pt x="98327" y="95921"/>
                    </a:cubicBezTo>
                    <a:cubicBezTo>
                      <a:pt x="81527" y="95921"/>
                      <a:pt x="46940" y="116840"/>
                      <a:pt x="41011" y="112248"/>
                    </a:cubicBezTo>
                    <a:cubicBezTo>
                      <a:pt x="27176" y="107656"/>
                      <a:pt x="73621" y="89798"/>
                      <a:pt x="75104" y="87247"/>
                    </a:cubicBezTo>
                    <a:cubicBezTo>
                      <a:pt x="75104" y="85717"/>
                      <a:pt x="74116" y="84696"/>
                      <a:pt x="72139" y="84186"/>
                    </a:cubicBezTo>
                    <a:cubicBezTo>
                      <a:pt x="64233" y="83166"/>
                      <a:pt x="32611" y="93880"/>
                      <a:pt x="28164" y="93880"/>
                    </a:cubicBezTo>
                    <a:cubicBezTo>
                      <a:pt x="17294" y="98472"/>
                      <a:pt x="7906" y="87758"/>
                      <a:pt x="22729" y="83676"/>
                    </a:cubicBezTo>
                    <a:cubicBezTo>
                      <a:pt x="34587" y="78574"/>
                      <a:pt x="57810" y="70410"/>
                      <a:pt x="62751" y="68369"/>
                    </a:cubicBezTo>
                    <a:cubicBezTo>
                      <a:pt x="86962" y="60206"/>
                      <a:pt x="28164" y="63777"/>
                      <a:pt x="25693" y="63777"/>
                    </a:cubicBezTo>
                    <a:cubicBezTo>
                      <a:pt x="8400" y="63777"/>
                      <a:pt x="0" y="50001"/>
                      <a:pt x="24705" y="48981"/>
                    </a:cubicBezTo>
                    <a:cubicBezTo>
                      <a:pt x="38046" y="48471"/>
                      <a:pt x="50893" y="47450"/>
                      <a:pt x="63245" y="47450"/>
                    </a:cubicBezTo>
                    <a:cubicBezTo>
                      <a:pt x="91903" y="47450"/>
                      <a:pt x="59787" y="36736"/>
                      <a:pt x="49410" y="34695"/>
                    </a:cubicBezTo>
                    <a:cubicBezTo>
                      <a:pt x="44469" y="31634"/>
                      <a:pt x="20258" y="29082"/>
                      <a:pt x="23223" y="18368"/>
                    </a:cubicBezTo>
                    <a:cubicBezTo>
                      <a:pt x="26682" y="7653"/>
                      <a:pt x="77574" y="29593"/>
                      <a:pt x="99809" y="29593"/>
                    </a:cubicBezTo>
                    <a:cubicBezTo>
                      <a:pt x="103268" y="29593"/>
                      <a:pt x="103268" y="29593"/>
                      <a:pt x="103268" y="29593"/>
                    </a:cubicBezTo>
                    <a:cubicBezTo>
                      <a:pt x="98821" y="26021"/>
                      <a:pt x="92891" y="23980"/>
                      <a:pt x="89927" y="17347"/>
                    </a:cubicBezTo>
                    <a:cubicBezTo>
                      <a:pt x="86962" y="10715"/>
                      <a:pt x="87456" y="0"/>
                      <a:pt x="96844" y="2041"/>
                    </a:cubicBezTo>
                    <a:cubicBezTo>
                      <a:pt x="100303" y="2041"/>
                      <a:pt x="116608" y="21429"/>
                      <a:pt x="125008" y="22960"/>
                    </a:cubicBezTo>
                    <a:cubicBezTo>
                      <a:pt x="132420" y="25001"/>
                      <a:pt x="138843" y="30613"/>
                      <a:pt x="145760" y="35205"/>
                    </a:cubicBezTo>
                    <a:cubicBezTo>
                      <a:pt x="146749" y="35715"/>
                      <a:pt x="146749" y="35715"/>
                      <a:pt x="146749" y="35715"/>
                    </a:cubicBezTo>
                    <a:cubicBezTo>
                      <a:pt x="158113" y="43369"/>
                      <a:pt x="158113" y="43369"/>
                      <a:pt x="158113" y="43369"/>
                    </a:cubicBezTo>
                    <a:cubicBezTo>
                      <a:pt x="162560" y="49491"/>
                      <a:pt x="162560" y="49491"/>
                      <a:pt x="162560" y="49491"/>
                    </a:cubicBezTo>
                    <a:lnTo>
                      <a:pt x="162560" y="85206"/>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39" name="Freeform 2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YEQAASh4AADsSAACwHgAAAAAAACYAAAAIAAAA//////////8="/>
                  </a:ext>
                </a:extLst>
              </p:cNvSpPr>
              <p:nvPr/>
            </p:nvSpPr>
            <p:spPr>
              <a:xfrm>
                <a:off x="2900680" y="4923790"/>
                <a:ext cx="62865" cy="64770"/>
              </a:xfrm>
              <a:custGeom>
                <a:avLst/>
                <a:gdLst/>
                <a:ahLst/>
                <a:cxnLst/>
                <a:rect l="0" t="0" r="62865" b="64770"/>
                <a:pathLst>
                  <a:path w="62865" h="64770">
                    <a:moveTo>
                      <a:pt x="62865" y="38040"/>
                    </a:moveTo>
                    <a:cubicBezTo>
                      <a:pt x="54882" y="33413"/>
                      <a:pt x="47897" y="25188"/>
                      <a:pt x="38417" y="23132"/>
                    </a:cubicBezTo>
                    <a:cubicBezTo>
                      <a:pt x="29935" y="21590"/>
                      <a:pt x="13471" y="2056"/>
                      <a:pt x="9978" y="2056"/>
                    </a:cubicBezTo>
                    <a:cubicBezTo>
                      <a:pt x="498" y="0"/>
                      <a:pt x="0" y="10795"/>
                      <a:pt x="2993" y="17478"/>
                    </a:cubicBezTo>
                    <a:cubicBezTo>
                      <a:pt x="8980" y="29815"/>
                      <a:pt x="23948" y="27245"/>
                      <a:pt x="23948" y="43180"/>
                    </a:cubicBezTo>
                    <a:cubicBezTo>
                      <a:pt x="23948" y="54489"/>
                      <a:pt x="41411" y="64770"/>
                      <a:pt x="49892" y="6477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38" name="Freeform 2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HEQAAox4AAH8SAACnHwAAAAAAACYAAAAIAAAA//////////8="/>
                  </a:ext>
                </a:extLst>
              </p:cNvSpPr>
              <p:nvPr/>
            </p:nvSpPr>
            <p:spPr>
              <a:xfrm>
                <a:off x="2808605" y="4980305"/>
                <a:ext cx="198120" cy="165100"/>
              </a:xfrm>
              <a:custGeom>
                <a:avLst/>
                <a:gdLst/>
                <a:ahLst/>
                <a:cxnLst/>
                <a:rect l="0" t="0" r="198120" b="165100"/>
                <a:pathLst>
                  <a:path w="198120" h="165100">
                    <a:moveTo>
                      <a:pt x="90950" y="90271"/>
                    </a:moveTo>
                    <a:lnTo>
                      <a:pt x="34758" y="122340"/>
                    </a:lnTo>
                    <a:lnTo>
                      <a:pt x="41709" y="134812"/>
                    </a:lnTo>
                    <a:lnTo>
                      <a:pt x="20855" y="134218"/>
                    </a:lnTo>
                    <a:lnTo>
                      <a:pt x="0" y="133624"/>
                    </a:lnTo>
                    <a:lnTo>
                      <a:pt x="11007" y="115808"/>
                    </a:lnTo>
                    <a:lnTo>
                      <a:pt x="21434" y="97397"/>
                    </a:lnTo>
                    <a:lnTo>
                      <a:pt x="27806" y="109275"/>
                    </a:lnTo>
                    <a:lnTo>
                      <a:pt x="90950" y="73048"/>
                    </a:lnTo>
                    <a:lnTo>
                      <a:pt x="90950" y="0"/>
                    </a:lnTo>
                    <a:lnTo>
                      <a:pt x="108329" y="0"/>
                    </a:lnTo>
                    <a:lnTo>
                      <a:pt x="108329" y="74236"/>
                    </a:lnTo>
                    <a:lnTo>
                      <a:pt x="170314" y="109275"/>
                    </a:lnTo>
                    <a:lnTo>
                      <a:pt x="177265" y="97397"/>
                    </a:lnTo>
                    <a:lnTo>
                      <a:pt x="187693" y="115808"/>
                    </a:lnTo>
                    <a:lnTo>
                      <a:pt x="198120" y="133624"/>
                    </a:lnTo>
                    <a:lnTo>
                      <a:pt x="177265" y="134218"/>
                    </a:lnTo>
                    <a:lnTo>
                      <a:pt x="156990" y="134812"/>
                    </a:lnTo>
                    <a:lnTo>
                      <a:pt x="163362" y="122340"/>
                    </a:lnTo>
                    <a:lnTo>
                      <a:pt x="108329" y="90864"/>
                    </a:lnTo>
                    <a:lnTo>
                      <a:pt x="108329" y="122340"/>
                    </a:lnTo>
                    <a:lnTo>
                      <a:pt x="123391" y="122340"/>
                    </a:lnTo>
                    <a:lnTo>
                      <a:pt x="111805" y="144314"/>
                    </a:lnTo>
                    <a:lnTo>
                      <a:pt x="99639" y="165100"/>
                    </a:lnTo>
                    <a:lnTo>
                      <a:pt x="87474" y="144314"/>
                    </a:lnTo>
                    <a:lnTo>
                      <a:pt x="75888" y="122340"/>
                    </a:lnTo>
                    <a:lnTo>
                      <a:pt x="90950" y="122340"/>
                    </a:lnTo>
                    <a:lnTo>
                      <a:pt x="90950" y="9027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336" name="Rectangle 22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VEAAA4B8AAE8TAABpIQAAACAAACYAAAAIAAAA//////////8="/>
                </a:ext>
              </a:extLst>
            </p:cNvSpPr>
            <p:nvPr/>
          </p:nvSpPr>
          <p:spPr>
            <a:xfrm>
              <a:off x="2695575" y="5181600"/>
              <a:ext cx="443230" cy="249555"/>
            </a:xfrm>
            <a:prstGeom prst="rect">
              <a:avLst/>
            </a:prstGeom>
            <a:noFill/>
            <a:ln>
              <a:noFill/>
            </a:ln>
            <a:effectLst/>
          </p:spPr>
          <p:txBody>
            <a:bodyPr vert="horz" wrap="none" lIns="0" tIns="0" rIns="0" bIns="0" numCol="1" spcCol="215900" anchor="t"/>
            <a:lstStyle/>
            <a:p>
              <a:pPr marL="0" marR="0" indent="0" algn="ctr" defTabSz="914400">
                <a:lnSpc>
                  <a:spcPct val="100000"/>
                </a:lnSpc>
                <a:spcBef>
                  <a:spcPts val="0"/>
                </a:spcBef>
                <a:spcAft>
                  <a:spcPts val="1000"/>
                </a:spcAft>
                <a:buNone/>
                <a:tabLst/>
                <a:defRPr lang="en-us"/>
              </a:pPr>
              <a:r>
                <a:rPr lang="en-us" sz="600">
                  <a:solidFill>
                    <a:srgbClr val="000000"/>
                  </a:solidFill>
                </a:rPr>
                <a:t>COLLECTION</a:t>
              </a:r>
            </a:p>
            <a:p>
              <a:pPr marL="0" marR="0" indent="0" algn="ctr" defTabSz="914400">
                <a:lnSpc>
                  <a:spcPct val="100000"/>
                </a:lnSpc>
                <a:spcBef>
                  <a:spcPts val="0"/>
                </a:spcBef>
                <a:spcAft>
                  <a:spcPts val="1000"/>
                </a:spcAft>
                <a:buNone/>
                <a:tabLst/>
                <a:defRPr lang="en-us"/>
              </a:pPr>
              <a:r>
                <a:rPr lang="en-us" sz="600">
                  <a:solidFill>
                    <a:srgbClr val="000000"/>
                  </a:solidFill>
                </a:rPr>
                <a:t>CENTRES</a:t>
              </a:r>
              <a:endParaRPr lang="it-it">
                <a:latin typeface="Arial" pitchFamily="1" charset="0"/>
                <a:ea typeface="Calibri" pitchFamily="2" charset="0"/>
                <a:cs typeface="Arial" pitchFamily="1" charset="0"/>
              </a:endParaRPr>
            </a:p>
          </p:txBody>
        </p:sp>
        <p:sp>
          <p:nvSpPr>
            <p:cNvPr id="335" name="Freeform 2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QCwAAuCEAAOQLAAD9IQAAAAAAACYAAAAIAAAA//////////8="/>
                </a:ext>
              </a:extLst>
            </p:cNvSpPr>
            <p:nvPr/>
          </p:nvSpPr>
          <p:spPr>
            <a:xfrm>
              <a:off x="1879600" y="5481320"/>
              <a:ext cx="53340" cy="43815"/>
            </a:xfrm>
            <a:custGeom>
              <a:avLst/>
              <a:gdLst/>
              <a:ahLst/>
              <a:cxnLst/>
              <a:rect l="0" t="0" r="53340" b="43815"/>
              <a:pathLst>
                <a:path w="53340" h="43815">
                  <a:moveTo>
                    <a:pt x="53340" y="21907"/>
                  </a:moveTo>
                  <a:lnTo>
                    <a:pt x="0" y="0"/>
                  </a:lnTo>
                  <a:lnTo>
                    <a:pt x="0" y="43815"/>
                  </a:lnTo>
                  <a:lnTo>
                    <a:pt x="53340"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34" name="Freeform 2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Ah8AALAQAADeIQAAAAAAACYAAAAIAAAA//////////8="/>
                </a:ext>
              </a:extLst>
            </p:cNvSpPr>
            <p:nvPr/>
          </p:nvSpPr>
          <p:spPr>
            <a:xfrm>
              <a:off x="2197100" y="5040630"/>
              <a:ext cx="515620" cy="464820"/>
            </a:xfrm>
            <a:custGeom>
              <a:avLst/>
              <a:gdLst/>
              <a:ahLst/>
              <a:cxnLst/>
              <a:rect l="0" t="0" r="515620" b="464820"/>
              <a:pathLst>
                <a:path w="515620" h="464820">
                  <a:moveTo>
                    <a:pt x="0" y="464820"/>
                  </a:moveTo>
                  <a:cubicBezTo>
                    <a:pt x="257810" y="464820"/>
                    <a:pt x="257810" y="0"/>
                    <a:pt x="515620"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33" name="Freeform 2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3EAAA3B4AAAwRAAAhHwAAAAAAACYAAAAIAAAA//////////8="/>
                </a:ext>
              </a:extLst>
            </p:cNvSpPr>
            <p:nvPr/>
          </p:nvSpPr>
          <p:spPr>
            <a:xfrm>
              <a:off x="2717165" y="5016500"/>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32" name="Rectangle 23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kCwAA6xwAAIINAACWHgAAAAAAACYAAAAIAAAA//////////8="/>
                </a:ext>
              </a:extLst>
            </p:cNvSpPr>
            <p:nvPr/>
          </p:nvSpPr>
          <p:spPr>
            <a:xfrm>
              <a:off x="1932940" y="4700905"/>
              <a:ext cx="262890"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319" name="Group 23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YLAADsHAAAiQ0AAJweAAAAAAAAJgAAAAgAAAD/////AAAAAA=="/>
                </a:ext>
              </a:extLst>
            </p:cNvGrpSpPr>
            <p:nvPr/>
          </p:nvGrpSpPr>
          <p:grpSpPr>
            <a:xfrm>
              <a:off x="1934210" y="4701540"/>
              <a:ext cx="266065" cy="274320"/>
              <a:chOff x="1934210" y="4701540"/>
              <a:chExt cx="266065" cy="274320"/>
            </a:xfrm>
          </p:grpSpPr>
          <p:sp>
            <p:nvSpPr>
              <p:cNvPr id="331" name="Freeform 2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0CwAA+RwAAHsNAACOHgAAAAAAACYAAAAIAAAA//////////8="/>
                  </a:ext>
                </a:extLst>
              </p:cNvSpPr>
              <p:nvPr/>
            </p:nvSpPr>
            <p:spPr>
              <a:xfrm>
                <a:off x="1943100" y="4709795"/>
                <a:ext cx="248285" cy="257175"/>
              </a:xfrm>
              <a:custGeom>
                <a:avLst/>
                <a:gdLst/>
                <a:ahLst/>
                <a:cxnLst/>
                <a:rect l="0" t="0" r="248285" b="257175"/>
                <a:pathLst>
                  <a:path w="248285" h="257175">
                    <a:moveTo>
                      <a:pt x="52711" y="0"/>
                    </a:moveTo>
                    <a:cubicBezTo>
                      <a:pt x="195573" y="0"/>
                      <a:pt x="195573" y="0"/>
                      <a:pt x="195573" y="0"/>
                    </a:cubicBezTo>
                    <a:cubicBezTo>
                      <a:pt x="224638" y="0"/>
                      <a:pt x="248285" y="25003"/>
                      <a:pt x="248285" y="55108"/>
                    </a:cubicBezTo>
                    <a:cubicBezTo>
                      <a:pt x="248285" y="202576"/>
                      <a:pt x="248285" y="202576"/>
                      <a:pt x="248285" y="202576"/>
                    </a:cubicBezTo>
                    <a:cubicBezTo>
                      <a:pt x="248285" y="232682"/>
                      <a:pt x="224638" y="257175"/>
                      <a:pt x="195573" y="257175"/>
                    </a:cubicBezTo>
                    <a:cubicBezTo>
                      <a:pt x="52711" y="257175"/>
                      <a:pt x="52711" y="257175"/>
                      <a:pt x="52711" y="257175"/>
                    </a:cubicBezTo>
                    <a:cubicBezTo>
                      <a:pt x="24138" y="257175"/>
                      <a:pt x="0" y="232682"/>
                      <a:pt x="0" y="202576"/>
                    </a:cubicBezTo>
                    <a:cubicBezTo>
                      <a:pt x="0" y="55108"/>
                      <a:pt x="0" y="55108"/>
                      <a:pt x="0" y="55108"/>
                    </a:cubicBezTo>
                    <a:cubicBezTo>
                      <a:pt x="0" y="25003"/>
                      <a:pt x="24138" y="0"/>
                      <a:pt x="52711"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330" name="Freeform 2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CwAA7BwAAIkNAACcHgAAAAAAACYAAAAIAAAA//////////8="/>
                  </a:ext>
                </a:extLst>
              </p:cNvSpPr>
              <p:nvPr/>
            </p:nvSpPr>
            <p:spPr>
              <a:xfrm>
                <a:off x="1934210" y="4701540"/>
                <a:ext cx="266065" cy="274320"/>
              </a:xfrm>
              <a:custGeom>
                <a:avLst/>
                <a:gdLst/>
                <a:ahLst/>
                <a:cxnLst/>
                <a:rect l="0" t="0" r="266065" b="274320"/>
                <a:pathLst>
                  <a:path w="266065" h="274320">
                    <a:moveTo>
                      <a:pt x="204741" y="0"/>
                    </a:moveTo>
                    <a:cubicBezTo>
                      <a:pt x="61323" y="0"/>
                      <a:pt x="61323" y="0"/>
                      <a:pt x="61323" y="0"/>
                    </a:cubicBezTo>
                    <a:cubicBezTo>
                      <a:pt x="27694" y="0"/>
                      <a:pt x="0" y="28501"/>
                      <a:pt x="0" y="63618"/>
                    </a:cubicBezTo>
                    <a:cubicBezTo>
                      <a:pt x="0" y="210702"/>
                      <a:pt x="0" y="210702"/>
                      <a:pt x="0" y="210702"/>
                    </a:cubicBezTo>
                    <a:cubicBezTo>
                      <a:pt x="0" y="245310"/>
                      <a:pt x="27694" y="273811"/>
                      <a:pt x="61323" y="274320"/>
                    </a:cubicBezTo>
                    <a:cubicBezTo>
                      <a:pt x="204741" y="274320"/>
                      <a:pt x="204741" y="274320"/>
                      <a:pt x="204741" y="274320"/>
                    </a:cubicBezTo>
                    <a:cubicBezTo>
                      <a:pt x="238370" y="273811"/>
                      <a:pt x="266065" y="245310"/>
                      <a:pt x="266065" y="210702"/>
                    </a:cubicBezTo>
                    <a:cubicBezTo>
                      <a:pt x="266065" y="63618"/>
                      <a:pt x="266065" y="63618"/>
                      <a:pt x="266065" y="63618"/>
                    </a:cubicBezTo>
                    <a:cubicBezTo>
                      <a:pt x="266065" y="28501"/>
                      <a:pt x="238370" y="0"/>
                      <a:pt x="204741" y="0"/>
                    </a:cubicBezTo>
                    <a:close/>
                    <a:moveTo>
                      <a:pt x="61323" y="17813"/>
                    </a:moveTo>
                    <a:cubicBezTo>
                      <a:pt x="204741" y="17813"/>
                      <a:pt x="204741" y="17813"/>
                      <a:pt x="204741" y="17813"/>
                    </a:cubicBezTo>
                    <a:cubicBezTo>
                      <a:pt x="228974" y="17813"/>
                      <a:pt x="248755" y="38171"/>
                      <a:pt x="249250" y="63618"/>
                    </a:cubicBezTo>
                    <a:cubicBezTo>
                      <a:pt x="249250" y="210702"/>
                      <a:pt x="249250" y="210702"/>
                      <a:pt x="249250" y="210702"/>
                    </a:cubicBezTo>
                    <a:cubicBezTo>
                      <a:pt x="248755" y="235640"/>
                      <a:pt x="228974" y="256507"/>
                      <a:pt x="204741" y="256507"/>
                    </a:cubicBezTo>
                    <a:cubicBezTo>
                      <a:pt x="61323" y="256507"/>
                      <a:pt x="61323" y="256507"/>
                      <a:pt x="61323" y="256507"/>
                    </a:cubicBezTo>
                    <a:cubicBezTo>
                      <a:pt x="37090" y="256507"/>
                      <a:pt x="17309" y="235640"/>
                      <a:pt x="17309" y="210702"/>
                    </a:cubicBezTo>
                    <a:cubicBezTo>
                      <a:pt x="17309" y="63618"/>
                      <a:pt x="17309" y="63618"/>
                      <a:pt x="17309" y="63618"/>
                    </a:cubicBezTo>
                    <a:cubicBezTo>
                      <a:pt x="17309" y="38171"/>
                      <a:pt x="37090" y="17813"/>
                      <a:pt x="61323" y="17813"/>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29" name="Freeform 2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MDAAAXB0AAGINAAAcHgAAAAAAACYAAAAIAAAA//////////8="/>
                  </a:ext>
                </a:extLst>
              </p:cNvSpPr>
              <p:nvPr/>
            </p:nvSpPr>
            <p:spPr>
              <a:xfrm>
                <a:off x="1958340" y="4772660"/>
                <a:ext cx="217170" cy="121920"/>
              </a:xfrm>
              <a:custGeom>
                <a:avLst/>
                <a:gdLst/>
                <a:ahLst/>
                <a:cxnLst/>
                <a:rect l="0" t="0" r="217170" b="121920"/>
                <a:pathLst>
                  <a:path w="217170" h="121920">
                    <a:moveTo>
                      <a:pt x="203308" y="32710"/>
                    </a:moveTo>
                    <a:lnTo>
                      <a:pt x="159412" y="32710"/>
                    </a:lnTo>
                    <a:lnTo>
                      <a:pt x="159412" y="10705"/>
                    </a:lnTo>
                    <a:lnTo>
                      <a:pt x="139197" y="0"/>
                    </a:lnTo>
                    <a:lnTo>
                      <a:pt x="6353" y="0"/>
                    </a:lnTo>
                    <a:lnTo>
                      <a:pt x="0" y="7137"/>
                    </a:lnTo>
                    <a:lnTo>
                      <a:pt x="0" y="111215"/>
                    </a:lnTo>
                    <a:lnTo>
                      <a:pt x="54293" y="111215"/>
                    </a:lnTo>
                    <a:lnTo>
                      <a:pt x="54293" y="117162"/>
                    </a:lnTo>
                    <a:lnTo>
                      <a:pt x="54293" y="117757"/>
                    </a:lnTo>
                    <a:lnTo>
                      <a:pt x="54870" y="118352"/>
                    </a:lnTo>
                    <a:lnTo>
                      <a:pt x="54870" y="118946"/>
                    </a:lnTo>
                    <a:lnTo>
                      <a:pt x="55448" y="118946"/>
                    </a:lnTo>
                    <a:lnTo>
                      <a:pt x="56025" y="119541"/>
                    </a:lnTo>
                    <a:lnTo>
                      <a:pt x="56603" y="120136"/>
                    </a:lnTo>
                    <a:lnTo>
                      <a:pt x="57180" y="120136"/>
                    </a:lnTo>
                    <a:lnTo>
                      <a:pt x="57758" y="120731"/>
                    </a:lnTo>
                    <a:lnTo>
                      <a:pt x="58336" y="120731"/>
                    </a:lnTo>
                    <a:lnTo>
                      <a:pt x="58913" y="120731"/>
                    </a:lnTo>
                    <a:lnTo>
                      <a:pt x="59491" y="120731"/>
                    </a:lnTo>
                    <a:lnTo>
                      <a:pt x="60068" y="120731"/>
                    </a:lnTo>
                    <a:lnTo>
                      <a:pt x="60646" y="121325"/>
                    </a:lnTo>
                    <a:lnTo>
                      <a:pt x="61223" y="121325"/>
                    </a:lnTo>
                    <a:lnTo>
                      <a:pt x="61801" y="121325"/>
                    </a:lnTo>
                    <a:lnTo>
                      <a:pt x="62379" y="121325"/>
                    </a:lnTo>
                    <a:lnTo>
                      <a:pt x="62956" y="121920"/>
                    </a:lnTo>
                    <a:lnTo>
                      <a:pt x="63534" y="121920"/>
                    </a:lnTo>
                    <a:lnTo>
                      <a:pt x="64111" y="121920"/>
                    </a:lnTo>
                    <a:lnTo>
                      <a:pt x="64689" y="121920"/>
                    </a:lnTo>
                    <a:lnTo>
                      <a:pt x="65844" y="121920"/>
                    </a:lnTo>
                    <a:lnTo>
                      <a:pt x="195800" y="121920"/>
                    </a:lnTo>
                    <a:lnTo>
                      <a:pt x="196377" y="121920"/>
                    </a:lnTo>
                    <a:lnTo>
                      <a:pt x="197532" y="121920"/>
                    </a:lnTo>
                    <a:lnTo>
                      <a:pt x="198110" y="121920"/>
                    </a:lnTo>
                    <a:lnTo>
                      <a:pt x="198687" y="121920"/>
                    </a:lnTo>
                    <a:lnTo>
                      <a:pt x="199265" y="121325"/>
                    </a:lnTo>
                    <a:lnTo>
                      <a:pt x="199843" y="121325"/>
                    </a:lnTo>
                    <a:lnTo>
                      <a:pt x="200420" y="121325"/>
                    </a:lnTo>
                    <a:lnTo>
                      <a:pt x="200998" y="121325"/>
                    </a:lnTo>
                    <a:lnTo>
                      <a:pt x="201575" y="121325"/>
                    </a:lnTo>
                    <a:lnTo>
                      <a:pt x="202153" y="120731"/>
                    </a:lnTo>
                    <a:lnTo>
                      <a:pt x="202731" y="120731"/>
                    </a:lnTo>
                    <a:lnTo>
                      <a:pt x="203308" y="120731"/>
                    </a:lnTo>
                    <a:lnTo>
                      <a:pt x="203886" y="120731"/>
                    </a:lnTo>
                    <a:lnTo>
                      <a:pt x="204463" y="120731"/>
                    </a:lnTo>
                    <a:lnTo>
                      <a:pt x="205041" y="120136"/>
                    </a:lnTo>
                    <a:lnTo>
                      <a:pt x="205618" y="120136"/>
                    </a:lnTo>
                    <a:lnTo>
                      <a:pt x="205618" y="119541"/>
                    </a:lnTo>
                    <a:lnTo>
                      <a:pt x="206196" y="118946"/>
                    </a:lnTo>
                    <a:lnTo>
                      <a:pt x="206774" y="118352"/>
                    </a:lnTo>
                    <a:lnTo>
                      <a:pt x="206774" y="117757"/>
                    </a:lnTo>
                    <a:lnTo>
                      <a:pt x="207351" y="117757"/>
                    </a:lnTo>
                    <a:lnTo>
                      <a:pt x="207351" y="117162"/>
                    </a:lnTo>
                    <a:lnTo>
                      <a:pt x="207351" y="111215"/>
                    </a:lnTo>
                    <a:lnTo>
                      <a:pt x="214860" y="111215"/>
                    </a:lnTo>
                    <a:lnTo>
                      <a:pt x="215437" y="111215"/>
                    </a:lnTo>
                    <a:lnTo>
                      <a:pt x="215437" y="110620"/>
                    </a:lnTo>
                    <a:lnTo>
                      <a:pt x="216015" y="110620"/>
                    </a:lnTo>
                    <a:lnTo>
                      <a:pt x="216015" y="110025"/>
                    </a:lnTo>
                    <a:lnTo>
                      <a:pt x="216592" y="110025"/>
                    </a:lnTo>
                    <a:lnTo>
                      <a:pt x="216592" y="109431"/>
                    </a:lnTo>
                    <a:lnTo>
                      <a:pt x="217170" y="109431"/>
                    </a:lnTo>
                    <a:lnTo>
                      <a:pt x="217170" y="108836"/>
                    </a:lnTo>
                    <a:lnTo>
                      <a:pt x="217170" y="108241"/>
                    </a:lnTo>
                    <a:lnTo>
                      <a:pt x="217170" y="107646"/>
                    </a:lnTo>
                    <a:lnTo>
                      <a:pt x="217170" y="74341"/>
                    </a:lnTo>
                    <a:lnTo>
                      <a:pt x="205618" y="36279"/>
                    </a:lnTo>
                    <a:lnTo>
                      <a:pt x="205618" y="35684"/>
                    </a:lnTo>
                    <a:lnTo>
                      <a:pt x="205618" y="34494"/>
                    </a:lnTo>
                    <a:lnTo>
                      <a:pt x="205041" y="33900"/>
                    </a:lnTo>
                    <a:lnTo>
                      <a:pt x="204463" y="33900"/>
                    </a:lnTo>
                    <a:lnTo>
                      <a:pt x="204463" y="33305"/>
                    </a:lnTo>
                    <a:lnTo>
                      <a:pt x="203886" y="33305"/>
                    </a:lnTo>
                    <a:lnTo>
                      <a:pt x="203886" y="32710"/>
                    </a:lnTo>
                    <a:lnTo>
                      <a:pt x="203308" y="32710"/>
                    </a:lnTo>
                    <a:close/>
                    <a:moveTo>
                      <a:pt x="198110" y="41036"/>
                    </a:moveTo>
                    <a:lnTo>
                      <a:pt x="198687" y="41036"/>
                    </a:lnTo>
                    <a:lnTo>
                      <a:pt x="198687" y="41631"/>
                    </a:lnTo>
                    <a:lnTo>
                      <a:pt x="199265" y="41631"/>
                    </a:lnTo>
                    <a:lnTo>
                      <a:pt x="199265" y="42226"/>
                    </a:lnTo>
                    <a:lnTo>
                      <a:pt x="199843" y="42226"/>
                    </a:lnTo>
                    <a:lnTo>
                      <a:pt x="199843" y="42821"/>
                    </a:lnTo>
                    <a:lnTo>
                      <a:pt x="205618" y="64231"/>
                    </a:lnTo>
                    <a:lnTo>
                      <a:pt x="205618" y="64826"/>
                    </a:lnTo>
                    <a:lnTo>
                      <a:pt x="205041" y="64826"/>
                    </a:lnTo>
                    <a:lnTo>
                      <a:pt x="204463" y="64826"/>
                    </a:lnTo>
                    <a:lnTo>
                      <a:pt x="171541" y="64826"/>
                    </a:lnTo>
                    <a:lnTo>
                      <a:pt x="170964" y="64826"/>
                    </a:lnTo>
                    <a:lnTo>
                      <a:pt x="170386" y="64826"/>
                    </a:lnTo>
                    <a:lnTo>
                      <a:pt x="170386" y="64231"/>
                    </a:lnTo>
                    <a:lnTo>
                      <a:pt x="169808" y="64231"/>
                    </a:lnTo>
                    <a:lnTo>
                      <a:pt x="169808" y="42821"/>
                    </a:lnTo>
                    <a:lnTo>
                      <a:pt x="169808" y="42226"/>
                    </a:lnTo>
                    <a:lnTo>
                      <a:pt x="170386" y="42226"/>
                    </a:lnTo>
                    <a:lnTo>
                      <a:pt x="170386" y="41631"/>
                    </a:lnTo>
                    <a:lnTo>
                      <a:pt x="170964" y="41631"/>
                    </a:lnTo>
                    <a:lnTo>
                      <a:pt x="170964" y="41036"/>
                    </a:lnTo>
                    <a:lnTo>
                      <a:pt x="171541" y="41036"/>
                    </a:lnTo>
                    <a:lnTo>
                      <a:pt x="198110" y="41036"/>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28" name="Oval 23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DAAA8R0AAE0MAAAxHgAAAAAAACYAAAAIAAAA//////////8="/>
                  </a:ext>
                </a:extLst>
              </p:cNvSpPr>
              <p:nvPr/>
            </p:nvSpPr>
            <p:spPr>
              <a:xfrm>
                <a:off x="1960880" y="4867275"/>
                <a:ext cx="38735" cy="406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27" name="Oval 2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cDAAA/h0AAEAMAAAkHgAAAAAAACYAAAAIAAAA//////////8="/>
                  </a:ext>
                </a:extLst>
              </p:cNvSpPr>
              <p:nvPr/>
            </p:nvSpPr>
            <p:spPr>
              <a:xfrm>
                <a:off x="1968500" y="4875530"/>
                <a:ext cx="22860" cy="2413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26" name="Oval 2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DAAAAh4AADwMAAAgHgAAAAAAACYAAAAIAAAA//////////8="/>
                  </a:ext>
                </a:extLst>
              </p:cNvSpPr>
              <p:nvPr/>
            </p:nvSpPr>
            <p:spPr>
              <a:xfrm>
                <a:off x="1971040" y="4878070"/>
                <a:ext cx="17780" cy="1905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25" name="Oval 2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DAAA8R0AAI0MAAAxHgAAAAAAACYAAAAIAAAA//////////8="/>
                  </a:ext>
                </a:extLst>
              </p:cNvSpPr>
              <p:nvPr/>
            </p:nvSpPr>
            <p:spPr>
              <a:xfrm>
                <a:off x="2002155" y="4867275"/>
                <a:ext cx="38100" cy="406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24" name="Oval 24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dDAAA/h0AAIEMAAAkHgAAAAAAACYAAAAIAAAA//////////8="/>
                  </a:ext>
                </a:extLst>
              </p:cNvSpPr>
              <p:nvPr/>
            </p:nvSpPr>
            <p:spPr>
              <a:xfrm>
                <a:off x="2009775" y="4875530"/>
                <a:ext cx="22860" cy="2413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23" name="Oval 2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iDAAAAh4AAH4MAAAgHgAAAAAAACYAAAAIAAAA//////////8="/>
                  </a:ext>
                </a:extLst>
              </p:cNvSpPr>
              <p:nvPr/>
            </p:nvSpPr>
            <p:spPr>
              <a:xfrm>
                <a:off x="2012950" y="4878070"/>
                <a:ext cx="17780" cy="1905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22" name="Oval 2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ODQAA+x0AAEANAAAwHgAAAAAAACYAAAAIAAAA//////////8="/>
                  </a:ext>
                </a:extLst>
              </p:cNvSpPr>
              <p:nvPr/>
            </p:nvSpPr>
            <p:spPr>
              <a:xfrm>
                <a:off x="2122170" y="4873625"/>
                <a:ext cx="3175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321" name="Oval 2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YDQAABh4AADYNAAAmHgAAAAAAACYAAAAIAAAA//////////8="/>
                  </a:ext>
                </a:extLst>
              </p:cNvSpPr>
              <p:nvPr/>
            </p:nvSpPr>
            <p:spPr>
              <a:xfrm>
                <a:off x="2128520" y="488061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320" name="Oval 2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bDQAACR4AADQNAAAjHgAAAAAAACYAAAAIAAAA//////////8="/>
                  </a:ext>
                </a:extLst>
              </p:cNvSpPr>
              <p:nvPr/>
            </p:nvSpPr>
            <p:spPr>
              <a:xfrm>
                <a:off x="2130425" y="4882515"/>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318" name="Rectangle 24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CQAAlB4AAO4PAAA5IAAAAAAAACYAAAAIAAAA//////////8="/>
                </a:ext>
              </a:extLst>
            </p:cNvSpPr>
            <p:nvPr/>
          </p:nvSpPr>
          <p:spPr>
            <a:xfrm>
              <a:off x="1591945" y="4970780"/>
              <a:ext cx="997585" cy="267335"/>
            </a:xfrm>
            <a:prstGeom prst="rect">
              <a:avLst/>
            </a:prstGeom>
            <a:solidFill>
              <a:srgbClr val="FFFFFF"/>
            </a:solidFill>
            <a:ln>
              <a:noFill/>
            </a:ln>
            <a:effectLst/>
          </p:spPr>
          <p:txBody>
            <a:bodyPr vert="horz" wrap="square" lIns="0" tIns="0" rIns="0" bIns="0" numCol="1" spcCol="215900" anchor="t"/>
            <a:lstStyle/>
            <a:p>
              <a:pPr marL="0" marR="0" indent="0" algn="l" defTabSz="914400">
                <a:lnSpc>
                  <a:spcPct val="80000"/>
                </a:lnSpc>
                <a:spcBef>
                  <a:spcPts val="0"/>
                </a:spcBef>
                <a:spcAft>
                  <a:spcPts val="1000"/>
                </a:spcAft>
                <a:buNone/>
                <a:tabLst/>
                <a:defRPr lang="en-us"/>
              </a:pPr>
              <a:r>
                <a:rPr lang="en-us" sz="600">
                  <a:solidFill>
                    <a:srgbClr val="000000"/>
                  </a:solidFill>
                </a:rPr>
                <a:t>PUBLIC UTILITY TRANSPORT to COLLECTION CENTRES</a:t>
              </a:r>
              <a:endParaRPr lang="it-it">
                <a:latin typeface="Arial" pitchFamily="1" charset="0"/>
                <a:ea typeface="Calibri" pitchFamily="2" charset="0"/>
                <a:cs typeface="Arial" pitchFamily="1" charset="0"/>
              </a:endParaRPr>
            </a:p>
          </p:txBody>
        </p:sp>
        <p:sp>
          <p:nvSpPr>
            <p:cNvPr id="317" name="Freeform 2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0BgAADBgAAJALAADEHQAAAAAAACYAAAAIAAAA//////////8="/>
                </a:ext>
              </a:extLst>
            </p:cNvSpPr>
            <p:nvPr/>
          </p:nvSpPr>
          <p:spPr>
            <a:xfrm>
              <a:off x="1089660" y="3909060"/>
              <a:ext cx="789940" cy="929640"/>
            </a:xfrm>
            <a:custGeom>
              <a:avLst/>
              <a:gdLst/>
              <a:ahLst/>
              <a:cxnLst/>
              <a:rect l="0" t="0" r="789940" b="929640"/>
              <a:pathLst>
                <a:path w="789940" h="929640">
                  <a:moveTo>
                    <a:pt x="0" y="0"/>
                  </a:moveTo>
                  <a:cubicBezTo>
                    <a:pt x="392370" y="0"/>
                    <a:pt x="392370" y="929640"/>
                    <a:pt x="789940" y="92964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16" name="Freeform 2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QCwAAoh0AAOQLAADnHQAAAAAAACYAAAAIAAAA//////////8="/>
                </a:ext>
              </a:extLst>
            </p:cNvSpPr>
            <p:nvPr/>
          </p:nvSpPr>
          <p:spPr>
            <a:xfrm>
              <a:off x="1879600" y="4817110"/>
              <a:ext cx="53340" cy="43815"/>
            </a:xfrm>
            <a:custGeom>
              <a:avLst/>
              <a:gdLst/>
              <a:ahLst/>
              <a:cxnLst/>
              <a:rect l="0" t="0" r="53340" b="43815"/>
              <a:pathLst>
                <a:path w="53340" h="43815">
                  <a:moveTo>
                    <a:pt x="53340" y="21907"/>
                  </a:moveTo>
                  <a:lnTo>
                    <a:pt x="0" y="0"/>
                  </a:lnTo>
                  <a:lnTo>
                    <a:pt x="0" y="43815"/>
                  </a:lnTo>
                  <a:lnTo>
                    <a:pt x="53340"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15" name="Freeform 2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LDQAAyB0AALcQAAACHwAAAAAAACYAAAAIAAAA//////////8="/>
                </a:ext>
              </a:extLst>
            </p:cNvSpPr>
            <p:nvPr/>
          </p:nvSpPr>
          <p:spPr>
            <a:xfrm>
              <a:off x="2201545" y="4841240"/>
              <a:ext cx="515620" cy="199390"/>
            </a:xfrm>
            <a:custGeom>
              <a:avLst/>
              <a:gdLst/>
              <a:ahLst/>
              <a:cxnLst/>
              <a:rect l="0" t="0" r="515620" b="199390"/>
              <a:pathLst>
                <a:path w="515620" h="199390">
                  <a:moveTo>
                    <a:pt x="0" y="0"/>
                  </a:moveTo>
                  <a:cubicBezTo>
                    <a:pt x="257810" y="0"/>
                    <a:pt x="257810" y="199390"/>
                    <a:pt x="515620" y="19939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14" name="Freeform 2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3EAAA3B4AAAwRAAAhHwAAAAAAACYAAAAIAAAA//////////8="/>
                </a:ext>
              </a:extLst>
            </p:cNvSpPr>
            <p:nvPr/>
          </p:nvSpPr>
          <p:spPr>
            <a:xfrm>
              <a:off x="2717165" y="5016500"/>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13" name="Rectangle 25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PFQAAJB4AAO4WAADQHwAAAAAAACYAAAAIAAAA//////////8="/>
                </a:ext>
              </a:extLst>
            </p:cNvSpPr>
            <p:nvPr/>
          </p:nvSpPr>
          <p:spPr>
            <a:xfrm>
              <a:off x="3463925" y="4899660"/>
              <a:ext cx="263525" cy="27178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302" name="Group 25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AVAAAlHgAA9RYAANYfAAAAAAAAJgAAAAgAAAD/////AAAAAA=="/>
                </a:ext>
              </a:extLst>
            </p:cNvGrpSpPr>
            <p:nvPr/>
          </p:nvGrpSpPr>
          <p:grpSpPr>
            <a:xfrm>
              <a:off x="3464560" y="4900295"/>
              <a:ext cx="267335" cy="274955"/>
              <a:chOff x="3464560" y="4900295"/>
              <a:chExt cx="267335" cy="274955"/>
            </a:xfrm>
          </p:grpSpPr>
          <p:sp>
            <p:nvSpPr>
              <p:cNvPr id="312" name="Freeform 2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QFQAAJR4AAPUWAADWHwAAAAAAACYAAAAIAAAA//////////8="/>
                  </a:ext>
                </a:extLst>
              </p:cNvSpPr>
              <p:nvPr/>
            </p:nvSpPr>
            <p:spPr>
              <a:xfrm>
                <a:off x="3464560" y="4900295"/>
                <a:ext cx="267335" cy="274955"/>
              </a:xfrm>
              <a:custGeom>
                <a:avLst/>
                <a:gdLst/>
                <a:ahLst/>
                <a:cxnLst/>
                <a:rect l="0" t="0" r="267335" b="274955"/>
                <a:pathLst>
                  <a:path w="267335" h="274955">
                    <a:moveTo>
                      <a:pt x="205718" y="0"/>
                    </a:moveTo>
                    <a:cubicBezTo>
                      <a:pt x="61616" y="0"/>
                      <a:pt x="61616" y="0"/>
                      <a:pt x="61616" y="0"/>
                    </a:cubicBezTo>
                    <a:cubicBezTo>
                      <a:pt x="27826" y="0"/>
                      <a:pt x="0" y="28566"/>
                      <a:pt x="0" y="63765"/>
                    </a:cubicBezTo>
                    <a:cubicBezTo>
                      <a:pt x="0" y="211189"/>
                      <a:pt x="0" y="211189"/>
                      <a:pt x="0" y="211189"/>
                    </a:cubicBezTo>
                    <a:cubicBezTo>
                      <a:pt x="0" y="245878"/>
                      <a:pt x="27826" y="274955"/>
                      <a:pt x="61616" y="274955"/>
                    </a:cubicBezTo>
                    <a:cubicBezTo>
                      <a:pt x="205718" y="274955"/>
                      <a:pt x="205718" y="274955"/>
                      <a:pt x="205718" y="274955"/>
                    </a:cubicBezTo>
                    <a:cubicBezTo>
                      <a:pt x="239508" y="274955"/>
                      <a:pt x="267335" y="245878"/>
                      <a:pt x="267335" y="211189"/>
                    </a:cubicBezTo>
                    <a:cubicBezTo>
                      <a:pt x="267335" y="63765"/>
                      <a:pt x="267335" y="63765"/>
                      <a:pt x="267335" y="63765"/>
                    </a:cubicBezTo>
                    <a:cubicBezTo>
                      <a:pt x="267335" y="28566"/>
                      <a:pt x="239508" y="0"/>
                      <a:pt x="205718"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11" name="Freeform 2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BqFQAAQR4AANoWAAC6HwAAAAAAACYAAAAIAAAA//////////8="/>
                  </a:ext>
                </a:extLst>
              </p:cNvSpPr>
              <p:nvPr/>
            </p:nvSpPr>
            <p:spPr>
              <a:xfrm>
                <a:off x="3481070" y="4918075"/>
                <a:ext cx="233680" cy="239395"/>
              </a:xfrm>
              <a:custGeom>
                <a:avLst/>
                <a:gdLst/>
                <a:ahLst/>
                <a:cxnLst/>
                <a:rect l="0" t="0" r="233680" b="239395"/>
                <a:pathLst>
                  <a:path w="233680" h="239395">
                    <a:moveTo>
                      <a:pt x="44843" y="0"/>
                    </a:moveTo>
                    <a:cubicBezTo>
                      <a:pt x="189336" y="0"/>
                      <a:pt x="189336" y="0"/>
                      <a:pt x="189336" y="0"/>
                    </a:cubicBezTo>
                    <a:cubicBezTo>
                      <a:pt x="213750" y="0"/>
                      <a:pt x="233680" y="20417"/>
                      <a:pt x="233680" y="45939"/>
                    </a:cubicBezTo>
                    <a:cubicBezTo>
                      <a:pt x="233680" y="193455"/>
                      <a:pt x="233680" y="193455"/>
                      <a:pt x="233680" y="193455"/>
                    </a:cubicBezTo>
                    <a:cubicBezTo>
                      <a:pt x="233680" y="218467"/>
                      <a:pt x="213750" y="239395"/>
                      <a:pt x="189336" y="239395"/>
                    </a:cubicBezTo>
                    <a:cubicBezTo>
                      <a:pt x="44843" y="239395"/>
                      <a:pt x="44843" y="239395"/>
                      <a:pt x="44843" y="239395"/>
                    </a:cubicBezTo>
                    <a:cubicBezTo>
                      <a:pt x="20428" y="239395"/>
                      <a:pt x="498" y="218467"/>
                      <a:pt x="0" y="193455"/>
                    </a:cubicBezTo>
                    <a:cubicBezTo>
                      <a:pt x="0" y="45939"/>
                      <a:pt x="0" y="45939"/>
                      <a:pt x="0" y="45939"/>
                    </a:cubicBezTo>
                    <a:cubicBezTo>
                      <a:pt x="498" y="20417"/>
                      <a:pt x="20428" y="0"/>
                      <a:pt x="44843" y="0"/>
                    </a:cubicBezTo>
                    <a:close/>
                  </a:path>
                </a:pathLst>
              </a:custGeom>
              <a:solidFill>
                <a:srgbClr val="F79712"/>
              </a:solidFill>
              <a:ln>
                <a:noFill/>
              </a:ln>
              <a:effectLst/>
            </p:spPr>
            <p:txBody>
              <a:bodyPr vert="horz" wrap="square" lIns="91440" tIns="45720" rIns="91440" bIns="45720" numCol="1" spcCol="215900" anchor="t"/>
              <a:lstStyle/>
              <a:p>
                <a:pPr>
                  <a:defRPr lang="en-us"/>
                </a:pPr>
                <a:endParaRPr/>
              </a:p>
            </p:txBody>
          </p:sp>
          <p:sp>
            <p:nvSpPr>
              <p:cNvPr id="310" name="Freeform 2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UY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2FQAAph4AAAQWAADnHgAAAAAAACYAAAAIAAAA//////////8="/>
                  </a:ext>
                </a:extLst>
              </p:cNvSpPr>
              <p:nvPr/>
            </p:nvSpPr>
            <p:spPr>
              <a:xfrm>
                <a:off x="3488690" y="4982210"/>
                <a:ext cx="90170" cy="41275"/>
              </a:xfrm>
              <a:custGeom>
                <a:avLst/>
                <a:gdLst/>
                <a:ahLst/>
                <a:cxnLst/>
                <a:rect l="0" t="0" r="90170" b="41275"/>
                <a:pathLst>
                  <a:path w="90170" h="41275">
                    <a:moveTo>
                      <a:pt x="0" y="25123"/>
                    </a:moveTo>
                    <a:lnTo>
                      <a:pt x="9826" y="0"/>
                    </a:lnTo>
                    <a:lnTo>
                      <a:pt x="90170" y="3589"/>
                    </a:lnTo>
                    <a:lnTo>
                      <a:pt x="86702" y="41275"/>
                    </a:lnTo>
                    <a:lnTo>
                      <a:pt x="0" y="25123"/>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9" name="Freeform 2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FQAAhh4AAJYWAAD3HgAAAAAAACYAAAAIAAAA//////////8="/>
                  </a:ext>
                </a:extLst>
              </p:cNvSpPr>
              <p:nvPr/>
            </p:nvSpPr>
            <p:spPr>
              <a:xfrm>
                <a:off x="3519805" y="4961890"/>
                <a:ext cx="151765" cy="71755"/>
              </a:xfrm>
              <a:custGeom>
                <a:avLst/>
                <a:gdLst/>
                <a:ahLst/>
                <a:cxnLst/>
                <a:rect l="0" t="0" r="151765" b="71755"/>
                <a:pathLst>
                  <a:path w="151765" h="71755">
                    <a:moveTo>
                      <a:pt x="0" y="54961"/>
                    </a:moveTo>
                    <a:cubicBezTo>
                      <a:pt x="4959" y="47327"/>
                      <a:pt x="4959" y="47327"/>
                      <a:pt x="4959" y="47327"/>
                    </a:cubicBezTo>
                    <a:cubicBezTo>
                      <a:pt x="6447" y="47327"/>
                      <a:pt x="8927" y="44274"/>
                      <a:pt x="10415" y="43256"/>
                    </a:cubicBezTo>
                    <a:cubicBezTo>
                      <a:pt x="11407" y="43256"/>
                      <a:pt x="11407" y="43256"/>
                      <a:pt x="11407" y="43256"/>
                    </a:cubicBezTo>
                    <a:cubicBezTo>
                      <a:pt x="14382" y="40712"/>
                      <a:pt x="14382" y="40712"/>
                      <a:pt x="14382" y="40712"/>
                    </a:cubicBezTo>
                    <a:cubicBezTo>
                      <a:pt x="15374" y="39185"/>
                      <a:pt x="17854" y="37658"/>
                      <a:pt x="19342" y="36640"/>
                    </a:cubicBezTo>
                    <a:cubicBezTo>
                      <a:pt x="21822" y="35623"/>
                      <a:pt x="21822" y="35623"/>
                      <a:pt x="21822" y="35623"/>
                    </a:cubicBezTo>
                    <a:cubicBezTo>
                      <a:pt x="22814" y="35623"/>
                      <a:pt x="22814" y="35623"/>
                      <a:pt x="22814" y="35623"/>
                    </a:cubicBezTo>
                    <a:cubicBezTo>
                      <a:pt x="25790" y="34096"/>
                      <a:pt x="25790" y="34096"/>
                      <a:pt x="25790" y="34096"/>
                    </a:cubicBezTo>
                    <a:cubicBezTo>
                      <a:pt x="26782" y="32569"/>
                      <a:pt x="32237" y="27480"/>
                      <a:pt x="32237" y="24936"/>
                    </a:cubicBezTo>
                    <a:cubicBezTo>
                      <a:pt x="33229" y="23409"/>
                      <a:pt x="34221" y="22391"/>
                      <a:pt x="35709" y="20864"/>
                    </a:cubicBezTo>
                    <a:cubicBezTo>
                      <a:pt x="37197" y="20864"/>
                      <a:pt x="38189" y="19847"/>
                      <a:pt x="39677" y="18320"/>
                    </a:cubicBezTo>
                    <a:cubicBezTo>
                      <a:pt x="39677" y="17302"/>
                      <a:pt x="40669" y="14249"/>
                      <a:pt x="40669" y="13231"/>
                    </a:cubicBezTo>
                    <a:cubicBezTo>
                      <a:pt x="42156" y="13231"/>
                      <a:pt x="43644" y="11704"/>
                      <a:pt x="44636" y="10686"/>
                    </a:cubicBezTo>
                    <a:cubicBezTo>
                      <a:pt x="46124" y="10686"/>
                      <a:pt x="46124" y="10686"/>
                      <a:pt x="46124" y="10686"/>
                    </a:cubicBezTo>
                    <a:cubicBezTo>
                      <a:pt x="47116" y="10686"/>
                      <a:pt x="47116" y="10686"/>
                      <a:pt x="47116" y="10686"/>
                    </a:cubicBezTo>
                    <a:cubicBezTo>
                      <a:pt x="49596" y="9160"/>
                      <a:pt x="49596" y="9160"/>
                      <a:pt x="49596" y="9160"/>
                    </a:cubicBezTo>
                    <a:cubicBezTo>
                      <a:pt x="51084" y="9160"/>
                      <a:pt x="53564" y="10686"/>
                      <a:pt x="53564" y="7633"/>
                    </a:cubicBezTo>
                    <a:cubicBezTo>
                      <a:pt x="57531" y="7633"/>
                      <a:pt x="57531" y="7633"/>
                      <a:pt x="57531" y="7633"/>
                    </a:cubicBezTo>
                    <a:cubicBezTo>
                      <a:pt x="60011" y="6615"/>
                      <a:pt x="60011" y="6615"/>
                      <a:pt x="62491" y="6615"/>
                    </a:cubicBezTo>
                    <a:cubicBezTo>
                      <a:pt x="62491" y="5089"/>
                      <a:pt x="66459" y="4071"/>
                      <a:pt x="66459" y="4071"/>
                    </a:cubicBezTo>
                    <a:cubicBezTo>
                      <a:pt x="68939" y="4071"/>
                      <a:pt x="68939" y="4071"/>
                      <a:pt x="68939" y="4071"/>
                    </a:cubicBezTo>
                    <a:cubicBezTo>
                      <a:pt x="69930" y="4071"/>
                      <a:pt x="69930" y="4071"/>
                      <a:pt x="69930" y="4071"/>
                    </a:cubicBezTo>
                    <a:cubicBezTo>
                      <a:pt x="71418" y="4071"/>
                      <a:pt x="72906" y="4071"/>
                      <a:pt x="73898" y="4071"/>
                    </a:cubicBezTo>
                    <a:cubicBezTo>
                      <a:pt x="75386" y="4071"/>
                      <a:pt x="77866" y="4071"/>
                      <a:pt x="79354" y="4071"/>
                    </a:cubicBezTo>
                    <a:cubicBezTo>
                      <a:pt x="81338" y="2544"/>
                      <a:pt x="81338" y="2544"/>
                      <a:pt x="81338" y="2544"/>
                    </a:cubicBezTo>
                    <a:cubicBezTo>
                      <a:pt x="85305" y="1526"/>
                      <a:pt x="85305" y="1526"/>
                      <a:pt x="85305" y="1526"/>
                    </a:cubicBezTo>
                    <a:cubicBezTo>
                      <a:pt x="87785" y="1526"/>
                      <a:pt x="87785" y="1526"/>
                      <a:pt x="87785" y="1526"/>
                    </a:cubicBezTo>
                    <a:cubicBezTo>
                      <a:pt x="89273" y="1526"/>
                      <a:pt x="91753" y="1526"/>
                      <a:pt x="93241" y="1526"/>
                    </a:cubicBezTo>
                    <a:cubicBezTo>
                      <a:pt x="94233" y="0"/>
                      <a:pt x="95721" y="0"/>
                      <a:pt x="98200" y="0"/>
                    </a:cubicBezTo>
                    <a:cubicBezTo>
                      <a:pt x="100680" y="0"/>
                      <a:pt x="100680" y="0"/>
                      <a:pt x="100680" y="0"/>
                    </a:cubicBezTo>
                    <a:cubicBezTo>
                      <a:pt x="103160" y="1526"/>
                      <a:pt x="103160" y="1526"/>
                      <a:pt x="103160" y="1526"/>
                    </a:cubicBezTo>
                    <a:cubicBezTo>
                      <a:pt x="105640" y="1526"/>
                      <a:pt x="105640" y="1526"/>
                      <a:pt x="105640" y="1526"/>
                    </a:cubicBezTo>
                    <a:cubicBezTo>
                      <a:pt x="108616" y="1526"/>
                      <a:pt x="108616" y="1526"/>
                      <a:pt x="108616" y="1526"/>
                    </a:cubicBezTo>
                    <a:cubicBezTo>
                      <a:pt x="111095" y="1526"/>
                      <a:pt x="114567" y="2544"/>
                      <a:pt x="117047" y="2544"/>
                    </a:cubicBezTo>
                    <a:cubicBezTo>
                      <a:pt x="118535" y="4071"/>
                      <a:pt x="118535" y="4071"/>
                      <a:pt x="118535" y="4071"/>
                    </a:cubicBezTo>
                    <a:cubicBezTo>
                      <a:pt x="120023" y="6615"/>
                      <a:pt x="120023" y="6615"/>
                      <a:pt x="120023" y="6615"/>
                    </a:cubicBezTo>
                    <a:cubicBezTo>
                      <a:pt x="121015" y="7633"/>
                      <a:pt x="123495" y="10686"/>
                      <a:pt x="123495" y="11704"/>
                    </a:cubicBezTo>
                    <a:cubicBezTo>
                      <a:pt x="124982" y="13231"/>
                      <a:pt x="128950" y="17302"/>
                      <a:pt x="129942" y="17302"/>
                    </a:cubicBezTo>
                    <a:cubicBezTo>
                      <a:pt x="129942" y="18320"/>
                      <a:pt x="129942" y="18320"/>
                      <a:pt x="129942" y="18320"/>
                    </a:cubicBezTo>
                    <a:cubicBezTo>
                      <a:pt x="132422" y="19847"/>
                      <a:pt x="132422" y="19847"/>
                      <a:pt x="132422" y="19847"/>
                    </a:cubicBezTo>
                    <a:cubicBezTo>
                      <a:pt x="134902" y="20864"/>
                      <a:pt x="137878" y="24936"/>
                      <a:pt x="137878" y="27480"/>
                    </a:cubicBezTo>
                    <a:cubicBezTo>
                      <a:pt x="140357" y="29007"/>
                      <a:pt x="140357" y="29007"/>
                      <a:pt x="140357" y="29007"/>
                    </a:cubicBezTo>
                    <a:cubicBezTo>
                      <a:pt x="141349" y="30025"/>
                      <a:pt x="141349" y="30025"/>
                      <a:pt x="141349" y="30025"/>
                    </a:cubicBezTo>
                    <a:cubicBezTo>
                      <a:pt x="141349" y="31551"/>
                      <a:pt x="144325" y="35623"/>
                      <a:pt x="145317" y="35623"/>
                    </a:cubicBezTo>
                    <a:cubicBezTo>
                      <a:pt x="145317" y="37658"/>
                      <a:pt x="145317" y="37658"/>
                      <a:pt x="145317" y="37658"/>
                    </a:cubicBezTo>
                    <a:cubicBezTo>
                      <a:pt x="146309" y="39185"/>
                      <a:pt x="150277" y="43256"/>
                      <a:pt x="150277" y="44274"/>
                    </a:cubicBezTo>
                    <a:cubicBezTo>
                      <a:pt x="150277" y="47327"/>
                      <a:pt x="150277" y="47327"/>
                      <a:pt x="150277" y="47327"/>
                    </a:cubicBezTo>
                    <a:cubicBezTo>
                      <a:pt x="150277" y="48345"/>
                      <a:pt x="151765" y="49872"/>
                      <a:pt x="151765" y="52416"/>
                    </a:cubicBezTo>
                    <a:cubicBezTo>
                      <a:pt x="151765" y="52416"/>
                      <a:pt x="149285" y="54961"/>
                      <a:pt x="147797" y="55979"/>
                    </a:cubicBezTo>
                    <a:cubicBezTo>
                      <a:pt x="145317" y="59032"/>
                      <a:pt x="145317" y="59032"/>
                      <a:pt x="145317" y="59032"/>
                    </a:cubicBezTo>
                    <a:cubicBezTo>
                      <a:pt x="144325" y="59032"/>
                      <a:pt x="138869" y="61576"/>
                      <a:pt x="138869" y="61576"/>
                    </a:cubicBezTo>
                    <a:cubicBezTo>
                      <a:pt x="136390" y="62594"/>
                      <a:pt x="136390" y="62594"/>
                      <a:pt x="136390" y="62594"/>
                    </a:cubicBezTo>
                    <a:cubicBezTo>
                      <a:pt x="132422" y="62594"/>
                      <a:pt x="132422" y="62594"/>
                      <a:pt x="132422" y="62594"/>
                    </a:cubicBezTo>
                    <a:cubicBezTo>
                      <a:pt x="128950" y="62594"/>
                      <a:pt x="128950" y="62594"/>
                      <a:pt x="128950" y="62594"/>
                    </a:cubicBezTo>
                    <a:cubicBezTo>
                      <a:pt x="124982" y="62594"/>
                      <a:pt x="122503" y="65648"/>
                      <a:pt x="118535" y="65648"/>
                    </a:cubicBezTo>
                    <a:cubicBezTo>
                      <a:pt x="118535" y="65648"/>
                      <a:pt x="116055" y="68192"/>
                      <a:pt x="114567" y="68192"/>
                    </a:cubicBezTo>
                    <a:cubicBezTo>
                      <a:pt x="112087" y="68192"/>
                      <a:pt x="112087" y="68192"/>
                      <a:pt x="112087" y="68192"/>
                    </a:cubicBezTo>
                    <a:cubicBezTo>
                      <a:pt x="108616" y="68192"/>
                      <a:pt x="103160" y="69210"/>
                      <a:pt x="99192" y="69210"/>
                    </a:cubicBezTo>
                    <a:cubicBezTo>
                      <a:pt x="98200" y="69210"/>
                      <a:pt x="94233" y="69210"/>
                      <a:pt x="94233" y="69210"/>
                    </a:cubicBezTo>
                    <a:cubicBezTo>
                      <a:pt x="91753" y="69210"/>
                      <a:pt x="91753" y="69210"/>
                      <a:pt x="91753" y="69210"/>
                    </a:cubicBezTo>
                    <a:cubicBezTo>
                      <a:pt x="89273" y="69210"/>
                      <a:pt x="89273" y="69210"/>
                      <a:pt x="89273" y="69210"/>
                    </a:cubicBezTo>
                    <a:cubicBezTo>
                      <a:pt x="86793" y="70737"/>
                      <a:pt x="86793" y="70737"/>
                      <a:pt x="86793" y="70737"/>
                    </a:cubicBezTo>
                    <a:cubicBezTo>
                      <a:pt x="84313" y="70737"/>
                      <a:pt x="84313" y="70737"/>
                      <a:pt x="84313" y="70737"/>
                    </a:cubicBezTo>
                    <a:cubicBezTo>
                      <a:pt x="82825" y="70737"/>
                      <a:pt x="82825" y="70737"/>
                      <a:pt x="82825" y="70737"/>
                    </a:cubicBezTo>
                    <a:cubicBezTo>
                      <a:pt x="80346" y="70737"/>
                      <a:pt x="80346" y="70737"/>
                      <a:pt x="80346" y="70737"/>
                    </a:cubicBezTo>
                    <a:cubicBezTo>
                      <a:pt x="76378" y="70737"/>
                      <a:pt x="76378" y="70737"/>
                      <a:pt x="76378" y="70737"/>
                    </a:cubicBezTo>
                    <a:cubicBezTo>
                      <a:pt x="73898" y="70737"/>
                      <a:pt x="73898" y="70737"/>
                      <a:pt x="73898" y="70737"/>
                    </a:cubicBezTo>
                    <a:cubicBezTo>
                      <a:pt x="71418" y="70737"/>
                      <a:pt x="71418" y="70737"/>
                      <a:pt x="71418" y="70737"/>
                    </a:cubicBezTo>
                    <a:cubicBezTo>
                      <a:pt x="71418" y="70737"/>
                      <a:pt x="68939" y="70737"/>
                      <a:pt x="67451" y="70737"/>
                    </a:cubicBezTo>
                    <a:cubicBezTo>
                      <a:pt x="63979" y="70737"/>
                      <a:pt x="58523" y="71755"/>
                      <a:pt x="55052" y="71755"/>
                    </a:cubicBezTo>
                    <a:cubicBezTo>
                      <a:pt x="48604" y="71755"/>
                      <a:pt x="48604" y="71755"/>
                      <a:pt x="48604" y="71755"/>
                    </a:cubicBezTo>
                    <a:cubicBezTo>
                      <a:pt x="44636" y="71755"/>
                      <a:pt x="44636" y="71755"/>
                      <a:pt x="44636" y="71755"/>
                    </a:cubicBezTo>
                    <a:cubicBezTo>
                      <a:pt x="42156" y="71755"/>
                      <a:pt x="42156" y="71755"/>
                      <a:pt x="42156" y="71755"/>
                    </a:cubicBezTo>
                    <a:cubicBezTo>
                      <a:pt x="40669" y="71755"/>
                      <a:pt x="40669" y="71755"/>
                      <a:pt x="40669" y="71755"/>
                    </a:cubicBezTo>
                    <a:cubicBezTo>
                      <a:pt x="38189" y="70737"/>
                      <a:pt x="38189" y="70737"/>
                      <a:pt x="38189" y="70737"/>
                    </a:cubicBezTo>
                    <a:cubicBezTo>
                      <a:pt x="37197" y="69210"/>
                      <a:pt x="37197" y="69210"/>
                      <a:pt x="37197" y="69210"/>
                    </a:cubicBezTo>
                    <a:cubicBezTo>
                      <a:pt x="34221" y="68192"/>
                      <a:pt x="29261" y="65648"/>
                      <a:pt x="26782" y="65648"/>
                    </a:cubicBezTo>
                    <a:cubicBezTo>
                      <a:pt x="26782" y="64121"/>
                      <a:pt x="26782" y="64121"/>
                      <a:pt x="26782" y="64121"/>
                    </a:cubicBezTo>
                    <a:cubicBezTo>
                      <a:pt x="25790" y="64121"/>
                      <a:pt x="21822" y="60050"/>
                      <a:pt x="20334" y="59032"/>
                    </a:cubicBezTo>
                    <a:cubicBezTo>
                      <a:pt x="16862" y="59032"/>
                      <a:pt x="16862" y="59032"/>
                      <a:pt x="16862" y="59032"/>
                    </a:cubicBezTo>
                    <a:cubicBezTo>
                      <a:pt x="15374" y="59032"/>
                      <a:pt x="12895" y="57505"/>
                      <a:pt x="12895" y="57505"/>
                    </a:cubicBezTo>
                    <a:cubicBezTo>
                      <a:pt x="11407" y="57505"/>
                      <a:pt x="11407" y="57505"/>
                      <a:pt x="11407" y="57505"/>
                    </a:cubicBezTo>
                    <a:cubicBezTo>
                      <a:pt x="11407" y="57505"/>
                      <a:pt x="7935" y="54961"/>
                      <a:pt x="6447" y="54961"/>
                    </a:cubicBezTo>
                    <a:cubicBezTo>
                      <a:pt x="2479" y="54961"/>
                      <a:pt x="2479" y="54961"/>
                      <a:pt x="2479" y="54961"/>
                    </a:cubicBezTo>
                    <a:lnTo>
                      <a:pt x="0" y="5496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08" name="Freeform 2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qx4AAMsWAABiHwAAAAAAACYAAAAIAAAA//////////8="/>
                  </a:ext>
                </a:extLst>
              </p:cNvSpPr>
              <p:nvPr/>
            </p:nvSpPr>
            <p:spPr>
              <a:xfrm>
                <a:off x="3488055" y="4985385"/>
                <a:ext cx="217170" cy="116205"/>
              </a:xfrm>
              <a:custGeom>
                <a:avLst/>
                <a:gdLst/>
                <a:ahLst/>
                <a:cxnLst/>
                <a:rect l="0" t="0" r="217170" b="116205"/>
                <a:pathLst>
                  <a:path w="217170" h="116205">
                    <a:moveTo>
                      <a:pt x="0" y="22645"/>
                    </a:moveTo>
                    <a:lnTo>
                      <a:pt x="75085" y="32775"/>
                    </a:lnTo>
                    <a:lnTo>
                      <a:pt x="86637" y="0"/>
                    </a:lnTo>
                    <a:lnTo>
                      <a:pt x="214282" y="5363"/>
                    </a:lnTo>
                    <a:lnTo>
                      <a:pt x="217170" y="26220"/>
                    </a:lnTo>
                    <a:lnTo>
                      <a:pt x="207351" y="45290"/>
                    </a:lnTo>
                    <a:lnTo>
                      <a:pt x="203886" y="49461"/>
                    </a:lnTo>
                    <a:lnTo>
                      <a:pt x="185981" y="92964"/>
                    </a:lnTo>
                    <a:lnTo>
                      <a:pt x="119559" y="116205"/>
                    </a:lnTo>
                    <a:lnTo>
                      <a:pt x="49094" y="92964"/>
                    </a:lnTo>
                    <a:lnTo>
                      <a:pt x="19060" y="45886"/>
                    </a:lnTo>
                    <a:lnTo>
                      <a:pt x="16750" y="45886"/>
                    </a:lnTo>
                    <a:lnTo>
                      <a:pt x="0" y="26816"/>
                    </a:lnTo>
                    <a:lnTo>
                      <a:pt x="0" y="22645"/>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7" name="Freeform 2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FQAA2h4AAC4WAABYHwAAAAAAACYAAAAIAAAA//////////8="/>
                  </a:ext>
                </a:extLst>
              </p:cNvSpPr>
              <p:nvPr/>
            </p:nvSpPr>
            <p:spPr>
              <a:xfrm>
                <a:off x="3497580" y="5015230"/>
                <a:ext cx="107950" cy="80010"/>
              </a:xfrm>
              <a:custGeom>
                <a:avLst/>
                <a:gdLst/>
                <a:ahLst/>
                <a:cxnLst/>
                <a:rect l="0" t="0" r="107950" b="80010"/>
                <a:pathLst>
                  <a:path w="107950" h="80010">
                    <a:moveTo>
                      <a:pt x="0" y="0"/>
                    </a:moveTo>
                    <a:lnTo>
                      <a:pt x="65232" y="10075"/>
                    </a:lnTo>
                    <a:lnTo>
                      <a:pt x="71582" y="11853"/>
                    </a:lnTo>
                    <a:lnTo>
                      <a:pt x="107950" y="80010"/>
                    </a:ln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6" name="Freeform 2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GFgAAuh4AAJsWAAD5HgAAAAAAACYAAAAIAAAA//////////8="/>
                  </a:ext>
                </a:extLst>
              </p:cNvSpPr>
              <p:nvPr/>
            </p:nvSpPr>
            <p:spPr>
              <a:xfrm>
                <a:off x="3620770" y="4994910"/>
                <a:ext cx="53975" cy="40005"/>
              </a:xfrm>
              <a:custGeom>
                <a:avLst/>
                <a:gdLst/>
                <a:ahLst/>
                <a:cxnLst/>
                <a:rect l="0" t="0" r="53975" b="40005"/>
                <a:pathLst>
                  <a:path w="53975" h="40005">
                    <a:moveTo>
                      <a:pt x="51653" y="34034"/>
                    </a:moveTo>
                    <a:lnTo>
                      <a:pt x="53975" y="1194"/>
                    </a:lnTo>
                    <a:lnTo>
                      <a:pt x="3482" y="0"/>
                    </a:lnTo>
                    <a:lnTo>
                      <a:pt x="0" y="40005"/>
                    </a:lnTo>
                    <a:lnTo>
                      <a:pt x="51653" y="34034"/>
                    </a:lnTo>
                    <a:close/>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5" name="Freeform 2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iFgAAvB4AAMEWAADvHgAAAAAAACYAAAAIAAAA//////////8="/>
                  </a:ext>
                </a:extLst>
              </p:cNvSpPr>
              <p:nvPr/>
            </p:nvSpPr>
            <p:spPr>
              <a:xfrm>
                <a:off x="3679190" y="4996180"/>
                <a:ext cx="19685" cy="32385"/>
              </a:xfrm>
              <a:custGeom>
                <a:avLst/>
                <a:gdLst/>
                <a:ahLst/>
                <a:cxnLst/>
                <a:rect l="0" t="0" r="19685" b="32385"/>
                <a:pathLst>
                  <a:path w="19685" h="32385">
                    <a:moveTo>
                      <a:pt x="10421" y="31185"/>
                    </a:moveTo>
                    <a:lnTo>
                      <a:pt x="19685" y="13793"/>
                    </a:lnTo>
                    <a:lnTo>
                      <a:pt x="17369" y="599"/>
                    </a:lnTo>
                    <a:lnTo>
                      <a:pt x="2315" y="0"/>
                    </a:lnTo>
                    <a:lnTo>
                      <a:pt x="0" y="32385"/>
                    </a:lnTo>
                    <a:lnTo>
                      <a:pt x="10421" y="31185"/>
                    </a:lnTo>
                    <a:close/>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4" name="Line 260"/>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TFgAA9x4AALAWAAAOHwAAAAAAACYAAAAIAAAA//////////8="/>
                  </a:ext>
                </a:extLst>
              </p:cNvSpPr>
              <p:nvPr/>
            </p:nvSpPr>
            <p:spPr>
              <a:xfrm flipV="1">
                <a:off x="3588385" y="5033645"/>
                <a:ext cx="99695" cy="14605"/>
              </a:xfrm>
              <a:prstGeom prst="line">
                <a:avLst/>
              </a:prstGeom>
              <a:noFill/>
              <a:ln w="2540"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a:p>
            </p:txBody>
          </p:sp>
          <p:sp>
            <p:nvSpPr>
              <p:cNvPr id="303" name="Freeform 2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4FQAAtx4AAEEWAAAAHwAAAAAAACYAAAAIAAAA//////////8="/>
                  </a:ext>
                </a:extLst>
              </p:cNvSpPr>
              <p:nvPr/>
            </p:nvSpPr>
            <p:spPr>
              <a:xfrm>
                <a:off x="3571240" y="4993005"/>
                <a:ext cx="46355" cy="46355"/>
              </a:xfrm>
              <a:custGeom>
                <a:avLst/>
                <a:gdLst/>
                <a:ahLst/>
                <a:cxnLst/>
                <a:rect l="0" t="0" r="46355" b="46355"/>
                <a:pathLst>
                  <a:path w="46355" h="46355">
                    <a:moveTo>
                      <a:pt x="0" y="27337"/>
                    </a:moveTo>
                    <a:lnTo>
                      <a:pt x="12168" y="46355"/>
                    </a:lnTo>
                    <a:lnTo>
                      <a:pt x="43457" y="43383"/>
                    </a:lnTo>
                    <a:lnTo>
                      <a:pt x="46355" y="1188"/>
                    </a:lnTo>
                    <a:lnTo>
                      <a:pt x="9271" y="0"/>
                    </a:lnTo>
                    <a:lnTo>
                      <a:pt x="0" y="27337"/>
                    </a:lnTo>
                    <a:close/>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301" name="Rectangle 26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IY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WFAAA7B8AAEYYAABOIQAAAAAAACYAAAAIAAAA//////////8="/>
                </a:ext>
              </a:extLst>
            </p:cNvSpPr>
            <p:nvPr/>
          </p:nvSpPr>
          <p:spPr>
            <a:xfrm>
              <a:off x="3265170" y="5189220"/>
              <a:ext cx="680720" cy="224790"/>
            </a:xfrm>
            <a:prstGeom prst="rect">
              <a:avLst/>
            </a:prstGeom>
            <a:noFill/>
            <a:ln>
              <a:noFill/>
            </a:ln>
            <a:effectLst/>
          </p:spPr>
          <p:txBody>
            <a:bodyPr vert="horz" wrap="square" lIns="0" tIns="0" rIns="0" bIns="0" numCol="1" spcCol="215900" anchor="t"/>
            <a:lstStyle/>
            <a:p>
              <a:pPr marL="0" marR="0" indent="0" algn="l" defTabSz="914400">
                <a:lnSpc>
                  <a:spcPct val="80000"/>
                </a:lnSpc>
                <a:spcBef>
                  <a:spcPts val="0"/>
                </a:spcBef>
                <a:spcAft>
                  <a:spcPts val="1000"/>
                </a:spcAft>
                <a:buNone/>
                <a:tabLst/>
                <a:defRPr lang="en-us"/>
              </a:pPr>
              <a:r>
                <a:rPr lang="en-us" sz="600">
                  <a:solidFill>
                    <a:srgbClr val="000000"/>
                  </a:solidFill>
                </a:rPr>
                <a:t>SKIPS and OTHER BIG CONTAINERS</a:t>
              </a:r>
              <a:endParaRPr lang="it-it">
                <a:latin typeface="Arial" pitchFamily="1" charset="0"/>
                <a:ea typeface="Calibri" pitchFamily="2" charset="0"/>
                <a:cs typeface="Arial" pitchFamily="1" charset="0"/>
              </a:endParaRPr>
            </a:p>
          </p:txBody>
        </p:sp>
        <p:sp>
          <p:nvSpPr>
            <p:cNvPr id="300" name="Line 26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zEgAA/x4AAPoUAAD/HgAAAAAAACYAAAAIAAAA//////////8="/>
                </a:ext>
              </a:extLst>
            </p:cNvSpPr>
            <p:nvPr/>
          </p:nvSpPr>
          <p:spPr>
            <a:xfrm>
              <a:off x="3039745" y="5038725"/>
              <a:ext cx="370205" cy="0"/>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9" name="Freeform 2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6FAAA3B4AAE8VAAAhHwAAAAAAACYAAAAIAAAA//////////8="/>
                </a:ext>
              </a:extLst>
            </p:cNvSpPr>
            <p:nvPr/>
          </p:nvSpPr>
          <p:spPr>
            <a:xfrm>
              <a:off x="3409950" y="5016500"/>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8" name="Rectangle 26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GQAAJB4AAH0bAADQHwAAAAAAACYAAAAIAAAA//////////8="/>
                </a:ext>
              </a:extLst>
            </p:cNvSpPr>
            <p:nvPr/>
          </p:nvSpPr>
          <p:spPr>
            <a:xfrm>
              <a:off x="4204970" y="4899660"/>
              <a:ext cx="263525" cy="27178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285" name="Group 26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EZAAAlHgAAhBsAANYfAAAAAAAAJgAAAAgAAAD/////AAAAAA=="/>
                </a:ext>
              </a:extLst>
            </p:cNvGrpSpPr>
            <p:nvPr/>
          </p:nvGrpSpPr>
          <p:grpSpPr>
            <a:xfrm>
              <a:off x="4206875" y="4900295"/>
              <a:ext cx="266065" cy="274955"/>
              <a:chOff x="4206875" y="4900295"/>
              <a:chExt cx="266065" cy="274955"/>
            </a:xfrm>
          </p:grpSpPr>
          <p:sp>
            <p:nvSpPr>
              <p:cNvPr id="297" name="Freeform 2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uGQAAMx4AAHcbAADHHwAAAAAAACYAAAAIAAAA//////////8="/>
                  </a:ext>
                </a:extLst>
              </p:cNvSpPr>
              <p:nvPr/>
            </p:nvSpPr>
            <p:spPr>
              <a:xfrm>
                <a:off x="4215130" y="4909185"/>
                <a:ext cx="249555" cy="256540"/>
              </a:xfrm>
              <a:custGeom>
                <a:avLst/>
                <a:gdLst/>
                <a:ahLst/>
                <a:cxnLst/>
                <a:rect l="0" t="0" r="249555" b="256540"/>
                <a:pathLst>
                  <a:path w="249555" h="256540">
                    <a:moveTo>
                      <a:pt x="52980" y="0"/>
                    </a:moveTo>
                    <a:cubicBezTo>
                      <a:pt x="196574" y="0"/>
                      <a:pt x="196574" y="0"/>
                      <a:pt x="196574" y="0"/>
                    </a:cubicBezTo>
                    <a:cubicBezTo>
                      <a:pt x="225787" y="0"/>
                      <a:pt x="249555" y="24941"/>
                      <a:pt x="249555" y="54973"/>
                    </a:cubicBezTo>
                    <a:cubicBezTo>
                      <a:pt x="249555" y="202076"/>
                      <a:pt x="249555" y="202076"/>
                      <a:pt x="249555" y="202076"/>
                    </a:cubicBezTo>
                    <a:cubicBezTo>
                      <a:pt x="249555" y="232108"/>
                      <a:pt x="225787" y="256540"/>
                      <a:pt x="196574" y="256540"/>
                    </a:cubicBezTo>
                    <a:cubicBezTo>
                      <a:pt x="52980" y="256540"/>
                      <a:pt x="52980" y="256540"/>
                      <a:pt x="52980" y="256540"/>
                    </a:cubicBezTo>
                    <a:cubicBezTo>
                      <a:pt x="24262" y="256540"/>
                      <a:pt x="0" y="232108"/>
                      <a:pt x="0" y="202076"/>
                    </a:cubicBezTo>
                    <a:cubicBezTo>
                      <a:pt x="0" y="54973"/>
                      <a:pt x="0" y="54973"/>
                      <a:pt x="0" y="54973"/>
                    </a:cubicBezTo>
                    <a:cubicBezTo>
                      <a:pt x="0" y="24941"/>
                      <a:pt x="24262" y="0"/>
                      <a:pt x="52980"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296" name="Freeform 2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GQAAJR4AAIQbAADWHwAAAAAAACYAAAAIAAAA//////////8="/>
                  </a:ext>
                </a:extLst>
              </p:cNvSpPr>
              <p:nvPr/>
            </p:nvSpPr>
            <p:spPr>
              <a:xfrm>
                <a:off x="4206875" y="4900295"/>
                <a:ext cx="266065" cy="274955"/>
              </a:xfrm>
              <a:custGeom>
                <a:avLst/>
                <a:gdLst/>
                <a:ahLst/>
                <a:cxnLst/>
                <a:rect l="0" t="0" r="266065" b="274955"/>
                <a:pathLst>
                  <a:path w="266065" h="274955">
                    <a:moveTo>
                      <a:pt x="204741" y="0"/>
                    </a:moveTo>
                    <a:cubicBezTo>
                      <a:pt x="61323" y="0"/>
                      <a:pt x="61323" y="0"/>
                      <a:pt x="61323" y="0"/>
                    </a:cubicBezTo>
                    <a:cubicBezTo>
                      <a:pt x="27694" y="0"/>
                      <a:pt x="0" y="28566"/>
                      <a:pt x="0" y="63765"/>
                    </a:cubicBezTo>
                    <a:cubicBezTo>
                      <a:pt x="0" y="211189"/>
                      <a:pt x="0" y="211189"/>
                      <a:pt x="0" y="211189"/>
                    </a:cubicBezTo>
                    <a:cubicBezTo>
                      <a:pt x="0" y="245878"/>
                      <a:pt x="27694" y="274444"/>
                      <a:pt x="61323" y="274955"/>
                    </a:cubicBezTo>
                    <a:cubicBezTo>
                      <a:pt x="204741" y="274955"/>
                      <a:pt x="204741" y="274955"/>
                      <a:pt x="204741" y="274955"/>
                    </a:cubicBezTo>
                    <a:cubicBezTo>
                      <a:pt x="238370" y="274444"/>
                      <a:pt x="266065" y="245878"/>
                      <a:pt x="266065" y="211189"/>
                    </a:cubicBezTo>
                    <a:cubicBezTo>
                      <a:pt x="266065" y="63765"/>
                      <a:pt x="266065" y="63765"/>
                      <a:pt x="266065" y="63765"/>
                    </a:cubicBezTo>
                    <a:cubicBezTo>
                      <a:pt x="266065" y="28566"/>
                      <a:pt x="238370" y="0"/>
                      <a:pt x="204741" y="0"/>
                    </a:cubicBezTo>
                    <a:close/>
                    <a:moveTo>
                      <a:pt x="61323" y="17854"/>
                    </a:moveTo>
                    <a:cubicBezTo>
                      <a:pt x="204741" y="17854"/>
                      <a:pt x="204741" y="17854"/>
                      <a:pt x="204741" y="17854"/>
                    </a:cubicBezTo>
                    <a:cubicBezTo>
                      <a:pt x="228974" y="17854"/>
                      <a:pt x="248755" y="38259"/>
                      <a:pt x="249250" y="63765"/>
                    </a:cubicBezTo>
                    <a:cubicBezTo>
                      <a:pt x="249250" y="211189"/>
                      <a:pt x="249250" y="211189"/>
                      <a:pt x="249250" y="211189"/>
                    </a:cubicBezTo>
                    <a:cubicBezTo>
                      <a:pt x="248755" y="236185"/>
                      <a:pt x="228974" y="257100"/>
                      <a:pt x="204741" y="257100"/>
                    </a:cubicBezTo>
                    <a:cubicBezTo>
                      <a:pt x="61323" y="257100"/>
                      <a:pt x="61323" y="257100"/>
                      <a:pt x="61323" y="257100"/>
                    </a:cubicBezTo>
                    <a:cubicBezTo>
                      <a:pt x="37090" y="257100"/>
                      <a:pt x="17309" y="236185"/>
                      <a:pt x="17309" y="211189"/>
                    </a:cubicBezTo>
                    <a:cubicBezTo>
                      <a:pt x="17309" y="63765"/>
                      <a:pt x="17309" y="63765"/>
                      <a:pt x="17309" y="63765"/>
                    </a:cubicBezTo>
                    <a:cubicBezTo>
                      <a:pt x="17309" y="38259"/>
                      <a:pt x="37090" y="17854"/>
                      <a:pt x="61323" y="17854"/>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95" name="Freeform 2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8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HGgAAlR4AAF0bAABWHwAAAAAAACYAAAAIAAAA//////////8="/>
                  </a:ext>
                </a:extLst>
              </p:cNvSpPr>
              <p:nvPr/>
            </p:nvSpPr>
            <p:spPr>
              <a:xfrm>
                <a:off x="4231005" y="4971415"/>
                <a:ext cx="217170" cy="122555"/>
              </a:xfrm>
              <a:custGeom>
                <a:avLst/>
                <a:gdLst/>
                <a:ahLst/>
                <a:cxnLst/>
                <a:rect l="0" t="0" r="217170" b="122555"/>
                <a:pathLst>
                  <a:path w="217170" h="122555">
                    <a:moveTo>
                      <a:pt x="203271" y="33315"/>
                    </a:moveTo>
                    <a:lnTo>
                      <a:pt x="159258" y="33315"/>
                    </a:lnTo>
                    <a:lnTo>
                      <a:pt x="159258" y="11303"/>
                    </a:lnTo>
                    <a:lnTo>
                      <a:pt x="138989" y="0"/>
                    </a:lnTo>
                    <a:lnTo>
                      <a:pt x="5791" y="0"/>
                    </a:lnTo>
                    <a:lnTo>
                      <a:pt x="0" y="7734"/>
                    </a:lnTo>
                    <a:lnTo>
                      <a:pt x="0" y="111846"/>
                    </a:lnTo>
                    <a:lnTo>
                      <a:pt x="54437" y="111846"/>
                    </a:lnTo>
                    <a:lnTo>
                      <a:pt x="54437" y="117200"/>
                    </a:lnTo>
                    <a:lnTo>
                      <a:pt x="54437" y="117795"/>
                    </a:lnTo>
                    <a:lnTo>
                      <a:pt x="54437" y="118390"/>
                    </a:lnTo>
                    <a:lnTo>
                      <a:pt x="55016" y="118985"/>
                    </a:lnTo>
                    <a:lnTo>
                      <a:pt x="55016" y="119580"/>
                    </a:lnTo>
                    <a:lnTo>
                      <a:pt x="55596" y="119580"/>
                    </a:lnTo>
                    <a:lnTo>
                      <a:pt x="56175" y="120175"/>
                    </a:lnTo>
                    <a:lnTo>
                      <a:pt x="56754" y="120175"/>
                    </a:lnTo>
                    <a:lnTo>
                      <a:pt x="57333" y="120770"/>
                    </a:lnTo>
                    <a:lnTo>
                      <a:pt x="57912" y="120770"/>
                    </a:lnTo>
                    <a:lnTo>
                      <a:pt x="58491" y="121365"/>
                    </a:lnTo>
                    <a:lnTo>
                      <a:pt x="59070" y="121365"/>
                    </a:lnTo>
                    <a:lnTo>
                      <a:pt x="59649" y="121365"/>
                    </a:lnTo>
                    <a:lnTo>
                      <a:pt x="60228" y="121960"/>
                    </a:lnTo>
                    <a:lnTo>
                      <a:pt x="60808" y="121960"/>
                    </a:lnTo>
                    <a:lnTo>
                      <a:pt x="61387" y="121960"/>
                    </a:lnTo>
                    <a:lnTo>
                      <a:pt x="61966" y="121960"/>
                    </a:lnTo>
                    <a:lnTo>
                      <a:pt x="62545" y="122555"/>
                    </a:lnTo>
                    <a:lnTo>
                      <a:pt x="63124" y="122555"/>
                    </a:lnTo>
                    <a:lnTo>
                      <a:pt x="63703" y="122555"/>
                    </a:lnTo>
                    <a:lnTo>
                      <a:pt x="64282" y="122555"/>
                    </a:lnTo>
                    <a:lnTo>
                      <a:pt x="64861" y="122555"/>
                    </a:lnTo>
                    <a:lnTo>
                      <a:pt x="65441" y="122555"/>
                    </a:lnTo>
                    <a:lnTo>
                      <a:pt x="196322" y="122555"/>
                    </a:lnTo>
                    <a:lnTo>
                      <a:pt x="197480" y="122555"/>
                    </a:lnTo>
                    <a:lnTo>
                      <a:pt x="198059" y="122555"/>
                    </a:lnTo>
                    <a:lnTo>
                      <a:pt x="198638" y="122555"/>
                    </a:lnTo>
                    <a:lnTo>
                      <a:pt x="199217" y="122555"/>
                    </a:lnTo>
                    <a:lnTo>
                      <a:pt x="199217" y="121960"/>
                    </a:lnTo>
                    <a:lnTo>
                      <a:pt x="199796" y="121960"/>
                    </a:lnTo>
                    <a:lnTo>
                      <a:pt x="200376" y="121960"/>
                    </a:lnTo>
                    <a:lnTo>
                      <a:pt x="200955" y="121960"/>
                    </a:lnTo>
                    <a:lnTo>
                      <a:pt x="201534" y="121960"/>
                    </a:lnTo>
                    <a:lnTo>
                      <a:pt x="202113" y="121365"/>
                    </a:lnTo>
                    <a:lnTo>
                      <a:pt x="202692" y="121365"/>
                    </a:lnTo>
                    <a:lnTo>
                      <a:pt x="203271" y="121365"/>
                    </a:lnTo>
                    <a:lnTo>
                      <a:pt x="203271" y="120770"/>
                    </a:lnTo>
                    <a:lnTo>
                      <a:pt x="203850" y="120770"/>
                    </a:lnTo>
                    <a:lnTo>
                      <a:pt x="204429" y="120770"/>
                    </a:lnTo>
                    <a:lnTo>
                      <a:pt x="205008" y="120175"/>
                    </a:lnTo>
                    <a:lnTo>
                      <a:pt x="205588" y="120175"/>
                    </a:lnTo>
                    <a:lnTo>
                      <a:pt x="206167" y="119580"/>
                    </a:lnTo>
                    <a:lnTo>
                      <a:pt x="206746" y="118985"/>
                    </a:lnTo>
                    <a:lnTo>
                      <a:pt x="206746" y="118390"/>
                    </a:lnTo>
                    <a:lnTo>
                      <a:pt x="207325" y="118390"/>
                    </a:lnTo>
                    <a:lnTo>
                      <a:pt x="207325" y="117795"/>
                    </a:lnTo>
                    <a:lnTo>
                      <a:pt x="207325" y="117200"/>
                    </a:lnTo>
                    <a:lnTo>
                      <a:pt x="207325" y="111846"/>
                    </a:lnTo>
                    <a:lnTo>
                      <a:pt x="214854" y="111846"/>
                    </a:lnTo>
                    <a:lnTo>
                      <a:pt x="215433" y="111846"/>
                    </a:lnTo>
                    <a:lnTo>
                      <a:pt x="216012" y="111846"/>
                    </a:lnTo>
                    <a:lnTo>
                      <a:pt x="216012" y="111251"/>
                    </a:lnTo>
                    <a:lnTo>
                      <a:pt x="216591" y="111251"/>
                    </a:lnTo>
                    <a:lnTo>
                      <a:pt x="216591" y="110656"/>
                    </a:lnTo>
                    <a:lnTo>
                      <a:pt x="216591" y="110061"/>
                    </a:lnTo>
                    <a:lnTo>
                      <a:pt x="216591" y="109466"/>
                    </a:lnTo>
                    <a:lnTo>
                      <a:pt x="217170" y="109466"/>
                    </a:lnTo>
                    <a:lnTo>
                      <a:pt x="217170" y="108871"/>
                    </a:lnTo>
                    <a:lnTo>
                      <a:pt x="217170" y="108276"/>
                    </a:lnTo>
                    <a:lnTo>
                      <a:pt x="217170" y="74960"/>
                    </a:lnTo>
                    <a:lnTo>
                      <a:pt x="206167" y="36885"/>
                    </a:lnTo>
                    <a:lnTo>
                      <a:pt x="206167" y="36290"/>
                    </a:lnTo>
                    <a:lnTo>
                      <a:pt x="205588" y="35695"/>
                    </a:lnTo>
                    <a:lnTo>
                      <a:pt x="205588" y="35100"/>
                    </a:lnTo>
                    <a:lnTo>
                      <a:pt x="205008" y="34505"/>
                    </a:lnTo>
                    <a:lnTo>
                      <a:pt x="204429" y="34505"/>
                    </a:lnTo>
                    <a:lnTo>
                      <a:pt x="204429" y="33910"/>
                    </a:lnTo>
                    <a:lnTo>
                      <a:pt x="203850" y="33910"/>
                    </a:lnTo>
                    <a:lnTo>
                      <a:pt x="203850" y="33315"/>
                    </a:lnTo>
                    <a:lnTo>
                      <a:pt x="203271" y="33315"/>
                    </a:lnTo>
                    <a:close/>
                    <a:moveTo>
                      <a:pt x="198059" y="41644"/>
                    </a:moveTo>
                    <a:lnTo>
                      <a:pt x="198638" y="41644"/>
                    </a:lnTo>
                    <a:lnTo>
                      <a:pt x="199217" y="41644"/>
                    </a:lnTo>
                    <a:lnTo>
                      <a:pt x="199217" y="42239"/>
                    </a:lnTo>
                    <a:lnTo>
                      <a:pt x="199796" y="42239"/>
                    </a:lnTo>
                    <a:lnTo>
                      <a:pt x="199796" y="42834"/>
                    </a:lnTo>
                    <a:lnTo>
                      <a:pt x="206167" y="64252"/>
                    </a:lnTo>
                    <a:lnTo>
                      <a:pt x="206167" y="64847"/>
                    </a:lnTo>
                    <a:lnTo>
                      <a:pt x="205588" y="64847"/>
                    </a:lnTo>
                    <a:lnTo>
                      <a:pt x="205588" y="65441"/>
                    </a:lnTo>
                    <a:lnTo>
                      <a:pt x="205008" y="65441"/>
                    </a:lnTo>
                    <a:lnTo>
                      <a:pt x="204429" y="65441"/>
                    </a:lnTo>
                    <a:lnTo>
                      <a:pt x="171999" y="65441"/>
                    </a:lnTo>
                    <a:lnTo>
                      <a:pt x="171420" y="65441"/>
                    </a:lnTo>
                    <a:lnTo>
                      <a:pt x="170840" y="65441"/>
                    </a:lnTo>
                    <a:lnTo>
                      <a:pt x="170261" y="65441"/>
                    </a:lnTo>
                    <a:lnTo>
                      <a:pt x="170261" y="64847"/>
                    </a:lnTo>
                    <a:lnTo>
                      <a:pt x="169682" y="64252"/>
                    </a:lnTo>
                    <a:lnTo>
                      <a:pt x="169682" y="42834"/>
                    </a:lnTo>
                    <a:lnTo>
                      <a:pt x="169682" y="42239"/>
                    </a:lnTo>
                    <a:lnTo>
                      <a:pt x="170261" y="42239"/>
                    </a:lnTo>
                    <a:lnTo>
                      <a:pt x="170840" y="42239"/>
                    </a:lnTo>
                    <a:lnTo>
                      <a:pt x="170840" y="41644"/>
                    </a:lnTo>
                    <a:lnTo>
                      <a:pt x="171420" y="41644"/>
                    </a:lnTo>
                    <a:lnTo>
                      <a:pt x="171999" y="41644"/>
                    </a:lnTo>
                    <a:lnTo>
                      <a:pt x="198059" y="41644"/>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94" name="Oval 2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KGgAAKh8AAEcaAABrHwAAAAAAACYAAAAIAAAA//////////8="/>
                  </a:ext>
                </a:extLst>
              </p:cNvSpPr>
              <p:nvPr/>
            </p:nvSpPr>
            <p:spPr>
              <a:xfrm>
                <a:off x="4232910" y="5066030"/>
                <a:ext cx="38735"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93" name="Oval 2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GgAAOB8AADoaAABdHwAAAAAAACYAAAAIAAAA//////////8="/>
                  </a:ext>
                </a:extLst>
              </p:cNvSpPr>
              <p:nvPr/>
            </p:nvSpPr>
            <p:spPr>
              <a:xfrm>
                <a:off x="4241165" y="5074920"/>
                <a:ext cx="22225"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92" name="Oval 2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GgAAOx8AADcaAABaHwAAAAAAACYAAAAIAAAA//////////8="/>
                  </a:ext>
                </a:extLst>
              </p:cNvSpPr>
              <p:nvPr/>
            </p:nvSpPr>
            <p:spPr>
              <a:xfrm>
                <a:off x="4243070" y="5076825"/>
                <a:ext cx="18415"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91" name="Oval 2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MGgAAKh8AAIkaAABrHwAAAAAAACYAAAAIAAAA//////////8="/>
                  </a:ext>
                </a:extLst>
              </p:cNvSpPr>
              <p:nvPr/>
            </p:nvSpPr>
            <p:spPr>
              <a:xfrm>
                <a:off x="4274820" y="5066030"/>
                <a:ext cx="38735"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90" name="Oval 2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GgAAOB8AAHwaAABdHwAAAAAAACYAAAAIAAAA//////////8="/>
                  </a:ext>
                </a:extLst>
              </p:cNvSpPr>
              <p:nvPr/>
            </p:nvSpPr>
            <p:spPr>
              <a:xfrm>
                <a:off x="4282440" y="5074920"/>
                <a:ext cx="22860"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89" name="Oval 2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ef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GgAAOx8AAHkaAABaHwAAAAAAACYAAAAIAAAA//////////8="/>
                  </a:ext>
                </a:extLst>
              </p:cNvSpPr>
              <p:nvPr/>
            </p:nvSpPr>
            <p:spPr>
              <a:xfrm>
                <a:off x="4284980" y="5076825"/>
                <a:ext cx="18415"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88" name="Oval 2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GwAANR8AADwbAABqHwAAAAAAACYAAAAIAAAA//////////8="/>
                  </a:ext>
                </a:extLst>
              </p:cNvSpPr>
              <p:nvPr/>
            </p:nvSpPr>
            <p:spPr>
              <a:xfrm>
                <a:off x="4394835" y="507301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87" name="Oval 2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GwAAQB8AADEbAABgHwAAAAAAACYAAAAIAAAA//////////8="/>
                  </a:ext>
                </a:extLst>
              </p:cNvSpPr>
              <p:nvPr/>
            </p:nvSpPr>
            <p:spPr>
              <a:xfrm>
                <a:off x="4401185" y="508000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86" name="Oval 2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WGwAAQx8AAC4bAABcHwAAAAAAACYAAAAIAAAA//////////8="/>
                  </a:ext>
                </a:extLst>
              </p:cNvSpPr>
              <p:nvPr/>
            </p:nvSpPr>
            <p:spPr>
              <a:xfrm>
                <a:off x="4403090" y="508190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284" name="Rectangle 27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GAAA4xsAANYcAAAJHgAAAAAAACYAAAAIAAAA//////////8="/>
                </a:ext>
              </a:extLst>
            </p:cNvSpPr>
            <p:nvPr/>
          </p:nvSpPr>
          <p:spPr>
            <a:xfrm>
              <a:off x="3972560" y="4533265"/>
              <a:ext cx="715010" cy="34925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600">
                  <a:solidFill>
                    <a:srgbClr val="000000"/>
                  </a:solidFill>
                </a:rPr>
                <a:t>TRANSPORT to  REPROCESSING PLANTS</a:t>
              </a:r>
              <a:endParaRPr lang="it-it">
                <a:latin typeface="Arial" pitchFamily="1" charset="0"/>
                <a:ea typeface="Calibri" pitchFamily="2" charset="0"/>
                <a:cs typeface="Arial" pitchFamily="1" charset="0"/>
              </a:endParaRPr>
            </a:p>
          </p:txBody>
        </p:sp>
        <p:sp>
          <p:nvSpPr>
            <p:cNvPr id="283" name="Line 28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2FgAA/x4AAIoZAAD/HgAAAAAAACYAAAAIAAAA//////////8="/>
                </a:ext>
              </a:extLst>
            </p:cNvSpPr>
            <p:nvPr/>
          </p:nvSpPr>
          <p:spPr>
            <a:xfrm>
              <a:off x="3732530" y="5038725"/>
              <a:ext cx="419100" cy="0"/>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2" name="Freeform 2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KGQAA3B4AAN4ZAAAhHwAAAAAAACYAAAAIAAAA//////////8="/>
                </a:ext>
              </a:extLst>
            </p:cNvSpPr>
            <p:nvPr/>
          </p:nvSpPr>
          <p:spPr>
            <a:xfrm>
              <a:off x="4151630" y="5016500"/>
              <a:ext cx="53340" cy="43815"/>
            </a:xfrm>
            <a:custGeom>
              <a:avLst/>
              <a:gdLst/>
              <a:ahLst/>
              <a:cxnLst/>
              <a:rect l="0" t="0" r="53340" b="43815"/>
              <a:pathLst>
                <a:path w="53340" h="43815">
                  <a:moveTo>
                    <a:pt x="53340" y="21907"/>
                  </a:moveTo>
                  <a:lnTo>
                    <a:pt x="0" y="0"/>
                  </a:lnTo>
                  <a:lnTo>
                    <a:pt x="0" y="43815"/>
                  </a:lnTo>
                  <a:lnTo>
                    <a:pt x="53340"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1" name="Line 28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HwAAwxAAAF4hAADEEAAAAAAAACYAAAAIAAAA//////////8="/>
                </a:ext>
              </a:extLst>
            </p:cNvSpPr>
            <p:nvPr/>
          </p:nvSpPr>
          <p:spPr>
            <a:xfrm>
              <a:off x="5107940" y="2724785"/>
              <a:ext cx="316230" cy="63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80" name="Freeform 2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eIQAAoRAAALMhAADmEAAAAAAAACYAAAAIAAAA//////////8="/>
                </a:ext>
              </a:extLst>
            </p:cNvSpPr>
            <p:nvPr/>
          </p:nvSpPr>
          <p:spPr>
            <a:xfrm>
              <a:off x="5424170" y="2703195"/>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9" name="Rectangle 28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KAAA6Q8AAC0qAACUEQAAAAAAACYAAAAIAAAA//////////8="/>
                </a:ext>
              </a:extLst>
            </p:cNvSpPr>
            <p:nvPr/>
          </p:nvSpPr>
          <p:spPr>
            <a:xfrm>
              <a:off x="6593205" y="2586355"/>
              <a:ext cx="262890"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266" name="Group 28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EoAADqDwAANSoAAJsRAAAAAAAAJgAAAAgAAAD/////AAAAAA=="/>
                </a:ext>
              </a:extLst>
            </p:cNvGrpSpPr>
            <p:nvPr/>
          </p:nvGrpSpPr>
          <p:grpSpPr>
            <a:xfrm>
              <a:off x="6594475" y="2586990"/>
              <a:ext cx="266700" cy="274955"/>
              <a:chOff x="6594475" y="2586990"/>
              <a:chExt cx="266700" cy="274955"/>
            </a:xfrm>
          </p:grpSpPr>
          <p:sp>
            <p:nvSpPr>
              <p:cNvPr id="278" name="Freeform 2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fKAAA+A8AACcqAACMEQAAAAAAACYAAAAIAAAA//////////8="/>
                  </a:ext>
                </a:extLst>
              </p:cNvSpPr>
              <p:nvPr/>
            </p:nvSpPr>
            <p:spPr>
              <a:xfrm>
                <a:off x="6603365" y="2595880"/>
                <a:ext cx="248920" cy="256540"/>
              </a:xfrm>
              <a:custGeom>
                <a:avLst/>
                <a:gdLst/>
                <a:ahLst/>
                <a:cxnLst/>
                <a:rect l="0" t="0" r="248920" b="256540"/>
                <a:pathLst>
                  <a:path w="248920" h="256540">
                    <a:moveTo>
                      <a:pt x="52846" y="0"/>
                    </a:moveTo>
                    <a:cubicBezTo>
                      <a:pt x="196074" y="0"/>
                      <a:pt x="196074" y="0"/>
                      <a:pt x="196074" y="0"/>
                    </a:cubicBezTo>
                    <a:cubicBezTo>
                      <a:pt x="225213" y="0"/>
                      <a:pt x="248920" y="24941"/>
                      <a:pt x="248920" y="54973"/>
                    </a:cubicBezTo>
                    <a:cubicBezTo>
                      <a:pt x="248920" y="202076"/>
                      <a:pt x="248920" y="202076"/>
                      <a:pt x="248920" y="202076"/>
                    </a:cubicBezTo>
                    <a:cubicBezTo>
                      <a:pt x="248920" y="232108"/>
                      <a:pt x="225213" y="256540"/>
                      <a:pt x="196074" y="256540"/>
                    </a:cubicBezTo>
                    <a:cubicBezTo>
                      <a:pt x="52846" y="256540"/>
                      <a:pt x="52846" y="256540"/>
                      <a:pt x="52846" y="256540"/>
                    </a:cubicBezTo>
                    <a:cubicBezTo>
                      <a:pt x="24201" y="256540"/>
                      <a:pt x="0" y="232108"/>
                      <a:pt x="0" y="202076"/>
                    </a:cubicBezTo>
                    <a:cubicBezTo>
                      <a:pt x="0" y="54973"/>
                      <a:pt x="0" y="54973"/>
                      <a:pt x="0" y="54973"/>
                    </a:cubicBezTo>
                    <a:cubicBezTo>
                      <a:pt x="0" y="24941"/>
                      <a:pt x="24201" y="0"/>
                      <a:pt x="52846"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277" name="Freeform 2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KAAA6g8AADUqAACbEQAAAAAAACYAAAAIAAAA//////////8="/>
                  </a:ext>
                </a:extLst>
              </p:cNvSpPr>
              <p:nvPr/>
            </p:nvSpPr>
            <p:spPr>
              <a:xfrm>
                <a:off x="6594475" y="2586990"/>
                <a:ext cx="266700" cy="274955"/>
              </a:xfrm>
              <a:custGeom>
                <a:avLst/>
                <a:gdLst/>
                <a:ahLst/>
                <a:cxnLst/>
                <a:rect l="0" t="0" r="266700" b="274955"/>
                <a:pathLst>
                  <a:path w="266700" h="274955">
                    <a:moveTo>
                      <a:pt x="205230" y="0"/>
                    </a:moveTo>
                    <a:cubicBezTo>
                      <a:pt x="61470" y="0"/>
                      <a:pt x="61470" y="0"/>
                      <a:pt x="61470" y="0"/>
                    </a:cubicBezTo>
                    <a:cubicBezTo>
                      <a:pt x="27761" y="0"/>
                      <a:pt x="0" y="28566"/>
                      <a:pt x="0" y="63765"/>
                    </a:cubicBezTo>
                    <a:cubicBezTo>
                      <a:pt x="0" y="211189"/>
                      <a:pt x="0" y="211189"/>
                      <a:pt x="0" y="211189"/>
                    </a:cubicBezTo>
                    <a:cubicBezTo>
                      <a:pt x="0" y="245878"/>
                      <a:pt x="27761" y="274444"/>
                      <a:pt x="61470" y="274955"/>
                    </a:cubicBezTo>
                    <a:cubicBezTo>
                      <a:pt x="205230" y="274955"/>
                      <a:pt x="205230" y="274955"/>
                      <a:pt x="205230" y="274955"/>
                    </a:cubicBezTo>
                    <a:cubicBezTo>
                      <a:pt x="238939" y="274444"/>
                      <a:pt x="266700" y="245878"/>
                      <a:pt x="266700" y="211189"/>
                    </a:cubicBezTo>
                    <a:cubicBezTo>
                      <a:pt x="266700" y="63765"/>
                      <a:pt x="266700" y="63765"/>
                      <a:pt x="266700" y="63765"/>
                    </a:cubicBezTo>
                    <a:cubicBezTo>
                      <a:pt x="266700" y="28566"/>
                      <a:pt x="238939" y="0"/>
                      <a:pt x="205230" y="0"/>
                    </a:cubicBezTo>
                    <a:close/>
                    <a:moveTo>
                      <a:pt x="61470" y="17854"/>
                    </a:moveTo>
                    <a:cubicBezTo>
                      <a:pt x="205230" y="17854"/>
                      <a:pt x="205230" y="17854"/>
                      <a:pt x="205230" y="17854"/>
                    </a:cubicBezTo>
                    <a:cubicBezTo>
                      <a:pt x="229521" y="17854"/>
                      <a:pt x="249350" y="38259"/>
                      <a:pt x="249845" y="63765"/>
                    </a:cubicBezTo>
                    <a:cubicBezTo>
                      <a:pt x="249845" y="211189"/>
                      <a:pt x="249845" y="211189"/>
                      <a:pt x="249845" y="211189"/>
                    </a:cubicBezTo>
                    <a:cubicBezTo>
                      <a:pt x="249350" y="236185"/>
                      <a:pt x="229521" y="257100"/>
                      <a:pt x="205230" y="257100"/>
                    </a:cubicBezTo>
                    <a:cubicBezTo>
                      <a:pt x="61470" y="257100"/>
                      <a:pt x="61470" y="257100"/>
                      <a:pt x="61470" y="257100"/>
                    </a:cubicBezTo>
                    <a:cubicBezTo>
                      <a:pt x="37179" y="257100"/>
                      <a:pt x="17350" y="236185"/>
                      <a:pt x="17350" y="211189"/>
                    </a:cubicBezTo>
                    <a:cubicBezTo>
                      <a:pt x="17350" y="63765"/>
                      <a:pt x="17350" y="63765"/>
                      <a:pt x="17350" y="63765"/>
                    </a:cubicBezTo>
                    <a:cubicBezTo>
                      <a:pt x="17350" y="38259"/>
                      <a:pt x="37179" y="17854"/>
                      <a:pt x="61470" y="17854"/>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76" name="Freeform 2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0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3KAAAWhAAAA4qAAAbEQAAAAAAACYAAAAIAAAA//////////8="/>
                  </a:ext>
                </a:extLst>
              </p:cNvSpPr>
              <p:nvPr/>
            </p:nvSpPr>
            <p:spPr>
              <a:xfrm>
                <a:off x="6618605" y="2658110"/>
                <a:ext cx="217805" cy="122555"/>
              </a:xfrm>
              <a:custGeom>
                <a:avLst/>
                <a:gdLst/>
                <a:ahLst/>
                <a:cxnLst/>
                <a:rect l="0" t="0" r="217805" b="122555"/>
                <a:pathLst>
                  <a:path w="217805" h="122555">
                    <a:moveTo>
                      <a:pt x="203902" y="33315"/>
                    </a:moveTo>
                    <a:lnTo>
                      <a:pt x="159878" y="33315"/>
                    </a:lnTo>
                    <a:lnTo>
                      <a:pt x="159878" y="11303"/>
                    </a:lnTo>
                    <a:lnTo>
                      <a:pt x="139603" y="0"/>
                    </a:lnTo>
                    <a:lnTo>
                      <a:pt x="5792" y="0"/>
                    </a:lnTo>
                    <a:lnTo>
                      <a:pt x="0" y="7734"/>
                    </a:lnTo>
                    <a:lnTo>
                      <a:pt x="0" y="111846"/>
                    </a:lnTo>
                    <a:lnTo>
                      <a:pt x="54451" y="111846"/>
                    </a:lnTo>
                    <a:lnTo>
                      <a:pt x="54451" y="117200"/>
                    </a:lnTo>
                    <a:lnTo>
                      <a:pt x="54451" y="117795"/>
                    </a:lnTo>
                    <a:lnTo>
                      <a:pt x="54451" y="118390"/>
                    </a:lnTo>
                    <a:lnTo>
                      <a:pt x="55030" y="118985"/>
                    </a:lnTo>
                    <a:lnTo>
                      <a:pt x="55030" y="119580"/>
                    </a:lnTo>
                    <a:lnTo>
                      <a:pt x="55609" y="119580"/>
                    </a:lnTo>
                    <a:lnTo>
                      <a:pt x="56189" y="119580"/>
                    </a:lnTo>
                    <a:lnTo>
                      <a:pt x="56768" y="120175"/>
                    </a:lnTo>
                    <a:lnTo>
                      <a:pt x="57347" y="120175"/>
                    </a:lnTo>
                    <a:lnTo>
                      <a:pt x="57347" y="120770"/>
                    </a:lnTo>
                    <a:lnTo>
                      <a:pt x="57926" y="120770"/>
                    </a:lnTo>
                    <a:lnTo>
                      <a:pt x="58506" y="121365"/>
                    </a:lnTo>
                    <a:lnTo>
                      <a:pt x="59085" y="121365"/>
                    </a:lnTo>
                    <a:lnTo>
                      <a:pt x="59664" y="121365"/>
                    </a:lnTo>
                    <a:lnTo>
                      <a:pt x="60243" y="121365"/>
                    </a:lnTo>
                    <a:lnTo>
                      <a:pt x="60243" y="121960"/>
                    </a:lnTo>
                    <a:lnTo>
                      <a:pt x="60823" y="121960"/>
                    </a:lnTo>
                    <a:lnTo>
                      <a:pt x="61402" y="121960"/>
                    </a:lnTo>
                    <a:lnTo>
                      <a:pt x="61981" y="121960"/>
                    </a:lnTo>
                    <a:lnTo>
                      <a:pt x="62561" y="121960"/>
                    </a:lnTo>
                    <a:lnTo>
                      <a:pt x="63140" y="122555"/>
                    </a:lnTo>
                    <a:lnTo>
                      <a:pt x="63719" y="122555"/>
                    </a:lnTo>
                    <a:lnTo>
                      <a:pt x="64298" y="122555"/>
                    </a:lnTo>
                    <a:lnTo>
                      <a:pt x="64878" y="122555"/>
                    </a:lnTo>
                    <a:lnTo>
                      <a:pt x="66036" y="122555"/>
                    </a:lnTo>
                    <a:lnTo>
                      <a:pt x="196372" y="122555"/>
                    </a:lnTo>
                    <a:lnTo>
                      <a:pt x="196951" y="122555"/>
                    </a:lnTo>
                    <a:lnTo>
                      <a:pt x="198109" y="122555"/>
                    </a:lnTo>
                    <a:lnTo>
                      <a:pt x="198689" y="122555"/>
                    </a:lnTo>
                    <a:lnTo>
                      <a:pt x="199268" y="122555"/>
                    </a:lnTo>
                    <a:lnTo>
                      <a:pt x="199847" y="121960"/>
                    </a:lnTo>
                    <a:lnTo>
                      <a:pt x="200426" y="121960"/>
                    </a:lnTo>
                    <a:lnTo>
                      <a:pt x="201006" y="121960"/>
                    </a:lnTo>
                    <a:lnTo>
                      <a:pt x="201585" y="121960"/>
                    </a:lnTo>
                    <a:lnTo>
                      <a:pt x="202164" y="121365"/>
                    </a:lnTo>
                    <a:lnTo>
                      <a:pt x="202744" y="121365"/>
                    </a:lnTo>
                    <a:lnTo>
                      <a:pt x="203323" y="121365"/>
                    </a:lnTo>
                    <a:lnTo>
                      <a:pt x="203902" y="121365"/>
                    </a:lnTo>
                    <a:lnTo>
                      <a:pt x="203902" y="120770"/>
                    </a:lnTo>
                    <a:lnTo>
                      <a:pt x="204481" y="120770"/>
                    </a:lnTo>
                    <a:lnTo>
                      <a:pt x="205061" y="120770"/>
                    </a:lnTo>
                    <a:lnTo>
                      <a:pt x="205061" y="120175"/>
                    </a:lnTo>
                    <a:lnTo>
                      <a:pt x="205640" y="120175"/>
                    </a:lnTo>
                    <a:lnTo>
                      <a:pt x="206219" y="119580"/>
                    </a:lnTo>
                    <a:lnTo>
                      <a:pt x="206798" y="119580"/>
                    </a:lnTo>
                    <a:lnTo>
                      <a:pt x="207378" y="118985"/>
                    </a:lnTo>
                    <a:lnTo>
                      <a:pt x="207378" y="118390"/>
                    </a:lnTo>
                    <a:lnTo>
                      <a:pt x="207957" y="118390"/>
                    </a:lnTo>
                    <a:lnTo>
                      <a:pt x="207957" y="117795"/>
                    </a:lnTo>
                    <a:lnTo>
                      <a:pt x="207957" y="117200"/>
                    </a:lnTo>
                    <a:lnTo>
                      <a:pt x="207957" y="111846"/>
                    </a:lnTo>
                    <a:lnTo>
                      <a:pt x="215487" y="111846"/>
                    </a:lnTo>
                    <a:lnTo>
                      <a:pt x="216067" y="111846"/>
                    </a:lnTo>
                    <a:lnTo>
                      <a:pt x="216067" y="111251"/>
                    </a:lnTo>
                    <a:lnTo>
                      <a:pt x="216646" y="111251"/>
                    </a:lnTo>
                    <a:lnTo>
                      <a:pt x="216646" y="110656"/>
                    </a:lnTo>
                    <a:lnTo>
                      <a:pt x="217225" y="110656"/>
                    </a:lnTo>
                    <a:lnTo>
                      <a:pt x="217225" y="110061"/>
                    </a:lnTo>
                    <a:lnTo>
                      <a:pt x="217225" y="109466"/>
                    </a:lnTo>
                    <a:lnTo>
                      <a:pt x="217805" y="109466"/>
                    </a:lnTo>
                    <a:lnTo>
                      <a:pt x="217805" y="108871"/>
                    </a:lnTo>
                    <a:lnTo>
                      <a:pt x="217805" y="108276"/>
                    </a:lnTo>
                    <a:lnTo>
                      <a:pt x="217805" y="74960"/>
                    </a:lnTo>
                    <a:lnTo>
                      <a:pt x="206219" y="36885"/>
                    </a:lnTo>
                    <a:lnTo>
                      <a:pt x="206219" y="36290"/>
                    </a:lnTo>
                    <a:lnTo>
                      <a:pt x="205640" y="35695"/>
                    </a:lnTo>
                    <a:lnTo>
                      <a:pt x="205640" y="34505"/>
                    </a:lnTo>
                    <a:lnTo>
                      <a:pt x="205061" y="34505"/>
                    </a:lnTo>
                    <a:lnTo>
                      <a:pt x="205061" y="33910"/>
                    </a:lnTo>
                    <a:lnTo>
                      <a:pt x="204481" y="33910"/>
                    </a:lnTo>
                    <a:lnTo>
                      <a:pt x="204481" y="33315"/>
                    </a:lnTo>
                    <a:lnTo>
                      <a:pt x="203902" y="33315"/>
                    </a:lnTo>
                    <a:close/>
                    <a:moveTo>
                      <a:pt x="198109" y="41644"/>
                    </a:moveTo>
                    <a:lnTo>
                      <a:pt x="198689" y="41644"/>
                    </a:lnTo>
                    <a:lnTo>
                      <a:pt x="199268" y="41644"/>
                    </a:lnTo>
                    <a:lnTo>
                      <a:pt x="199847" y="41644"/>
                    </a:lnTo>
                    <a:lnTo>
                      <a:pt x="199847" y="42239"/>
                    </a:lnTo>
                    <a:lnTo>
                      <a:pt x="200426" y="42239"/>
                    </a:lnTo>
                    <a:lnTo>
                      <a:pt x="200426" y="42834"/>
                    </a:lnTo>
                    <a:lnTo>
                      <a:pt x="206219" y="64252"/>
                    </a:lnTo>
                    <a:lnTo>
                      <a:pt x="206219" y="64847"/>
                    </a:lnTo>
                    <a:lnTo>
                      <a:pt x="205640" y="64847"/>
                    </a:lnTo>
                    <a:lnTo>
                      <a:pt x="205640" y="65441"/>
                    </a:lnTo>
                    <a:lnTo>
                      <a:pt x="205061" y="65441"/>
                    </a:lnTo>
                    <a:lnTo>
                      <a:pt x="172042" y="65441"/>
                    </a:lnTo>
                    <a:lnTo>
                      <a:pt x="171463" y="65441"/>
                    </a:lnTo>
                    <a:lnTo>
                      <a:pt x="170884" y="65441"/>
                    </a:lnTo>
                    <a:lnTo>
                      <a:pt x="170304" y="65441"/>
                    </a:lnTo>
                    <a:lnTo>
                      <a:pt x="170304" y="64847"/>
                    </a:lnTo>
                    <a:lnTo>
                      <a:pt x="170304" y="64252"/>
                    </a:lnTo>
                    <a:lnTo>
                      <a:pt x="170304" y="42834"/>
                    </a:lnTo>
                    <a:lnTo>
                      <a:pt x="170304" y="42239"/>
                    </a:lnTo>
                    <a:lnTo>
                      <a:pt x="170304" y="41644"/>
                    </a:lnTo>
                    <a:lnTo>
                      <a:pt x="170884" y="41644"/>
                    </a:lnTo>
                    <a:lnTo>
                      <a:pt x="171463" y="41644"/>
                    </a:lnTo>
                    <a:lnTo>
                      <a:pt x="172042" y="41644"/>
                    </a:lnTo>
                    <a:lnTo>
                      <a:pt x="198109" y="41644"/>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75" name="Oval 2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KAAA7xAAAPcoAAAwEQAAAAAAACYAAAAIAAAA//////////8="/>
                  </a:ext>
                </a:extLst>
              </p:cNvSpPr>
              <p:nvPr/>
            </p:nvSpPr>
            <p:spPr>
              <a:xfrm>
                <a:off x="6621145" y="2752725"/>
                <a:ext cx="38100"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74" name="Oval 2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KAAA/RAAAOsoAAAiEQAAAAAAACYAAAAIAAAA//////////8="/>
                  </a:ext>
                </a:extLst>
              </p:cNvSpPr>
              <p:nvPr/>
            </p:nvSpPr>
            <p:spPr>
              <a:xfrm>
                <a:off x="6628765" y="2761615"/>
                <a:ext cx="22860"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73" name="Oval 2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KAAAABEAAOcoAAAfEQAAAAAAACYAAAAIAAAA//////////8="/>
                  </a:ext>
                </a:extLst>
              </p:cNvSpPr>
              <p:nvPr/>
            </p:nvSpPr>
            <p:spPr>
              <a:xfrm>
                <a:off x="6630670" y="2763520"/>
                <a:ext cx="18415"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72" name="Oval 2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8KAAA7xAAADkpAAAwEQAAAAAAACYAAAAIAAAA//////////8="/>
                  </a:ext>
                </a:extLst>
              </p:cNvSpPr>
              <p:nvPr/>
            </p:nvSpPr>
            <p:spPr>
              <a:xfrm>
                <a:off x="6662420" y="2752725"/>
                <a:ext cx="38735" cy="412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71" name="Oval 2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IKQAA/RAAACwpAAAiEQAAAAAAACYAAAAIAAAA//////////8="/>
                  </a:ext>
                </a:extLst>
              </p:cNvSpPr>
              <p:nvPr/>
            </p:nvSpPr>
            <p:spPr>
              <a:xfrm>
                <a:off x="6670040" y="2761615"/>
                <a:ext cx="22860"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70" name="Oval 2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MKQAAABEAACkpAAAfEQAAAAAAACYAAAAIAAAA//////////8="/>
                  </a:ext>
                </a:extLst>
              </p:cNvSpPr>
              <p:nvPr/>
            </p:nvSpPr>
            <p:spPr>
              <a:xfrm>
                <a:off x="6672580" y="2763520"/>
                <a:ext cx="18415" cy="1968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69" name="Oval 2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5KQAA+hAAAOwpAAAvEQAAAAAAACYAAAAIAAAA//////////8="/>
                  </a:ext>
                </a:extLst>
              </p:cNvSpPr>
              <p:nvPr/>
            </p:nvSpPr>
            <p:spPr>
              <a:xfrm>
                <a:off x="6782435" y="2759710"/>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68" name="Oval 2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DKQAABREAAOIpAAAlEQAAAAAAACYAAAAIAAAA//////////8="/>
                  </a:ext>
                </a:extLst>
              </p:cNvSpPr>
              <p:nvPr/>
            </p:nvSpPr>
            <p:spPr>
              <a:xfrm>
                <a:off x="6788785" y="276669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267" name="Oval 2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KQAACBEAAN4pAAAhEQAAAAAAACYAAAAIAAAA//////////8="/>
                  </a:ext>
                </a:extLst>
              </p:cNvSpPr>
              <p:nvPr/>
            </p:nvSpPr>
            <p:spPr>
              <a:xfrm>
                <a:off x="6791325" y="276860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265" name="Rectangle 298"/>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kJwAAvBEAAPwqAAB3EgAAACAAACYAAAAIAAAA//////////8="/>
                </a:ext>
              </a:extLst>
            </p:cNvSpPr>
            <p:nvPr/>
          </p:nvSpPr>
          <p:spPr>
            <a:xfrm>
              <a:off x="6484620" y="2882900"/>
              <a:ext cx="502920" cy="118745"/>
            </a:xfrm>
            <a:prstGeom prst="rect">
              <a:avLst/>
            </a:prstGeom>
            <a:noFill/>
            <a:ln>
              <a:noFill/>
            </a:ln>
            <a:effectLst/>
          </p:spPr>
          <p:txBody>
            <a:bodyPr vert="horz" wrap="none" lIns="0" tIns="0" rIns="0" bIns="0" numCol="1" spcCol="215900" anchor="t"/>
            <a:lstStyle/>
            <a:p>
              <a:pPr marL="0" marR="0" indent="0" algn="l" defTabSz="914400">
                <a:lnSpc>
                  <a:spcPct val="80000"/>
                </a:lnSpc>
                <a:spcBef>
                  <a:spcPts val="0"/>
                </a:spcBef>
                <a:spcAft>
                  <a:spcPts val="1000"/>
                </a:spcAft>
                <a:buNone/>
                <a:tabLst/>
                <a:defRPr lang="en-us"/>
              </a:pPr>
              <a:r>
                <a:rPr lang="en-us" sz="600">
                  <a:solidFill>
                    <a:srgbClr val="000000"/>
                  </a:solidFill>
                </a:rPr>
                <a:t>TRANSPORT to   </a:t>
              </a:r>
              <a:endParaRPr lang="it-it">
                <a:latin typeface="Arial" pitchFamily="1" charset="0"/>
                <a:ea typeface="Calibri" pitchFamily="2" charset="0"/>
                <a:cs typeface="Arial" pitchFamily="1" charset="0"/>
              </a:endParaRPr>
            </a:p>
          </p:txBody>
        </p:sp>
        <p:sp>
          <p:nvSpPr>
            <p:cNvPr id="264" name="Rectangle 299"/>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UJwAAlBEAAEQrAAAeEwAAACAAACYAAAAIAAAA//////////8="/>
                </a:ext>
              </a:extLst>
            </p:cNvSpPr>
            <p:nvPr/>
          </p:nvSpPr>
          <p:spPr>
            <a:xfrm>
              <a:off x="6474460" y="2857500"/>
              <a:ext cx="558800"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REPROCESSING</a:t>
              </a:r>
              <a:endParaRPr lang="it-it">
                <a:latin typeface="Arial" pitchFamily="1" charset="0"/>
                <a:ea typeface="Calibri" pitchFamily="2" charset="0"/>
                <a:cs typeface="Arial" pitchFamily="1" charset="0"/>
              </a:endParaRPr>
            </a:p>
          </p:txBody>
        </p:sp>
        <p:sp>
          <p:nvSpPr>
            <p:cNvPr id="263" name="Rectangle 300"/>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KAAAOBIAADYqAADBEwAAACAAACYAAAAIAAAA//////////8="/>
                </a:ext>
              </a:extLst>
            </p:cNvSpPr>
            <p:nvPr/>
          </p:nvSpPr>
          <p:spPr>
            <a:xfrm>
              <a:off x="6591935" y="2961640"/>
              <a:ext cx="269875" cy="24955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PLANTS</a:t>
              </a:r>
              <a:endParaRPr lang="it-it">
                <a:latin typeface="Arial" pitchFamily="1" charset="0"/>
                <a:ea typeface="Calibri" pitchFamily="2" charset="0"/>
                <a:cs typeface="Arial" pitchFamily="1" charset="0"/>
              </a:endParaRPr>
            </a:p>
          </p:txBody>
        </p:sp>
        <p:sp>
          <p:nvSpPr>
            <p:cNvPr id="262" name="Line 30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IwAAwxAAAHEoAADEEAAAAAAAACYAAAAIAAAA//////////8="/>
                </a:ext>
              </a:extLst>
            </p:cNvSpPr>
            <p:nvPr/>
          </p:nvSpPr>
          <p:spPr>
            <a:xfrm>
              <a:off x="5746750" y="2724785"/>
              <a:ext cx="827405" cy="63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61" name="Freeform 3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EKAAAoRAAAFkoAADmEAAAAAAAACYAAAAIAAAA//////////8="/>
                </a:ext>
              </a:extLst>
            </p:cNvSpPr>
            <p:nvPr/>
          </p:nvSpPr>
          <p:spPr>
            <a:xfrm>
              <a:off x="6504940" y="2703195"/>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60" name="Rectangle 30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Y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MQAAnwsAAKcyAABKDQAAAAAAACYAAAAIAAAA//////////8="/>
                </a:ext>
              </a:extLst>
            </p:cNvSpPr>
            <p:nvPr/>
          </p:nvSpPr>
          <p:spPr>
            <a:xfrm>
              <a:off x="7971155" y="1889125"/>
              <a:ext cx="262890"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245" name="Group 304"/>
            <p:cNvGrpSpPr>
              <a:extLst>
                <a:ext uri="smNativeData">
                  <pr:smNativeData xmlns:pr="smNativeData" xmlns:p14="http://schemas.microsoft.com/office/powerpoint/2010/main" xmlns="" val="SMDATA_7_6L0uXhMAAAAlAAAAAQAAAA8BAAAAkAAAAEgAAACQAAAASAAAAAAAAAAAAAAAAAAAABcAAAAUAAAAAAAAAAAAAAD/fwAA/38AAAAAAAAJAAAABAAAAFEYAAAMAAAAEAAAAAAAAAAAAAAAAAAAAAAAAAAfAAAAVAAAAAAAAAAAAAAAAAAAAAAAAAAAAAAAAAAAAAAAAAAAAAAAAAAAAAAAAAAAAAAAAAAAAAAAAAAAAAAAAAAAAAAAAAAAAAAAAAAAAAAAAAAAAAAAAAAAACEAAAAYAAAAFAAAAAkxAACfCwAArzIAAFMNAAAAAAAAJgAAAAgAAAD/////AAAAAA=="/>
                </a:ext>
              </a:extLst>
            </p:cNvGrpSpPr>
            <p:nvPr/>
          </p:nvGrpSpPr>
          <p:grpSpPr>
            <a:xfrm>
              <a:off x="7971155" y="1889125"/>
              <a:ext cx="267970" cy="276860"/>
              <a:chOff x="7971155" y="1889125"/>
              <a:chExt cx="267970" cy="276860"/>
            </a:xfrm>
          </p:grpSpPr>
          <p:sp>
            <p:nvSpPr>
              <p:cNvPr id="259" name="Freeform 3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XMQAArQsAAKEyAABEDQAAAAAAACYAAAAIAAAA//////////8="/>
                  </a:ext>
                </a:extLst>
              </p:cNvSpPr>
              <p:nvPr/>
            </p:nvSpPr>
            <p:spPr>
              <a:xfrm>
                <a:off x="7980045" y="1898015"/>
                <a:ext cx="250190" cy="258445"/>
              </a:xfrm>
              <a:custGeom>
                <a:avLst/>
                <a:gdLst/>
                <a:ahLst/>
                <a:cxnLst/>
                <a:rect l="0" t="0" r="250190" b="258445"/>
                <a:pathLst>
                  <a:path w="250190" h="258445">
                    <a:moveTo>
                      <a:pt x="53612" y="0"/>
                    </a:moveTo>
                    <a:lnTo>
                      <a:pt x="196578" y="0"/>
                    </a:lnTo>
                    <a:cubicBezTo>
                      <a:pt x="226362" y="0"/>
                      <a:pt x="250190" y="24613"/>
                      <a:pt x="250190" y="55381"/>
                    </a:cubicBezTo>
                    <a:lnTo>
                      <a:pt x="250190" y="203063"/>
                    </a:lnTo>
                    <a:cubicBezTo>
                      <a:pt x="250190" y="233831"/>
                      <a:pt x="226362" y="258445"/>
                      <a:pt x="196578" y="258445"/>
                    </a:cubicBezTo>
                    <a:lnTo>
                      <a:pt x="53612" y="258445"/>
                    </a:lnTo>
                    <a:cubicBezTo>
                      <a:pt x="23828" y="258445"/>
                      <a:pt x="0" y="233831"/>
                      <a:pt x="0" y="203063"/>
                    </a:cubicBezTo>
                    <a:lnTo>
                      <a:pt x="0" y="55381"/>
                    </a:lnTo>
                    <a:cubicBezTo>
                      <a:pt x="0" y="24613"/>
                      <a:pt x="23828" y="0"/>
                      <a:pt x="53612"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258" name="Freeform 3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MQAAnwsAAK8yAABTDQAAAAAAACYAAAAIAAAA//////////8="/>
                  </a:ext>
                </a:extLst>
              </p:cNvSpPr>
              <p:nvPr/>
            </p:nvSpPr>
            <p:spPr>
              <a:xfrm>
                <a:off x="7971155" y="1889125"/>
                <a:ext cx="267970" cy="276860"/>
              </a:xfrm>
              <a:custGeom>
                <a:avLst/>
                <a:gdLst/>
                <a:ahLst/>
                <a:cxnLst/>
                <a:rect l="0" t="0" r="267970" b="276860"/>
                <a:pathLst>
                  <a:path w="267970" h="276860">
                    <a:moveTo>
                      <a:pt x="205444" y="0"/>
                    </a:moveTo>
                    <a:lnTo>
                      <a:pt x="62526" y="0"/>
                    </a:lnTo>
                    <a:cubicBezTo>
                      <a:pt x="28286" y="0"/>
                      <a:pt x="0" y="29224"/>
                      <a:pt x="0" y="64601"/>
                    </a:cubicBezTo>
                    <a:lnTo>
                      <a:pt x="0" y="212259"/>
                    </a:lnTo>
                    <a:cubicBezTo>
                      <a:pt x="0" y="247636"/>
                      <a:pt x="28286" y="275322"/>
                      <a:pt x="62526" y="276860"/>
                    </a:cubicBezTo>
                    <a:lnTo>
                      <a:pt x="205444" y="276860"/>
                    </a:lnTo>
                    <a:cubicBezTo>
                      <a:pt x="239684" y="275322"/>
                      <a:pt x="266481" y="247636"/>
                      <a:pt x="267970" y="212259"/>
                    </a:cubicBezTo>
                    <a:lnTo>
                      <a:pt x="267970" y="64601"/>
                    </a:lnTo>
                    <a:cubicBezTo>
                      <a:pt x="266481" y="29224"/>
                      <a:pt x="239684" y="0"/>
                      <a:pt x="205444" y="0"/>
                    </a:cubicBezTo>
                    <a:close/>
                    <a:moveTo>
                      <a:pt x="62526" y="18457"/>
                    </a:moveTo>
                    <a:lnTo>
                      <a:pt x="205444" y="18457"/>
                    </a:lnTo>
                    <a:cubicBezTo>
                      <a:pt x="229263" y="18457"/>
                      <a:pt x="250105" y="38453"/>
                      <a:pt x="250105" y="64601"/>
                    </a:cubicBezTo>
                    <a:lnTo>
                      <a:pt x="250105" y="212259"/>
                    </a:lnTo>
                    <a:cubicBezTo>
                      <a:pt x="250105" y="236869"/>
                      <a:pt x="229263" y="258403"/>
                      <a:pt x="205444" y="258403"/>
                    </a:cubicBezTo>
                    <a:lnTo>
                      <a:pt x="62526" y="258403"/>
                    </a:lnTo>
                    <a:cubicBezTo>
                      <a:pt x="37218" y="258403"/>
                      <a:pt x="17865" y="236869"/>
                      <a:pt x="17865" y="212259"/>
                    </a:cubicBezTo>
                    <a:lnTo>
                      <a:pt x="17865" y="64601"/>
                    </a:lnTo>
                    <a:cubicBezTo>
                      <a:pt x="17865" y="38453"/>
                      <a:pt x="37218" y="18457"/>
                      <a:pt x="62526" y="18457"/>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57" name="Freeform 3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MQAA0gsAANMxAAAnDQAAAAAAACYAAAAIAAAA//////////8="/>
                  </a:ext>
                </a:extLst>
              </p:cNvSpPr>
              <p:nvPr/>
            </p:nvSpPr>
            <p:spPr>
              <a:xfrm>
                <a:off x="8017510" y="1921510"/>
                <a:ext cx="81915" cy="216535"/>
              </a:xfrm>
              <a:custGeom>
                <a:avLst/>
                <a:gdLst/>
                <a:ahLst/>
                <a:cxnLst/>
                <a:rect l="0" t="0" r="81915" b="216535"/>
                <a:pathLst>
                  <a:path w="81915" h="216535">
                    <a:moveTo>
                      <a:pt x="41702" y="216535"/>
                    </a:moveTo>
                    <a:cubicBezTo>
                      <a:pt x="26808" y="216535"/>
                      <a:pt x="13404" y="216535"/>
                      <a:pt x="13404" y="216535"/>
                    </a:cubicBezTo>
                    <a:cubicBezTo>
                      <a:pt x="13404" y="216535"/>
                      <a:pt x="1489" y="216535"/>
                      <a:pt x="1489" y="207320"/>
                    </a:cubicBezTo>
                    <a:lnTo>
                      <a:pt x="1489" y="185820"/>
                    </a:lnTo>
                    <a:lnTo>
                      <a:pt x="11914" y="175070"/>
                    </a:lnTo>
                    <a:lnTo>
                      <a:pt x="1489" y="164320"/>
                    </a:lnTo>
                    <a:lnTo>
                      <a:pt x="11914" y="155106"/>
                    </a:lnTo>
                    <a:lnTo>
                      <a:pt x="1489" y="144356"/>
                    </a:lnTo>
                    <a:lnTo>
                      <a:pt x="11914" y="133606"/>
                    </a:lnTo>
                    <a:lnTo>
                      <a:pt x="1489" y="122856"/>
                    </a:lnTo>
                    <a:lnTo>
                      <a:pt x="11914" y="112106"/>
                    </a:lnTo>
                    <a:lnTo>
                      <a:pt x="1489" y="101356"/>
                    </a:lnTo>
                    <a:lnTo>
                      <a:pt x="11914" y="92142"/>
                    </a:lnTo>
                    <a:lnTo>
                      <a:pt x="0" y="81392"/>
                    </a:lnTo>
                    <a:lnTo>
                      <a:pt x="0" y="75249"/>
                    </a:lnTo>
                    <a:cubicBezTo>
                      <a:pt x="0" y="75249"/>
                      <a:pt x="2978" y="55285"/>
                      <a:pt x="13404" y="46071"/>
                    </a:cubicBezTo>
                    <a:cubicBezTo>
                      <a:pt x="26808" y="32249"/>
                      <a:pt x="29787" y="39928"/>
                      <a:pt x="29787" y="24571"/>
                    </a:cubicBezTo>
                    <a:cubicBezTo>
                      <a:pt x="29787" y="21499"/>
                      <a:pt x="29787" y="19964"/>
                      <a:pt x="28297" y="18428"/>
                    </a:cubicBezTo>
                    <a:cubicBezTo>
                      <a:pt x="26808" y="15357"/>
                      <a:pt x="26808" y="13821"/>
                      <a:pt x="26808" y="12285"/>
                    </a:cubicBezTo>
                    <a:cubicBezTo>
                      <a:pt x="26808" y="12285"/>
                      <a:pt x="28297" y="7678"/>
                      <a:pt x="28297" y="4607"/>
                    </a:cubicBezTo>
                    <a:cubicBezTo>
                      <a:pt x="28297" y="3071"/>
                      <a:pt x="28297" y="1535"/>
                      <a:pt x="29787" y="1535"/>
                    </a:cubicBezTo>
                    <a:cubicBezTo>
                      <a:pt x="32766" y="1535"/>
                      <a:pt x="37234" y="0"/>
                      <a:pt x="40212" y="0"/>
                    </a:cubicBezTo>
                    <a:cubicBezTo>
                      <a:pt x="40212" y="0"/>
                      <a:pt x="40212" y="0"/>
                      <a:pt x="41702" y="0"/>
                    </a:cubicBezTo>
                    <a:cubicBezTo>
                      <a:pt x="41702" y="0"/>
                      <a:pt x="41702" y="0"/>
                      <a:pt x="41702" y="0"/>
                    </a:cubicBezTo>
                    <a:cubicBezTo>
                      <a:pt x="44680" y="0"/>
                      <a:pt x="49149" y="1535"/>
                      <a:pt x="52127" y="1535"/>
                    </a:cubicBezTo>
                    <a:cubicBezTo>
                      <a:pt x="53617" y="1535"/>
                      <a:pt x="53617" y="3071"/>
                      <a:pt x="53617" y="4607"/>
                    </a:cubicBezTo>
                    <a:cubicBezTo>
                      <a:pt x="53617" y="7678"/>
                      <a:pt x="55106" y="12285"/>
                      <a:pt x="55106" y="12285"/>
                    </a:cubicBezTo>
                    <a:cubicBezTo>
                      <a:pt x="55106" y="13821"/>
                      <a:pt x="55106" y="15357"/>
                      <a:pt x="53617" y="18428"/>
                    </a:cubicBezTo>
                    <a:cubicBezTo>
                      <a:pt x="52127" y="19964"/>
                      <a:pt x="52127" y="21499"/>
                      <a:pt x="52127" y="24571"/>
                    </a:cubicBezTo>
                    <a:cubicBezTo>
                      <a:pt x="52127" y="39928"/>
                      <a:pt x="55106" y="32249"/>
                      <a:pt x="68510" y="46071"/>
                    </a:cubicBezTo>
                    <a:cubicBezTo>
                      <a:pt x="78936" y="55285"/>
                      <a:pt x="81915" y="75249"/>
                      <a:pt x="81915" y="75249"/>
                    </a:cubicBezTo>
                    <a:lnTo>
                      <a:pt x="81915" y="81392"/>
                    </a:lnTo>
                    <a:lnTo>
                      <a:pt x="68510" y="92142"/>
                    </a:lnTo>
                    <a:lnTo>
                      <a:pt x="78936" y="101356"/>
                    </a:lnTo>
                    <a:lnTo>
                      <a:pt x="68510" y="112106"/>
                    </a:lnTo>
                    <a:lnTo>
                      <a:pt x="78936" y="122856"/>
                    </a:lnTo>
                    <a:lnTo>
                      <a:pt x="68510" y="133606"/>
                    </a:lnTo>
                    <a:lnTo>
                      <a:pt x="78936" y="144356"/>
                    </a:lnTo>
                    <a:lnTo>
                      <a:pt x="68510" y="155106"/>
                    </a:lnTo>
                    <a:lnTo>
                      <a:pt x="78936" y="164320"/>
                    </a:lnTo>
                    <a:lnTo>
                      <a:pt x="68510" y="175070"/>
                    </a:lnTo>
                    <a:lnTo>
                      <a:pt x="80425" y="185820"/>
                    </a:lnTo>
                    <a:lnTo>
                      <a:pt x="80425" y="207320"/>
                    </a:lnTo>
                    <a:cubicBezTo>
                      <a:pt x="80425" y="216535"/>
                      <a:pt x="68510" y="216535"/>
                      <a:pt x="68510" y="216535"/>
                    </a:cubicBezTo>
                    <a:cubicBezTo>
                      <a:pt x="68510" y="216535"/>
                      <a:pt x="55106" y="216535"/>
                      <a:pt x="41702" y="216535"/>
                    </a:cubicBez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56" name="Rectangle 30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MQAAYAwAALcxAABmDAAAAAAAACYAAAAIAAAA//////////8="/>
                  </a:ext>
                </a:extLst>
              </p:cNvSpPr>
              <p:nvPr/>
            </p:nvSpPr>
            <p:spPr>
              <a:xfrm>
                <a:off x="8036560" y="2011680"/>
                <a:ext cx="4508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55" name="Rectangle 30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MQAAgAwAALcxAACIDAAAAAAAACYAAAAIAAAA//////////8="/>
                  </a:ext>
                </a:extLst>
              </p:cNvSpPr>
              <p:nvPr/>
            </p:nvSpPr>
            <p:spPr>
              <a:xfrm>
                <a:off x="8036560" y="2032000"/>
                <a:ext cx="45085" cy="508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54" name="Rectangle 31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MQAAoAwAALExAACmDAAAAAAAACYAAAAIAAAA//////////8="/>
                  </a:ext>
                </a:extLst>
              </p:cNvSpPr>
              <p:nvPr/>
            </p:nvSpPr>
            <p:spPr>
              <a:xfrm>
                <a:off x="8033385" y="2052320"/>
                <a:ext cx="4445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53" name="Rectangle 31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MQAAwgwAALcxAADIDAAAAAAAACYAAAAIAAAA//////////8="/>
                  </a:ext>
                </a:extLst>
              </p:cNvSpPr>
              <p:nvPr/>
            </p:nvSpPr>
            <p:spPr>
              <a:xfrm>
                <a:off x="8036560" y="2073910"/>
                <a:ext cx="4508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52" name="Rectangle 31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MQAA4wwAALcxAADrDAAAAAAAACYAAAAIAAAA//////////8="/>
                  </a:ext>
                </a:extLst>
              </p:cNvSpPr>
              <p:nvPr/>
            </p:nvSpPr>
            <p:spPr>
              <a:xfrm>
                <a:off x="8036560" y="2094865"/>
                <a:ext cx="45085" cy="508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51" name="Freeform 3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sMQAAWwwAAG4yAAAiDQAAAAAAACYAAAAIAAAA//////////8="/>
                  </a:ext>
                </a:extLst>
              </p:cNvSpPr>
              <p:nvPr/>
            </p:nvSpPr>
            <p:spPr>
              <a:xfrm>
                <a:off x="8115300" y="2008505"/>
                <a:ext cx="82550" cy="126365"/>
              </a:xfrm>
              <a:custGeom>
                <a:avLst/>
                <a:gdLst/>
                <a:ahLst/>
                <a:cxnLst/>
                <a:rect l="0" t="0" r="82550" b="126365"/>
                <a:pathLst>
                  <a:path w="82550" h="126365">
                    <a:moveTo>
                      <a:pt x="40525" y="126365"/>
                    </a:moveTo>
                    <a:cubicBezTo>
                      <a:pt x="27016" y="126365"/>
                      <a:pt x="13508" y="126365"/>
                      <a:pt x="13508" y="126365"/>
                    </a:cubicBezTo>
                    <a:cubicBezTo>
                      <a:pt x="13508" y="126365"/>
                      <a:pt x="1501" y="126365"/>
                      <a:pt x="1501" y="121741"/>
                    </a:cubicBezTo>
                    <a:lnTo>
                      <a:pt x="1501" y="101708"/>
                    </a:lnTo>
                    <a:lnTo>
                      <a:pt x="12007" y="97085"/>
                    </a:lnTo>
                    <a:lnTo>
                      <a:pt x="0" y="92462"/>
                    </a:lnTo>
                    <a:lnTo>
                      <a:pt x="12007" y="87839"/>
                    </a:lnTo>
                    <a:lnTo>
                      <a:pt x="0" y="81674"/>
                    </a:lnTo>
                    <a:lnTo>
                      <a:pt x="12007" y="77051"/>
                    </a:lnTo>
                    <a:lnTo>
                      <a:pt x="0" y="72428"/>
                    </a:lnTo>
                    <a:lnTo>
                      <a:pt x="12007" y="67805"/>
                    </a:lnTo>
                    <a:lnTo>
                      <a:pt x="0" y="63182"/>
                    </a:lnTo>
                    <a:lnTo>
                      <a:pt x="12007" y="58559"/>
                    </a:lnTo>
                    <a:lnTo>
                      <a:pt x="0" y="53936"/>
                    </a:lnTo>
                    <a:lnTo>
                      <a:pt x="0" y="50854"/>
                    </a:lnTo>
                    <a:cubicBezTo>
                      <a:pt x="0" y="50854"/>
                      <a:pt x="3002" y="33902"/>
                      <a:pt x="12007" y="29279"/>
                    </a:cubicBezTo>
                    <a:cubicBezTo>
                      <a:pt x="27016" y="23115"/>
                      <a:pt x="30018" y="27738"/>
                      <a:pt x="30018" y="20033"/>
                    </a:cubicBezTo>
                    <a:cubicBezTo>
                      <a:pt x="30018" y="18492"/>
                      <a:pt x="30018" y="18492"/>
                      <a:pt x="28517" y="16951"/>
                    </a:cubicBezTo>
                    <a:cubicBezTo>
                      <a:pt x="27016" y="15410"/>
                      <a:pt x="27016" y="6164"/>
                      <a:pt x="27016" y="6164"/>
                    </a:cubicBezTo>
                    <a:cubicBezTo>
                      <a:pt x="27016" y="6164"/>
                      <a:pt x="27016" y="4623"/>
                      <a:pt x="28517" y="3082"/>
                    </a:cubicBezTo>
                    <a:cubicBezTo>
                      <a:pt x="28517" y="1541"/>
                      <a:pt x="28517" y="1541"/>
                      <a:pt x="30018" y="1541"/>
                    </a:cubicBezTo>
                    <a:cubicBezTo>
                      <a:pt x="33020" y="1541"/>
                      <a:pt x="37523" y="0"/>
                      <a:pt x="40525" y="0"/>
                    </a:cubicBezTo>
                    <a:cubicBezTo>
                      <a:pt x="40525" y="0"/>
                      <a:pt x="40525" y="0"/>
                      <a:pt x="40525" y="0"/>
                    </a:cubicBezTo>
                    <a:cubicBezTo>
                      <a:pt x="42025" y="0"/>
                      <a:pt x="42025" y="0"/>
                      <a:pt x="42025" y="0"/>
                    </a:cubicBezTo>
                    <a:cubicBezTo>
                      <a:pt x="45027" y="0"/>
                      <a:pt x="49530" y="1541"/>
                      <a:pt x="52532" y="1541"/>
                    </a:cubicBezTo>
                    <a:cubicBezTo>
                      <a:pt x="54033" y="1541"/>
                      <a:pt x="54033" y="1541"/>
                      <a:pt x="54033" y="3082"/>
                    </a:cubicBezTo>
                    <a:cubicBezTo>
                      <a:pt x="54033" y="4623"/>
                      <a:pt x="55534" y="6164"/>
                      <a:pt x="55534" y="6164"/>
                    </a:cubicBezTo>
                    <a:cubicBezTo>
                      <a:pt x="55534" y="6164"/>
                      <a:pt x="55534" y="15410"/>
                      <a:pt x="54033" y="16951"/>
                    </a:cubicBezTo>
                    <a:cubicBezTo>
                      <a:pt x="52532" y="18492"/>
                      <a:pt x="52532" y="18492"/>
                      <a:pt x="52532" y="20033"/>
                    </a:cubicBezTo>
                    <a:cubicBezTo>
                      <a:pt x="52532" y="27738"/>
                      <a:pt x="55534" y="23115"/>
                      <a:pt x="69042" y="29279"/>
                    </a:cubicBezTo>
                    <a:cubicBezTo>
                      <a:pt x="79548" y="33902"/>
                      <a:pt x="82550" y="50854"/>
                      <a:pt x="82550" y="50854"/>
                    </a:cubicBezTo>
                    <a:lnTo>
                      <a:pt x="82550" y="53936"/>
                    </a:lnTo>
                    <a:lnTo>
                      <a:pt x="69042" y="58559"/>
                    </a:lnTo>
                    <a:lnTo>
                      <a:pt x="79548" y="63182"/>
                    </a:lnTo>
                    <a:lnTo>
                      <a:pt x="69042" y="67805"/>
                    </a:lnTo>
                    <a:lnTo>
                      <a:pt x="79548" y="72428"/>
                    </a:lnTo>
                    <a:lnTo>
                      <a:pt x="69042" y="77051"/>
                    </a:lnTo>
                    <a:lnTo>
                      <a:pt x="79548" y="81674"/>
                    </a:lnTo>
                    <a:lnTo>
                      <a:pt x="69042" y="87839"/>
                    </a:lnTo>
                    <a:lnTo>
                      <a:pt x="79548" y="92462"/>
                    </a:lnTo>
                    <a:lnTo>
                      <a:pt x="69042" y="97085"/>
                    </a:lnTo>
                    <a:lnTo>
                      <a:pt x="81049" y="101708"/>
                    </a:lnTo>
                    <a:lnTo>
                      <a:pt x="81049" y="121741"/>
                    </a:lnTo>
                    <a:cubicBezTo>
                      <a:pt x="81049" y="126365"/>
                      <a:pt x="67541" y="126365"/>
                      <a:pt x="67541" y="126365"/>
                    </a:cubicBezTo>
                    <a:cubicBezTo>
                      <a:pt x="67541" y="126365"/>
                      <a:pt x="55534" y="126365"/>
                      <a:pt x="40525" y="126365"/>
                    </a:cubicBez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50" name="Rectangle 31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MgAAswwAAE8yAAC6DAAAAAAAACYAAAAIAAAA//////////8="/>
                  </a:ext>
                </a:extLst>
              </p:cNvSpPr>
              <p:nvPr/>
            </p:nvSpPr>
            <p:spPr>
              <a:xfrm>
                <a:off x="8136255" y="2064385"/>
                <a:ext cx="41910" cy="444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49" name="Rectangle 31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MgAAxAwAAE8yAADIDAAAAAAAACYAAAAIAAAA//////////8="/>
                  </a:ext>
                </a:extLst>
              </p:cNvSpPr>
              <p:nvPr/>
            </p:nvSpPr>
            <p:spPr>
              <a:xfrm>
                <a:off x="8136255" y="2075180"/>
                <a:ext cx="4191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48" name="Rectangle 31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MgAA0wwAAE8yAADaDAAAAAAAACYAAAAIAAAA//////////8="/>
                  </a:ext>
                </a:extLst>
              </p:cNvSpPr>
              <p:nvPr/>
            </p:nvSpPr>
            <p:spPr>
              <a:xfrm>
                <a:off x="8136255" y="2084705"/>
                <a:ext cx="41910" cy="444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47" name="Rectangle 31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MgAA4QwAAE8yAADoDAAAAAAAACYAAAAIAAAA//////////8="/>
                  </a:ext>
                </a:extLst>
              </p:cNvSpPr>
              <p:nvPr/>
            </p:nvSpPr>
            <p:spPr>
              <a:xfrm>
                <a:off x="8136255" y="2093595"/>
                <a:ext cx="41910" cy="444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46" name="Rectangle 31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MgAA8QwAAE8yAAD3DAAAAAAAACYAAAAIAAAA//////////8="/>
                  </a:ext>
                </a:extLst>
              </p:cNvSpPr>
              <p:nvPr/>
            </p:nvSpPr>
            <p:spPr>
              <a:xfrm>
                <a:off x="8136255" y="2103755"/>
                <a:ext cx="4191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244" name="Rectangle 3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lLgAAVQ0AAJE3AAD+DgAAAAAAACYAAAAIAAAA//////////8="/>
                </a:ext>
              </a:extLst>
            </p:cNvSpPr>
            <p:nvPr/>
          </p:nvSpPr>
          <p:spPr>
            <a:xfrm>
              <a:off x="7623175" y="2167255"/>
              <a:ext cx="1409700" cy="2698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1000">
                  <a:solidFill>
                    <a:srgbClr val="000000"/>
                  </a:solidFill>
                  <a:latin typeface="Arial" pitchFamily="1" charset="0"/>
                  <a:ea typeface="Calibri" pitchFamily="2" charset="0"/>
                  <a:cs typeface="Arial" pitchFamily="1" charset="0"/>
                </a:rPr>
                <a:t>PLASTICS REPROCESSING and MARKET</a:t>
              </a:r>
              <a:endParaRPr lang="it-it" sz="1000">
                <a:latin typeface="Arial" pitchFamily="1" charset="0"/>
                <a:ea typeface="Calibri" pitchFamily="2" charset="0"/>
                <a:cs typeface="Arial" pitchFamily="1" charset="0"/>
              </a:endParaRPr>
            </a:p>
          </p:txBody>
        </p:sp>
        <p:sp>
          <p:nvSpPr>
            <p:cNvPr id="243" name="Rectangle 32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AHwAAVyEAAF4hAAADIwAAAAAAACYAAAAIAAAA//////////8="/>
                </a:ext>
              </a:extLst>
            </p:cNvSpPr>
            <p:nvPr/>
          </p:nvSpPr>
          <p:spPr>
            <a:xfrm>
              <a:off x="5161280" y="5419725"/>
              <a:ext cx="262890" cy="27178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228" name="Group 32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AfAABXIQAAZyEAAAsjAAAAAAAAJgAAAAgAAAD/////AAAAAA=="/>
                </a:ext>
              </a:extLst>
            </p:cNvGrpSpPr>
            <p:nvPr/>
          </p:nvGrpSpPr>
          <p:grpSpPr>
            <a:xfrm>
              <a:off x="5161280" y="5419725"/>
              <a:ext cx="268605" cy="276860"/>
              <a:chOff x="5161280" y="5419725"/>
              <a:chExt cx="268605" cy="276860"/>
            </a:xfrm>
          </p:grpSpPr>
          <p:sp>
            <p:nvSpPr>
              <p:cNvPr id="242" name="Freeform 3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DOHwAAZCEAAFkhAAD+IgAAAAAAACYAAAAIAAAA//////////8="/>
                  </a:ext>
                </a:extLst>
              </p:cNvSpPr>
              <p:nvPr/>
            </p:nvSpPr>
            <p:spPr>
              <a:xfrm>
                <a:off x="5170170" y="5427980"/>
                <a:ext cx="250825" cy="260350"/>
              </a:xfrm>
              <a:custGeom>
                <a:avLst/>
                <a:gdLst/>
                <a:ahLst/>
                <a:cxnLst/>
                <a:rect l="0" t="0" r="250825" b="260350"/>
                <a:pathLst>
                  <a:path w="250825" h="260350">
                    <a:moveTo>
                      <a:pt x="53250" y="0"/>
                    </a:moveTo>
                    <a:cubicBezTo>
                      <a:pt x="197076" y="0"/>
                      <a:pt x="197076" y="0"/>
                      <a:pt x="197076" y="0"/>
                    </a:cubicBezTo>
                    <a:cubicBezTo>
                      <a:pt x="226439" y="0"/>
                      <a:pt x="250825" y="25312"/>
                      <a:pt x="250825" y="55273"/>
                    </a:cubicBezTo>
                    <a:cubicBezTo>
                      <a:pt x="250825" y="205077"/>
                      <a:pt x="250825" y="205077"/>
                      <a:pt x="250825" y="205077"/>
                    </a:cubicBezTo>
                    <a:cubicBezTo>
                      <a:pt x="250825" y="235555"/>
                      <a:pt x="226439" y="260350"/>
                      <a:pt x="197076" y="260350"/>
                    </a:cubicBezTo>
                    <a:cubicBezTo>
                      <a:pt x="53250" y="260350"/>
                      <a:pt x="53250" y="260350"/>
                      <a:pt x="53250" y="260350"/>
                    </a:cubicBezTo>
                    <a:cubicBezTo>
                      <a:pt x="23888" y="260350"/>
                      <a:pt x="0" y="235555"/>
                      <a:pt x="0" y="205077"/>
                    </a:cubicBezTo>
                    <a:cubicBezTo>
                      <a:pt x="0" y="55273"/>
                      <a:pt x="0" y="55273"/>
                      <a:pt x="0" y="55273"/>
                    </a:cubicBezTo>
                    <a:cubicBezTo>
                      <a:pt x="0" y="25312"/>
                      <a:pt x="23888" y="0"/>
                      <a:pt x="53250" y="0"/>
                    </a:cubicBezTo>
                    <a:close/>
                  </a:path>
                </a:pathLst>
              </a:custGeom>
              <a:solidFill>
                <a:srgbClr val="FFF200"/>
              </a:solidFill>
              <a:ln>
                <a:noFill/>
              </a:ln>
              <a:effectLst/>
            </p:spPr>
            <p:txBody>
              <a:bodyPr vert="horz" wrap="square" lIns="91440" tIns="45720" rIns="91440" bIns="45720" numCol="1" spcCol="215900" anchor="t"/>
              <a:lstStyle/>
              <a:p>
                <a:pPr>
                  <a:defRPr lang="en-us"/>
                </a:pPr>
                <a:endParaRPr/>
              </a:p>
            </p:txBody>
          </p:sp>
          <p:sp>
            <p:nvSpPr>
              <p:cNvPr id="241" name="Freeform 3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HwAAeiEAAPAgAAB8IgAAAAAAACYAAAAIAAAA//////////8="/>
                  </a:ext>
                </a:extLst>
              </p:cNvSpPr>
              <p:nvPr/>
            </p:nvSpPr>
            <p:spPr>
              <a:xfrm>
                <a:off x="5171440" y="5441950"/>
                <a:ext cx="182880" cy="163830"/>
              </a:xfrm>
              <a:custGeom>
                <a:avLst/>
                <a:gdLst/>
                <a:ahLst/>
                <a:cxnLst/>
                <a:rect l="0" t="0" r="182880" b="163830"/>
                <a:pathLst>
                  <a:path w="182880" h="163830">
                    <a:moveTo>
                      <a:pt x="52965" y="19577"/>
                    </a:moveTo>
                    <a:cubicBezTo>
                      <a:pt x="53965" y="19577"/>
                      <a:pt x="54464" y="20092"/>
                      <a:pt x="54964" y="20092"/>
                    </a:cubicBezTo>
                    <a:cubicBezTo>
                      <a:pt x="64458" y="18032"/>
                      <a:pt x="73452" y="14425"/>
                      <a:pt x="80947" y="8243"/>
                    </a:cubicBezTo>
                    <a:cubicBezTo>
                      <a:pt x="80447" y="14425"/>
                      <a:pt x="79448" y="20608"/>
                      <a:pt x="77949" y="25759"/>
                    </a:cubicBezTo>
                    <a:cubicBezTo>
                      <a:pt x="78449" y="25759"/>
                      <a:pt x="78948" y="26275"/>
                      <a:pt x="79448" y="26275"/>
                    </a:cubicBezTo>
                    <a:cubicBezTo>
                      <a:pt x="88942" y="25759"/>
                      <a:pt x="97936" y="24214"/>
                      <a:pt x="106430" y="19062"/>
                    </a:cubicBezTo>
                    <a:cubicBezTo>
                      <a:pt x="104931" y="25759"/>
                      <a:pt x="102932" y="30911"/>
                      <a:pt x="100434" y="36063"/>
                    </a:cubicBezTo>
                    <a:cubicBezTo>
                      <a:pt x="100434" y="36063"/>
                      <a:pt x="100934" y="36063"/>
                      <a:pt x="100934" y="36578"/>
                    </a:cubicBezTo>
                    <a:cubicBezTo>
                      <a:pt x="110428" y="37609"/>
                      <a:pt x="119422" y="37609"/>
                      <a:pt x="128416" y="34002"/>
                    </a:cubicBezTo>
                    <a:cubicBezTo>
                      <a:pt x="125917" y="39670"/>
                      <a:pt x="123419" y="44821"/>
                      <a:pt x="119921" y="48943"/>
                    </a:cubicBezTo>
                    <a:cubicBezTo>
                      <a:pt x="128416" y="51004"/>
                      <a:pt x="137410" y="52549"/>
                      <a:pt x="145904" y="50488"/>
                    </a:cubicBezTo>
                    <a:cubicBezTo>
                      <a:pt x="142906" y="55640"/>
                      <a:pt x="139409" y="60277"/>
                      <a:pt x="135911" y="63883"/>
                    </a:cubicBezTo>
                    <a:cubicBezTo>
                      <a:pt x="135911" y="64399"/>
                      <a:pt x="136410" y="64914"/>
                      <a:pt x="136410" y="64914"/>
                    </a:cubicBezTo>
                    <a:cubicBezTo>
                      <a:pt x="144905" y="68520"/>
                      <a:pt x="152900" y="71611"/>
                      <a:pt x="162393" y="71096"/>
                    </a:cubicBezTo>
                    <a:cubicBezTo>
                      <a:pt x="158396" y="75733"/>
                      <a:pt x="154399" y="79339"/>
                      <a:pt x="149902" y="82430"/>
                    </a:cubicBezTo>
                    <a:cubicBezTo>
                      <a:pt x="150401" y="82945"/>
                      <a:pt x="150901" y="83461"/>
                      <a:pt x="151401" y="83976"/>
                    </a:cubicBezTo>
                    <a:cubicBezTo>
                      <a:pt x="158396" y="89128"/>
                      <a:pt x="166391" y="92734"/>
                      <a:pt x="174885" y="93764"/>
                    </a:cubicBezTo>
                    <a:cubicBezTo>
                      <a:pt x="170388" y="97886"/>
                      <a:pt x="165891" y="100462"/>
                      <a:pt x="161394" y="103038"/>
                    </a:cubicBezTo>
                    <a:cubicBezTo>
                      <a:pt x="161394" y="103038"/>
                      <a:pt x="161394" y="103038"/>
                      <a:pt x="161394" y="103038"/>
                    </a:cubicBezTo>
                    <a:cubicBezTo>
                      <a:pt x="167890" y="108705"/>
                      <a:pt x="174885" y="113342"/>
                      <a:pt x="182880" y="115402"/>
                    </a:cubicBezTo>
                    <a:cubicBezTo>
                      <a:pt x="178383" y="118493"/>
                      <a:pt x="173386" y="120554"/>
                      <a:pt x="168889" y="122100"/>
                    </a:cubicBezTo>
                    <a:cubicBezTo>
                      <a:pt x="172887" y="135495"/>
                      <a:pt x="174885" y="149405"/>
                      <a:pt x="174885" y="163830"/>
                    </a:cubicBezTo>
                    <a:cubicBezTo>
                      <a:pt x="0" y="163830"/>
                      <a:pt x="0" y="163830"/>
                      <a:pt x="0" y="163830"/>
                    </a:cubicBezTo>
                    <a:cubicBezTo>
                      <a:pt x="0" y="21638"/>
                      <a:pt x="0" y="21638"/>
                      <a:pt x="0" y="21638"/>
                    </a:cubicBezTo>
                    <a:cubicBezTo>
                      <a:pt x="2498" y="21123"/>
                      <a:pt x="5496" y="20608"/>
                      <a:pt x="7995" y="20092"/>
                    </a:cubicBezTo>
                    <a:cubicBezTo>
                      <a:pt x="16489" y="14940"/>
                      <a:pt x="23984" y="8758"/>
                      <a:pt x="28981" y="0"/>
                    </a:cubicBezTo>
                    <a:cubicBezTo>
                      <a:pt x="30480" y="6182"/>
                      <a:pt x="31479" y="11849"/>
                      <a:pt x="31479" y="17001"/>
                    </a:cubicBezTo>
                    <a:cubicBezTo>
                      <a:pt x="39474" y="13395"/>
                      <a:pt x="47469" y="8758"/>
                      <a:pt x="53465" y="1546"/>
                    </a:cubicBezTo>
                    <a:cubicBezTo>
                      <a:pt x="53965" y="8243"/>
                      <a:pt x="53965" y="13910"/>
                      <a:pt x="52965" y="19577"/>
                    </a:cubicBez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40" name="Freeform 3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MfI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Ix8gAH9/fwAAAAADzMzMAMDA/wB/f38AAAAAAAAAAAAAAAAAAAAAAAAAAAAhAAAAGAAAABQAAADPHwAAsCEAAMYgAAB7IgAAAAAAACYAAAAIAAAA//////////8="/>
                  </a:ext>
                </a:extLst>
              </p:cNvSpPr>
              <p:nvPr/>
            </p:nvSpPr>
            <p:spPr>
              <a:xfrm>
                <a:off x="5170805" y="5476240"/>
                <a:ext cx="156845" cy="128905"/>
              </a:xfrm>
              <a:custGeom>
                <a:avLst/>
                <a:gdLst/>
                <a:ahLst/>
                <a:cxnLst/>
                <a:rect l="0" t="0" r="156845" b="128905"/>
                <a:pathLst>
                  <a:path w="156845" h="128905">
                    <a:moveTo>
                      <a:pt x="0" y="4640"/>
                    </a:moveTo>
                    <a:cubicBezTo>
                      <a:pt x="10456" y="1546"/>
                      <a:pt x="21410" y="0"/>
                      <a:pt x="32364" y="0"/>
                    </a:cubicBezTo>
                    <a:cubicBezTo>
                      <a:pt x="101077" y="0"/>
                      <a:pt x="156845" y="57749"/>
                      <a:pt x="156845" y="128905"/>
                    </a:cubicBezTo>
                  </a:path>
                </a:pathLst>
              </a:custGeom>
              <a:noFill/>
              <a:ln w="1905"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9" name="Freeform 3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8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AAAAQAAAAAAAAAAAAAAAAAAAAAAAAAAAAAAAAAAAAAAAAAAAAAAAH9/fwAAAAADzMzMAMDA/wB/f38AAAAAAAAAAAAAAAAAAAAAAAAAAAAhAAAAGAAAABQAAADgHwAAWCIAACQgAAB+IgAAAAAAACYAAAAIAAAA//////////8="/>
                  </a:ext>
                </a:extLst>
              </p:cNvSpPr>
              <p:nvPr/>
            </p:nvSpPr>
            <p:spPr>
              <a:xfrm>
                <a:off x="5181600" y="5582920"/>
                <a:ext cx="43180" cy="24130"/>
              </a:xfrm>
              <a:custGeom>
                <a:avLst/>
                <a:gdLst/>
                <a:ahLst/>
                <a:cxnLst/>
                <a:rect l="0" t="0" r="43180" b="24130"/>
                <a:pathLst>
                  <a:path w="43180" h="24130">
                    <a:moveTo>
                      <a:pt x="21342" y="0"/>
                    </a:moveTo>
                    <a:cubicBezTo>
                      <a:pt x="33254" y="0"/>
                      <a:pt x="43180" y="9551"/>
                      <a:pt x="43180" y="21616"/>
                    </a:cubicBezTo>
                    <a:cubicBezTo>
                      <a:pt x="43180" y="22622"/>
                      <a:pt x="42684" y="23125"/>
                      <a:pt x="42684" y="24130"/>
                    </a:cubicBezTo>
                    <a:cubicBezTo>
                      <a:pt x="0" y="24130"/>
                      <a:pt x="0" y="24130"/>
                      <a:pt x="0" y="24130"/>
                    </a:cubicBezTo>
                    <a:cubicBezTo>
                      <a:pt x="0" y="23125"/>
                      <a:pt x="0" y="22622"/>
                      <a:pt x="0" y="21616"/>
                    </a:cubicBezTo>
                    <a:cubicBezTo>
                      <a:pt x="0" y="9551"/>
                      <a:pt x="9430" y="0"/>
                      <a:pt x="21342" y="0"/>
                    </a:cubicBezTo>
                    <a:close/>
                  </a:path>
                </a:pathLst>
              </a:custGeom>
              <a:solidFill>
                <a:srgbClr val="FFFF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8" name="Freeform 3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HwAAVyEAAGchAAALIwAAAAAAACYAAAAIAAAA//////////8="/>
                  </a:ext>
                </a:extLst>
              </p:cNvSpPr>
              <p:nvPr/>
            </p:nvSpPr>
            <p:spPr>
              <a:xfrm>
                <a:off x="5161280" y="5419725"/>
                <a:ext cx="268605" cy="276860"/>
              </a:xfrm>
              <a:custGeom>
                <a:avLst/>
                <a:gdLst/>
                <a:ahLst/>
                <a:cxnLst/>
                <a:rect l="0" t="0" r="268605" b="276860"/>
                <a:pathLst>
                  <a:path w="268605" h="276860">
                    <a:moveTo>
                      <a:pt x="206312" y="0"/>
                    </a:moveTo>
                    <a:cubicBezTo>
                      <a:pt x="62292" y="0"/>
                      <a:pt x="62292" y="0"/>
                      <a:pt x="62292" y="0"/>
                    </a:cubicBezTo>
                    <a:cubicBezTo>
                      <a:pt x="28405" y="0"/>
                      <a:pt x="498" y="28818"/>
                      <a:pt x="0" y="63812"/>
                    </a:cubicBezTo>
                    <a:cubicBezTo>
                      <a:pt x="0" y="213048"/>
                      <a:pt x="0" y="213048"/>
                      <a:pt x="0" y="213048"/>
                    </a:cubicBezTo>
                    <a:cubicBezTo>
                      <a:pt x="498" y="248042"/>
                      <a:pt x="28405" y="276860"/>
                      <a:pt x="62292" y="276860"/>
                    </a:cubicBezTo>
                    <a:cubicBezTo>
                      <a:pt x="206312" y="276860"/>
                      <a:pt x="206312" y="276860"/>
                      <a:pt x="206312" y="276860"/>
                    </a:cubicBezTo>
                    <a:cubicBezTo>
                      <a:pt x="240697" y="276860"/>
                      <a:pt x="268605" y="248042"/>
                      <a:pt x="268605" y="213048"/>
                    </a:cubicBezTo>
                    <a:cubicBezTo>
                      <a:pt x="268605" y="63812"/>
                      <a:pt x="268605" y="63812"/>
                      <a:pt x="268605" y="63812"/>
                    </a:cubicBezTo>
                    <a:cubicBezTo>
                      <a:pt x="268605" y="28818"/>
                      <a:pt x="240697" y="0"/>
                      <a:pt x="206312" y="0"/>
                    </a:cubicBezTo>
                    <a:close/>
                    <a:moveTo>
                      <a:pt x="62292" y="18011"/>
                    </a:moveTo>
                    <a:cubicBezTo>
                      <a:pt x="206312" y="18011"/>
                      <a:pt x="206312" y="18011"/>
                      <a:pt x="206312" y="18011"/>
                    </a:cubicBezTo>
                    <a:cubicBezTo>
                      <a:pt x="231229" y="18011"/>
                      <a:pt x="251163" y="38596"/>
                      <a:pt x="251163" y="63812"/>
                    </a:cubicBezTo>
                    <a:cubicBezTo>
                      <a:pt x="251163" y="213048"/>
                      <a:pt x="251163" y="213048"/>
                      <a:pt x="251163" y="213048"/>
                    </a:cubicBezTo>
                    <a:cubicBezTo>
                      <a:pt x="251163" y="238264"/>
                      <a:pt x="231229" y="258849"/>
                      <a:pt x="206312" y="259363"/>
                    </a:cubicBezTo>
                    <a:cubicBezTo>
                      <a:pt x="62292" y="259363"/>
                      <a:pt x="62292" y="259363"/>
                      <a:pt x="62292" y="259363"/>
                    </a:cubicBezTo>
                    <a:cubicBezTo>
                      <a:pt x="37873" y="258849"/>
                      <a:pt x="17441" y="238264"/>
                      <a:pt x="17441" y="213048"/>
                    </a:cubicBezTo>
                    <a:cubicBezTo>
                      <a:pt x="17441" y="63812"/>
                      <a:pt x="17441" y="63812"/>
                      <a:pt x="17441" y="63812"/>
                    </a:cubicBezTo>
                    <a:cubicBezTo>
                      <a:pt x="17441" y="38596"/>
                      <a:pt x="37873" y="18011"/>
                      <a:pt x="62292" y="18011"/>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37" name="Freeform 3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wIAAACSIAAD0hAABRIgAAAAAAACYAAAAIAAAA//////////8="/>
                  </a:ext>
                </a:extLst>
              </p:cNvSpPr>
              <p:nvPr/>
            </p:nvSpPr>
            <p:spPr>
              <a:xfrm>
                <a:off x="5232400" y="5532755"/>
                <a:ext cx="170815" cy="45720"/>
              </a:xfrm>
              <a:custGeom>
                <a:avLst/>
                <a:gdLst/>
                <a:ahLst/>
                <a:cxnLst/>
                <a:rect l="0" t="0" r="170815" b="45720"/>
                <a:pathLst>
                  <a:path w="170815" h="45720">
                    <a:moveTo>
                      <a:pt x="170815" y="43939"/>
                    </a:moveTo>
                    <a:lnTo>
                      <a:pt x="59061" y="594"/>
                    </a:lnTo>
                    <a:lnTo>
                      <a:pt x="0" y="0"/>
                    </a:lnTo>
                    <a:lnTo>
                      <a:pt x="60219" y="45720"/>
                    </a:lnTo>
                    <a:lnTo>
                      <a:pt x="170815" y="43939"/>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6" name="Freeform 3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yIAAACSIAAIcgAADEIgAAAAAAACYAAAAIAAAA//////////8="/>
                  </a:ext>
                </a:extLst>
              </p:cNvSpPr>
              <p:nvPr/>
            </p:nvSpPr>
            <p:spPr>
              <a:xfrm>
                <a:off x="5233670" y="5532755"/>
                <a:ext cx="53975" cy="118745"/>
              </a:xfrm>
              <a:custGeom>
                <a:avLst/>
                <a:gdLst/>
                <a:ahLst/>
                <a:cxnLst/>
                <a:rect l="0" t="0" r="53975" b="118745"/>
                <a:pathLst>
                  <a:path w="53975" h="118745">
                    <a:moveTo>
                      <a:pt x="53975" y="44156"/>
                    </a:moveTo>
                    <a:lnTo>
                      <a:pt x="0" y="0"/>
                    </a:lnTo>
                    <a:lnTo>
                      <a:pt x="0" y="69814"/>
                    </a:lnTo>
                    <a:lnTo>
                      <a:pt x="53975" y="118745"/>
                    </a:lnTo>
                    <a:lnTo>
                      <a:pt x="53975" y="44156"/>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5" name="Rectangle 32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JIAAAUSIAADohAADBIgAAAAAAACYAAAAIAAAA//////////8="/>
                  </a:ext>
                </a:extLst>
              </p:cNvSpPr>
              <p:nvPr/>
            </p:nvSpPr>
            <p:spPr>
              <a:xfrm>
                <a:off x="5288915" y="5578475"/>
                <a:ext cx="112395" cy="71120"/>
              </a:xfrm>
              <a:prstGeom prst="rect">
                <a:avLst/>
              </a:pr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4" name="Freeform 3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bIAAAPiIAADohAADAIgAAAAAAACYAAAAIAAAA//////////8="/>
                  </a:ext>
                </a:extLst>
              </p:cNvSpPr>
              <p:nvPr/>
            </p:nvSpPr>
            <p:spPr>
              <a:xfrm>
                <a:off x="5259705" y="5566410"/>
                <a:ext cx="141605" cy="82550"/>
              </a:xfrm>
              <a:custGeom>
                <a:avLst/>
                <a:gdLst/>
                <a:ahLst/>
                <a:cxnLst/>
                <a:rect l="0" t="0" r="141605" b="82550"/>
                <a:pathLst>
                  <a:path w="141605" h="82550">
                    <a:moveTo>
                      <a:pt x="0" y="82550"/>
                    </a:moveTo>
                    <a:cubicBezTo>
                      <a:pt x="6956" y="36116"/>
                      <a:pt x="52667" y="0"/>
                      <a:pt x="107818" y="0"/>
                    </a:cubicBezTo>
                    <a:cubicBezTo>
                      <a:pt x="119743" y="0"/>
                      <a:pt x="131170" y="1548"/>
                      <a:pt x="141605" y="4643"/>
                    </a:cubicBezTo>
                  </a:path>
                </a:pathLst>
              </a:custGeom>
              <a:no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3" name="Freeform 3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IAAAfiIAADwhAADFIgAAAAAAACYAAAAIAAAA//////////8="/>
                  </a:ext>
                </a:extLst>
              </p:cNvSpPr>
              <p:nvPr/>
            </p:nvSpPr>
            <p:spPr>
              <a:xfrm>
                <a:off x="5326380" y="5607050"/>
                <a:ext cx="76200" cy="45085"/>
              </a:xfrm>
              <a:custGeom>
                <a:avLst/>
                <a:gdLst/>
                <a:ahLst/>
                <a:cxnLst/>
                <a:rect l="0" t="0" r="76200" b="45085"/>
                <a:pathLst>
                  <a:path w="76200" h="45085">
                    <a:moveTo>
                      <a:pt x="0" y="45085"/>
                    </a:moveTo>
                    <a:cubicBezTo>
                      <a:pt x="3464" y="19692"/>
                      <a:pt x="28204" y="0"/>
                      <a:pt x="57892" y="0"/>
                    </a:cubicBezTo>
                    <a:cubicBezTo>
                      <a:pt x="64325" y="0"/>
                      <a:pt x="70262" y="1036"/>
                      <a:pt x="76200" y="2591"/>
                    </a:cubicBezTo>
                  </a:path>
                </a:pathLst>
              </a:custGeom>
              <a:no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2" name="Freeform 3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IAAAXiIAADohAADAIgAAAAAAACYAAAAIAAAA//////////8="/>
                  </a:ext>
                </a:extLst>
              </p:cNvSpPr>
              <p:nvPr/>
            </p:nvSpPr>
            <p:spPr>
              <a:xfrm>
                <a:off x="5294630" y="5586730"/>
                <a:ext cx="106680" cy="62230"/>
              </a:xfrm>
              <a:custGeom>
                <a:avLst/>
                <a:gdLst/>
                <a:ahLst/>
                <a:cxnLst/>
                <a:rect l="0" t="0" r="106680" b="62230"/>
                <a:pathLst>
                  <a:path w="106680" h="62230">
                    <a:moveTo>
                      <a:pt x="0" y="62230"/>
                    </a:moveTo>
                    <a:cubicBezTo>
                      <a:pt x="4939" y="27258"/>
                      <a:pt x="39511" y="0"/>
                      <a:pt x="81492" y="0"/>
                    </a:cubicBezTo>
                    <a:cubicBezTo>
                      <a:pt x="90382" y="0"/>
                      <a:pt x="98778" y="1029"/>
                      <a:pt x="106680" y="3086"/>
                    </a:cubicBezTo>
                  </a:path>
                </a:pathLst>
              </a:custGeom>
              <a:no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1" name="Freeform 3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uIAAAlyIAADwhAADFIgAAAAAAACYAAAAIAAAA//////////8="/>
                  </a:ext>
                </a:extLst>
              </p:cNvSpPr>
              <p:nvPr/>
            </p:nvSpPr>
            <p:spPr>
              <a:xfrm>
                <a:off x="5353050" y="5622925"/>
                <a:ext cx="49530" cy="29210"/>
              </a:xfrm>
              <a:custGeom>
                <a:avLst/>
                <a:gdLst/>
                <a:ahLst/>
                <a:cxnLst/>
                <a:rect l="0" t="0" r="49530" b="29210"/>
                <a:pathLst>
                  <a:path w="49530" h="29210">
                    <a:moveTo>
                      <a:pt x="0" y="29210"/>
                    </a:moveTo>
                    <a:cubicBezTo>
                      <a:pt x="2477" y="12519"/>
                      <a:pt x="18326" y="0"/>
                      <a:pt x="37643" y="0"/>
                    </a:cubicBezTo>
                    <a:cubicBezTo>
                      <a:pt x="42101" y="0"/>
                      <a:pt x="45568" y="522"/>
                      <a:pt x="49530" y="1565"/>
                    </a:cubicBezTo>
                  </a:path>
                </a:pathLst>
              </a:custGeom>
              <a:no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0" name="Freeform 3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CIQAAoyIAADwhAADFIgAAAAAAACYAAAAIAAAA//////////8="/>
                  </a:ext>
                </a:extLst>
              </p:cNvSpPr>
              <p:nvPr/>
            </p:nvSpPr>
            <p:spPr>
              <a:xfrm>
                <a:off x="5365750" y="5630545"/>
                <a:ext cx="36830" cy="21590"/>
              </a:xfrm>
              <a:custGeom>
                <a:avLst/>
                <a:gdLst/>
                <a:ahLst/>
                <a:cxnLst/>
                <a:rect l="0" t="0" r="36830" b="21590"/>
                <a:pathLst>
                  <a:path w="36830" h="21590">
                    <a:moveTo>
                      <a:pt x="0" y="21590"/>
                    </a:moveTo>
                    <a:cubicBezTo>
                      <a:pt x="1964" y="9253"/>
                      <a:pt x="13750" y="0"/>
                      <a:pt x="27991" y="0"/>
                    </a:cubicBezTo>
                    <a:cubicBezTo>
                      <a:pt x="30937" y="0"/>
                      <a:pt x="33884" y="0"/>
                      <a:pt x="36830" y="1028"/>
                    </a:cubicBezTo>
                  </a:path>
                </a:pathLst>
              </a:custGeom>
              <a:no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29" name="Freeform 3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ZIQAAryIAADwhAADFIgAAAAAAACYAAAAIAAAA//////////8="/>
                  </a:ext>
                </a:extLst>
              </p:cNvSpPr>
              <p:nvPr/>
            </p:nvSpPr>
            <p:spPr>
              <a:xfrm>
                <a:off x="5380355" y="5638165"/>
                <a:ext cx="22225" cy="13970"/>
              </a:xfrm>
              <a:custGeom>
                <a:avLst/>
                <a:gdLst/>
                <a:ahLst/>
                <a:cxnLst/>
                <a:rect l="0" t="0" r="22225" b="13970"/>
                <a:pathLst>
                  <a:path w="22225" h="13970">
                    <a:moveTo>
                      <a:pt x="0" y="13970"/>
                    </a:moveTo>
                    <a:cubicBezTo>
                      <a:pt x="966" y="5910"/>
                      <a:pt x="8213" y="0"/>
                      <a:pt x="16910" y="0"/>
                    </a:cubicBezTo>
                    <a:cubicBezTo>
                      <a:pt x="18842" y="0"/>
                      <a:pt x="20775" y="537"/>
                      <a:pt x="22225" y="537"/>
                    </a:cubicBezTo>
                  </a:path>
                </a:pathLst>
              </a:custGeom>
              <a:no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227" name="Rectangle 336"/>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zHwAACyMAAFYgAACVJAAAACAAACYAAAAIAAAA//////////8="/>
                </a:ext>
              </a:extLst>
            </p:cNvSpPr>
            <p:nvPr/>
          </p:nvSpPr>
          <p:spPr>
            <a:xfrm>
              <a:off x="5193665" y="5696585"/>
              <a:ext cx="62865"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0"/>
                </a:spcAft>
                <a:buNone/>
                <a:tabLst/>
                <a:defRPr lang="en-us"/>
              </a:pPr>
              <a:endParaRPr lang="it-it">
                <a:latin typeface="Arial" pitchFamily="1" charset="0"/>
                <a:ea typeface="Calibri" pitchFamily="2" charset="0"/>
                <a:cs typeface="Arial" pitchFamily="1" charset="0"/>
              </a:endParaRPr>
            </a:p>
          </p:txBody>
        </p:sp>
        <p:sp>
          <p:nvSpPr>
            <p:cNvPr id="226" name="Rectangle 33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MAAA0REAAGwyAAB8EwAAAAAAACYAAAAIAAAA//////////8="/>
                </a:ext>
              </a:extLst>
            </p:cNvSpPr>
            <p:nvPr/>
          </p:nvSpPr>
          <p:spPr>
            <a:xfrm>
              <a:off x="7933055" y="2896235"/>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217" name="Group 33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0wAADREQAAdDIAAIUTAAAAAAAAJgAAAAgAAAD/////AAAAAA=="/>
                </a:ext>
              </a:extLst>
            </p:cNvGrpSpPr>
            <p:nvPr/>
          </p:nvGrpSpPr>
          <p:grpSpPr>
            <a:xfrm>
              <a:off x="7933055" y="2896235"/>
              <a:ext cx="268605" cy="276860"/>
              <a:chOff x="7933055" y="2896235"/>
              <a:chExt cx="268605" cy="276860"/>
            </a:xfrm>
          </p:grpSpPr>
          <p:sp>
            <p:nvSpPr>
              <p:cNvPr id="225" name="Freeform 3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cMAAA6xEAAGYyAAB3EwAAAAAAACYAAAAIAAAA//////////8="/>
                  </a:ext>
                </a:extLst>
              </p:cNvSpPr>
              <p:nvPr/>
            </p:nvSpPr>
            <p:spPr>
              <a:xfrm>
                <a:off x="7942580" y="2912745"/>
                <a:ext cx="250190" cy="251460"/>
              </a:xfrm>
              <a:custGeom>
                <a:avLst/>
                <a:gdLst/>
                <a:ahLst/>
                <a:cxnLst/>
                <a:rect l="0" t="0" r="250190" b="251460"/>
                <a:pathLst>
                  <a:path w="250190" h="251460">
                    <a:moveTo>
                      <a:pt x="53612" y="0"/>
                    </a:moveTo>
                    <a:lnTo>
                      <a:pt x="196578" y="0"/>
                    </a:lnTo>
                    <a:cubicBezTo>
                      <a:pt x="226362" y="0"/>
                      <a:pt x="250190" y="23949"/>
                      <a:pt x="250190" y="53884"/>
                    </a:cubicBezTo>
                    <a:lnTo>
                      <a:pt x="250190" y="197576"/>
                    </a:lnTo>
                    <a:cubicBezTo>
                      <a:pt x="250190" y="227511"/>
                      <a:pt x="226362" y="251460"/>
                      <a:pt x="196578" y="251460"/>
                    </a:cubicBezTo>
                    <a:lnTo>
                      <a:pt x="53612" y="251460"/>
                    </a:lnTo>
                    <a:cubicBezTo>
                      <a:pt x="23828" y="251460"/>
                      <a:pt x="0" y="227511"/>
                      <a:pt x="0" y="197576"/>
                    </a:cubicBezTo>
                    <a:lnTo>
                      <a:pt x="0" y="53884"/>
                    </a:lnTo>
                    <a:cubicBezTo>
                      <a:pt x="0" y="23949"/>
                      <a:pt x="23828" y="0"/>
                      <a:pt x="53612"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224" name="Freeform 3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MAAA3BEAAHQyAACFEwAAAAAAACYAAAAIAAAA//////////8="/>
                  </a:ext>
                </a:extLst>
              </p:cNvSpPr>
              <p:nvPr/>
            </p:nvSpPr>
            <p:spPr>
              <a:xfrm>
                <a:off x="7933055" y="2903220"/>
                <a:ext cx="268605" cy="269875"/>
              </a:xfrm>
              <a:custGeom>
                <a:avLst/>
                <a:gdLst/>
                <a:ahLst/>
                <a:cxnLst/>
                <a:rect l="0" t="0" r="268605" b="269875"/>
                <a:pathLst>
                  <a:path w="268605" h="269875">
                    <a:moveTo>
                      <a:pt x="205930" y="0"/>
                    </a:moveTo>
                    <a:lnTo>
                      <a:pt x="62674" y="0"/>
                    </a:lnTo>
                    <a:cubicBezTo>
                      <a:pt x="28352" y="0"/>
                      <a:pt x="0" y="28486"/>
                      <a:pt x="0" y="62970"/>
                    </a:cubicBezTo>
                    <a:lnTo>
                      <a:pt x="0" y="206904"/>
                    </a:lnTo>
                    <a:cubicBezTo>
                      <a:pt x="0" y="241388"/>
                      <a:pt x="28352" y="268375"/>
                      <a:pt x="62674" y="269875"/>
                    </a:cubicBezTo>
                    <a:lnTo>
                      <a:pt x="205930" y="269875"/>
                    </a:lnTo>
                    <a:cubicBezTo>
                      <a:pt x="240252" y="268375"/>
                      <a:pt x="267112" y="241388"/>
                      <a:pt x="268605" y="206904"/>
                    </a:cubicBezTo>
                    <a:lnTo>
                      <a:pt x="268605" y="62970"/>
                    </a:lnTo>
                    <a:cubicBezTo>
                      <a:pt x="267112" y="28486"/>
                      <a:pt x="240252" y="0"/>
                      <a:pt x="205930" y="0"/>
                    </a:cubicBezTo>
                    <a:close/>
                    <a:moveTo>
                      <a:pt x="62674" y="17991"/>
                    </a:moveTo>
                    <a:lnTo>
                      <a:pt x="205930" y="17991"/>
                    </a:lnTo>
                    <a:cubicBezTo>
                      <a:pt x="229806" y="17991"/>
                      <a:pt x="250698" y="37482"/>
                      <a:pt x="250698" y="62970"/>
                    </a:cubicBezTo>
                    <a:lnTo>
                      <a:pt x="250698" y="206904"/>
                    </a:lnTo>
                    <a:cubicBezTo>
                      <a:pt x="250698" y="230893"/>
                      <a:pt x="229806" y="251883"/>
                      <a:pt x="205930" y="251883"/>
                    </a:cubicBezTo>
                    <a:lnTo>
                      <a:pt x="62674" y="251883"/>
                    </a:lnTo>
                    <a:cubicBezTo>
                      <a:pt x="37306" y="251883"/>
                      <a:pt x="17907" y="230893"/>
                      <a:pt x="17907" y="206904"/>
                    </a:cubicBezTo>
                    <a:lnTo>
                      <a:pt x="17907" y="62970"/>
                    </a:lnTo>
                    <a:cubicBezTo>
                      <a:pt x="17907" y="37482"/>
                      <a:pt x="37306" y="17991"/>
                      <a:pt x="62674" y="17991"/>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23" name="Freeform 3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8MQAAFRIAAJwxAABCEwAAAAAAACYAAAAIAAAA//////////8="/>
                  </a:ext>
                </a:extLst>
              </p:cNvSpPr>
              <p:nvPr/>
            </p:nvSpPr>
            <p:spPr>
              <a:xfrm>
                <a:off x="8003540" y="2939415"/>
                <a:ext cx="60960" cy="191135"/>
              </a:xfrm>
              <a:custGeom>
                <a:avLst/>
                <a:gdLst/>
                <a:ahLst/>
                <a:cxnLst/>
                <a:rect l="0" t="0" r="60960" b="191135"/>
                <a:pathLst>
                  <a:path w="60960" h="191135">
                    <a:moveTo>
                      <a:pt x="38658" y="43304"/>
                    </a:moveTo>
                    <a:cubicBezTo>
                      <a:pt x="41631" y="58236"/>
                      <a:pt x="49065" y="73168"/>
                      <a:pt x="49065" y="73168"/>
                    </a:cubicBezTo>
                    <a:cubicBezTo>
                      <a:pt x="56500" y="80635"/>
                      <a:pt x="59473" y="100047"/>
                      <a:pt x="59473" y="100047"/>
                    </a:cubicBezTo>
                    <a:lnTo>
                      <a:pt x="60960" y="182175"/>
                    </a:lnTo>
                    <a:cubicBezTo>
                      <a:pt x="60960" y="182175"/>
                      <a:pt x="60960" y="189641"/>
                      <a:pt x="53526" y="191135"/>
                    </a:cubicBezTo>
                    <a:cubicBezTo>
                      <a:pt x="46092" y="191135"/>
                      <a:pt x="8921" y="191135"/>
                      <a:pt x="8921" y="191135"/>
                    </a:cubicBezTo>
                    <a:cubicBezTo>
                      <a:pt x="8921" y="191135"/>
                      <a:pt x="1487" y="191135"/>
                      <a:pt x="0" y="183668"/>
                    </a:cubicBezTo>
                    <a:lnTo>
                      <a:pt x="0" y="100047"/>
                    </a:lnTo>
                    <a:cubicBezTo>
                      <a:pt x="0" y="100047"/>
                      <a:pt x="1487" y="82128"/>
                      <a:pt x="8921" y="73168"/>
                    </a:cubicBezTo>
                    <a:cubicBezTo>
                      <a:pt x="8921" y="73168"/>
                      <a:pt x="13381" y="64209"/>
                      <a:pt x="16355" y="52263"/>
                    </a:cubicBezTo>
                    <a:cubicBezTo>
                      <a:pt x="19329" y="44797"/>
                      <a:pt x="20816" y="32851"/>
                      <a:pt x="20816" y="23891"/>
                    </a:cubicBezTo>
                    <a:cubicBezTo>
                      <a:pt x="20816" y="20905"/>
                      <a:pt x="20816" y="19412"/>
                      <a:pt x="19329" y="17918"/>
                    </a:cubicBezTo>
                    <a:cubicBezTo>
                      <a:pt x="17842" y="16425"/>
                      <a:pt x="17842" y="13439"/>
                      <a:pt x="17842" y="13439"/>
                    </a:cubicBezTo>
                    <a:cubicBezTo>
                      <a:pt x="17842" y="11945"/>
                      <a:pt x="19329" y="8959"/>
                      <a:pt x="19329" y="4479"/>
                    </a:cubicBezTo>
                    <a:cubicBezTo>
                      <a:pt x="19329" y="4479"/>
                      <a:pt x="19329" y="2986"/>
                      <a:pt x="19329" y="2986"/>
                    </a:cubicBezTo>
                    <a:cubicBezTo>
                      <a:pt x="28250" y="0"/>
                      <a:pt x="32710" y="1493"/>
                      <a:pt x="35684" y="2986"/>
                    </a:cubicBezTo>
                    <a:cubicBezTo>
                      <a:pt x="37171" y="2986"/>
                      <a:pt x="37171" y="5972"/>
                      <a:pt x="37171" y="8959"/>
                    </a:cubicBezTo>
                    <a:cubicBezTo>
                      <a:pt x="38658" y="11945"/>
                      <a:pt x="38658" y="14932"/>
                      <a:pt x="37171" y="17918"/>
                    </a:cubicBezTo>
                    <a:cubicBezTo>
                      <a:pt x="35684" y="22398"/>
                      <a:pt x="37171" y="28371"/>
                      <a:pt x="38658" y="43304"/>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22" name="Freeform 3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MQAA0REAAJ4xAABFEwAAAAAAACYAAAAIAAAA//////////8="/>
                  </a:ext>
                </a:extLst>
              </p:cNvSpPr>
              <p:nvPr/>
            </p:nvSpPr>
            <p:spPr>
              <a:xfrm>
                <a:off x="8000365" y="2896235"/>
                <a:ext cx="65405" cy="236220"/>
              </a:xfrm>
              <a:custGeom>
                <a:avLst/>
                <a:gdLst/>
                <a:ahLst/>
                <a:cxnLst/>
                <a:rect l="0" t="0" r="65405" b="236220"/>
                <a:pathLst>
                  <a:path w="65405" h="236220">
                    <a:moveTo>
                      <a:pt x="43107" y="86714"/>
                    </a:moveTo>
                    <a:cubicBezTo>
                      <a:pt x="46080" y="101664"/>
                      <a:pt x="54999" y="115120"/>
                      <a:pt x="54999" y="115120"/>
                    </a:cubicBezTo>
                    <a:lnTo>
                      <a:pt x="50540" y="118110"/>
                    </a:lnTo>
                    <a:cubicBezTo>
                      <a:pt x="50540" y="116615"/>
                      <a:pt x="43107" y="103159"/>
                      <a:pt x="38648" y="88209"/>
                    </a:cubicBezTo>
                    <a:lnTo>
                      <a:pt x="43107" y="86714"/>
                    </a:lnTo>
                    <a:close/>
                    <a:moveTo>
                      <a:pt x="50540" y="118110"/>
                    </a:moveTo>
                    <a:lnTo>
                      <a:pt x="52026" y="116624"/>
                    </a:lnTo>
                    <a:lnTo>
                      <a:pt x="50540" y="118110"/>
                    </a:lnTo>
                    <a:close/>
                    <a:moveTo>
                      <a:pt x="53513" y="115120"/>
                    </a:moveTo>
                    <a:cubicBezTo>
                      <a:pt x="62432" y="124090"/>
                      <a:pt x="63918" y="143526"/>
                      <a:pt x="63918" y="143526"/>
                    </a:cubicBezTo>
                    <a:lnTo>
                      <a:pt x="60945" y="143526"/>
                    </a:lnTo>
                    <a:cubicBezTo>
                      <a:pt x="60945" y="143526"/>
                      <a:pt x="57972" y="125585"/>
                      <a:pt x="50540" y="118110"/>
                    </a:cubicBezTo>
                    <a:lnTo>
                      <a:pt x="53513" y="115137"/>
                    </a:lnTo>
                    <a:close/>
                    <a:moveTo>
                      <a:pt x="63918" y="143526"/>
                    </a:moveTo>
                    <a:lnTo>
                      <a:pt x="62432" y="143526"/>
                    </a:lnTo>
                    <a:lnTo>
                      <a:pt x="63918" y="143526"/>
                    </a:lnTo>
                    <a:close/>
                    <a:moveTo>
                      <a:pt x="63918" y="143526"/>
                    </a:moveTo>
                    <a:lnTo>
                      <a:pt x="65405" y="225755"/>
                    </a:lnTo>
                    <a:lnTo>
                      <a:pt x="60945" y="225755"/>
                    </a:lnTo>
                    <a:lnTo>
                      <a:pt x="60945" y="143526"/>
                    </a:lnTo>
                    <a:lnTo>
                      <a:pt x="63918" y="143526"/>
                    </a:lnTo>
                    <a:close/>
                    <a:moveTo>
                      <a:pt x="65405" y="225755"/>
                    </a:moveTo>
                    <a:lnTo>
                      <a:pt x="63918" y="225755"/>
                    </a:lnTo>
                    <a:lnTo>
                      <a:pt x="65405" y="225755"/>
                    </a:lnTo>
                    <a:close/>
                    <a:moveTo>
                      <a:pt x="65405" y="225755"/>
                    </a:moveTo>
                    <a:cubicBezTo>
                      <a:pt x="65405" y="225755"/>
                      <a:pt x="65405" y="234725"/>
                      <a:pt x="56486" y="236220"/>
                    </a:cubicBezTo>
                    <a:lnTo>
                      <a:pt x="56486" y="231735"/>
                    </a:lnTo>
                    <a:cubicBezTo>
                      <a:pt x="60945" y="231735"/>
                      <a:pt x="60945" y="225755"/>
                      <a:pt x="60945" y="225755"/>
                    </a:cubicBezTo>
                    <a:lnTo>
                      <a:pt x="65405" y="225755"/>
                    </a:lnTo>
                    <a:close/>
                    <a:moveTo>
                      <a:pt x="56486" y="236220"/>
                    </a:moveTo>
                    <a:cubicBezTo>
                      <a:pt x="50540" y="236220"/>
                      <a:pt x="11891" y="236220"/>
                      <a:pt x="11891" y="236220"/>
                    </a:cubicBezTo>
                    <a:lnTo>
                      <a:pt x="11891" y="233230"/>
                    </a:lnTo>
                    <a:cubicBezTo>
                      <a:pt x="11891" y="233230"/>
                      <a:pt x="49053" y="233230"/>
                      <a:pt x="56486" y="231735"/>
                    </a:cubicBezTo>
                    <a:lnTo>
                      <a:pt x="56486" y="236220"/>
                    </a:lnTo>
                    <a:close/>
                    <a:moveTo>
                      <a:pt x="11891" y="236220"/>
                    </a:moveTo>
                    <a:lnTo>
                      <a:pt x="11891" y="234725"/>
                    </a:lnTo>
                    <a:lnTo>
                      <a:pt x="11891" y="236220"/>
                    </a:lnTo>
                    <a:close/>
                    <a:moveTo>
                      <a:pt x="11891" y="236220"/>
                    </a:moveTo>
                    <a:cubicBezTo>
                      <a:pt x="11891" y="236220"/>
                      <a:pt x="1486" y="236220"/>
                      <a:pt x="1486" y="227250"/>
                    </a:cubicBezTo>
                    <a:lnTo>
                      <a:pt x="4459" y="227250"/>
                    </a:lnTo>
                    <a:cubicBezTo>
                      <a:pt x="5945" y="231735"/>
                      <a:pt x="11891" y="233230"/>
                      <a:pt x="11891" y="233230"/>
                    </a:cubicBezTo>
                    <a:lnTo>
                      <a:pt x="11891" y="236220"/>
                    </a:lnTo>
                    <a:close/>
                    <a:moveTo>
                      <a:pt x="1486" y="227250"/>
                    </a:moveTo>
                    <a:lnTo>
                      <a:pt x="2972" y="227250"/>
                    </a:lnTo>
                    <a:lnTo>
                      <a:pt x="1486" y="227250"/>
                    </a:lnTo>
                    <a:close/>
                    <a:moveTo>
                      <a:pt x="1486" y="227250"/>
                    </a:moveTo>
                    <a:lnTo>
                      <a:pt x="0" y="143526"/>
                    </a:lnTo>
                    <a:lnTo>
                      <a:pt x="4459" y="143526"/>
                    </a:lnTo>
                    <a:lnTo>
                      <a:pt x="4459" y="227250"/>
                    </a:lnTo>
                    <a:lnTo>
                      <a:pt x="1486" y="227250"/>
                    </a:lnTo>
                    <a:close/>
                    <a:moveTo>
                      <a:pt x="0" y="143526"/>
                    </a:moveTo>
                    <a:lnTo>
                      <a:pt x="2972" y="143526"/>
                    </a:lnTo>
                    <a:lnTo>
                      <a:pt x="0" y="143526"/>
                    </a:lnTo>
                    <a:close/>
                    <a:moveTo>
                      <a:pt x="0" y="143526"/>
                    </a:moveTo>
                    <a:cubicBezTo>
                      <a:pt x="0" y="143526"/>
                      <a:pt x="1486" y="124090"/>
                      <a:pt x="10405" y="115120"/>
                    </a:cubicBezTo>
                    <a:lnTo>
                      <a:pt x="13378" y="118093"/>
                    </a:lnTo>
                    <a:cubicBezTo>
                      <a:pt x="5945" y="125585"/>
                      <a:pt x="4459" y="143526"/>
                      <a:pt x="4459" y="143526"/>
                    </a:cubicBezTo>
                    <a:lnTo>
                      <a:pt x="0" y="143526"/>
                    </a:lnTo>
                    <a:close/>
                    <a:moveTo>
                      <a:pt x="13378" y="118110"/>
                    </a:moveTo>
                    <a:lnTo>
                      <a:pt x="11891" y="116623"/>
                    </a:lnTo>
                    <a:lnTo>
                      <a:pt x="13378" y="118110"/>
                    </a:lnTo>
                    <a:close/>
                    <a:moveTo>
                      <a:pt x="8918" y="115120"/>
                    </a:moveTo>
                    <a:cubicBezTo>
                      <a:pt x="8918" y="115120"/>
                      <a:pt x="14864" y="107645"/>
                      <a:pt x="17837" y="95684"/>
                    </a:cubicBezTo>
                    <a:lnTo>
                      <a:pt x="22297" y="97179"/>
                    </a:lnTo>
                    <a:cubicBezTo>
                      <a:pt x="17837" y="109140"/>
                      <a:pt x="13378" y="118110"/>
                      <a:pt x="13378" y="118110"/>
                    </a:cubicBezTo>
                    <a:lnTo>
                      <a:pt x="8918" y="115120"/>
                    </a:lnTo>
                    <a:close/>
                    <a:moveTo>
                      <a:pt x="17837" y="95684"/>
                    </a:moveTo>
                    <a:cubicBezTo>
                      <a:pt x="19324" y="91199"/>
                      <a:pt x="20810" y="86714"/>
                      <a:pt x="20810" y="82228"/>
                    </a:cubicBezTo>
                    <a:lnTo>
                      <a:pt x="25270" y="82228"/>
                    </a:lnTo>
                    <a:cubicBezTo>
                      <a:pt x="23783" y="86714"/>
                      <a:pt x="23783" y="92694"/>
                      <a:pt x="22297" y="97179"/>
                    </a:cubicBezTo>
                    <a:lnTo>
                      <a:pt x="17837" y="95684"/>
                    </a:lnTo>
                    <a:close/>
                    <a:moveTo>
                      <a:pt x="20810" y="82228"/>
                    </a:moveTo>
                    <a:cubicBezTo>
                      <a:pt x="20810" y="76248"/>
                      <a:pt x="20810" y="71763"/>
                      <a:pt x="20810" y="67278"/>
                    </a:cubicBezTo>
                    <a:lnTo>
                      <a:pt x="25270" y="67278"/>
                    </a:lnTo>
                    <a:cubicBezTo>
                      <a:pt x="25270" y="71763"/>
                      <a:pt x="25270" y="76248"/>
                      <a:pt x="25270" y="82228"/>
                    </a:cubicBezTo>
                    <a:lnTo>
                      <a:pt x="20810" y="82228"/>
                    </a:lnTo>
                    <a:close/>
                    <a:moveTo>
                      <a:pt x="20810" y="67278"/>
                    </a:moveTo>
                    <a:cubicBezTo>
                      <a:pt x="20810" y="65783"/>
                      <a:pt x="20810" y="64288"/>
                      <a:pt x="20810" y="64288"/>
                    </a:cubicBezTo>
                    <a:lnTo>
                      <a:pt x="25270" y="64288"/>
                    </a:lnTo>
                    <a:cubicBezTo>
                      <a:pt x="25270" y="64288"/>
                      <a:pt x="25270" y="65783"/>
                      <a:pt x="25270" y="67278"/>
                    </a:cubicBezTo>
                    <a:lnTo>
                      <a:pt x="20810" y="67278"/>
                    </a:lnTo>
                    <a:close/>
                    <a:moveTo>
                      <a:pt x="20810" y="64288"/>
                    </a:moveTo>
                    <a:cubicBezTo>
                      <a:pt x="20810" y="62793"/>
                      <a:pt x="20810" y="62793"/>
                      <a:pt x="20810" y="61298"/>
                    </a:cubicBezTo>
                    <a:lnTo>
                      <a:pt x="23783" y="59803"/>
                    </a:lnTo>
                    <a:cubicBezTo>
                      <a:pt x="25270" y="61298"/>
                      <a:pt x="25270" y="62793"/>
                      <a:pt x="25270" y="64288"/>
                    </a:cubicBezTo>
                    <a:lnTo>
                      <a:pt x="20810" y="64288"/>
                    </a:lnTo>
                    <a:close/>
                    <a:moveTo>
                      <a:pt x="20810" y="61298"/>
                    </a:moveTo>
                    <a:lnTo>
                      <a:pt x="19324" y="61298"/>
                    </a:lnTo>
                    <a:lnTo>
                      <a:pt x="20810" y="61298"/>
                    </a:lnTo>
                    <a:lnTo>
                      <a:pt x="22297" y="61298"/>
                    </a:lnTo>
                    <a:lnTo>
                      <a:pt x="20810" y="61298"/>
                    </a:lnTo>
                    <a:close/>
                    <a:moveTo>
                      <a:pt x="20810" y="61298"/>
                    </a:moveTo>
                    <a:lnTo>
                      <a:pt x="23783" y="59803"/>
                    </a:lnTo>
                    <a:lnTo>
                      <a:pt x="20810" y="61298"/>
                    </a:lnTo>
                    <a:close/>
                    <a:moveTo>
                      <a:pt x="20810" y="61298"/>
                    </a:moveTo>
                    <a:lnTo>
                      <a:pt x="22297" y="61298"/>
                    </a:lnTo>
                    <a:lnTo>
                      <a:pt x="20810" y="61298"/>
                    </a:lnTo>
                    <a:close/>
                    <a:moveTo>
                      <a:pt x="20810" y="61298"/>
                    </a:moveTo>
                    <a:cubicBezTo>
                      <a:pt x="19324" y="59803"/>
                      <a:pt x="19324" y="58307"/>
                      <a:pt x="19324" y="56812"/>
                    </a:cubicBezTo>
                    <a:lnTo>
                      <a:pt x="23783" y="56812"/>
                    </a:lnTo>
                    <a:cubicBezTo>
                      <a:pt x="23783" y="58307"/>
                      <a:pt x="23783" y="58307"/>
                      <a:pt x="23783" y="59803"/>
                    </a:cubicBezTo>
                    <a:lnTo>
                      <a:pt x="20810" y="61298"/>
                    </a:lnTo>
                    <a:close/>
                    <a:moveTo>
                      <a:pt x="19324" y="56812"/>
                    </a:moveTo>
                    <a:cubicBezTo>
                      <a:pt x="19324" y="56812"/>
                      <a:pt x="19324" y="56812"/>
                      <a:pt x="19324" y="56812"/>
                    </a:cubicBezTo>
                    <a:lnTo>
                      <a:pt x="23783" y="56812"/>
                    </a:lnTo>
                    <a:cubicBezTo>
                      <a:pt x="23783" y="56812"/>
                      <a:pt x="23783" y="56812"/>
                      <a:pt x="23783" y="56812"/>
                    </a:cubicBezTo>
                    <a:lnTo>
                      <a:pt x="19324" y="56812"/>
                    </a:lnTo>
                    <a:close/>
                    <a:moveTo>
                      <a:pt x="19324" y="56812"/>
                    </a:moveTo>
                    <a:lnTo>
                      <a:pt x="20810" y="56812"/>
                    </a:lnTo>
                    <a:lnTo>
                      <a:pt x="19324" y="56812"/>
                    </a:lnTo>
                    <a:close/>
                    <a:moveTo>
                      <a:pt x="19324" y="56812"/>
                    </a:moveTo>
                    <a:cubicBezTo>
                      <a:pt x="19324" y="56812"/>
                      <a:pt x="19324" y="55317"/>
                      <a:pt x="19324" y="55317"/>
                    </a:cubicBezTo>
                    <a:lnTo>
                      <a:pt x="23783" y="55317"/>
                    </a:lnTo>
                    <a:cubicBezTo>
                      <a:pt x="23783" y="55317"/>
                      <a:pt x="23783" y="56812"/>
                      <a:pt x="23783" y="56812"/>
                    </a:cubicBezTo>
                    <a:lnTo>
                      <a:pt x="19324" y="56812"/>
                    </a:lnTo>
                    <a:close/>
                    <a:moveTo>
                      <a:pt x="19324" y="55317"/>
                    </a:moveTo>
                    <a:cubicBezTo>
                      <a:pt x="19324" y="53822"/>
                      <a:pt x="19324" y="53822"/>
                      <a:pt x="19324" y="53822"/>
                    </a:cubicBezTo>
                    <a:lnTo>
                      <a:pt x="23783" y="53822"/>
                    </a:lnTo>
                    <a:cubicBezTo>
                      <a:pt x="23783" y="55317"/>
                      <a:pt x="23783" y="55317"/>
                      <a:pt x="23783" y="55317"/>
                    </a:cubicBezTo>
                    <a:lnTo>
                      <a:pt x="19324" y="55317"/>
                    </a:lnTo>
                    <a:close/>
                    <a:moveTo>
                      <a:pt x="23783" y="53822"/>
                    </a:moveTo>
                    <a:lnTo>
                      <a:pt x="22297" y="53822"/>
                    </a:lnTo>
                    <a:lnTo>
                      <a:pt x="23783" y="53822"/>
                    </a:lnTo>
                    <a:close/>
                    <a:moveTo>
                      <a:pt x="19324" y="53822"/>
                    </a:moveTo>
                    <a:cubicBezTo>
                      <a:pt x="19324" y="52327"/>
                      <a:pt x="19324" y="49337"/>
                      <a:pt x="19324" y="47842"/>
                    </a:cubicBezTo>
                    <a:lnTo>
                      <a:pt x="23783" y="49337"/>
                    </a:lnTo>
                    <a:cubicBezTo>
                      <a:pt x="23783" y="50832"/>
                      <a:pt x="23783" y="52327"/>
                      <a:pt x="23783" y="53822"/>
                    </a:cubicBezTo>
                    <a:lnTo>
                      <a:pt x="19324" y="53822"/>
                    </a:lnTo>
                    <a:close/>
                    <a:moveTo>
                      <a:pt x="19324" y="47842"/>
                    </a:moveTo>
                    <a:lnTo>
                      <a:pt x="22297" y="47842"/>
                    </a:lnTo>
                    <a:lnTo>
                      <a:pt x="19324" y="47842"/>
                    </a:lnTo>
                    <a:close/>
                    <a:moveTo>
                      <a:pt x="19324" y="47842"/>
                    </a:moveTo>
                    <a:cubicBezTo>
                      <a:pt x="19324" y="47842"/>
                      <a:pt x="20810" y="47842"/>
                      <a:pt x="20810" y="46347"/>
                    </a:cubicBezTo>
                    <a:lnTo>
                      <a:pt x="23783" y="47842"/>
                    </a:lnTo>
                    <a:cubicBezTo>
                      <a:pt x="23783" y="47842"/>
                      <a:pt x="23783" y="47842"/>
                      <a:pt x="23783" y="49337"/>
                    </a:cubicBezTo>
                    <a:lnTo>
                      <a:pt x="19324" y="47842"/>
                    </a:lnTo>
                    <a:close/>
                    <a:moveTo>
                      <a:pt x="20810" y="46347"/>
                    </a:moveTo>
                    <a:cubicBezTo>
                      <a:pt x="20810" y="44852"/>
                      <a:pt x="20810" y="44852"/>
                      <a:pt x="22297" y="44852"/>
                    </a:cubicBezTo>
                    <a:lnTo>
                      <a:pt x="23783" y="47842"/>
                    </a:lnTo>
                    <a:cubicBezTo>
                      <a:pt x="23783" y="47842"/>
                      <a:pt x="23783" y="47842"/>
                      <a:pt x="23783" y="47842"/>
                    </a:cubicBezTo>
                    <a:lnTo>
                      <a:pt x="20810" y="46347"/>
                    </a:lnTo>
                    <a:close/>
                    <a:moveTo>
                      <a:pt x="22297" y="44852"/>
                    </a:moveTo>
                    <a:cubicBezTo>
                      <a:pt x="26756" y="43357"/>
                      <a:pt x="29729" y="43357"/>
                      <a:pt x="32702" y="43357"/>
                    </a:cubicBezTo>
                    <a:lnTo>
                      <a:pt x="32702" y="46347"/>
                    </a:lnTo>
                    <a:cubicBezTo>
                      <a:pt x="29729" y="46347"/>
                      <a:pt x="26756" y="46347"/>
                      <a:pt x="23783" y="47842"/>
                    </a:cubicBezTo>
                    <a:lnTo>
                      <a:pt x="22297" y="44852"/>
                    </a:lnTo>
                    <a:close/>
                    <a:moveTo>
                      <a:pt x="32702" y="43357"/>
                    </a:moveTo>
                    <a:cubicBezTo>
                      <a:pt x="35675" y="43357"/>
                      <a:pt x="37161" y="43357"/>
                      <a:pt x="38648" y="43357"/>
                    </a:cubicBezTo>
                    <a:lnTo>
                      <a:pt x="38648" y="47842"/>
                    </a:lnTo>
                    <a:cubicBezTo>
                      <a:pt x="37161" y="47842"/>
                      <a:pt x="34188" y="46347"/>
                      <a:pt x="32702" y="46347"/>
                    </a:cubicBezTo>
                    <a:lnTo>
                      <a:pt x="32702" y="43357"/>
                    </a:lnTo>
                    <a:close/>
                    <a:moveTo>
                      <a:pt x="38648" y="43357"/>
                    </a:moveTo>
                    <a:cubicBezTo>
                      <a:pt x="41621" y="44852"/>
                      <a:pt x="41621" y="47842"/>
                      <a:pt x="41621" y="50832"/>
                    </a:cubicBezTo>
                    <a:lnTo>
                      <a:pt x="38648" y="50832"/>
                    </a:lnTo>
                    <a:cubicBezTo>
                      <a:pt x="38648" y="49337"/>
                      <a:pt x="38648" y="47842"/>
                      <a:pt x="38648" y="47842"/>
                    </a:cubicBezTo>
                    <a:lnTo>
                      <a:pt x="38648" y="43357"/>
                    </a:lnTo>
                    <a:close/>
                    <a:moveTo>
                      <a:pt x="41621" y="50832"/>
                    </a:moveTo>
                    <a:cubicBezTo>
                      <a:pt x="41621" y="50832"/>
                      <a:pt x="43107" y="52327"/>
                      <a:pt x="43107" y="52327"/>
                    </a:cubicBezTo>
                    <a:lnTo>
                      <a:pt x="38648" y="52327"/>
                    </a:lnTo>
                    <a:cubicBezTo>
                      <a:pt x="38648" y="52327"/>
                      <a:pt x="38648" y="52327"/>
                      <a:pt x="38648" y="50832"/>
                    </a:cubicBezTo>
                    <a:lnTo>
                      <a:pt x="41621" y="50832"/>
                    </a:lnTo>
                    <a:close/>
                    <a:moveTo>
                      <a:pt x="43107" y="52327"/>
                    </a:moveTo>
                    <a:lnTo>
                      <a:pt x="40134" y="52327"/>
                    </a:lnTo>
                    <a:lnTo>
                      <a:pt x="43107" y="52327"/>
                    </a:lnTo>
                    <a:close/>
                    <a:moveTo>
                      <a:pt x="43107" y="52327"/>
                    </a:moveTo>
                    <a:cubicBezTo>
                      <a:pt x="43107" y="53822"/>
                      <a:pt x="43107" y="55317"/>
                      <a:pt x="43107" y="56812"/>
                    </a:cubicBezTo>
                    <a:lnTo>
                      <a:pt x="38648" y="56812"/>
                    </a:lnTo>
                    <a:cubicBezTo>
                      <a:pt x="38648" y="55317"/>
                      <a:pt x="38648" y="53822"/>
                      <a:pt x="38648" y="52327"/>
                    </a:cubicBezTo>
                    <a:lnTo>
                      <a:pt x="43107" y="52327"/>
                    </a:lnTo>
                    <a:close/>
                    <a:moveTo>
                      <a:pt x="43107" y="56812"/>
                    </a:moveTo>
                    <a:cubicBezTo>
                      <a:pt x="43107" y="58307"/>
                      <a:pt x="43107" y="59803"/>
                      <a:pt x="41621" y="62793"/>
                    </a:cubicBezTo>
                    <a:lnTo>
                      <a:pt x="38648" y="59820"/>
                    </a:lnTo>
                    <a:cubicBezTo>
                      <a:pt x="38648" y="59803"/>
                      <a:pt x="38648" y="58307"/>
                      <a:pt x="38648" y="56812"/>
                    </a:cubicBezTo>
                    <a:lnTo>
                      <a:pt x="43107" y="56812"/>
                    </a:lnTo>
                    <a:close/>
                    <a:moveTo>
                      <a:pt x="38648" y="59803"/>
                    </a:moveTo>
                    <a:lnTo>
                      <a:pt x="63918" y="0"/>
                    </a:lnTo>
                    <a:lnTo>
                      <a:pt x="38648" y="59803"/>
                    </a:lnTo>
                    <a:lnTo>
                      <a:pt x="40134" y="61289"/>
                    </a:lnTo>
                    <a:lnTo>
                      <a:pt x="38648" y="59803"/>
                    </a:lnTo>
                    <a:close/>
                    <a:moveTo>
                      <a:pt x="41621" y="61298"/>
                    </a:moveTo>
                    <a:cubicBezTo>
                      <a:pt x="40134" y="65783"/>
                      <a:pt x="41621" y="70268"/>
                      <a:pt x="41621" y="79238"/>
                    </a:cubicBezTo>
                    <a:lnTo>
                      <a:pt x="38648" y="79238"/>
                    </a:lnTo>
                    <a:cubicBezTo>
                      <a:pt x="37161" y="70268"/>
                      <a:pt x="35675" y="64288"/>
                      <a:pt x="38648" y="59803"/>
                    </a:cubicBezTo>
                    <a:lnTo>
                      <a:pt x="41621" y="61298"/>
                    </a:lnTo>
                    <a:close/>
                    <a:moveTo>
                      <a:pt x="41621" y="79238"/>
                    </a:moveTo>
                    <a:cubicBezTo>
                      <a:pt x="43107" y="82228"/>
                      <a:pt x="43107" y="85219"/>
                      <a:pt x="43107" y="86714"/>
                    </a:cubicBezTo>
                    <a:lnTo>
                      <a:pt x="38648" y="86714"/>
                    </a:lnTo>
                    <a:cubicBezTo>
                      <a:pt x="38648" y="83724"/>
                      <a:pt x="38648" y="82228"/>
                      <a:pt x="38648" y="79238"/>
                    </a:cubicBezTo>
                    <a:lnTo>
                      <a:pt x="41621" y="79238"/>
                    </a:lnTo>
                    <a:close/>
                    <a:moveTo>
                      <a:pt x="38648" y="88209"/>
                    </a:moveTo>
                    <a:lnTo>
                      <a:pt x="38648" y="86714"/>
                    </a:lnTo>
                    <a:lnTo>
                      <a:pt x="41621" y="86714"/>
                    </a:lnTo>
                    <a:lnTo>
                      <a:pt x="38648" y="8820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21" name="Freeform 3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qMQAAFRIAAAoyAABCEwAAAAAAACYAAAAIAAAA//////////8="/>
                  </a:ext>
                </a:extLst>
              </p:cNvSpPr>
              <p:nvPr/>
            </p:nvSpPr>
            <p:spPr>
              <a:xfrm>
                <a:off x="8073390" y="2939415"/>
                <a:ext cx="60960" cy="191135"/>
              </a:xfrm>
              <a:custGeom>
                <a:avLst/>
                <a:gdLst/>
                <a:ahLst/>
                <a:cxnLst/>
                <a:rect l="0" t="0" r="60960" b="191135"/>
                <a:pathLst>
                  <a:path w="60960" h="191135">
                    <a:moveTo>
                      <a:pt x="20816" y="147830"/>
                    </a:moveTo>
                    <a:cubicBezTo>
                      <a:pt x="17842" y="132898"/>
                      <a:pt x="10408" y="117966"/>
                      <a:pt x="10408" y="117966"/>
                    </a:cubicBezTo>
                    <a:cubicBezTo>
                      <a:pt x="2974" y="110499"/>
                      <a:pt x="0" y="91087"/>
                      <a:pt x="0" y="91087"/>
                    </a:cubicBezTo>
                    <a:lnTo>
                      <a:pt x="0" y="8959"/>
                    </a:lnTo>
                    <a:cubicBezTo>
                      <a:pt x="0" y="8959"/>
                      <a:pt x="0" y="1493"/>
                      <a:pt x="5947" y="1493"/>
                    </a:cubicBezTo>
                    <a:cubicBezTo>
                      <a:pt x="13381" y="0"/>
                      <a:pt x="50552" y="0"/>
                      <a:pt x="50552" y="0"/>
                    </a:cubicBezTo>
                    <a:cubicBezTo>
                      <a:pt x="50552" y="0"/>
                      <a:pt x="59473" y="0"/>
                      <a:pt x="59473" y="7466"/>
                    </a:cubicBezTo>
                    <a:lnTo>
                      <a:pt x="60960" y="91087"/>
                    </a:lnTo>
                    <a:cubicBezTo>
                      <a:pt x="60960" y="91087"/>
                      <a:pt x="57986" y="109006"/>
                      <a:pt x="52039" y="117966"/>
                    </a:cubicBezTo>
                    <a:cubicBezTo>
                      <a:pt x="52039" y="117966"/>
                      <a:pt x="46092" y="126925"/>
                      <a:pt x="43118" y="138871"/>
                    </a:cubicBezTo>
                    <a:cubicBezTo>
                      <a:pt x="40144" y="146337"/>
                      <a:pt x="40144" y="158283"/>
                      <a:pt x="40144" y="167243"/>
                    </a:cubicBezTo>
                    <a:cubicBezTo>
                      <a:pt x="40144" y="170229"/>
                      <a:pt x="40144" y="171722"/>
                      <a:pt x="40144" y="173216"/>
                    </a:cubicBezTo>
                    <a:cubicBezTo>
                      <a:pt x="41631" y="176202"/>
                      <a:pt x="41631" y="177695"/>
                      <a:pt x="41631" y="177695"/>
                    </a:cubicBezTo>
                    <a:cubicBezTo>
                      <a:pt x="41631" y="179189"/>
                      <a:pt x="41631" y="182175"/>
                      <a:pt x="40144" y="186655"/>
                    </a:cubicBezTo>
                    <a:cubicBezTo>
                      <a:pt x="40144" y="186655"/>
                      <a:pt x="40144" y="188148"/>
                      <a:pt x="40144" y="188148"/>
                    </a:cubicBezTo>
                    <a:cubicBezTo>
                      <a:pt x="32710" y="191135"/>
                      <a:pt x="26763" y="189641"/>
                      <a:pt x="23789" y="189641"/>
                    </a:cubicBezTo>
                    <a:cubicBezTo>
                      <a:pt x="22302" y="188148"/>
                      <a:pt x="22302" y="185162"/>
                      <a:pt x="22302" y="182175"/>
                    </a:cubicBezTo>
                    <a:cubicBezTo>
                      <a:pt x="22302" y="179189"/>
                      <a:pt x="20816" y="176202"/>
                      <a:pt x="22302" y="173216"/>
                    </a:cubicBezTo>
                    <a:cubicBezTo>
                      <a:pt x="25276" y="168736"/>
                      <a:pt x="23789" y="162763"/>
                      <a:pt x="20816" y="14783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220" name="Freeform 3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MQAAExIAAA0yAABFEwAAAAAAACYAAAAIAAAA//////////8="/>
                  </a:ext>
                </a:extLst>
              </p:cNvSpPr>
              <p:nvPr/>
            </p:nvSpPr>
            <p:spPr>
              <a:xfrm>
                <a:off x="8070850" y="2938145"/>
                <a:ext cx="65405" cy="194310"/>
              </a:xfrm>
              <a:custGeom>
                <a:avLst/>
                <a:gdLst/>
                <a:ahLst/>
                <a:cxnLst/>
                <a:rect l="0" t="0" r="65405" b="194310"/>
                <a:pathLst>
                  <a:path w="65405" h="194310">
                    <a:moveTo>
                      <a:pt x="22297" y="149469"/>
                    </a:moveTo>
                    <a:cubicBezTo>
                      <a:pt x="19324" y="134522"/>
                      <a:pt x="11891" y="121070"/>
                      <a:pt x="11891" y="121070"/>
                    </a:cubicBezTo>
                    <a:lnTo>
                      <a:pt x="14864" y="119575"/>
                    </a:lnTo>
                    <a:cubicBezTo>
                      <a:pt x="14864" y="119575"/>
                      <a:pt x="23783" y="133028"/>
                      <a:pt x="26756" y="149469"/>
                    </a:cubicBezTo>
                    <a:lnTo>
                      <a:pt x="22297" y="149469"/>
                    </a:lnTo>
                    <a:close/>
                    <a:moveTo>
                      <a:pt x="14864" y="118081"/>
                    </a:moveTo>
                    <a:lnTo>
                      <a:pt x="14864" y="119575"/>
                    </a:lnTo>
                    <a:lnTo>
                      <a:pt x="13378" y="119575"/>
                    </a:lnTo>
                    <a:lnTo>
                      <a:pt x="14864" y="118089"/>
                    </a:lnTo>
                    <a:close/>
                    <a:moveTo>
                      <a:pt x="11891" y="121070"/>
                    </a:moveTo>
                    <a:cubicBezTo>
                      <a:pt x="4459" y="112102"/>
                      <a:pt x="1486" y="94166"/>
                      <a:pt x="1486" y="94166"/>
                    </a:cubicBezTo>
                    <a:lnTo>
                      <a:pt x="5945" y="92671"/>
                    </a:lnTo>
                    <a:cubicBezTo>
                      <a:pt x="5945" y="92671"/>
                      <a:pt x="7432" y="110607"/>
                      <a:pt x="14864" y="118081"/>
                    </a:cubicBezTo>
                    <a:lnTo>
                      <a:pt x="11891" y="121054"/>
                    </a:lnTo>
                    <a:close/>
                    <a:moveTo>
                      <a:pt x="1486" y="94166"/>
                    </a:moveTo>
                    <a:lnTo>
                      <a:pt x="1486" y="92671"/>
                    </a:lnTo>
                    <a:lnTo>
                      <a:pt x="2972" y="92671"/>
                    </a:lnTo>
                    <a:lnTo>
                      <a:pt x="1486" y="94157"/>
                    </a:lnTo>
                    <a:close/>
                    <a:moveTo>
                      <a:pt x="1486" y="92671"/>
                    </a:moveTo>
                    <a:lnTo>
                      <a:pt x="0" y="10463"/>
                    </a:lnTo>
                    <a:lnTo>
                      <a:pt x="4459" y="10463"/>
                    </a:lnTo>
                    <a:lnTo>
                      <a:pt x="5945" y="92671"/>
                    </a:lnTo>
                    <a:lnTo>
                      <a:pt x="1486" y="92671"/>
                    </a:lnTo>
                    <a:close/>
                    <a:moveTo>
                      <a:pt x="0" y="10463"/>
                    </a:moveTo>
                    <a:lnTo>
                      <a:pt x="2972" y="10463"/>
                    </a:lnTo>
                    <a:lnTo>
                      <a:pt x="0" y="10463"/>
                    </a:lnTo>
                    <a:close/>
                    <a:moveTo>
                      <a:pt x="0" y="10463"/>
                    </a:moveTo>
                    <a:cubicBezTo>
                      <a:pt x="0" y="10463"/>
                      <a:pt x="0" y="1495"/>
                      <a:pt x="8918" y="0"/>
                    </a:cubicBezTo>
                    <a:lnTo>
                      <a:pt x="8918" y="4484"/>
                    </a:lnTo>
                    <a:cubicBezTo>
                      <a:pt x="4459" y="4484"/>
                      <a:pt x="4459" y="10463"/>
                      <a:pt x="4459" y="10463"/>
                    </a:cubicBezTo>
                    <a:lnTo>
                      <a:pt x="0" y="10463"/>
                    </a:lnTo>
                    <a:close/>
                    <a:moveTo>
                      <a:pt x="8918" y="0"/>
                    </a:moveTo>
                    <a:cubicBezTo>
                      <a:pt x="16351" y="0"/>
                      <a:pt x="53513" y="0"/>
                      <a:pt x="53513" y="0"/>
                    </a:cubicBezTo>
                    <a:lnTo>
                      <a:pt x="53513" y="4484"/>
                    </a:lnTo>
                    <a:cubicBezTo>
                      <a:pt x="53513" y="4484"/>
                      <a:pt x="16351" y="2989"/>
                      <a:pt x="8918" y="4484"/>
                    </a:cubicBezTo>
                    <a:lnTo>
                      <a:pt x="8918" y="0"/>
                    </a:lnTo>
                    <a:close/>
                    <a:moveTo>
                      <a:pt x="53513" y="0"/>
                    </a:moveTo>
                    <a:lnTo>
                      <a:pt x="53513" y="1495"/>
                    </a:lnTo>
                    <a:lnTo>
                      <a:pt x="53513" y="0"/>
                    </a:lnTo>
                    <a:close/>
                    <a:moveTo>
                      <a:pt x="53513" y="0"/>
                    </a:moveTo>
                    <a:cubicBezTo>
                      <a:pt x="53513" y="0"/>
                      <a:pt x="63918" y="0"/>
                      <a:pt x="63918" y="8968"/>
                    </a:cubicBezTo>
                    <a:lnTo>
                      <a:pt x="60945" y="10463"/>
                    </a:lnTo>
                    <a:cubicBezTo>
                      <a:pt x="59459" y="4484"/>
                      <a:pt x="53513" y="4484"/>
                      <a:pt x="53513" y="4484"/>
                    </a:cubicBezTo>
                    <a:lnTo>
                      <a:pt x="53513" y="0"/>
                    </a:lnTo>
                    <a:close/>
                    <a:moveTo>
                      <a:pt x="63918" y="8968"/>
                    </a:moveTo>
                    <a:lnTo>
                      <a:pt x="62432" y="8968"/>
                    </a:lnTo>
                    <a:lnTo>
                      <a:pt x="63918" y="8968"/>
                    </a:lnTo>
                    <a:close/>
                    <a:moveTo>
                      <a:pt x="63918" y="8968"/>
                    </a:moveTo>
                    <a:lnTo>
                      <a:pt x="65405" y="92671"/>
                    </a:lnTo>
                    <a:lnTo>
                      <a:pt x="60945" y="92671"/>
                    </a:lnTo>
                    <a:lnTo>
                      <a:pt x="60945" y="10463"/>
                    </a:lnTo>
                    <a:lnTo>
                      <a:pt x="63918" y="8968"/>
                    </a:lnTo>
                    <a:close/>
                    <a:moveTo>
                      <a:pt x="65405" y="92671"/>
                    </a:moveTo>
                    <a:lnTo>
                      <a:pt x="63918" y="92671"/>
                    </a:lnTo>
                    <a:lnTo>
                      <a:pt x="65405" y="92671"/>
                    </a:lnTo>
                    <a:close/>
                    <a:moveTo>
                      <a:pt x="65405" y="92671"/>
                    </a:moveTo>
                    <a:cubicBezTo>
                      <a:pt x="65405" y="92671"/>
                      <a:pt x="63918" y="112102"/>
                      <a:pt x="56486" y="121070"/>
                    </a:cubicBezTo>
                    <a:lnTo>
                      <a:pt x="53513" y="118097"/>
                    </a:lnTo>
                    <a:cubicBezTo>
                      <a:pt x="59459" y="110607"/>
                      <a:pt x="60945" y="92671"/>
                      <a:pt x="60945" y="92671"/>
                    </a:cubicBezTo>
                    <a:lnTo>
                      <a:pt x="65405" y="92671"/>
                    </a:lnTo>
                    <a:close/>
                    <a:moveTo>
                      <a:pt x="52026" y="118081"/>
                    </a:moveTo>
                    <a:lnTo>
                      <a:pt x="53513" y="118081"/>
                    </a:lnTo>
                    <a:lnTo>
                      <a:pt x="54999" y="119567"/>
                    </a:lnTo>
                    <a:lnTo>
                      <a:pt x="52026" y="118081"/>
                    </a:lnTo>
                    <a:close/>
                    <a:moveTo>
                      <a:pt x="56486" y="121070"/>
                    </a:moveTo>
                    <a:cubicBezTo>
                      <a:pt x="56486" y="121070"/>
                      <a:pt x="50540" y="130038"/>
                      <a:pt x="47567" y="140501"/>
                    </a:cubicBezTo>
                    <a:lnTo>
                      <a:pt x="44594" y="139006"/>
                    </a:lnTo>
                    <a:cubicBezTo>
                      <a:pt x="47567" y="128544"/>
                      <a:pt x="52026" y="118081"/>
                      <a:pt x="52026" y="118081"/>
                    </a:cubicBezTo>
                    <a:lnTo>
                      <a:pt x="56486" y="121070"/>
                    </a:lnTo>
                    <a:close/>
                    <a:moveTo>
                      <a:pt x="47567" y="140501"/>
                    </a:moveTo>
                    <a:cubicBezTo>
                      <a:pt x="46080" y="144985"/>
                      <a:pt x="46080" y="149469"/>
                      <a:pt x="44594" y="153953"/>
                    </a:cubicBezTo>
                    <a:lnTo>
                      <a:pt x="41621" y="153953"/>
                    </a:lnTo>
                    <a:cubicBezTo>
                      <a:pt x="41621" y="149469"/>
                      <a:pt x="43107" y="143490"/>
                      <a:pt x="44594" y="139006"/>
                    </a:cubicBezTo>
                    <a:lnTo>
                      <a:pt x="47567" y="140501"/>
                    </a:lnTo>
                    <a:close/>
                    <a:moveTo>
                      <a:pt x="44594" y="153953"/>
                    </a:moveTo>
                    <a:cubicBezTo>
                      <a:pt x="44594" y="159932"/>
                      <a:pt x="44594" y="164416"/>
                      <a:pt x="44594" y="168900"/>
                    </a:cubicBezTo>
                    <a:lnTo>
                      <a:pt x="40134" y="168900"/>
                    </a:lnTo>
                    <a:cubicBezTo>
                      <a:pt x="40134" y="164416"/>
                      <a:pt x="40134" y="159932"/>
                      <a:pt x="41621" y="153953"/>
                    </a:cubicBezTo>
                    <a:lnTo>
                      <a:pt x="44594" y="153953"/>
                    </a:lnTo>
                    <a:close/>
                    <a:moveTo>
                      <a:pt x="44594" y="168900"/>
                    </a:moveTo>
                    <a:cubicBezTo>
                      <a:pt x="44594" y="170395"/>
                      <a:pt x="44594" y="171890"/>
                      <a:pt x="44594" y="171890"/>
                    </a:cubicBezTo>
                    <a:lnTo>
                      <a:pt x="40134" y="173384"/>
                    </a:lnTo>
                    <a:cubicBezTo>
                      <a:pt x="40134" y="171890"/>
                      <a:pt x="40134" y="170395"/>
                      <a:pt x="40134" y="168900"/>
                    </a:cubicBezTo>
                    <a:lnTo>
                      <a:pt x="44594" y="168900"/>
                    </a:lnTo>
                    <a:close/>
                    <a:moveTo>
                      <a:pt x="44594" y="171890"/>
                    </a:moveTo>
                    <a:cubicBezTo>
                      <a:pt x="44594" y="173384"/>
                      <a:pt x="44594" y="173384"/>
                      <a:pt x="46080" y="174879"/>
                    </a:cubicBezTo>
                    <a:lnTo>
                      <a:pt x="41621" y="176374"/>
                    </a:lnTo>
                    <a:cubicBezTo>
                      <a:pt x="41621" y="174879"/>
                      <a:pt x="41621" y="173384"/>
                      <a:pt x="40134" y="173384"/>
                    </a:cubicBezTo>
                    <a:lnTo>
                      <a:pt x="44594" y="171890"/>
                    </a:lnTo>
                    <a:close/>
                    <a:moveTo>
                      <a:pt x="46080" y="174879"/>
                    </a:moveTo>
                    <a:lnTo>
                      <a:pt x="47567" y="179363"/>
                    </a:lnTo>
                    <a:lnTo>
                      <a:pt x="46080" y="174879"/>
                    </a:lnTo>
                    <a:lnTo>
                      <a:pt x="43107" y="174879"/>
                    </a:lnTo>
                    <a:lnTo>
                      <a:pt x="46080" y="174879"/>
                    </a:lnTo>
                    <a:close/>
                    <a:moveTo>
                      <a:pt x="46080" y="174879"/>
                    </a:moveTo>
                    <a:cubicBezTo>
                      <a:pt x="46080" y="174879"/>
                      <a:pt x="44594" y="174879"/>
                      <a:pt x="46080" y="174879"/>
                    </a:cubicBezTo>
                    <a:lnTo>
                      <a:pt x="41621" y="176374"/>
                    </a:lnTo>
                    <a:cubicBezTo>
                      <a:pt x="41621" y="176374"/>
                      <a:pt x="41621" y="176374"/>
                      <a:pt x="41621" y="176374"/>
                    </a:cubicBezTo>
                    <a:lnTo>
                      <a:pt x="46080" y="174879"/>
                    </a:lnTo>
                    <a:close/>
                    <a:moveTo>
                      <a:pt x="41621" y="176374"/>
                    </a:moveTo>
                    <a:lnTo>
                      <a:pt x="43107" y="174888"/>
                    </a:lnTo>
                    <a:lnTo>
                      <a:pt x="41621" y="176374"/>
                    </a:lnTo>
                    <a:close/>
                    <a:moveTo>
                      <a:pt x="46080" y="174879"/>
                    </a:moveTo>
                    <a:cubicBezTo>
                      <a:pt x="46080" y="176374"/>
                      <a:pt x="46080" y="177868"/>
                      <a:pt x="46080" y="179363"/>
                    </a:cubicBezTo>
                    <a:lnTo>
                      <a:pt x="41621" y="179363"/>
                    </a:lnTo>
                    <a:cubicBezTo>
                      <a:pt x="41621" y="177868"/>
                      <a:pt x="41621" y="177868"/>
                      <a:pt x="41621" y="176374"/>
                    </a:cubicBezTo>
                    <a:lnTo>
                      <a:pt x="46080" y="174879"/>
                    </a:lnTo>
                    <a:close/>
                    <a:moveTo>
                      <a:pt x="46080" y="179363"/>
                    </a:moveTo>
                    <a:lnTo>
                      <a:pt x="44594" y="179363"/>
                    </a:lnTo>
                    <a:lnTo>
                      <a:pt x="46080" y="179363"/>
                    </a:lnTo>
                    <a:close/>
                    <a:moveTo>
                      <a:pt x="46080" y="179363"/>
                    </a:moveTo>
                    <a:cubicBezTo>
                      <a:pt x="46080" y="179363"/>
                      <a:pt x="46080" y="179363"/>
                      <a:pt x="46080" y="179363"/>
                    </a:cubicBezTo>
                    <a:lnTo>
                      <a:pt x="43107" y="179363"/>
                    </a:lnTo>
                    <a:cubicBezTo>
                      <a:pt x="41621" y="179363"/>
                      <a:pt x="41621" y="179363"/>
                      <a:pt x="41621" y="179363"/>
                    </a:cubicBezTo>
                    <a:lnTo>
                      <a:pt x="46080" y="179363"/>
                    </a:lnTo>
                    <a:close/>
                    <a:moveTo>
                      <a:pt x="46080" y="179363"/>
                    </a:moveTo>
                    <a:lnTo>
                      <a:pt x="44594" y="179363"/>
                    </a:lnTo>
                    <a:lnTo>
                      <a:pt x="46080" y="179363"/>
                    </a:lnTo>
                    <a:close/>
                    <a:moveTo>
                      <a:pt x="46080" y="179363"/>
                    </a:moveTo>
                    <a:lnTo>
                      <a:pt x="41621" y="179363"/>
                    </a:lnTo>
                    <a:lnTo>
                      <a:pt x="46080" y="179363"/>
                    </a:lnTo>
                    <a:close/>
                    <a:moveTo>
                      <a:pt x="46080" y="179363"/>
                    </a:moveTo>
                    <a:lnTo>
                      <a:pt x="44594" y="179363"/>
                    </a:lnTo>
                    <a:lnTo>
                      <a:pt x="46080" y="179363"/>
                    </a:lnTo>
                    <a:close/>
                    <a:moveTo>
                      <a:pt x="46080" y="179363"/>
                    </a:moveTo>
                    <a:cubicBezTo>
                      <a:pt x="46080" y="180858"/>
                      <a:pt x="46080" y="180858"/>
                      <a:pt x="46080" y="182352"/>
                    </a:cubicBezTo>
                    <a:lnTo>
                      <a:pt x="41621" y="182352"/>
                    </a:lnTo>
                    <a:cubicBezTo>
                      <a:pt x="41621" y="180858"/>
                      <a:pt x="41621" y="179363"/>
                      <a:pt x="41621" y="179363"/>
                    </a:cubicBezTo>
                    <a:lnTo>
                      <a:pt x="46080" y="179363"/>
                    </a:lnTo>
                    <a:close/>
                    <a:moveTo>
                      <a:pt x="46080" y="182352"/>
                    </a:moveTo>
                    <a:cubicBezTo>
                      <a:pt x="46080" y="183847"/>
                      <a:pt x="46080" y="186837"/>
                      <a:pt x="46080" y="188331"/>
                    </a:cubicBezTo>
                    <a:lnTo>
                      <a:pt x="41621" y="188331"/>
                    </a:lnTo>
                    <a:cubicBezTo>
                      <a:pt x="41621" y="185342"/>
                      <a:pt x="41621" y="183847"/>
                      <a:pt x="41621" y="182352"/>
                    </a:cubicBezTo>
                    <a:lnTo>
                      <a:pt x="46080" y="182352"/>
                    </a:lnTo>
                    <a:close/>
                    <a:moveTo>
                      <a:pt x="46080" y="188331"/>
                    </a:moveTo>
                    <a:lnTo>
                      <a:pt x="43107" y="188331"/>
                    </a:lnTo>
                    <a:lnTo>
                      <a:pt x="46080" y="188331"/>
                    </a:lnTo>
                    <a:close/>
                    <a:moveTo>
                      <a:pt x="46080" y="188331"/>
                    </a:moveTo>
                    <a:cubicBezTo>
                      <a:pt x="46080" y="188331"/>
                      <a:pt x="46080" y="189826"/>
                      <a:pt x="46080" y="189826"/>
                    </a:cubicBezTo>
                    <a:lnTo>
                      <a:pt x="41621" y="188331"/>
                    </a:lnTo>
                    <a:cubicBezTo>
                      <a:pt x="41621" y="188331"/>
                      <a:pt x="41621" y="188331"/>
                      <a:pt x="41621" y="188331"/>
                    </a:cubicBezTo>
                    <a:lnTo>
                      <a:pt x="46080" y="188331"/>
                    </a:lnTo>
                    <a:close/>
                    <a:moveTo>
                      <a:pt x="46080" y="189826"/>
                    </a:moveTo>
                    <a:cubicBezTo>
                      <a:pt x="44594" y="191321"/>
                      <a:pt x="44594" y="191321"/>
                      <a:pt x="43107" y="191321"/>
                    </a:cubicBezTo>
                    <a:lnTo>
                      <a:pt x="41621" y="188331"/>
                    </a:lnTo>
                    <a:cubicBezTo>
                      <a:pt x="43107" y="188331"/>
                      <a:pt x="41621" y="188331"/>
                      <a:pt x="41621" y="188331"/>
                    </a:cubicBezTo>
                    <a:lnTo>
                      <a:pt x="46080" y="189826"/>
                    </a:lnTo>
                    <a:close/>
                    <a:moveTo>
                      <a:pt x="43107" y="191321"/>
                    </a:moveTo>
                    <a:cubicBezTo>
                      <a:pt x="40134" y="192815"/>
                      <a:pt x="35675" y="194310"/>
                      <a:pt x="32702" y="194310"/>
                    </a:cubicBezTo>
                    <a:lnTo>
                      <a:pt x="32702" y="189826"/>
                    </a:lnTo>
                    <a:cubicBezTo>
                      <a:pt x="35675" y="189826"/>
                      <a:pt x="38648" y="189826"/>
                      <a:pt x="41621" y="188331"/>
                    </a:cubicBezTo>
                    <a:lnTo>
                      <a:pt x="43107" y="191321"/>
                    </a:lnTo>
                    <a:close/>
                    <a:moveTo>
                      <a:pt x="32702" y="194310"/>
                    </a:moveTo>
                    <a:cubicBezTo>
                      <a:pt x="29729" y="192815"/>
                      <a:pt x="28243" y="192815"/>
                      <a:pt x="26756" y="192815"/>
                    </a:cubicBezTo>
                    <a:lnTo>
                      <a:pt x="28243" y="188331"/>
                    </a:lnTo>
                    <a:cubicBezTo>
                      <a:pt x="29729" y="188331"/>
                      <a:pt x="31216" y="189826"/>
                      <a:pt x="32702" y="189826"/>
                    </a:cubicBezTo>
                    <a:lnTo>
                      <a:pt x="32702" y="194310"/>
                    </a:lnTo>
                    <a:close/>
                    <a:moveTo>
                      <a:pt x="26756" y="192815"/>
                    </a:moveTo>
                    <a:cubicBezTo>
                      <a:pt x="23783" y="191321"/>
                      <a:pt x="23783" y="188331"/>
                      <a:pt x="23783" y="185342"/>
                    </a:cubicBezTo>
                    <a:lnTo>
                      <a:pt x="26756" y="185342"/>
                    </a:lnTo>
                    <a:cubicBezTo>
                      <a:pt x="28243" y="186837"/>
                      <a:pt x="28243" y="188331"/>
                      <a:pt x="28243" y="188331"/>
                    </a:cubicBezTo>
                    <a:lnTo>
                      <a:pt x="26756" y="192815"/>
                    </a:lnTo>
                    <a:close/>
                    <a:moveTo>
                      <a:pt x="23783" y="185342"/>
                    </a:moveTo>
                    <a:cubicBezTo>
                      <a:pt x="23783" y="185342"/>
                      <a:pt x="23783" y="183847"/>
                      <a:pt x="23783" y="183847"/>
                    </a:cubicBezTo>
                    <a:lnTo>
                      <a:pt x="26756" y="183847"/>
                    </a:lnTo>
                    <a:cubicBezTo>
                      <a:pt x="26756" y="183847"/>
                      <a:pt x="26756" y="185342"/>
                      <a:pt x="26756" y="185342"/>
                    </a:cubicBezTo>
                    <a:lnTo>
                      <a:pt x="23783" y="185342"/>
                    </a:lnTo>
                    <a:close/>
                    <a:moveTo>
                      <a:pt x="23783" y="183847"/>
                    </a:moveTo>
                    <a:lnTo>
                      <a:pt x="25270" y="183847"/>
                    </a:lnTo>
                    <a:lnTo>
                      <a:pt x="23783" y="183847"/>
                    </a:lnTo>
                    <a:close/>
                    <a:moveTo>
                      <a:pt x="23783" y="183847"/>
                    </a:moveTo>
                    <a:cubicBezTo>
                      <a:pt x="22297" y="182352"/>
                      <a:pt x="22297" y="180858"/>
                      <a:pt x="22297" y="179363"/>
                    </a:cubicBezTo>
                    <a:lnTo>
                      <a:pt x="26756" y="179363"/>
                    </a:lnTo>
                    <a:cubicBezTo>
                      <a:pt x="26756" y="180858"/>
                      <a:pt x="26756" y="182352"/>
                      <a:pt x="26756" y="183847"/>
                    </a:cubicBezTo>
                    <a:lnTo>
                      <a:pt x="23783" y="183847"/>
                    </a:lnTo>
                    <a:close/>
                    <a:moveTo>
                      <a:pt x="22297" y="179363"/>
                    </a:moveTo>
                    <a:cubicBezTo>
                      <a:pt x="22297" y="177868"/>
                      <a:pt x="23783" y="176374"/>
                      <a:pt x="23783" y="174879"/>
                    </a:cubicBezTo>
                    <a:lnTo>
                      <a:pt x="28243" y="176374"/>
                    </a:lnTo>
                    <a:cubicBezTo>
                      <a:pt x="26756" y="176374"/>
                      <a:pt x="26756" y="177868"/>
                      <a:pt x="26756" y="179363"/>
                    </a:cubicBezTo>
                    <a:lnTo>
                      <a:pt x="22297" y="179363"/>
                    </a:lnTo>
                    <a:close/>
                    <a:moveTo>
                      <a:pt x="28243" y="176374"/>
                    </a:moveTo>
                    <a:lnTo>
                      <a:pt x="20810" y="191321"/>
                    </a:lnTo>
                    <a:lnTo>
                      <a:pt x="28243" y="176374"/>
                    </a:lnTo>
                    <a:lnTo>
                      <a:pt x="25270" y="174879"/>
                    </a:lnTo>
                    <a:lnTo>
                      <a:pt x="28243" y="176374"/>
                    </a:lnTo>
                    <a:close/>
                    <a:moveTo>
                      <a:pt x="23783" y="174879"/>
                    </a:moveTo>
                    <a:cubicBezTo>
                      <a:pt x="25270" y="170395"/>
                      <a:pt x="25270" y="165911"/>
                      <a:pt x="23783" y="156943"/>
                    </a:cubicBezTo>
                    <a:lnTo>
                      <a:pt x="26756" y="156943"/>
                    </a:lnTo>
                    <a:cubicBezTo>
                      <a:pt x="28243" y="167406"/>
                      <a:pt x="29729" y="171890"/>
                      <a:pt x="28243" y="176374"/>
                    </a:cubicBezTo>
                    <a:lnTo>
                      <a:pt x="23783" y="174879"/>
                    </a:lnTo>
                    <a:close/>
                    <a:moveTo>
                      <a:pt x="23783" y="156943"/>
                    </a:moveTo>
                    <a:cubicBezTo>
                      <a:pt x="23783" y="153953"/>
                      <a:pt x="22297" y="150964"/>
                      <a:pt x="22297" y="149469"/>
                    </a:cubicBezTo>
                    <a:lnTo>
                      <a:pt x="26756" y="149469"/>
                    </a:lnTo>
                    <a:cubicBezTo>
                      <a:pt x="26756" y="152459"/>
                      <a:pt x="26756" y="153953"/>
                      <a:pt x="26756" y="156943"/>
                    </a:cubicBezTo>
                    <a:lnTo>
                      <a:pt x="23783" y="156943"/>
                    </a:lnTo>
                    <a:close/>
                    <a:moveTo>
                      <a:pt x="26756" y="149469"/>
                    </a:moveTo>
                    <a:lnTo>
                      <a:pt x="23783" y="149469"/>
                    </a:lnTo>
                    <a:lnTo>
                      <a:pt x="26756" y="14946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19" name="Freeform 3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I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zMQAAIRIAAP0xAAAoEgAAAAAAACYAAAAIAAAA//////////8="/>
                  </a:ext>
                </a:extLst>
              </p:cNvSpPr>
              <p:nvPr/>
            </p:nvSpPr>
            <p:spPr>
              <a:xfrm>
                <a:off x="8079105" y="2947035"/>
                <a:ext cx="46990" cy="4445"/>
              </a:xfrm>
              <a:custGeom>
                <a:avLst/>
                <a:gdLst/>
                <a:ahLst/>
                <a:cxnLst/>
                <a:rect l="0" t="0" r="46990" b="4445"/>
                <a:pathLst>
                  <a:path w="46990" h="4445">
                    <a:moveTo>
                      <a:pt x="0" y="0"/>
                    </a:moveTo>
                    <a:cubicBezTo>
                      <a:pt x="18190" y="4445"/>
                      <a:pt x="30316" y="4445"/>
                      <a:pt x="46990" y="0"/>
                    </a:cubicBezTo>
                  </a:path>
                </a:pathLst>
              </a:custGeom>
              <a:noFill/>
              <a:ln w="508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18" name="Freeform 3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wAI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FAAAAAQAAAAAAAAAAAAAAAAAAAAAAAAAAAAAAAAAAAAAAAAAA////AH9/fwAAAAADzMzMAMDA/wB/f38AAAAAAAAAAAAAAAAAAAAAAAAAAAAhAAAAGAAAABQAAABIMQAAMBMAAI4xAAA3EwAAAAAAACYAAAAIAAAA//////////8="/>
                  </a:ext>
                </a:extLst>
              </p:cNvSpPr>
              <p:nvPr/>
            </p:nvSpPr>
            <p:spPr>
              <a:xfrm>
                <a:off x="8011160" y="3119120"/>
                <a:ext cx="44450" cy="4445"/>
              </a:xfrm>
              <a:custGeom>
                <a:avLst/>
                <a:gdLst/>
                <a:ahLst/>
                <a:cxnLst/>
                <a:rect l="0" t="0" r="44450" b="4445"/>
                <a:pathLst>
                  <a:path w="44450" h="4445">
                    <a:moveTo>
                      <a:pt x="0" y="4445"/>
                    </a:moveTo>
                    <a:cubicBezTo>
                      <a:pt x="17780" y="0"/>
                      <a:pt x="28152" y="0"/>
                      <a:pt x="44450" y="4445"/>
                    </a:cubicBezTo>
                  </a:path>
                </a:pathLst>
              </a:custGeom>
              <a:noFill/>
              <a:ln w="508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216" name="Rectangle 34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lMAAAnxMAAG82AABXFQAAAAAAACYAAAAIAAAA//////////8="/>
                </a:ext>
              </a:extLst>
            </p:cNvSpPr>
            <p:nvPr/>
          </p:nvSpPr>
          <p:spPr>
            <a:xfrm>
              <a:off x="7867015" y="3189605"/>
              <a:ext cx="981710" cy="279400"/>
            </a:xfrm>
            <a:prstGeom prst="rect">
              <a:avLst/>
            </a:prstGeom>
            <a:noFill/>
            <a:ln>
              <a:noFill/>
            </a:ln>
            <a:effectLst/>
          </p:spPr>
          <p:txBody>
            <a:bodyPr vert="horz" wrap="square" lIns="0" tIns="0" rIns="0" bIns="0" numCol="1" spcCol="215900" anchor="t"/>
            <a:lstStyle/>
            <a:p>
              <a:pPr marL="0" marR="0" indent="0" algn="l" defTabSz="914400">
                <a:lnSpc>
                  <a:spcPct val="80000"/>
                </a:lnSpc>
                <a:spcBef>
                  <a:spcPts val="0"/>
                </a:spcBef>
                <a:spcAft>
                  <a:spcPts val="1000"/>
                </a:spcAft>
                <a:buNone/>
                <a:tabLst/>
                <a:defRPr lang="en-us"/>
              </a:pPr>
              <a:r>
                <a:rPr lang="en-us" sz="700">
                  <a:solidFill>
                    <a:srgbClr val="000000"/>
                  </a:solidFill>
                </a:rPr>
                <a:t>GLASS REPROCESSING and MARKET</a:t>
              </a:r>
              <a:endParaRPr lang="it-it">
                <a:latin typeface="Arial" pitchFamily="1" charset="0"/>
                <a:ea typeface="Calibri" pitchFamily="2" charset="0"/>
                <a:cs typeface="Arial" pitchFamily="1" charset="0"/>
              </a:endParaRPr>
            </a:p>
          </p:txBody>
        </p:sp>
        <p:sp>
          <p:nvSpPr>
            <p:cNvPr id="215" name="Freeform 3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FAAADRUAAGoUAABUFQAAAAAAACYAAAAIAAAA//////////8="/>
                </a:ext>
              </a:extLst>
            </p:cNvSpPr>
            <p:nvPr/>
          </p:nvSpPr>
          <p:spPr>
            <a:xfrm>
              <a:off x="3265170" y="3422015"/>
              <a:ext cx="53340" cy="45085"/>
            </a:xfrm>
            <a:custGeom>
              <a:avLst/>
              <a:gdLst/>
              <a:ahLst/>
              <a:cxnLst/>
              <a:rect l="0" t="0" r="53340" b="45085"/>
              <a:pathLst>
                <a:path w="53340" h="45085">
                  <a:moveTo>
                    <a:pt x="53340" y="22241"/>
                  </a:moveTo>
                  <a:lnTo>
                    <a:pt x="0" y="0"/>
                  </a:lnTo>
                  <a:lnTo>
                    <a:pt x="0" y="45085"/>
                  </a:lnTo>
                  <a:lnTo>
                    <a:pt x="53340" y="22241"/>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14" name="Freeform 3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DgAAQxIAABYUAAAwFQAAAAAAACYAAAAIAAAA//////////8="/>
                </a:ext>
              </a:extLst>
            </p:cNvSpPr>
            <p:nvPr/>
          </p:nvSpPr>
          <p:spPr>
            <a:xfrm>
              <a:off x="2406015" y="2968625"/>
              <a:ext cx="859155" cy="475615"/>
            </a:xfrm>
            <a:custGeom>
              <a:avLst/>
              <a:gdLst/>
              <a:ahLst/>
              <a:cxnLst/>
              <a:rect l="0" t="0" r="859155" b="475615"/>
              <a:pathLst>
                <a:path w="859155" h="475615">
                  <a:moveTo>
                    <a:pt x="0" y="0"/>
                  </a:moveTo>
                  <a:cubicBezTo>
                    <a:pt x="429866" y="0"/>
                    <a:pt x="429866" y="475615"/>
                    <a:pt x="859155" y="475615"/>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13" name="Freeform 3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FAAADRUAAGoUAABUFQAAAAAAACYAAAAIAAAA//////////8="/>
                </a:ext>
              </a:extLst>
            </p:cNvSpPr>
            <p:nvPr/>
          </p:nvSpPr>
          <p:spPr>
            <a:xfrm>
              <a:off x="3265170" y="3422015"/>
              <a:ext cx="53340" cy="45085"/>
            </a:xfrm>
            <a:custGeom>
              <a:avLst/>
              <a:gdLst/>
              <a:ahLst/>
              <a:cxnLst/>
              <a:rect l="0" t="0" r="53340" b="45085"/>
              <a:pathLst>
                <a:path w="53340" h="45085">
                  <a:moveTo>
                    <a:pt x="53340" y="22241"/>
                  </a:moveTo>
                  <a:lnTo>
                    <a:pt x="0" y="0"/>
                  </a:lnTo>
                  <a:lnTo>
                    <a:pt x="0" y="45085"/>
                  </a:lnTo>
                  <a:lnTo>
                    <a:pt x="53340" y="22241"/>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12" name="Freeform 3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RFgAAwxAAAD0ZAAAwFQAAAAAAACYAAAAIAAAA//////////8="/>
                </a:ext>
              </a:extLst>
            </p:cNvSpPr>
            <p:nvPr/>
          </p:nvSpPr>
          <p:spPr>
            <a:xfrm>
              <a:off x="3587115" y="2724785"/>
              <a:ext cx="515620" cy="719455"/>
            </a:xfrm>
            <a:custGeom>
              <a:avLst/>
              <a:gdLst/>
              <a:ahLst/>
              <a:cxnLst/>
              <a:rect l="0" t="0" r="515620" b="719455"/>
              <a:pathLst>
                <a:path w="515620" h="719455">
                  <a:moveTo>
                    <a:pt x="0" y="719455"/>
                  </a:moveTo>
                  <a:cubicBezTo>
                    <a:pt x="257810" y="719455"/>
                    <a:pt x="257810" y="0"/>
                    <a:pt x="515620"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11" name="Freeform 3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9GQAAoRAAAJIZAADmEAAAAAAAACYAAAAIAAAA//////////8="/>
                </a:ext>
              </a:extLst>
            </p:cNvSpPr>
            <p:nvPr/>
          </p:nvSpPr>
          <p:spPr>
            <a:xfrm>
              <a:off x="4102735" y="2703195"/>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10" name="Line 35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Y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KgAAwxAAAEwtAADEEAAAAAAAACYAAAAIAAAA//////////8="/>
                </a:ext>
              </a:extLst>
            </p:cNvSpPr>
            <p:nvPr/>
          </p:nvSpPr>
          <p:spPr>
            <a:xfrm>
              <a:off x="6896100" y="2724785"/>
              <a:ext cx="467360" cy="63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09" name="Freeform 3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gY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MLQAAoRAAAKEtAADmEAAAAAAAACYAAAAIAAAA//////////8="/>
                </a:ext>
              </a:extLst>
            </p:cNvSpPr>
            <p:nvPr/>
          </p:nvSpPr>
          <p:spPr>
            <a:xfrm>
              <a:off x="7363460" y="2703195"/>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08" name="Freeform 3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8Y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KgAAeQwAALQwAADDEAAAAAAAACYAAAAIAAAA//////////8="/>
                </a:ext>
              </a:extLst>
            </p:cNvSpPr>
            <p:nvPr/>
          </p:nvSpPr>
          <p:spPr>
            <a:xfrm>
              <a:off x="6896100" y="2027555"/>
              <a:ext cx="1021080" cy="697230"/>
            </a:xfrm>
            <a:custGeom>
              <a:avLst/>
              <a:gdLst/>
              <a:ahLst/>
              <a:cxnLst/>
              <a:rect l="0" t="0" r="1021080" b="697230"/>
              <a:pathLst>
                <a:path w="1021080" h="697230">
                  <a:moveTo>
                    <a:pt x="0" y="697230"/>
                  </a:moveTo>
                  <a:cubicBezTo>
                    <a:pt x="510251" y="697230"/>
                    <a:pt x="510251" y="0"/>
                    <a:pt x="1021080"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07" name="Freeform 3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cZ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0MAAAVgwAAAkxAACcDAAAAAAAACYAAAAIAAAA//////////8="/>
                </a:ext>
              </a:extLst>
            </p:cNvSpPr>
            <p:nvPr/>
          </p:nvSpPr>
          <p:spPr>
            <a:xfrm>
              <a:off x="7917180" y="2005330"/>
              <a:ext cx="53975" cy="44450"/>
            </a:xfrm>
            <a:custGeom>
              <a:avLst/>
              <a:gdLst/>
              <a:ahLst/>
              <a:cxnLst/>
              <a:rect l="0" t="0" r="53975" b="44450"/>
              <a:pathLst>
                <a:path w="53975" h="44450">
                  <a:moveTo>
                    <a:pt x="53975" y="21929"/>
                  </a:moveTo>
                  <a:lnTo>
                    <a:pt x="0" y="0"/>
                  </a:lnTo>
                  <a:lnTo>
                    <a:pt x="0" y="44450"/>
                  </a:lnTo>
                  <a:lnTo>
                    <a:pt x="53975" y="21929"/>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06" name="Rectangle 35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HwAA2RwAACshAACFHgAAAAAAACYAAAAIAAAA//////////8="/>
                </a:ext>
              </a:extLst>
            </p:cNvSpPr>
            <p:nvPr/>
          </p:nvSpPr>
          <p:spPr>
            <a:xfrm>
              <a:off x="5128895" y="4689475"/>
              <a:ext cx="262890" cy="27178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89" name="Group 35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0fAADZHAAANCEAAI0eAAAAAAAAJgAAAAgAAAD/////AAAAAA=="/>
                </a:ext>
              </a:extLst>
            </p:cNvGrpSpPr>
            <p:nvPr/>
          </p:nvGrpSpPr>
          <p:grpSpPr>
            <a:xfrm>
              <a:off x="5128895" y="4689475"/>
              <a:ext cx="268605" cy="276860"/>
              <a:chOff x="5128895" y="4689475"/>
              <a:chExt cx="268605" cy="276860"/>
            </a:xfrm>
          </p:grpSpPr>
          <p:sp>
            <p:nvSpPr>
              <p:cNvPr id="205" name="Freeform 3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CbHwAA6BwAACUhAAB+HgAAAAAAACYAAAAIAAAA//////////8="/>
                  </a:ext>
                </a:extLst>
              </p:cNvSpPr>
              <p:nvPr/>
            </p:nvSpPr>
            <p:spPr>
              <a:xfrm>
                <a:off x="5137785" y="4699000"/>
                <a:ext cx="250190" cy="257810"/>
              </a:xfrm>
              <a:custGeom>
                <a:avLst/>
                <a:gdLst/>
                <a:ahLst/>
                <a:cxnLst/>
                <a:rect l="0" t="0" r="250190" b="257810"/>
                <a:pathLst>
                  <a:path w="250190" h="257810">
                    <a:moveTo>
                      <a:pt x="53612" y="0"/>
                    </a:moveTo>
                    <a:lnTo>
                      <a:pt x="196578" y="0"/>
                    </a:lnTo>
                    <a:cubicBezTo>
                      <a:pt x="226362" y="0"/>
                      <a:pt x="250190" y="24553"/>
                      <a:pt x="250190" y="55245"/>
                    </a:cubicBezTo>
                    <a:lnTo>
                      <a:pt x="250190" y="202565"/>
                    </a:lnTo>
                    <a:cubicBezTo>
                      <a:pt x="250190" y="233257"/>
                      <a:pt x="226362" y="257810"/>
                      <a:pt x="196578" y="257810"/>
                    </a:cubicBezTo>
                    <a:lnTo>
                      <a:pt x="53612" y="257810"/>
                    </a:lnTo>
                    <a:cubicBezTo>
                      <a:pt x="23828" y="257810"/>
                      <a:pt x="0" y="233257"/>
                      <a:pt x="0" y="202565"/>
                    </a:cubicBezTo>
                    <a:lnTo>
                      <a:pt x="0" y="55245"/>
                    </a:lnTo>
                    <a:cubicBezTo>
                      <a:pt x="0" y="24553"/>
                      <a:pt x="23828" y="0"/>
                      <a:pt x="53612"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204" name="Freeform 3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IAAA9hwAAK4gAACnHQAAAAAAACYAAAAIAAAA//////////8="/>
                  </a:ext>
                </a:extLst>
              </p:cNvSpPr>
              <p:nvPr/>
            </p:nvSpPr>
            <p:spPr>
              <a:xfrm>
                <a:off x="5213985" y="4707890"/>
                <a:ext cx="98425" cy="112395"/>
              </a:xfrm>
              <a:custGeom>
                <a:avLst/>
                <a:gdLst/>
                <a:ahLst/>
                <a:cxnLst/>
                <a:rect l="0" t="0" r="98425" b="112395"/>
                <a:pathLst>
                  <a:path w="98425" h="112395">
                    <a:moveTo>
                      <a:pt x="67107" y="109315"/>
                    </a:moveTo>
                    <a:lnTo>
                      <a:pt x="77546" y="61586"/>
                    </a:lnTo>
                    <a:cubicBezTo>
                      <a:pt x="77546" y="60046"/>
                      <a:pt x="79038" y="58506"/>
                      <a:pt x="79038" y="58506"/>
                    </a:cubicBezTo>
                    <a:cubicBezTo>
                      <a:pt x="80529" y="47729"/>
                      <a:pt x="76055" y="38491"/>
                      <a:pt x="70090" y="33872"/>
                    </a:cubicBezTo>
                    <a:cubicBezTo>
                      <a:pt x="56668" y="20015"/>
                      <a:pt x="41756" y="20015"/>
                      <a:pt x="28334" y="33872"/>
                    </a:cubicBezTo>
                    <a:cubicBezTo>
                      <a:pt x="22369" y="38491"/>
                      <a:pt x="17895" y="47729"/>
                      <a:pt x="19386" y="58506"/>
                    </a:cubicBezTo>
                    <a:cubicBezTo>
                      <a:pt x="20878" y="58506"/>
                      <a:pt x="20878" y="60046"/>
                      <a:pt x="20878" y="61586"/>
                    </a:cubicBezTo>
                    <a:lnTo>
                      <a:pt x="31317" y="109315"/>
                    </a:lnTo>
                    <a:lnTo>
                      <a:pt x="13421" y="112395"/>
                    </a:lnTo>
                    <a:lnTo>
                      <a:pt x="2982" y="64665"/>
                    </a:lnTo>
                    <a:cubicBezTo>
                      <a:pt x="2982" y="63125"/>
                      <a:pt x="1491" y="61586"/>
                      <a:pt x="1491" y="60046"/>
                    </a:cubicBezTo>
                    <a:cubicBezTo>
                      <a:pt x="0" y="43110"/>
                      <a:pt x="5965" y="30793"/>
                      <a:pt x="14912" y="21555"/>
                    </a:cubicBezTo>
                    <a:cubicBezTo>
                      <a:pt x="37282" y="0"/>
                      <a:pt x="61142" y="0"/>
                      <a:pt x="83512" y="21555"/>
                    </a:cubicBezTo>
                    <a:cubicBezTo>
                      <a:pt x="92459" y="30793"/>
                      <a:pt x="98425" y="43110"/>
                      <a:pt x="96933" y="60046"/>
                    </a:cubicBezTo>
                    <a:cubicBezTo>
                      <a:pt x="96933" y="61586"/>
                      <a:pt x="96933" y="63125"/>
                      <a:pt x="95442" y="64665"/>
                    </a:cubicBezTo>
                    <a:lnTo>
                      <a:pt x="85003" y="112395"/>
                    </a:lnTo>
                    <a:lnTo>
                      <a:pt x="67107" y="109315"/>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203" name="Rectangle 36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vHwAAUh0AAM8gAAC1HQAAAAAAACYAAAAIAAAA//////////8="/>
                  </a:ext>
                </a:extLst>
              </p:cNvSpPr>
              <p:nvPr/>
            </p:nvSpPr>
            <p:spPr>
              <a:xfrm>
                <a:off x="5191125" y="4766310"/>
                <a:ext cx="142240" cy="6286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202" name="Freeform 3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IAAA9hwAALAgAACsHQAAAAAAACYAAAAIAAAA//////////8="/>
                  </a:ext>
                </a:extLst>
              </p:cNvSpPr>
              <p:nvPr/>
            </p:nvSpPr>
            <p:spPr>
              <a:xfrm>
                <a:off x="5213985" y="4707890"/>
                <a:ext cx="99695" cy="115570"/>
              </a:xfrm>
              <a:custGeom>
                <a:avLst/>
                <a:gdLst/>
                <a:ahLst/>
                <a:cxnLst/>
                <a:rect l="0" t="0" r="99695" b="115570"/>
                <a:pathLst>
                  <a:path w="99695" h="115570">
                    <a:moveTo>
                      <a:pt x="65471" y="107865"/>
                    </a:moveTo>
                    <a:lnTo>
                      <a:pt x="75887" y="60096"/>
                    </a:lnTo>
                    <a:lnTo>
                      <a:pt x="80351" y="61637"/>
                    </a:lnTo>
                    <a:lnTo>
                      <a:pt x="68447" y="109406"/>
                    </a:lnTo>
                    <a:lnTo>
                      <a:pt x="65471" y="107865"/>
                    </a:lnTo>
                    <a:close/>
                    <a:moveTo>
                      <a:pt x="75887" y="60096"/>
                    </a:moveTo>
                    <a:lnTo>
                      <a:pt x="75887" y="58555"/>
                    </a:lnTo>
                    <a:lnTo>
                      <a:pt x="78863" y="58555"/>
                    </a:lnTo>
                    <a:lnTo>
                      <a:pt x="77375" y="61637"/>
                    </a:lnTo>
                    <a:lnTo>
                      <a:pt x="75887" y="60096"/>
                    </a:lnTo>
                    <a:close/>
                    <a:moveTo>
                      <a:pt x="78863" y="58555"/>
                    </a:moveTo>
                    <a:lnTo>
                      <a:pt x="77375" y="63178"/>
                    </a:lnTo>
                    <a:lnTo>
                      <a:pt x="78863" y="58555"/>
                    </a:lnTo>
                    <a:close/>
                    <a:moveTo>
                      <a:pt x="80351" y="61637"/>
                    </a:moveTo>
                    <a:lnTo>
                      <a:pt x="78863" y="63178"/>
                    </a:lnTo>
                    <a:lnTo>
                      <a:pt x="77375" y="63178"/>
                    </a:lnTo>
                    <a:lnTo>
                      <a:pt x="77375" y="61637"/>
                    </a:lnTo>
                    <a:lnTo>
                      <a:pt x="80351" y="61637"/>
                    </a:lnTo>
                    <a:close/>
                    <a:moveTo>
                      <a:pt x="75887" y="60096"/>
                    </a:moveTo>
                    <a:lnTo>
                      <a:pt x="80351" y="61637"/>
                    </a:lnTo>
                    <a:lnTo>
                      <a:pt x="75887" y="60096"/>
                    </a:lnTo>
                    <a:close/>
                    <a:moveTo>
                      <a:pt x="75887" y="60096"/>
                    </a:moveTo>
                    <a:lnTo>
                      <a:pt x="77375" y="61637"/>
                    </a:lnTo>
                    <a:lnTo>
                      <a:pt x="75887" y="60096"/>
                    </a:lnTo>
                    <a:close/>
                    <a:moveTo>
                      <a:pt x="75887" y="60096"/>
                    </a:moveTo>
                    <a:cubicBezTo>
                      <a:pt x="75887" y="60096"/>
                      <a:pt x="75887" y="60096"/>
                      <a:pt x="75887" y="60096"/>
                    </a:cubicBezTo>
                    <a:lnTo>
                      <a:pt x="80351" y="61637"/>
                    </a:lnTo>
                    <a:cubicBezTo>
                      <a:pt x="80351" y="61637"/>
                      <a:pt x="80351" y="61637"/>
                      <a:pt x="80351" y="61637"/>
                    </a:cubicBezTo>
                    <a:lnTo>
                      <a:pt x="75887" y="60096"/>
                    </a:lnTo>
                    <a:close/>
                    <a:moveTo>
                      <a:pt x="75887" y="60096"/>
                    </a:moveTo>
                    <a:lnTo>
                      <a:pt x="77375" y="60096"/>
                    </a:lnTo>
                    <a:lnTo>
                      <a:pt x="75887" y="60096"/>
                    </a:lnTo>
                    <a:close/>
                    <a:moveTo>
                      <a:pt x="75887" y="60096"/>
                    </a:moveTo>
                    <a:cubicBezTo>
                      <a:pt x="75887" y="60096"/>
                      <a:pt x="75887" y="60096"/>
                      <a:pt x="75887" y="60096"/>
                    </a:cubicBezTo>
                    <a:lnTo>
                      <a:pt x="80351" y="60096"/>
                    </a:lnTo>
                    <a:cubicBezTo>
                      <a:pt x="80351" y="61637"/>
                      <a:pt x="80351" y="61637"/>
                      <a:pt x="80351" y="61637"/>
                    </a:cubicBezTo>
                    <a:lnTo>
                      <a:pt x="75887" y="60096"/>
                    </a:lnTo>
                    <a:close/>
                    <a:moveTo>
                      <a:pt x="80351" y="60096"/>
                    </a:moveTo>
                    <a:lnTo>
                      <a:pt x="80351" y="58555"/>
                    </a:lnTo>
                    <a:lnTo>
                      <a:pt x="80351" y="60096"/>
                    </a:lnTo>
                    <a:lnTo>
                      <a:pt x="77375" y="60096"/>
                    </a:lnTo>
                    <a:lnTo>
                      <a:pt x="80351" y="60096"/>
                    </a:lnTo>
                    <a:close/>
                    <a:moveTo>
                      <a:pt x="75887" y="60096"/>
                    </a:moveTo>
                    <a:cubicBezTo>
                      <a:pt x="75887" y="58555"/>
                      <a:pt x="75887" y="58555"/>
                      <a:pt x="75887" y="57015"/>
                    </a:cubicBezTo>
                    <a:lnTo>
                      <a:pt x="80351" y="58555"/>
                    </a:lnTo>
                    <a:cubicBezTo>
                      <a:pt x="80351" y="58555"/>
                      <a:pt x="80351" y="60096"/>
                      <a:pt x="80351" y="60096"/>
                    </a:cubicBezTo>
                    <a:lnTo>
                      <a:pt x="75887" y="60096"/>
                    </a:lnTo>
                    <a:close/>
                    <a:moveTo>
                      <a:pt x="75887" y="57015"/>
                    </a:moveTo>
                    <a:lnTo>
                      <a:pt x="80351" y="58555"/>
                    </a:lnTo>
                    <a:lnTo>
                      <a:pt x="75887" y="57015"/>
                    </a:lnTo>
                    <a:close/>
                    <a:moveTo>
                      <a:pt x="75887" y="57015"/>
                    </a:moveTo>
                    <a:cubicBezTo>
                      <a:pt x="75887" y="55474"/>
                      <a:pt x="77375" y="55474"/>
                      <a:pt x="77375" y="53933"/>
                    </a:cubicBezTo>
                    <a:lnTo>
                      <a:pt x="80351" y="53933"/>
                    </a:lnTo>
                    <a:cubicBezTo>
                      <a:pt x="80351" y="55474"/>
                      <a:pt x="80351" y="57015"/>
                      <a:pt x="80351" y="58555"/>
                    </a:cubicBezTo>
                    <a:lnTo>
                      <a:pt x="75887" y="57015"/>
                    </a:lnTo>
                    <a:close/>
                    <a:moveTo>
                      <a:pt x="77375" y="53933"/>
                    </a:moveTo>
                    <a:cubicBezTo>
                      <a:pt x="77375" y="52392"/>
                      <a:pt x="75887" y="50851"/>
                      <a:pt x="75887" y="49310"/>
                    </a:cubicBezTo>
                    <a:lnTo>
                      <a:pt x="80351" y="49310"/>
                    </a:lnTo>
                    <a:cubicBezTo>
                      <a:pt x="80351" y="50851"/>
                      <a:pt x="80351" y="52392"/>
                      <a:pt x="80351" y="53933"/>
                    </a:cubicBezTo>
                    <a:lnTo>
                      <a:pt x="77375" y="53933"/>
                    </a:lnTo>
                    <a:close/>
                    <a:moveTo>
                      <a:pt x="75887" y="49310"/>
                    </a:moveTo>
                    <a:cubicBezTo>
                      <a:pt x="75887" y="43146"/>
                      <a:pt x="72911" y="38523"/>
                      <a:pt x="68447" y="35441"/>
                    </a:cubicBezTo>
                    <a:lnTo>
                      <a:pt x="71423" y="32360"/>
                    </a:lnTo>
                    <a:cubicBezTo>
                      <a:pt x="75887" y="36982"/>
                      <a:pt x="78863" y="41605"/>
                      <a:pt x="80351" y="49310"/>
                    </a:cubicBezTo>
                    <a:lnTo>
                      <a:pt x="75887" y="49310"/>
                    </a:lnTo>
                    <a:close/>
                    <a:moveTo>
                      <a:pt x="68447" y="35441"/>
                    </a:moveTo>
                    <a:lnTo>
                      <a:pt x="69935" y="33901"/>
                    </a:lnTo>
                    <a:lnTo>
                      <a:pt x="68447" y="35441"/>
                    </a:lnTo>
                    <a:close/>
                    <a:moveTo>
                      <a:pt x="68447" y="35441"/>
                    </a:moveTo>
                    <a:lnTo>
                      <a:pt x="71423" y="32360"/>
                    </a:lnTo>
                    <a:lnTo>
                      <a:pt x="68447" y="35441"/>
                    </a:lnTo>
                    <a:close/>
                    <a:moveTo>
                      <a:pt x="71423" y="32360"/>
                    </a:moveTo>
                    <a:lnTo>
                      <a:pt x="69935" y="33901"/>
                    </a:lnTo>
                    <a:lnTo>
                      <a:pt x="71423" y="32360"/>
                    </a:lnTo>
                    <a:close/>
                    <a:moveTo>
                      <a:pt x="68447" y="35441"/>
                    </a:moveTo>
                    <a:cubicBezTo>
                      <a:pt x="66959" y="32360"/>
                      <a:pt x="65471" y="30819"/>
                      <a:pt x="63983" y="30819"/>
                    </a:cubicBezTo>
                    <a:lnTo>
                      <a:pt x="65471" y="26196"/>
                    </a:lnTo>
                    <a:cubicBezTo>
                      <a:pt x="66959" y="27737"/>
                      <a:pt x="69935" y="29278"/>
                      <a:pt x="71423" y="32360"/>
                    </a:cubicBezTo>
                    <a:lnTo>
                      <a:pt x="68447" y="35441"/>
                    </a:lnTo>
                    <a:close/>
                    <a:moveTo>
                      <a:pt x="63983" y="30819"/>
                    </a:moveTo>
                    <a:cubicBezTo>
                      <a:pt x="61007" y="29278"/>
                      <a:pt x="59519" y="27737"/>
                      <a:pt x="58031" y="27737"/>
                    </a:cubicBezTo>
                    <a:lnTo>
                      <a:pt x="59519" y="23114"/>
                    </a:lnTo>
                    <a:cubicBezTo>
                      <a:pt x="61007" y="24655"/>
                      <a:pt x="63983" y="26196"/>
                      <a:pt x="65471" y="26196"/>
                    </a:cubicBezTo>
                    <a:lnTo>
                      <a:pt x="63983" y="30819"/>
                    </a:lnTo>
                    <a:close/>
                    <a:moveTo>
                      <a:pt x="58031" y="27737"/>
                    </a:moveTo>
                    <a:cubicBezTo>
                      <a:pt x="49103" y="23114"/>
                      <a:pt x="38687" y="26196"/>
                      <a:pt x="29759" y="35441"/>
                    </a:cubicBezTo>
                    <a:lnTo>
                      <a:pt x="26783" y="32360"/>
                    </a:lnTo>
                    <a:cubicBezTo>
                      <a:pt x="37199" y="21573"/>
                      <a:pt x="49103" y="18491"/>
                      <a:pt x="59519" y="23114"/>
                    </a:cubicBezTo>
                    <a:lnTo>
                      <a:pt x="58031" y="27737"/>
                    </a:lnTo>
                    <a:close/>
                    <a:moveTo>
                      <a:pt x="26783" y="32360"/>
                    </a:moveTo>
                    <a:lnTo>
                      <a:pt x="28271" y="33901"/>
                    </a:lnTo>
                    <a:lnTo>
                      <a:pt x="26783" y="32360"/>
                    </a:lnTo>
                    <a:close/>
                    <a:moveTo>
                      <a:pt x="29759" y="35441"/>
                    </a:moveTo>
                    <a:lnTo>
                      <a:pt x="26783" y="32360"/>
                    </a:lnTo>
                    <a:lnTo>
                      <a:pt x="29759" y="35441"/>
                    </a:lnTo>
                    <a:close/>
                    <a:moveTo>
                      <a:pt x="29759" y="35441"/>
                    </a:moveTo>
                    <a:lnTo>
                      <a:pt x="29759" y="33901"/>
                    </a:lnTo>
                    <a:lnTo>
                      <a:pt x="29759" y="35441"/>
                    </a:lnTo>
                    <a:lnTo>
                      <a:pt x="28271" y="33901"/>
                    </a:lnTo>
                    <a:lnTo>
                      <a:pt x="29759" y="35441"/>
                    </a:lnTo>
                    <a:close/>
                    <a:moveTo>
                      <a:pt x="29759" y="35441"/>
                    </a:moveTo>
                    <a:cubicBezTo>
                      <a:pt x="28271" y="35441"/>
                      <a:pt x="28271" y="36982"/>
                      <a:pt x="26783" y="36982"/>
                    </a:cubicBezTo>
                    <a:lnTo>
                      <a:pt x="23807" y="33901"/>
                    </a:lnTo>
                    <a:cubicBezTo>
                      <a:pt x="25295" y="33901"/>
                      <a:pt x="25295" y="32360"/>
                      <a:pt x="26783" y="32360"/>
                    </a:cubicBezTo>
                    <a:lnTo>
                      <a:pt x="29759" y="35441"/>
                    </a:lnTo>
                    <a:close/>
                    <a:moveTo>
                      <a:pt x="26783" y="36982"/>
                    </a:moveTo>
                    <a:cubicBezTo>
                      <a:pt x="26783" y="38523"/>
                      <a:pt x="25295" y="38523"/>
                      <a:pt x="25295" y="40064"/>
                    </a:cubicBezTo>
                    <a:lnTo>
                      <a:pt x="22319" y="36982"/>
                    </a:lnTo>
                    <a:cubicBezTo>
                      <a:pt x="22319" y="36982"/>
                      <a:pt x="23807" y="35441"/>
                      <a:pt x="23807" y="33901"/>
                    </a:cubicBezTo>
                    <a:lnTo>
                      <a:pt x="26783" y="36982"/>
                    </a:lnTo>
                    <a:close/>
                    <a:moveTo>
                      <a:pt x="25295" y="40064"/>
                    </a:moveTo>
                    <a:cubicBezTo>
                      <a:pt x="22319" y="44687"/>
                      <a:pt x="20831" y="50851"/>
                      <a:pt x="22319" y="57015"/>
                    </a:cubicBezTo>
                    <a:lnTo>
                      <a:pt x="17855" y="58555"/>
                    </a:lnTo>
                    <a:cubicBezTo>
                      <a:pt x="16367" y="49310"/>
                      <a:pt x="19343" y="43146"/>
                      <a:pt x="22319" y="36982"/>
                    </a:cubicBezTo>
                    <a:lnTo>
                      <a:pt x="25295" y="40064"/>
                    </a:lnTo>
                    <a:close/>
                    <a:moveTo>
                      <a:pt x="22319" y="57015"/>
                    </a:moveTo>
                    <a:lnTo>
                      <a:pt x="17855" y="58555"/>
                    </a:lnTo>
                    <a:lnTo>
                      <a:pt x="22319" y="57015"/>
                    </a:lnTo>
                    <a:close/>
                    <a:moveTo>
                      <a:pt x="22319" y="57015"/>
                    </a:moveTo>
                    <a:cubicBezTo>
                      <a:pt x="22319" y="58555"/>
                      <a:pt x="22319" y="58555"/>
                      <a:pt x="22319" y="58555"/>
                    </a:cubicBezTo>
                    <a:lnTo>
                      <a:pt x="17855" y="58555"/>
                    </a:lnTo>
                    <a:cubicBezTo>
                      <a:pt x="17855" y="58555"/>
                      <a:pt x="17855" y="58555"/>
                      <a:pt x="17855" y="58555"/>
                    </a:cubicBezTo>
                    <a:lnTo>
                      <a:pt x="22319" y="57015"/>
                    </a:lnTo>
                    <a:close/>
                    <a:moveTo>
                      <a:pt x="22319" y="58555"/>
                    </a:moveTo>
                    <a:cubicBezTo>
                      <a:pt x="22319" y="58555"/>
                      <a:pt x="22319" y="58555"/>
                      <a:pt x="22319" y="58555"/>
                    </a:cubicBezTo>
                    <a:lnTo>
                      <a:pt x="17855" y="58555"/>
                    </a:lnTo>
                    <a:cubicBezTo>
                      <a:pt x="17855" y="58555"/>
                      <a:pt x="17855" y="58555"/>
                      <a:pt x="17855" y="58555"/>
                    </a:cubicBezTo>
                    <a:lnTo>
                      <a:pt x="22319" y="58555"/>
                    </a:lnTo>
                    <a:close/>
                    <a:moveTo>
                      <a:pt x="22319" y="58555"/>
                    </a:moveTo>
                    <a:cubicBezTo>
                      <a:pt x="22319" y="58555"/>
                      <a:pt x="22319" y="60096"/>
                      <a:pt x="22319" y="60096"/>
                    </a:cubicBezTo>
                    <a:lnTo>
                      <a:pt x="19343" y="61637"/>
                    </a:lnTo>
                    <a:cubicBezTo>
                      <a:pt x="17855" y="60096"/>
                      <a:pt x="17855" y="60096"/>
                      <a:pt x="17855" y="58555"/>
                    </a:cubicBezTo>
                    <a:lnTo>
                      <a:pt x="22319" y="58555"/>
                    </a:lnTo>
                    <a:close/>
                    <a:moveTo>
                      <a:pt x="20831" y="63178"/>
                    </a:moveTo>
                    <a:lnTo>
                      <a:pt x="19343" y="63178"/>
                    </a:lnTo>
                    <a:lnTo>
                      <a:pt x="19343" y="61637"/>
                    </a:lnTo>
                    <a:lnTo>
                      <a:pt x="20831" y="61637"/>
                    </a:lnTo>
                    <a:lnTo>
                      <a:pt x="20831" y="63178"/>
                    </a:lnTo>
                    <a:close/>
                    <a:moveTo>
                      <a:pt x="20831" y="58555"/>
                    </a:moveTo>
                    <a:lnTo>
                      <a:pt x="20831" y="63178"/>
                    </a:lnTo>
                    <a:lnTo>
                      <a:pt x="20831" y="58555"/>
                    </a:lnTo>
                    <a:close/>
                    <a:moveTo>
                      <a:pt x="20831" y="58555"/>
                    </a:moveTo>
                    <a:lnTo>
                      <a:pt x="22319" y="58555"/>
                    </a:lnTo>
                    <a:lnTo>
                      <a:pt x="22319" y="60096"/>
                    </a:lnTo>
                    <a:lnTo>
                      <a:pt x="20831" y="61637"/>
                    </a:lnTo>
                    <a:lnTo>
                      <a:pt x="20831" y="58555"/>
                    </a:lnTo>
                    <a:close/>
                    <a:moveTo>
                      <a:pt x="22319" y="60096"/>
                    </a:moveTo>
                    <a:lnTo>
                      <a:pt x="32735" y="107865"/>
                    </a:lnTo>
                    <a:lnTo>
                      <a:pt x="29759" y="109406"/>
                    </a:lnTo>
                    <a:lnTo>
                      <a:pt x="19343" y="61637"/>
                    </a:lnTo>
                    <a:lnTo>
                      <a:pt x="22319" y="60096"/>
                    </a:lnTo>
                    <a:close/>
                    <a:moveTo>
                      <a:pt x="32735" y="107865"/>
                    </a:moveTo>
                    <a:lnTo>
                      <a:pt x="34223" y="110947"/>
                    </a:lnTo>
                    <a:lnTo>
                      <a:pt x="31247" y="110947"/>
                    </a:lnTo>
                    <a:lnTo>
                      <a:pt x="31247" y="109406"/>
                    </a:lnTo>
                    <a:lnTo>
                      <a:pt x="32735" y="107865"/>
                    </a:lnTo>
                    <a:close/>
                    <a:moveTo>
                      <a:pt x="31247" y="110947"/>
                    </a:moveTo>
                    <a:lnTo>
                      <a:pt x="13391" y="114029"/>
                    </a:lnTo>
                    <a:lnTo>
                      <a:pt x="13391" y="110947"/>
                    </a:lnTo>
                    <a:lnTo>
                      <a:pt x="31247" y="106324"/>
                    </a:lnTo>
                    <a:lnTo>
                      <a:pt x="31247" y="110947"/>
                    </a:lnTo>
                    <a:close/>
                    <a:moveTo>
                      <a:pt x="13391" y="114029"/>
                    </a:moveTo>
                    <a:lnTo>
                      <a:pt x="11903" y="115570"/>
                    </a:lnTo>
                    <a:lnTo>
                      <a:pt x="11903" y="112488"/>
                    </a:lnTo>
                    <a:lnTo>
                      <a:pt x="13391" y="112488"/>
                    </a:lnTo>
                    <a:lnTo>
                      <a:pt x="13391" y="114029"/>
                    </a:lnTo>
                    <a:close/>
                    <a:moveTo>
                      <a:pt x="11903" y="112488"/>
                    </a:moveTo>
                    <a:lnTo>
                      <a:pt x="1487" y="64719"/>
                    </a:lnTo>
                    <a:lnTo>
                      <a:pt x="4463" y="64719"/>
                    </a:lnTo>
                    <a:lnTo>
                      <a:pt x="14879" y="112488"/>
                    </a:lnTo>
                    <a:lnTo>
                      <a:pt x="11903" y="112488"/>
                    </a:lnTo>
                    <a:close/>
                    <a:moveTo>
                      <a:pt x="1487" y="64719"/>
                    </a:moveTo>
                    <a:lnTo>
                      <a:pt x="0" y="64719"/>
                    </a:lnTo>
                    <a:lnTo>
                      <a:pt x="2975" y="64719"/>
                    </a:lnTo>
                    <a:lnTo>
                      <a:pt x="1487" y="64719"/>
                    </a:lnTo>
                    <a:close/>
                    <a:moveTo>
                      <a:pt x="0" y="64719"/>
                    </a:moveTo>
                    <a:lnTo>
                      <a:pt x="4463" y="64719"/>
                    </a:lnTo>
                    <a:lnTo>
                      <a:pt x="0" y="64719"/>
                    </a:lnTo>
                    <a:close/>
                    <a:moveTo>
                      <a:pt x="4463" y="64719"/>
                    </a:moveTo>
                    <a:lnTo>
                      <a:pt x="2975" y="64719"/>
                    </a:lnTo>
                    <a:lnTo>
                      <a:pt x="4463" y="64719"/>
                    </a:lnTo>
                    <a:close/>
                    <a:moveTo>
                      <a:pt x="1487" y="64719"/>
                    </a:moveTo>
                    <a:lnTo>
                      <a:pt x="4463" y="64719"/>
                    </a:lnTo>
                    <a:lnTo>
                      <a:pt x="1487" y="64719"/>
                    </a:lnTo>
                    <a:close/>
                    <a:moveTo>
                      <a:pt x="1487" y="64719"/>
                    </a:moveTo>
                    <a:lnTo>
                      <a:pt x="2975" y="64719"/>
                    </a:lnTo>
                    <a:lnTo>
                      <a:pt x="1487" y="64719"/>
                    </a:lnTo>
                    <a:close/>
                    <a:moveTo>
                      <a:pt x="1487" y="64719"/>
                    </a:moveTo>
                    <a:cubicBezTo>
                      <a:pt x="0" y="64719"/>
                      <a:pt x="0" y="64719"/>
                      <a:pt x="0" y="64719"/>
                    </a:cubicBezTo>
                    <a:lnTo>
                      <a:pt x="4463" y="63178"/>
                    </a:lnTo>
                    <a:cubicBezTo>
                      <a:pt x="4463" y="63178"/>
                      <a:pt x="4463" y="64719"/>
                      <a:pt x="4463" y="64719"/>
                    </a:cubicBezTo>
                    <a:lnTo>
                      <a:pt x="1487" y="64719"/>
                    </a:lnTo>
                    <a:close/>
                    <a:moveTo>
                      <a:pt x="0" y="64719"/>
                    </a:moveTo>
                    <a:cubicBezTo>
                      <a:pt x="0" y="64719"/>
                      <a:pt x="0" y="64719"/>
                      <a:pt x="0" y="63178"/>
                    </a:cubicBezTo>
                    <a:lnTo>
                      <a:pt x="4463" y="63178"/>
                    </a:lnTo>
                    <a:cubicBezTo>
                      <a:pt x="4463" y="63178"/>
                      <a:pt x="4463" y="63178"/>
                      <a:pt x="4463" y="63178"/>
                    </a:cubicBezTo>
                    <a:lnTo>
                      <a:pt x="0" y="64719"/>
                    </a:lnTo>
                    <a:close/>
                    <a:moveTo>
                      <a:pt x="0" y="63178"/>
                    </a:moveTo>
                    <a:cubicBezTo>
                      <a:pt x="0" y="63178"/>
                      <a:pt x="0" y="61637"/>
                      <a:pt x="0" y="60096"/>
                    </a:cubicBezTo>
                    <a:lnTo>
                      <a:pt x="4463" y="60096"/>
                    </a:lnTo>
                    <a:cubicBezTo>
                      <a:pt x="4463" y="61637"/>
                      <a:pt x="4463" y="61637"/>
                      <a:pt x="4463" y="63178"/>
                    </a:cubicBezTo>
                    <a:lnTo>
                      <a:pt x="0" y="63178"/>
                    </a:lnTo>
                    <a:close/>
                    <a:moveTo>
                      <a:pt x="0" y="60096"/>
                    </a:moveTo>
                    <a:lnTo>
                      <a:pt x="4463" y="60096"/>
                    </a:lnTo>
                    <a:lnTo>
                      <a:pt x="0" y="60096"/>
                    </a:lnTo>
                    <a:close/>
                    <a:moveTo>
                      <a:pt x="0" y="60096"/>
                    </a:moveTo>
                    <a:cubicBezTo>
                      <a:pt x="0" y="58555"/>
                      <a:pt x="0" y="55474"/>
                      <a:pt x="0" y="53933"/>
                    </a:cubicBezTo>
                    <a:lnTo>
                      <a:pt x="2975" y="53933"/>
                    </a:lnTo>
                    <a:cubicBezTo>
                      <a:pt x="2975" y="55474"/>
                      <a:pt x="2975" y="57015"/>
                      <a:pt x="4463" y="60096"/>
                    </a:cubicBezTo>
                    <a:lnTo>
                      <a:pt x="0" y="60096"/>
                    </a:lnTo>
                    <a:close/>
                    <a:moveTo>
                      <a:pt x="0" y="53933"/>
                    </a:moveTo>
                    <a:cubicBezTo>
                      <a:pt x="0" y="50851"/>
                      <a:pt x="0" y="49310"/>
                      <a:pt x="0" y="46228"/>
                    </a:cubicBezTo>
                    <a:lnTo>
                      <a:pt x="4463" y="47769"/>
                    </a:lnTo>
                    <a:cubicBezTo>
                      <a:pt x="2975" y="49310"/>
                      <a:pt x="2975" y="50851"/>
                      <a:pt x="2975" y="53933"/>
                    </a:cubicBezTo>
                    <a:lnTo>
                      <a:pt x="0" y="53933"/>
                    </a:lnTo>
                    <a:close/>
                    <a:moveTo>
                      <a:pt x="0" y="46228"/>
                    </a:moveTo>
                    <a:cubicBezTo>
                      <a:pt x="1487" y="35441"/>
                      <a:pt x="5951" y="26196"/>
                      <a:pt x="13391" y="20032"/>
                    </a:cubicBezTo>
                    <a:lnTo>
                      <a:pt x="16367" y="23114"/>
                    </a:lnTo>
                    <a:cubicBezTo>
                      <a:pt x="10415" y="29278"/>
                      <a:pt x="4463" y="36982"/>
                      <a:pt x="4463" y="47769"/>
                    </a:cubicBezTo>
                    <a:lnTo>
                      <a:pt x="0" y="46228"/>
                    </a:lnTo>
                    <a:close/>
                    <a:moveTo>
                      <a:pt x="16367" y="23114"/>
                    </a:moveTo>
                    <a:lnTo>
                      <a:pt x="14879" y="21573"/>
                    </a:lnTo>
                    <a:lnTo>
                      <a:pt x="16367" y="23114"/>
                    </a:lnTo>
                    <a:close/>
                    <a:moveTo>
                      <a:pt x="13391" y="20032"/>
                    </a:moveTo>
                    <a:lnTo>
                      <a:pt x="16367" y="23114"/>
                    </a:lnTo>
                    <a:lnTo>
                      <a:pt x="13391" y="20032"/>
                    </a:lnTo>
                    <a:close/>
                    <a:moveTo>
                      <a:pt x="13391" y="20032"/>
                    </a:moveTo>
                    <a:lnTo>
                      <a:pt x="14879" y="21573"/>
                    </a:lnTo>
                    <a:lnTo>
                      <a:pt x="13391" y="20032"/>
                    </a:lnTo>
                    <a:close/>
                    <a:moveTo>
                      <a:pt x="13391" y="20032"/>
                    </a:moveTo>
                    <a:cubicBezTo>
                      <a:pt x="16367" y="16950"/>
                      <a:pt x="19343" y="13868"/>
                      <a:pt x="23807" y="12327"/>
                    </a:cubicBezTo>
                    <a:lnTo>
                      <a:pt x="25295" y="15409"/>
                    </a:lnTo>
                    <a:cubicBezTo>
                      <a:pt x="22319" y="16950"/>
                      <a:pt x="19343" y="20032"/>
                      <a:pt x="16367" y="23114"/>
                    </a:cubicBezTo>
                    <a:lnTo>
                      <a:pt x="13391" y="20032"/>
                    </a:lnTo>
                    <a:close/>
                    <a:moveTo>
                      <a:pt x="23807" y="12327"/>
                    </a:moveTo>
                    <a:cubicBezTo>
                      <a:pt x="26783" y="9246"/>
                      <a:pt x="29759" y="7705"/>
                      <a:pt x="32735" y="6164"/>
                    </a:cubicBezTo>
                    <a:lnTo>
                      <a:pt x="34223" y="10787"/>
                    </a:lnTo>
                    <a:cubicBezTo>
                      <a:pt x="31247" y="10787"/>
                      <a:pt x="28271" y="13868"/>
                      <a:pt x="25295" y="15409"/>
                    </a:cubicBezTo>
                    <a:lnTo>
                      <a:pt x="23807" y="12327"/>
                    </a:lnTo>
                    <a:close/>
                    <a:moveTo>
                      <a:pt x="32735" y="6164"/>
                    </a:moveTo>
                    <a:cubicBezTo>
                      <a:pt x="50591" y="0"/>
                      <a:pt x="68447" y="3082"/>
                      <a:pt x="84815" y="20032"/>
                    </a:cubicBezTo>
                    <a:lnTo>
                      <a:pt x="81839" y="23114"/>
                    </a:lnTo>
                    <a:cubicBezTo>
                      <a:pt x="66959" y="7705"/>
                      <a:pt x="50591" y="3082"/>
                      <a:pt x="34223" y="10787"/>
                    </a:cubicBezTo>
                    <a:lnTo>
                      <a:pt x="32735" y="6164"/>
                    </a:lnTo>
                    <a:close/>
                    <a:moveTo>
                      <a:pt x="81839" y="23114"/>
                    </a:moveTo>
                    <a:lnTo>
                      <a:pt x="83327" y="21573"/>
                    </a:lnTo>
                    <a:lnTo>
                      <a:pt x="81839" y="23114"/>
                    </a:lnTo>
                    <a:close/>
                    <a:moveTo>
                      <a:pt x="84815" y="20032"/>
                    </a:moveTo>
                    <a:lnTo>
                      <a:pt x="81839" y="23114"/>
                    </a:lnTo>
                    <a:lnTo>
                      <a:pt x="84815" y="20032"/>
                    </a:lnTo>
                    <a:close/>
                    <a:moveTo>
                      <a:pt x="84815" y="20032"/>
                    </a:moveTo>
                    <a:lnTo>
                      <a:pt x="83327" y="21573"/>
                    </a:lnTo>
                    <a:lnTo>
                      <a:pt x="84815" y="20032"/>
                    </a:lnTo>
                    <a:close/>
                    <a:moveTo>
                      <a:pt x="84815" y="20032"/>
                    </a:moveTo>
                    <a:cubicBezTo>
                      <a:pt x="86303" y="21573"/>
                      <a:pt x="87791" y="23114"/>
                      <a:pt x="89279" y="24655"/>
                    </a:cubicBezTo>
                    <a:lnTo>
                      <a:pt x="86303" y="26196"/>
                    </a:lnTo>
                    <a:cubicBezTo>
                      <a:pt x="84815" y="24655"/>
                      <a:pt x="83327" y="24655"/>
                      <a:pt x="81839" y="23114"/>
                    </a:cubicBezTo>
                    <a:lnTo>
                      <a:pt x="84815" y="20032"/>
                    </a:lnTo>
                    <a:close/>
                    <a:moveTo>
                      <a:pt x="89279" y="24655"/>
                    </a:moveTo>
                    <a:cubicBezTo>
                      <a:pt x="89279" y="26196"/>
                      <a:pt x="90767" y="27737"/>
                      <a:pt x="92255" y="29278"/>
                    </a:cubicBezTo>
                    <a:lnTo>
                      <a:pt x="89279" y="30819"/>
                    </a:lnTo>
                    <a:cubicBezTo>
                      <a:pt x="87791" y="29278"/>
                      <a:pt x="86303" y="27737"/>
                      <a:pt x="86303" y="26196"/>
                    </a:cubicBezTo>
                    <a:lnTo>
                      <a:pt x="89279" y="24655"/>
                    </a:lnTo>
                    <a:close/>
                    <a:moveTo>
                      <a:pt x="92255" y="29278"/>
                    </a:moveTo>
                    <a:cubicBezTo>
                      <a:pt x="96719" y="36982"/>
                      <a:pt x="99695" y="47769"/>
                      <a:pt x="98207" y="60096"/>
                    </a:cubicBezTo>
                    <a:lnTo>
                      <a:pt x="95231" y="60096"/>
                    </a:lnTo>
                    <a:cubicBezTo>
                      <a:pt x="96719" y="47769"/>
                      <a:pt x="93743" y="38523"/>
                      <a:pt x="89279" y="30819"/>
                    </a:cubicBezTo>
                    <a:lnTo>
                      <a:pt x="92255" y="29278"/>
                    </a:lnTo>
                    <a:close/>
                    <a:moveTo>
                      <a:pt x="98207" y="60096"/>
                    </a:moveTo>
                    <a:lnTo>
                      <a:pt x="95231" y="60096"/>
                    </a:lnTo>
                    <a:lnTo>
                      <a:pt x="98207" y="60096"/>
                    </a:lnTo>
                    <a:close/>
                    <a:moveTo>
                      <a:pt x="98207" y="60096"/>
                    </a:moveTo>
                    <a:cubicBezTo>
                      <a:pt x="98207" y="60096"/>
                      <a:pt x="98207" y="61637"/>
                      <a:pt x="98207" y="61637"/>
                    </a:cubicBezTo>
                    <a:lnTo>
                      <a:pt x="93743" y="60096"/>
                    </a:lnTo>
                    <a:cubicBezTo>
                      <a:pt x="93743" y="60096"/>
                      <a:pt x="95231" y="60096"/>
                      <a:pt x="95231" y="60096"/>
                    </a:cubicBezTo>
                    <a:lnTo>
                      <a:pt x="98207" y="60096"/>
                    </a:lnTo>
                    <a:close/>
                    <a:moveTo>
                      <a:pt x="98207" y="61637"/>
                    </a:moveTo>
                    <a:lnTo>
                      <a:pt x="98207" y="58555"/>
                    </a:lnTo>
                    <a:lnTo>
                      <a:pt x="98207" y="61637"/>
                    </a:lnTo>
                    <a:lnTo>
                      <a:pt x="96719" y="60096"/>
                    </a:lnTo>
                    <a:lnTo>
                      <a:pt x="98207" y="61637"/>
                    </a:lnTo>
                    <a:close/>
                    <a:moveTo>
                      <a:pt x="98207" y="61637"/>
                    </a:moveTo>
                    <a:cubicBezTo>
                      <a:pt x="98207" y="61637"/>
                      <a:pt x="98207" y="61637"/>
                      <a:pt x="98207" y="61637"/>
                    </a:cubicBezTo>
                    <a:lnTo>
                      <a:pt x="93743" y="61637"/>
                    </a:lnTo>
                    <a:cubicBezTo>
                      <a:pt x="93743" y="60096"/>
                      <a:pt x="93743" y="60096"/>
                      <a:pt x="93743" y="60096"/>
                    </a:cubicBezTo>
                    <a:lnTo>
                      <a:pt x="98207" y="61637"/>
                    </a:lnTo>
                    <a:close/>
                    <a:moveTo>
                      <a:pt x="98207" y="61637"/>
                    </a:moveTo>
                    <a:cubicBezTo>
                      <a:pt x="98207" y="63178"/>
                      <a:pt x="98207" y="63178"/>
                      <a:pt x="98207" y="64719"/>
                    </a:cubicBezTo>
                    <a:lnTo>
                      <a:pt x="93743" y="64719"/>
                    </a:lnTo>
                    <a:cubicBezTo>
                      <a:pt x="93743" y="63178"/>
                      <a:pt x="93743" y="61637"/>
                      <a:pt x="93743" y="61637"/>
                    </a:cubicBezTo>
                    <a:lnTo>
                      <a:pt x="98207" y="61637"/>
                    </a:lnTo>
                    <a:close/>
                    <a:moveTo>
                      <a:pt x="93743" y="64719"/>
                    </a:moveTo>
                    <a:lnTo>
                      <a:pt x="95231" y="64719"/>
                    </a:lnTo>
                    <a:lnTo>
                      <a:pt x="93743" y="64719"/>
                    </a:lnTo>
                    <a:close/>
                    <a:moveTo>
                      <a:pt x="98207" y="64719"/>
                    </a:moveTo>
                    <a:lnTo>
                      <a:pt x="93743" y="64719"/>
                    </a:lnTo>
                    <a:lnTo>
                      <a:pt x="98207" y="64719"/>
                    </a:lnTo>
                    <a:close/>
                    <a:moveTo>
                      <a:pt x="98207" y="64719"/>
                    </a:moveTo>
                    <a:lnTo>
                      <a:pt x="95231" y="64719"/>
                    </a:lnTo>
                    <a:lnTo>
                      <a:pt x="98207" y="64719"/>
                    </a:lnTo>
                    <a:close/>
                    <a:moveTo>
                      <a:pt x="98207" y="64719"/>
                    </a:moveTo>
                    <a:lnTo>
                      <a:pt x="87791" y="112488"/>
                    </a:lnTo>
                    <a:lnTo>
                      <a:pt x="83327" y="112488"/>
                    </a:lnTo>
                    <a:lnTo>
                      <a:pt x="93743" y="64719"/>
                    </a:lnTo>
                    <a:lnTo>
                      <a:pt x="98207" y="64719"/>
                    </a:lnTo>
                    <a:close/>
                    <a:moveTo>
                      <a:pt x="87791" y="112488"/>
                    </a:moveTo>
                    <a:lnTo>
                      <a:pt x="86303" y="115570"/>
                    </a:lnTo>
                    <a:lnTo>
                      <a:pt x="84815" y="114029"/>
                    </a:lnTo>
                    <a:lnTo>
                      <a:pt x="84815" y="112488"/>
                    </a:lnTo>
                    <a:lnTo>
                      <a:pt x="87791" y="112488"/>
                    </a:lnTo>
                    <a:close/>
                    <a:moveTo>
                      <a:pt x="84815" y="114029"/>
                    </a:moveTo>
                    <a:lnTo>
                      <a:pt x="66959" y="110947"/>
                    </a:lnTo>
                    <a:lnTo>
                      <a:pt x="66959" y="106324"/>
                    </a:lnTo>
                    <a:lnTo>
                      <a:pt x="84815" y="110947"/>
                    </a:lnTo>
                    <a:lnTo>
                      <a:pt x="84815" y="114029"/>
                    </a:lnTo>
                    <a:close/>
                    <a:moveTo>
                      <a:pt x="66959" y="110947"/>
                    </a:moveTo>
                    <a:lnTo>
                      <a:pt x="65471" y="110947"/>
                    </a:lnTo>
                    <a:lnTo>
                      <a:pt x="65471" y="107865"/>
                    </a:lnTo>
                    <a:lnTo>
                      <a:pt x="66959" y="109406"/>
                    </a:lnTo>
                    <a:lnTo>
                      <a:pt x="66959" y="110947"/>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01" name="Freeform 3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HwAA2RwAADQhAACNHgAAAAAAACYAAAAIAAAA//////////8="/>
                  </a:ext>
                </a:extLst>
              </p:cNvSpPr>
              <p:nvPr/>
            </p:nvSpPr>
            <p:spPr>
              <a:xfrm>
                <a:off x="5128895" y="4689475"/>
                <a:ext cx="268605" cy="276860"/>
              </a:xfrm>
              <a:custGeom>
                <a:avLst/>
                <a:gdLst/>
                <a:ahLst/>
                <a:cxnLst/>
                <a:rect l="0" t="0" r="268605" b="276860"/>
                <a:pathLst>
                  <a:path w="268605" h="276860">
                    <a:moveTo>
                      <a:pt x="205930" y="0"/>
                    </a:moveTo>
                    <a:lnTo>
                      <a:pt x="62674" y="0"/>
                    </a:lnTo>
                    <a:cubicBezTo>
                      <a:pt x="28352" y="0"/>
                      <a:pt x="0" y="29224"/>
                      <a:pt x="0" y="64601"/>
                    </a:cubicBezTo>
                    <a:lnTo>
                      <a:pt x="0" y="212259"/>
                    </a:lnTo>
                    <a:cubicBezTo>
                      <a:pt x="0" y="247636"/>
                      <a:pt x="28352" y="275322"/>
                      <a:pt x="62674" y="276860"/>
                    </a:cubicBezTo>
                    <a:lnTo>
                      <a:pt x="205930" y="276860"/>
                    </a:lnTo>
                    <a:cubicBezTo>
                      <a:pt x="240252" y="275322"/>
                      <a:pt x="267112" y="247636"/>
                      <a:pt x="268605" y="212259"/>
                    </a:cubicBezTo>
                    <a:lnTo>
                      <a:pt x="268605" y="64601"/>
                    </a:lnTo>
                    <a:cubicBezTo>
                      <a:pt x="267112" y="29224"/>
                      <a:pt x="240252" y="0"/>
                      <a:pt x="205930" y="0"/>
                    </a:cubicBezTo>
                    <a:close/>
                    <a:moveTo>
                      <a:pt x="62674" y="18457"/>
                    </a:moveTo>
                    <a:lnTo>
                      <a:pt x="205930" y="18457"/>
                    </a:lnTo>
                    <a:cubicBezTo>
                      <a:pt x="229806" y="18457"/>
                      <a:pt x="250698" y="38453"/>
                      <a:pt x="250698" y="64601"/>
                    </a:cubicBezTo>
                    <a:lnTo>
                      <a:pt x="250698" y="212259"/>
                    </a:lnTo>
                    <a:cubicBezTo>
                      <a:pt x="250698" y="236869"/>
                      <a:pt x="229806" y="258403"/>
                      <a:pt x="205930" y="258403"/>
                    </a:cubicBezTo>
                    <a:lnTo>
                      <a:pt x="62674" y="258403"/>
                    </a:lnTo>
                    <a:cubicBezTo>
                      <a:pt x="37306" y="258403"/>
                      <a:pt x="17907" y="236869"/>
                      <a:pt x="17907" y="212259"/>
                    </a:cubicBezTo>
                    <a:lnTo>
                      <a:pt x="17907" y="64601"/>
                    </a:lnTo>
                    <a:cubicBezTo>
                      <a:pt x="17907" y="38453"/>
                      <a:pt x="37306" y="18457"/>
                      <a:pt x="62674" y="18457"/>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200" name="Freeform 3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dHwAAnR0AAN0gAABkHgAAAAAAACYAAAAIAAAA//////////8="/>
                  </a:ext>
                </a:extLst>
              </p:cNvSpPr>
              <p:nvPr/>
            </p:nvSpPr>
            <p:spPr>
              <a:xfrm>
                <a:off x="5179695" y="4813935"/>
                <a:ext cx="162560" cy="126365"/>
              </a:xfrm>
              <a:custGeom>
                <a:avLst/>
                <a:gdLst/>
                <a:ahLst/>
                <a:cxnLst/>
                <a:rect l="0" t="0" r="162560" b="126365"/>
                <a:pathLst>
                  <a:path w="162560" h="126365">
                    <a:moveTo>
                      <a:pt x="162560" y="49313"/>
                    </a:moveTo>
                    <a:lnTo>
                      <a:pt x="90974" y="3082"/>
                    </a:lnTo>
                    <a:lnTo>
                      <a:pt x="74569" y="0"/>
                    </a:lnTo>
                    <a:lnTo>
                      <a:pt x="0" y="55477"/>
                    </a:lnTo>
                    <a:lnTo>
                      <a:pt x="53690" y="126365"/>
                    </a:lnTo>
                    <a:lnTo>
                      <a:pt x="79043" y="104790"/>
                    </a:lnTo>
                    <a:lnTo>
                      <a:pt x="86500" y="98626"/>
                    </a:lnTo>
                    <a:lnTo>
                      <a:pt x="95448" y="106331"/>
                    </a:lnTo>
                    <a:lnTo>
                      <a:pt x="110362" y="120200"/>
                    </a:lnTo>
                    <a:lnTo>
                      <a:pt x="162560" y="49313"/>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99" name="Freeform 3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HwAAmx0AAN8gAABnHgAAAAAAACYAAAAIAAAA//////////8="/>
                  </a:ext>
                </a:extLst>
              </p:cNvSpPr>
              <p:nvPr/>
            </p:nvSpPr>
            <p:spPr>
              <a:xfrm>
                <a:off x="5177790" y="4812665"/>
                <a:ext cx="165735" cy="129540"/>
              </a:xfrm>
              <a:custGeom>
                <a:avLst/>
                <a:gdLst/>
                <a:ahLst/>
                <a:cxnLst/>
                <a:rect l="0" t="0" r="165735" b="129540"/>
                <a:pathLst>
                  <a:path w="165735" h="129540">
                    <a:moveTo>
                      <a:pt x="162748" y="52433"/>
                    </a:moveTo>
                    <a:lnTo>
                      <a:pt x="92572" y="6169"/>
                    </a:lnTo>
                    <a:lnTo>
                      <a:pt x="94065" y="1542"/>
                    </a:lnTo>
                    <a:lnTo>
                      <a:pt x="165735" y="49349"/>
                    </a:lnTo>
                    <a:lnTo>
                      <a:pt x="162748" y="52433"/>
                    </a:lnTo>
                    <a:close/>
                    <a:moveTo>
                      <a:pt x="94065" y="1542"/>
                    </a:moveTo>
                    <a:lnTo>
                      <a:pt x="92572" y="4626"/>
                    </a:lnTo>
                    <a:lnTo>
                      <a:pt x="94065" y="1542"/>
                    </a:lnTo>
                    <a:close/>
                    <a:moveTo>
                      <a:pt x="92572" y="6169"/>
                    </a:moveTo>
                    <a:lnTo>
                      <a:pt x="76148" y="4626"/>
                    </a:lnTo>
                    <a:lnTo>
                      <a:pt x="76148" y="0"/>
                    </a:lnTo>
                    <a:lnTo>
                      <a:pt x="94065" y="1542"/>
                    </a:lnTo>
                    <a:lnTo>
                      <a:pt x="92572" y="6169"/>
                    </a:lnTo>
                    <a:close/>
                    <a:moveTo>
                      <a:pt x="74655" y="0"/>
                    </a:moveTo>
                    <a:lnTo>
                      <a:pt x="76148" y="0"/>
                    </a:lnTo>
                    <a:lnTo>
                      <a:pt x="76148" y="1542"/>
                    </a:lnTo>
                    <a:lnTo>
                      <a:pt x="74655" y="0"/>
                    </a:lnTo>
                    <a:close/>
                    <a:moveTo>
                      <a:pt x="77641" y="4626"/>
                    </a:moveTo>
                    <a:lnTo>
                      <a:pt x="2986" y="58601"/>
                    </a:lnTo>
                    <a:lnTo>
                      <a:pt x="0" y="55517"/>
                    </a:lnTo>
                    <a:lnTo>
                      <a:pt x="74655" y="0"/>
                    </a:lnTo>
                    <a:lnTo>
                      <a:pt x="77641" y="4626"/>
                    </a:lnTo>
                    <a:close/>
                    <a:moveTo>
                      <a:pt x="0" y="58601"/>
                    </a:moveTo>
                    <a:lnTo>
                      <a:pt x="0" y="55517"/>
                    </a:lnTo>
                    <a:lnTo>
                      <a:pt x="1493" y="57059"/>
                    </a:lnTo>
                    <a:lnTo>
                      <a:pt x="0" y="58601"/>
                    </a:lnTo>
                    <a:close/>
                    <a:moveTo>
                      <a:pt x="2986" y="55517"/>
                    </a:moveTo>
                    <a:lnTo>
                      <a:pt x="56738" y="126456"/>
                    </a:lnTo>
                    <a:lnTo>
                      <a:pt x="53751" y="129540"/>
                    </a:lnTo>
                    <a:lnTo>
                      <a:pt x="0" y="58601"/>
                    </a:lnTo>
                    <a:lnTo>
                      <a:pt x="2986" y="55517"/>
                    </a:lnTo>
                    <a:close/>
                    <a:moveTo>
                      <a:pt x="56738" y="129540"/>
                    </a:moveTo>
                    <a:lnTo>
                      <a:pt x="53751" y="129540"/>
                    </a:lnTo>
                    <a:lnTo>
                      <a:pt x="55245" y="127998"/>
                    </a:lnTo>
                    <a:lnTo>
                      <a:pt x="56738" y="129540"/>
                    </a:lnTo>
                    <a:close/>
                    <a:moveTo>
                      <a:pt x="55245" y="126456"/>
                    </a:moveTo>
                    <a:lnTo>
                      <a:pt x="79134" y="104866"/>
                    </a:lnTo>
                    <a:lnTo>
                      <a:pt x="82120" y="107950"/>
                    </a:lnTo>
                    <a:lnTo>
                      <a:pt x="56738" y="129540"/>
                    </a:lnTo>
                    <a:lnTo>
                      <a:pt x="55245" y="126456"/>
                    </a:lnTo>
                    <a:close/>
                    <a:moveTo>
                      <a:pt x="82120" y="107950"/>
                    </a:moveTo>
                    <a:lnTo>
                      <a:pt x="80627" y="106408"/>
                    </a:lnTo>
                    <a:lnTo>
                      <a:pt x="82120" y="107950"/>
                    </a:lnTo>
                    <a:close/>
                    <a:moveTo>
                      <a:pt x="79134" y="104866"/>
                    </a:moveTo>
                    <a:lnTo>
                      <a:pt x="86600" y="98697"/>
                    </a:lnTo>
                    <a:lnTo>
                      <a:pt x="89586" y="101781"/>
                    </a:lnTo>
                    <a:lnTo>
                      <a:pt x="82120" y="107950"/>
                    </a:lnTo>
                    <a:lnTo>
                      <a:pt x="79134" y="104866"/>
                    </a:lnTo>
                    <a:close/>
                    <a:moveTo>
                      <a:pt x="86600" y="98697"/>
                    </a:moveTo>
                    <a:lnTo>
                      <a:pt x="89586" y="98697"/>
                    </a:lnTo>
                    <a:lnTo>
                      <a:pt x="88093" y="100239"/>
                    </a:lnTo>
                    <a:lnTo>
                      <a:pt x="86600" y="98697"/>
                    </a:lnTo>
                    <a:close/>
                    <a:moveTo>
                      <a:pt x="89586" y="98697"/>
                    </a:moveTo>
                    <a:lnTo>
                      <a:pt x="98545" y="106408"/>
                    </a:lnTo>
                    <a:lnTo>
                      <a:pt x="95558" y="109492"/>
                    </a:lnTo>
                    <a:lnTo>
                      <a:pt x="86600" y="101781"/>
                    </a:lnTo>
                    <a:lnTo>
                      <a:pt x="89586" y="98697"/>
                    </a:lnTo>
                    <a:close/>
                    <a:moveTo>
                      <a:pt x="98545" y="106408"/>
                    </a:moveTo>
                    <a:lnTo>
                      <a:pt x="97052" y="107950"/>
                    </a:lnTo>
                    <a:lnTo>
                      <a:pt x="98545" y="106408"/>
                    </a:lnTo>
                    <a:close/>
                    <a:moveTo>
                      <a:pt x="98545" y="106408"/>
                    </a:moveTo>
                    <a:lnTo>
                      <a:pt x="111983" y="120287"/>
                    </a:lnTo>
                    <a:lnTo>
                      <a:pt x="110490" y="123371"/>
                    </a:lnTo>
                    <a:lnTo>
                      <a:pt x="95558" y="109492"/>
                    </a:lnTo>
                    <a:lnTo>
                      <a:pt x="98545" y="106408"/>
                    </a:lnTo>
                    <a:close/>
                    <a:moveTo>
                      <a:pt x="113476" y="121829"/>
                    </a:moveTo>
                    <a:lnTo>
                      <a:pt x="110490" y="123371"/>
                    </a:lnTo>
                    <a:lnTo>
                      <a:pt x="111983" y="121829"/>
                    </a:lnTo>
                    <a:lnTo>
                      <a:pt x="113476" y="121829"/>
                    </a:lnTo>
                    <a:close/>
                    <a:moveTo>
                      <a:pt x="108996" y="120287"/>
                    </a:moveTo>
                    <a:lnTo>
                      <a:pt x="162748" y="49349"/>
                    </a:lnTo>
                    <a:lnTo>
                      <a:pt x="165735" y="52433"/>
                    </a:lnTo>
                    <a:lnTo>
                      <a:pt x="113476" y="121829"/>
                    </a:lnTo>
                    <a:lnTo>
                      <a:pt x="108996" y="120287"/>
                    </a:lnTo>
                    <a:close/>
                    <a:moveTo>
                      <a:pt x="165735" y="49349"/>
                    </a:moveTo>
                    <a:lnTo>
                      <a:pt x="165735" y="52433"/>
                    </a:lnTo>
                    <a:lnTo>
                      <a:pt x="164241" y="50891"/>
                    </a:lnTo>
                    <a:lnTo>
                      <a:pt x="165735" y="49349"/>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98" name="Freeform 3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ZHwAA7x0AADggAABrHgAAAAAAACYAAAAIAAAA//////////8="/>
                  </a:ext>
                </a:extLst>
              </p:cNvSpPr>
              <p:nvPr/>
            </p:nvSpPr>
            <p:spPr>
              <a:xfrm>
                <a:off x="5177155" y="4866005"/>
                <a:ext cx="60325" cy="78740"/>
              </a:xfrm>
              <a:custGeom>
                <a:avLst/>
                <a:gdLst/>
                <a:ahLst/>
                <a:cxnLst/>
                <a:rect l="0" t="0" r="60325" b="78740"/>
                <a:pathLst>
                  <a:path w="60325" h="78740">
                    <a:moveTo>
                      <a:pt x="38254" y="30878"/>
                    </a:moveTo>
                    <a:cubicBezTo>
                      <a:pt x="52968" y="50949"/>
                      <a:pt x="60325" y="69476"/>
                      <a:pt x="55910" y="74108"/>
                    </a:cubicBezTo>
                    <a:cubicBezTo>
                      <a:pt x="51496" y="78740"/>
                      <a:pt x="36783" y="66389"/>
                      <a:pt x="22070" y="46318"/>
                    </a:cubicBezTo>
                    <a:cubicBezTo>
                      <a:pt x="7356" y="27791"/>
                      <a:pt x="0" y="7720"/>
                      <a:pt x="4414" y="3088"/>
                    </a:cubicBezTo>
                    <a:cubicBezTo>
                      <a:pt x="8828" y="0"/>
                      <a:pt x="23541" y="12351"/>
                      <a:pt x="38254" y="30878"/>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97" name="Freeform 3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HwAA7x0AADsgAABrHgAAAAAAACYAAAAIAAAA//////////8="/>
                  </a:ext>
                </a:extLst>
              </p:cNvSpPr>
              <p:nvPr/>
            </p:nvSpPr>
            <p:spPr>
              <a:xfrm>
                <a:off x="5175250" y="4866005"/>
                <a:ext cx="64135" cy="78740"/>
              </a:xfrm>
              <a:custGeom>
                <a:avLst/>
                <a:gdLst/>
                <a:ahLst/>
                <a:cxnLst/>
                <a:rect l="0" t="0" r="64135" b="78740"/>
                <a:pathLst>
                  <a:path w="64135" h="78740">
                    <a:moveTo>
                      <a:pt x="41762" y="30878"/>
                    </a:moveTo>
                    <a:cubicBezTo>
                      <a:pt x="41762" y="30878"/>
                      <a:pt x="41762" y="29335"/>
                      <a:pt x="41762" y="29335"/>
                    </a:cubicBezTo>
                    <a:lnTo>
                      <a:pt x="38779" y="32422"/>
                    </a:lnTo>
                    <a:cubicBezTo>
                      <a:pt x="38779" y="32422"/>
                      <a:pt x="38779" y="32422"/>
                      <a:pt x="38779" y="32422"/>
                    </a:cubicBezTo>
                    <a:lnTo>
                      <a:pt x="41762" y="30878"/>
                    </a:lnTo>
                    <a:close/>
                    <a:moveTo>
                      <a:pt x="41762" y="29335"/>
                    </a:moveTo>
                    <a:lnTo>
                      <a:pt x="41762" y="30878"/>
                    </a:lnTo>
                    <a:lnTo>
                      <a:pt x="40270" y="30878"/>
                    </a:lnTo>
                    <a:lnTo>
                      <a:pt x="41762" y="29335"/>
                    </a:lnTo>
                    <a:close/>
                    <a:moveTo>
                      <a:pt x="41762" y="30878"/>
                    </a:moveTo>
                    <a:cubicBezTo>
                      <a:pt x="43253" y="32422"/>
                      <a:pt x="46236" y="35510"/>
                      <a:pt x="47728" y="38598"/>
                    </a:cubicBezTo>
                    <a:lnTo>
                      <a:pt x="44745" y="40142"/>
                    </a:lnTo>
                    <a:cubicBezTo>
                      <a:pt x="43253" y="38598"/>
                      <a:pt x="40270" y="35510"/>
                      <a:pt x="38779" y="32422"/>
                    </a:cubicBezTo>
                    <a:lnTo>
                      <a:pt x="41762" y="30878"/>
                    </a:lnTo>
                    <a:close/>
                    <a:moveTo>
                      <a:pt x="47728" y="38598"/>
                    </a:moveTo>
                    <a:cubicBezTo>
                      <a:pt x="49219" y="41686"/>
                      <a:pt x="50711" y="43230"/>
                      <a:pt x="52202" y="46318"/>
                    </a:cubicBezTo>
                    <a:lnTo>
                      <a:pt x="49219" y="47862"/>
                    </a:lnTo>
                    <a:cubicBezTo>
                      <a:pt x="47728" y="46318"/>
                      <a:pt x="46236" y="43230"/>
                      <a:pt x="44745" y="40142"/>
                    </a:cubicBezTo>
                    <a:lnTo>
                      <a:pt x="47728" y="38598"/>
                    </a:lnTo>
                    <a:close/>
                    <a:moveTo>
                      <a:pt x="52202" y="46318"/>
                    </a:moveTo>
                    <a:cubicBezTo>
                      <a:pt x="61151" y="60213"/>
                      <a:pt x="64135" y="72564"/>
                      <a:pt x="59660" y="75652"/>
                    </a:cubicBezTo>
                    <a:lnTo>
                      <a:pt x="56677" y="72564"/>
                    </a:lnTo>
                    <a:cubicBezTo>
                      <a:pt x="59660" y="71020"/>
                      <a:pt x="56677" y="60213"/>
                      <a:pt x="49219" y="47862"/>
                    </a:cubicBezTo>
                    <a:lnTo>
                      <a:pt x="52202" y="46318"/>
                    </a:lnTo>
                    <a:close/>
                    <a:moveTo>
                      <a:pt x="59660" y="75652"/>
                    </a:moveTo>
                    <a:cubicBezTo>
                      <a:pt x="59660" y="75652"/>
                      <a:pt x="59660" y="75652"/>
                      <a:pt x="59660" y="75652"/>
                    </a:cubicBezTo>
                    <a:lnTo>
                      <a:pt x="56677" y="72564"/>
                    </a:lnTo>
                    <a:cubicBezTo>
                      <a:pt x="56677" y="72564"/>
                      <a:pt x="56677" y="72564"/>
                      <a:pt x="56677" y="72564"/>
                    </a:cubicBezTo>
                    <a:lnTo>
                      <a:pt x="59660" y="75652"/>
                    </a:lnTo>
                    <a:close/>
                    <a:moveTo>
                      <a:pt x="59660" y="75652"/>
                    </a:moveTo>
                    <a:lnTo>
                      <a:pt x="58168" y="74108"/>
                    </a:lnTo>
                    <a:lnTo>
                      <a:pt x="59660" y="75652"/>
                    </a:lnTo>
                    <a:close/>
                    <a:moveTo>
                      <a:pt x="59660" y="75652"/>
                    </a:moveTo>
                    <a:cubicBezTo>
                      <a:pt x="56677" y="78740"/>
                      <a:pt x="52202" y="77196"/>
                      <a:pt x="46236" y="72564"/>
                    </a:cubicBezTo>
                    <a:lnTo>
                      <a:pt x="47728" y="69476"/>
                    </a:lnTo>
                    <a:cubicBezTo>
                      <a:pt x="52202" y="72564"/>
                      <a:pt x="56677" y="74108"/>
                      <a:pt x="56677" y="72564"/>
                    </a:cubicBezTo>
                    <a:lnTo>
                      <a:pt x="59660" y="75652"/>
                    </a:lnTo>
                    <a:close/>
                    <a:moveTo>
                      <a:pt x="46236" y="72564"/>
                    </a:moveTo>
                    <a:cubicBezTo>
                      <a:pt x="40270" y="69476"/>
                      <a:pt x="34304" y="63301"/>
                      <a:pt x="28338" y="55581"/>
                    </a:cubicBezTo>
                    <a:lnTo>
                      <a:pt x="31321" y="52493"/>
                    </a:lnTo>
                    <a:cubicBezTo>
                      <a:pt x="37287" y="60213"/>
                      <a:pt x="43253" y="66389"/>
                      <a:pt x="47728" y="69476"/>
                    </a:cubicBezTo>
                    <a:lnTo>
                      <a:pt x="46236" y="72564"/>
                    </a:lnTo>
                    <a:close/>
                    <a:moveTo>
                      <a:pt x="28338" y="55581"/>
                    </a:moveTo>
                    <a:cubicBezTo>
                      <a:pt x="26847" y="54037"/>
                      <a:pt x="23864" y="50949"/>
                      <a:pt x="22372" y="47862"/>
                    </a:cubicBezTo>
                    <a:lnTo>
                      <a:pt x="25355" y="44774"/>
                    </a:lnTo>
                    <a:cubicBezTo>
                      <a:pt x="26847" y="47862"/>
                      <a:pt x="29830" y="50949"/>
                      <a:pt x="31321" y="52493"/>
                    </a:cubicBezTo>
                    <a:lnTo>
                      <a:pt x="28338" y="55581"/>
                    </a:lnTo>
                    <a:close/>
                    <a:moveTo>
                      <a:pt x="22372" y="47862"/>
                    </a:moveTo>
                    <a:lnTo>
                      <a:pt x="23864" y="46318"/>
                    </a:lnTo>
                    <a:lnTo>
                      <a:pt x="22372" y="47862"/>
                    </a:lnTo>
                    <a:close/>
                    <a:moveTo>
                      <a:pt x="22372" y="47862"/>
                    </a:moveTo>
                    <a:cubicBezTo>
                      <a:pt x="22372" y="47862"/>
                      <a:pt x="22372" y="47862"/>
                      <a:pt x="22372" y="47862"/>
                    </a:cubicBezTo>
                    <a:lnTo>
                      <a:pt x="25355" y="44774"/>
                    </a:lnTo>
                    <a:cubicBezTo>
                      <a:pt x="25355" y="46318"/>
                      <a:pt x="25355" y="44774"/>
                      <a:pt x="25355" y="44774"/>
                    </a:cubicBezTo>
                    <a:lnTo>
                      <a:pt x="22372" y="47862"/>
                    </a:lnTo>
                    <a:close/>
                    <a:moveTo>
                      <a:pt x="22372" y="47862"/>
                    </a:moveTo>
                    <a:lnTo>
                      <a:pt x="23864" y="46318"/>
                    </a:lnTo>
                    <a:lnTo>
                      <a:pt x="22372" y="47862"/>
                    </a:lnTo>
                    <a:close/>
                    <a:moveTo>
                      <a:pt x="22372" y="47862"/>
                    </a:moveTo>
                    <a:cubicBezTo>
                      <a:pt x="19389" y="44774"/>
                      <a:pt x="17898" y="41686"/>
                      <a:pt x="16406" y="40142"/>
                    </a:cubicBezTo>
                    <a:lnTo>
                      <a:pt x="19389" y="37054"/>
                    </a:lnTo>
                    <a:cubicBezTo>
                      <a:pt x="20881" y="40142"/>
                      <a:pt x="23864" y="43230"/>
                      <a:pt x="25355" y="44774"/>
                    </a:cubicBezTo>
                    <a:lnTo>
                      <a:pt x="22372" y="47862"/>
                    </a:lnTo>
                    <a:close/>
                    <a:moveTo>
                      <a:pt x="16406" y="40142"/>
                    </a:moveTo>
                    <a:cubicBezTo>
                      <a:pt x="14915" y="37054"/>
                      <a:pt x="13423" y="33966"/>
                      <a:pt x="11932" y="32422"/>
                    </a:cubicBezTo>
                    <a:lnTo>
                      <a:pt x="14915" y="29335"/>
                    </a:lnTo>
                    <a:cubicBezTo>
                      <a:pt x="16406" y="32422"/>
                      <a:pt x="17898" y="33966"/>
                      <a:pt x="19389" y="37054"/>
                    </a:cubicBezTo>
                    <a:lnTo>
                      <a:pt x="16406" y="40142"/>
                    </a:lnTo>
                    <a:close/>
                    <a:moveTo>
                      <a:pt x="11932" y="32422"/>
                    </a:moveTo>
                    <a:cubicBezTo>
                      <a:pt x="2983" y="18527"/>
                      <a:pt x="0" y="6176"/>
                      <a:pt x="4474" y="1544"/>
                    </a:cubicBezTo>
                    <a:lnTo>
                      <a:pt x="7457" y="4632"/>
                    </a:lnTo>
                    <a:cubicBezTo>
                      <a:pt x="4474" y="7720"/>
                      <a:pt x="7457" y="16983"/>
                      <a:pt x="14915" y="29335"/>
                    </a:cubicBezTo>
                    <a:lnTo>
                      <a:pt x="11932" y="32422"/>
                    </a:lnTo>
                    <a:close/>
                    <a:moveTo>
                      <a:pt x="4474" y="1544"/>
                    </a:moveTo>
                    <a:cubicBezTo>
                      <a:pt x="4474" y="1544"/>
                      <a:pt x="4474" y="1544"/>
                      <a:pt x="4474" y="1544"/>
                    </a:cubicBezTo>
                    <a:lnTo>
                      <a:pt x="7457" y="4632"/>
                    </a:lnTo>
                    <a:cubicBezTo>
                      <a:pt x="7457" y="4632"/>
                      <a:pt x="7457" y="4632"/>
                      <a:pt x="7457" y="4632"/>
                    </a:cubicBezTo>
                    <a:lnTo>
                      <a:pt x="4474" y="1544"/>
                    </a:lnTo>
                    <a:close/>
                    <a:moveTo>
                      <a:pt x="7457" y="4632"/>
                    </a:moveTo>
                    <a:lnTo>
                      <a:pt x="5966" y="3088"/>
                    </a:lnTo>
                    <a:lnTo>
                      <a:pt x="7457" y="4632"/>
                    </a:lnTo>
                    <a:close/>
                    <a:moveTo>
                      <a:pt x="4474" y="1544"/>
                    </a:moveTo>
                    <a:cubicBezTo>
                      <a:pt x="7457" y="0"/>
                      <a:pt x="11932" y="1544"/>
                      <a:pt x="17898" y="4632"/>
                    </a:cubicBezTo>
                    <a:lnTo>
                      <a:pt x="14915" y="9264"/>
                    </a:lnTo>
                    <a:cubicBezTo>
                      <a:pt x="11932" y="6176"/>
                      <a:pt x="7457" y="4632"/>
                      <a:pt x="7457" y="4632"/>
                    </a:cubicBezTo>
                    <a:lnTo>
                      <a:pt x="4474" y="1544"/>
                    </a:lnTo>
                    <a:close/>
                    <a:moveTo>
                      <a:pt x="17898" y="4632"/>
                    </a:moveTo>
                    <a:cubicBezTo>
                      <a:pt x="22372" y="9264"/>
                      <a:pt x="29830" y="15439"/>
                      <a:pt x="35796" y="21615"/>
                    </a:cubicBezTo>
                    <a:lnTo>
                      <a:pt x="32813" y="24703"/>
                    </a:lnTo>
                    <a:cubicBezTo>
                      <a:pt x="26847" y="18527"/>
                      <a:pt x="20881" y="12351"/>
                      <a:pt x="14915" y="9264"/>
                    </a:cubicBezTo>
                    <a:lnTo>
                      <a:pt x="17898" y="4632"/>
                    </a:lnTo>
                    <a:close/>
                    <a:moveTo>
                      <a:pt x="35796" y="21615"/>
                    </a:moveTo>
                    <a:cubicBezTo>
                      <a:pt x="37287" y="24703"/>
                      <a:pt x="40270" y="27791"/>
                      <a:pt x="41762" y="30878"/>
                    </a:cubicBezTo>
                    <a:lnTo>
                      <a:pt x="38779" y="32422"/>
                    </a:lnTo>
                    <a:cubicBezTo>
                      <a:pt x="37287" y="29335"/>
                      <a:pt x="34304" y="27791"/>
                      <a:pt x="32813" y="24703"/>
                    </a:cubicBezTo>
                    <a:lnTo>
                      <a:pt x="35796" y="21615"/>
                    </a:lnTo>
                    <a:close/>
                    <a:moveTo>
                      <a:pt x="41762" y="30878"/>
                    </a:moveTo>
                    <a:lnTo>
                      <a:pt x="40270" y="30878"/>
                    </a:lnTo>
                    <a:lnTo>
                      <a:pt x="41762" y="30878"/>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96" name="Freeform 3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IAAA5h0AAOQgAABfHgAAAAAAACYAAAAIAAAA//////////8="/>
                  </a:ext>
                </a:extLst>
              </p:cNvSpPr>
              <p:nvPr/>
            </p:nvSpPr>
            <p:spPr>
              <a:xfrm>
                <a:off x="5283835" y="4860290"/>
                <a:ext cx="62865" cy="76835"/>
              </a:xfrm>
              <a:custGeom>
                <a:avLst/>
                <a:gdLst/>
                <a:ahLst/>
                <a:cxnLst/>
                <a:rect l="0" t="0" r="62865" b="76835"/>
                <a:pathLst>
                  <a:path w="62865" h="76835">
                    <a:moveTo>
                      <a:pt x="40413" y="44564"/>
                    </a:moveTo>
                    <a:cubicBezTo>
                      <a:pt x="26942" y="64541"/>
                      <a:pt x="10477" y="76835"/>
                      <a:pt x="5987" y="73761"/>
                    </a:cubicBezTo>
                    <a:cubicBezTo>
                      <a:pt x="0" y="70688"/>
                      <a:pt x="7483" y="52247"/>
                      <a:pt x="22451" y="32270"/>
                    </a:cubicBezTo>
                    <a:cubicBezTo>
                      <a:pt x="37419" y="12293"/>
                      <a:pt x="52387" y="0"/>
                      <a:pt x="58374" y="3073"/>
                    </a:cubicBezTo>
                    <a:cubicBezTo>
                      <a:pt x="62865" y="6146"/>
                      <a:pt x="55381" y="24587"/>
                      <a:pt x="40413" y="44564"/>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95" name="Freeform 3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IAAA4x0AAOEgAABhHgAAAAAAACYAAAAIAAAA//////////8="/>
                  </a:ext>
                </a:extLst>
              </p:cNvSpPr>
              <p:nvPr/>
            </p:nvSpPr>
            <p:spPr>
              <a:xfrm>
                <a:off x="5285740" y="4858385"/>
                <a:ext cx="59055" cy="80010"/>
              </a:xfrm>
              <a:custGeom>
                <a:avLst/>
                <a:gdLst/>
                <a:ahLst/>
                <a:cxnLst/>
                <a:rect l="0" t="0" r="59055" b="80010"/>
                <a:pathLst>
                  <a:path w="59055" h="80010">
                    <a:moveTo>
                      <a:pt x="39862" y="47698"/>
                    </a:moveTo>
                    <a:lnTo>
                      <a:pt x="36909" y="44621"/>
                    </a:lnTo>
                    <a:lnTo>
                      <a:pt x="39862" y="47698"/>
                    </a:lnTo>
                    <a:close/>
                    <a:moveTo>
                      <a:pt x="39862" y="47698"/>
                    </a:moveTo>
                    <a:cubicBezTo>
                      <a:pt x="38385" y="50776"/>
                      <a:pt x="36909" y="52314"/>
                      <a:pt x="33956" y="55392"/>
                    </a:cubicBezTo>
                    <a:lnTo>
                      <a:pt x="31003" y="52314"/>
                    </a:lnTo>
                    <a:cubicBezTo>
                      <a:pt x="33956" y="50776"/>
                      <a:pt x="35433" y="47698"/>
                      <a:pt x="36909" y="44621"/>
                    </a:cubicBezTo>
                    <a:lnTo>
                      <a:pt x="39862" y="47698"/>
                    </a:lnTo>
                    <a:close/>
                    <a:moveTo>
                      <a:pt x="33956" y="55392"/>
                    </a:moveTo>
                    <a:cubicBezTo>
                      <a:pt x="32480" y="58469"/>
                      <a:pt x="31003" y="60008"/>
                      <a:pt x="28051" y="63085"/>
                    </a:cubicBezTo>
                    <a:lnTo>
                      <a:pt x="25098" y="60008"/>
                    </a:lnTo>
                    <a:cubicBezTo>
                      <a:pt x="28051" y="56930"/>
                      <a:pt x="29527" y="55392"/>
                      <a:pt x="31003" y="52314"/>
                    </a:cubicBezTo>
                    <a:lnTo>
                      <a:pt x="33956" y="55392"/>
                    </a:lnTo>
                    <a:close/>
                    <a:moveTo>
                      <a:pt x="28051" y="63085"/>
                    </a:moveTo>
                    <a:cubicBezTo>
                      <a:pt x="17716" y="73855"/>
                      <a:pt x="7381" y="80010"/>
                      <a:pt x="2952" y="76933"/>
                    </a:cubicBezTo>
                    <a:lnTo>
                      <a:pt x="4429" y="73855"/>
                    </a:lnTo>
                    <a:cubicBezTo>
                      <a:pt x="7381" y="75394"/>
                      <a:pt x="16240" y="69239"/>
                      <a:pt x="25098" y="60008"/>
                    </a:cubicBezTo>
                    <a:lnTo>
                      <a:pt x="28051" y="63085"/>
                    </a:lnTo>
                    <a:close/>
                    <a:moveTo>
                      <a:pt x="4429" y="73855"/>
                    </a:moveTo>
                    <a:lnTo>
                      <a:pt x="4429" y="75394"/>
                    </a:lnTo>
                    <a:lnTo>
                      <a:pt x="4429" y="73855"/>
                    </a:lnTo>
                    <a:close/>
                    <a:moveTo>
                      <a:pt x="2952" y="76933"/>
                    </a:moveTo>
                    <a:cubicBezTo>
                      <a:pt x="2952" y="76933"/>
                      <a:pt x="2952" y="76933"/>
                      <a:pt x="2952" y="76933"/>
                    </a:cubicBezTo>
                    <a:lnTo>
                      <a:pt x="4429" y="73855"/>
                    </a:lnTo>
                    <a:cubicBezTo>
                      <a:pt x="4429" y="73855"/>
                      <a:pt x="4429" y="73855"/>
                      <a:pt x="4429" y="73855"/>
                    </a:cubicBezTo>
                    <a:lnTo>
                      <a:pt x="2952" y="76933"/>
                    </a:lnTo>
                    <a:close/>
                    <a:moveTo>
                      <a:pt x="2952" y="76933"/>
                    </a:moveTo>
                    <a:cubicBezTo>
                      <a:pt x="0" y="75394"/>
                      <a:pt x="0" y="69239"/>
                      <a:pt x="1476" y="63085"/>
                    </a:cubicBezTo>
                    <a:lnTo>
                      <a:pt x="5905" y="64623"/>
                    </a:lnTo>
                    <a:cubicBezTo>
                      <a:pt x="4429" y="69239"/>
                      <a:pt x="4429" y="72317"/>
                      <a:pt x="4429" y="73855"/>
                    </a:cubicBezTo>
                    <a:lnTo>
                      <a:pt x="2952" y="76933"/>
                    </a:lnTo>
                    <a:close/>
                    <a:moveTo>
                      <a:pt x="1476" y="63085"/>
                    </a:moveTo>
                    <a:cubicBezTo>
                      <a:pt x="4429" y="56930"/>
                      <a:pt x="8858" y="49237"/>
                      <a:pt x="13287" y="40005"/>
                    </a:cubicBezTo>
                    <a:lnTo>
                      <a:pt x="16240" y="43082"/>
                    </a:lnTo>
                    <a:cubicBezTo>
                      <a:pt x="11811" y="50776"/>
                      <a:pt x="7381" y="58469"/>
                      <a:pt x="5905" y="64623"/>
                    </a:cubicBezTo>
                    <a:lnTo>
                      <a:pt x="1476" y="63085"/>
                    </a:lnTo>
                    <a:close/>
                    <a:moveTo>
                      <a:pt x="13287" y="40005"/>
                    </a:moveTo>
                    <a:cubicBezTo>
                      <a:pt x="14763" y="38466"/>
                      <a:pt x="17716" y="35389"/>
                      <a:pt x="19192" y="32312"/>
                    </a:cubicBezTo>
                    <a:lnTo>
                      <a:pt x="22145" y="35389"/>
                    </a:lnTo>
                    <a:cubicBezTo>
                      <a:pt x="20669" y="36928"/>
                      <a:pt x="17716" y="40005"/>
                      <a:pt x="16240" y="43082"/>
                    </a:cubicBezTo>
                    <a:lnTo>
                      <a:pt x="13287" y="40005"/>
                    </a:lnTo>
                    <a:close/>
                    <a:moveTo>
                      <a:pt x="19192" y="32312"/>
                    </a:moveTo>
                    <a:lnTo>
                      <a:pt x="22145" y="35389"/>
                    </a:lnTo>
                    <a:lnTo>
                      <a:pt x="19192" y="32312"/>
                    </a:lnTo>
                    <a:close/>
                    <a:moveTo>
                      <a:pt x="19192" y="32312"/>
                    </a:moveTo>
                    <a:cubicBezTo>
                      <a:pt x="20669" y="29234"/>
                      <a:pt x="23622" y="26157"/>
                      <a:pt x="25098" y="24618"/>
                    </a:cubicBezTo>
                    <a:lnTo>
                      <a:pt x="28051" y="27696"/>
                    </a:lnTo>
                    <a:cubicBezTo>
                      <a:pt x="26574" y="29234"/>
                      <a:pt x="23622" y="32312"/>
                      <a:pt x="22145" y="35389"/>
                    </a:cubicBezTo>
                    <a:lnTo>
                      <a:pt x="19192" y="32312"/>
                    </a:lnTo>
                    <a:close/>
                    <a:moveTo>
                      <a:pt x="25098" y="24618"/>
                    </a:moveTo>
                    <a:cubicBezTo>
                      <a:pt x="26574" y="21541"/>
                      <a:pt x="29527" y="20003"/>
                      <a:pt x="31003" y="16925"/>
                    </a:cubicBezTo>
                    <a:lnTo>
                      <a:pt x="33956" y="20003"/>
                    </a:lnTo>
                    <a:cubicBezTo>
                      <a:pt x="32480" y="23080"/>
                      <a:pt x="29527" y="24618"/>
                      <a:pt x="28051" y="27696"/>
                    </a:cubicBezTo>
                    <a:lnTo>
                      <a:pt x="25098" y="24618"/>
                    </a:lnTo>
                    <a:close/>
                    <a:moveTo>
                      <a:pt x="31003" y="16925"/>
                    </a:moveTo>
                    <a:cubicBezTo>
                      <a:pt x="42814" y="6155"/>
                      <a:pt x="51673" y="0"/>
                      <a:pt x="56102" y="3077"/>
                    </a:cubicBezTo>
                    <a:lnTo>
                      <a:pt x="54625" y="6155"/>
                    </a:lnTo>
                    <a:cubicBezTo>
                      <a:pt x="51673" y="4616"/>
                      <a:pt x="44291" y="10771"/>
                      <a:pt x="33956" y="20003"/>
                    </a:cubicBezTo>
                    <a:lnTo>
                      <a:pt x="31003" y="16925"/>
                    </a:lnTo>
                    <a:close/>
                    <a:moveTo>
                      <a:pt x="54625" y="6155"/>
                    </a:moveTo>
                    <a:lnTo>
                      <a:pt x="56102" y="4616"/>
                    </a:lnTo>
                    <a:lnTo>
                      <a:pt x="54625" y="6155"/>
                    </a:lnTo>
                    <a:close/>
                    <a:moveTo>
                      <a:pt x="56102" y="3077"/>
                    </a:moveTo>
                    <a:cubicBezTo>
                      <a:pt x="56102" y="3077"/>
                      <a:pt x="57578" y="3077"/>
                      <a:pt x="57578" y="3077"/>
                    </a:cubicBezTo>
                    <a:lnTo>
                      <a:pt x="54625" y="6155"/>
                    </a:lnTo>
                    <a:cubicBezTo>
                      <a:pt x="54625" y="6155"/>
                      <a:pt x="54625" y="6155"/>
                      <a:pt x="54625" y="6155"/>
                    </a:cubicBezTo>
                    <a:lnTo>
                      <a:pt x="56102" y="3077"/>
                    </a:lnTo>
                    <a:close/>
                    <a:moveTo>
                      <a:pt x="57578" y="3077"/>
                    </a:moveTo>
                    <a:cubicBezTo>
                      <a:pt x="59055" y="4616"/>
                      <a:pt x="59055" y="10771"/>
                      <a:pt x="57578" y="16925"/>
                    </a:cubicBezTo>
                    <a:lnTo>
                      <a:pt x="53149" y="15387"/>
                    </a:lnTo>
                    <a:cubicBezTo>
                      <a:pt x="56102" y="10771"/>
                      <a:pt x="56102" y="7693"/>
                      <a:pt x="54625" y="6155"/>
                    </a:cubicBezTo>
                    <a:lnTo>
                      <a:pt x="57578" y="3077"/>
                    </a:lnTo>
                    <a:close/>
                    <a:moveTo>
                      <a:pt x="57578" y="16925"/>
                    </a:moveTo>
                    <a:cubicBezTo>
                      <a:pt x="54625" y="23080"/>
                      <a:pt x="51673" y="30773"/>
                      <a:pt x="45767" y="40005"/>
                    </a:cubicBezTo>
                    <a:lnTo>
                      <a:pt x="42814" y="36928"/>
                    </a:lnTo>
                    <a:cubicBezTo>
                      <a:pt x="47244" y="29234"/>
                      <a:pt x="51673" y="21541"/>
                      <a:pt x="53149" y="15387"/>
                    </a:cubicBezTo>
                    <a:lnTo>
                      <a:pt x="57578" y="16925"/>
                    </a:lnTo>
                    <a:close/>
                    <a:moveTo>
                      <a:pt x="45767" y="40005"/>
                    </a:moveTo>
                    <a:cubicBezTo>
                      <a:pt x="44291" y="41544"/>
                      <a:pt x="42814" y="44621"/>
                      <a:pt x="39862" y="47698"/>
                    </a:cubicBezTo>
                    <a:lnTo>
                      <a:pt x="36909" y="44621"/>
                    </a:lnTo>
                    <a:cubicBezTo>
                      <a:pt x="39862" y="41544"/>
                      <a:pt x="41338" y="40005"/>
                      <a:pt x="42814" y="36928"/>
                    </a:cubicBezTo>
                    <a:lnTo>
                      <a:pt x="45767" y="4000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94" name="Freeform 3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AAA7h0AAHYgAAA5HgAAAAAAACYAAAAIAAAA//////////8="/>
                  </a:ext>
                </a:extLst>
              </p:cNvSpPr>
              <p:nvPr/>
            </p:nvSpPr>
            <p:spPr>
              <a:xfrm>
                <a:off x="5262880" y="4865370"/>
                <a:ext cx="13970" cy="47625"/>
              </a:xfrm>
              <a:custGeom>
                <a:avLst/>
                <a:gdLst/>
                <a:ahLst/>
                <a:cxnLst/>
                <a:rect l="0" t="0" r="13970" b="47625"/>
                <a:pathLst>
                  <a:path w="13970" h="47625">
                    <a:moveTo>
                      <a:pt x="13970" y="1536"/>
                    </a:moveTo>
                    <a:lnTo>
                      <a:pt x="4657" y="47625"/>
                    </a:lnTo>
                    <a:lnTo>
                      <a:pt x="0" y="46088"/>
                    </a:lnTo>
                    <a:lnTo>
                      <a:pt x="9313" y="0"/>
                    </a:lnTo>
                    <a:lnTo>
                      <a:pt x="13970" y="1536"/>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93" name="Freeform 3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IAAA7x0AANggAAAsHgAAAAAAACYAAAAIAAAA//////////8="/>
                  </a:ext>
                </a:extLst>
              </p:cNvSpPr>
              <p:nvPr/>
            </p:nvSpPr>
            <p:spPr>
              <a:xfrm>
                <a:off x="5318125" y="4866005"/>
                <a:ext cx="20955" cy="38735"/>
              </a:xfrm>
              <a:custGeom>
                <a:avLst/>
                <a:gdLst/>
                <a:ahLst/>
                <a:cxnLst/>
                <a:rect l="0" t="0" r="20955" b="38735"/>
                <a:pathLst>
                  <a:path w="20955" h="38735">
                    <a:moveTo>
                      <a:pt x="7483" y="7747"/>
                    </a:moveTo>
                    <a:lnTo>
                      <a:pt x="10477" y="10845"/>
                    </a:lnTo>
                    <a:lnTo>
                      <a:pt x="7483" y="7747"/>
                    </a:lnTo>
                    <a:close/>
                    <a:moveTo>
                      <a:pt x="7483" y="7747"/>
                    </a:moveTo>
                    <a:cubicBezTo>
                      <a:pt x="8980" y="6197"/>
                      <a:pt x="8980" y="6197"/>
                      <a:pt x="10477" y="6197"/>
                    </a:cubicBezTo>
                    <a:lnTo>
                      <a:pt x="13471" y="9296"/>
                    </a:lnTo>
                    <a:cubicBezTo>
                      <a:pt x="11974" y="9296"/>
                      <a:pt x="11974" y="9296"/>
                      <a:pt x="10477" y="10845"/>
                    </a:cubicBezTo>
                    <a:lnTo>
                      <a:pt x="7483" y="7747"/>
                    </a:lnTo>
                    <a:close/>
                    <a:moveTo>
                      <a:pt x="10477" y="6197"/>
                    </a:moveTo>
                    <a:cubicBezTo>
                      <a:pt x="10477" y="4648"/>
                      <a:pt x="11974" y="4648"/>
                      <a:pt x="11974" y="4648"/>
                    </a:cubicBezTo>
                    <a:lnTo>
                      <a:pt x="14967" y="7747"/>
                    </a:lnTo>
                    <a:cubicBezTo>
                      <a:pt x="13471" y="7747"/>
                      <a:pt x="13471" y="7747"/>
                      <a:pt x="13471" y="9296"/>
                    </a:cubicBezTo>
                    <a:lnTo>
                      <a:pt x="10477" y="6197"/>
                    </a:lnTo>
                    <a:close/>
                    <a:moveTo>
                      <a:pt x="11974" y="4648"/>
                    </a:moveTo>
                    <a:cubicBezTo>
                      <a:pt x="14967" y="1549"/>
                      <a:pt x="17961" y="0"/>
                      <a:pt x="19458" y="1549"/>
                    </a:cubicBezTo>
                    <a:lnTo>
                      <a:pt x="17961" y="4648"/>
                    </a:lnTo>
                    <a:cubicBezTo>
                      <a:pt x="16464" y="4648"/>
                      <a:pt x="16464" y="6197"/>
                      <a:pt x="14967" y="7747"/>
                    </a:cubicBezTo>
                    <a:lnTo>
                      <a:pt x="11974" y="4648"/>
                    </a:lnTo>
                    <a:close/>
                    <a:moveTo>
                      <a:pt x="19458" y="1549"/>
                    </a:moveTo>
                    <a:lnTo>
                      <a:pt x="19458" y="3098"/>
                    </a:lnTo>
                    <a:lnTo>
                      <a:pt x="19458" y="1549"/>
                    </a:lnTo>
                    <a:close/>
                    <a:moveTo>
                      <a:pt x="19458" y="1549"/>
                    </a:moveTo>
                    <a:lnTo>
                      <a:pt x="17961" y="4648"/>
                    </a:lnTo>
                    <a:lnTo>
                      <a:pt x="19458" y="1549"/>
                    </a:lnTo>
                    <a:close/>
                    <a:moveTo>
                      <a:pt x="17961" y="4648"/>
                    </a:moveTo>
                    <a:lnTo>
                      <a:pt x="19458" y="3098"/>
                    </a:lnTo>
                    <a:lnTo>
                      <a:pt x="17961" y="4648"/>
                    </a:lnTo>
                    <a:close/>
                    <a:moveTo>
                      <a:pt x="19458" y="1549"/>
                    </a:moveTo>
                    <a:cubicBezTo>
                      <a:pt x="20955" y="1549"/>
                      <a:pt x="20955" y="3098"/>
                      <a:pt x="20955" y="4648"/>
                    </a:cubicBezTo>
                    <a:lnTo>
                      <a:pt x="16464" y="4648"/>
                    </a:lnTo>
                    <a:cubicBezTo>
                      <a:pt x="16464" y="4648"/>
                      <a:pt x="17961" y="4648"/>
                      <a:pt x="17961" y="4648"/>
                    </a:cubicBezTo>
                    <a:lnTo>
                      <a:pt x="19458" y="1549"/>
                    </a:lnTo>
                    <a:close/>
                    <a:moveTo>
                      <a:pt x="16464" y="4648"/>
                    </a:moveTo>
                    <a:lnTo>
                      <a:pt x="19458" y="4648"/>
                    </a:lnTo>
                    <a:lnTo>
                      <a:pt x="16464" y="4648"/>
                    </a:lnTo>
                    <a:close/>
                    <a:moveTo>
                      <a:pt x="20955" y="4648"/>
                    </a:moveTo>
                    <a:cubicBezTo>
                      <a:pt x="20955" y="6197"/>
                      <a:pt x="20955" y="7747"/>
                      <a:pt x="19458" y="9296"/>
                    </a:cubicBezTo>
                    <a:lnTo>
                      <a:pt x="16464" y="7747"/>
                    </a:lnTo>
                    <a:cubicBezTo>
                      <a:pt x="16464" y="6197"/>
                      <a:pt x="16464" y="4648"/>
                      <a:pt x="16464" y="4648"/>
                    </a:cubicBezTo>
                    <a:lnTo>
                      <a:pt x="20955" y="4648"/>
                    </a:lnTo>
                    <a:close/>
                    <a:moveTo>
                      <a:pt x="19458" y="9296"/>
                    </a:moveTo>
                    <a:cubicBezTo>
                      <a:pt x="16464" y="15494"/>
                      <a:pt x="10477" y="27889"/>
                      <a:pt x="2993" y="38735"/>
                    </a:cubicBezTo>
                    <a:lnTo>
                      <a:pt x="0" y="35636"/>
                    </a:lnTo>
                    <a:cubicBezTo>
                      <a:pt x="7483" y="26339"/>
                      <a:pt x="13471" y="13944"/>
                      <a:pt x="16464" y="7747"/>
                    </a:cubicBezTo>
                    <a:lnTo>
                      <a:pt x="19458" y="9296"/>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92" name="Freeform 3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wAALh4AAC8gAABcHgAAAAAAACYAAAAIAAAA//////////8="/>
                  </a:ext>
                </a:extLst>
              </p:cNvSpPr>
              <p:nvPr/>
            </p:nvSpPr>
            <p:spPr>
              <a:xfrm>
                <a:off x="5200650" y="4906010"/>
                <a:ext cx="31115" cy="29210"/>
              </a:xfrm>
              <a:custGeom>
                <a:avLst/>
                <a:gdLst/>
                <a:ahLst/>
                <a:cxnLst/>
                <a:rect l="0" t="0" r="31115" b="29210"/>
                <a:pathLst>
                  <a:path w="31115" h="29210">
                    <a:moveTo>
                      <a:pt x="26670" y="15374"/>
                    </a:moveTo>
                    <a:lnTo>
                      <a:pt x="23706" y="16911"/>
                    </a:lnTo>
                    <a:lnTo>
                      <a:pt x="26670" y="15374"/>
                    </a:lnTo>
                    <a:close/>
                    <a:moveTo>
                      <a:pt x="23706" y="16911"/>
                    </a:moveTo>
                    <a:lnTo>
                      <a:pt x="25188" y="16911"/>
                    </a:lnTo>
                    <a:lnTo>
                      <a:pt x="23706" y="16911"/>
                    </a:lnTo>
                    <a:close/>
                    <a:moveTo>
                      <a:pt x="26670" y="15374"/>
                    </a:moveTo>
                    <a:cubicBezTo>
                      <a:pt x="26670" y="16911"/>
                      <a:pt x="28151" y="16911"/>
                      <a:pt x="28151" y="18448"/>
                    </a:cubicBezTo>
                    <a:lnTo>
                      <a:pt x="25188" y="19986"/>
                    </a:lnTo>
                    <a:cubicBezTo>
                      <a:pt x="23706" y="18448"/>
                      <a:pt x="23706" y="18448"/>
                      <a:pt x="23706" y="16911"/>
                    </a:cubicBezTo>
                    <a:lnTo>
                      <a:pt x="26670" y="15374"/>
                    </a:lnTo>
                    <a:close/>
                    <a:moveTo>
                      <a:pt x="28151" y="18448"/>
                    </a:moveTo>
                    <a:cubicBezTo>
                      <a:pt x="28151" y="18448"/>
                      <a:pt x="28151" y="19986"/>
                      <a:pt x="29633" y="19986"/>
                    </a:cubicBezTo>
                    <a:lnTo>
                      <a:pt x="25188" y="21523"/>
                    </a:lnTo>
                    <a:cubicBezTo>
                      <a:pt x="25188" y="21523"/>
                      <a:pt x="25188" y="19986"/>
                      <a:pt x="25188" y="19986"/>
                    </a:cubicBezTo>
                    <a:lnTo>
                      <a:pt x="28151" y="18448"/>
                    </a:lnTo>
                    <a:close/>
                    <a:moveTo>
                      <a:pt x="25188" y="21523"/>
                    </a:moveTo>
                    <a:lnTo>
                      <a:pt x="26670" y="21523"/>
                    </a:lnTo>
                    <a:lnTo>
                      <a:pt x="25188" y="21523"/>
                    </a:lnTo>
                    <a:close/>
                    <a:moveTo>
                      <a:pt x="29633" y="19986"/>
                    </a:moveTo>
                    <a:cubicBezTo>
                      <a:pt x="31115" y="24598"/>
                      <a:pt x="31115" y="27673"/>
                      <a:pt x="29633" y="29210"/>
                    </a:cubicBezTo>
                    <a:lnTo>
                      <a:pt x="26670" y="26135"/>
                    </a:lnTo>
                    <a:cubicBezTo>
                      <a:pt x="28151" y="24598"/>
                      <a:pt x="26670" y="24598"/>
                      <a:pt x="25188" y="21523"/>
                    </a:cubicBezTo>
                    <a:lnTo>
                      <a:pt x="29633" y="19986"/>
                    </a:lnTo>
                    <a:close/>
                    <a:moveTo>
                      <a:pt x="29633" y="29210"/>
                    </a:moveTo>
                    <a:lnTo>
                      <a:pt x="28151" y="27673"/>
                    </a:lnTo>
                    <a:lnTo>
                      <a:pt x="29633" y="29210"/>
                    </a:lnTo>
                    <a:close/>
                    <a:moveTo>
                      <a:pt x="29633" y="29210"/>
                    </a:moveTo>
                    <a:lnTo>
                      <a:pt x="26670" y="26135"/>
                    </a:lnTo>
                    <a:lnTo>
                      <a:pt x="29633" y="29210"/>
                    </a:lnTo>
                    <a:close/>
                    <a:moveTo>
                      <a:pt x="29633" y="29210"/>
                    </a:moveTo>
                    <a:cubicBezTo>
                      <a:pt x="28151" y="29210"/>
                      <a:pt x="26670" y="29210"/>
                      <a:pt x="25188" y="29210"/>
                    </a:cubicBezTo>
                    <a:lnTo>
                      <a:pt x="28151" y="24598"/>
                    </a:lnTo>
                    <a:cubicBezTo>
                      <a:pt x="28151" y="24598"/>
                      <a:pt x="26670" y="26135"/>
                      <a:pt x="26670" y="26135"/>
                    </a:cubicBezTo>
                    <a:lnTo>
                      <a:pt x="29633" y="29210"/>
                    </a:lnTo>
                    <a:close/>
                    <a:moveTo>
                      <a:pt x="25188" y="29210"/>
                    </a:moveTo>
                    <a:cubicBezTo>
                      <a:pt x="25188" y="27673"/>
                      <a:pt x="23706" y="27673"/>
                      <a:pt x="22225" y="26135"/>
                    </a:cubicBezTo>
                    <a:lnTo>
                      <a:pt x="25188" y="23061"/>
                    </a:lnTo>
                    <a:cubicBezTo>
                      <a:pt x="26670" y="24598"/>
                      <a:pt x="26670" y="24598"/>
                      <a:pt x="28151" y="24598"/>
                    </a:cubicBezTo>
                    <a:lnTo>
                      <a:pt x="25188" y="29210"/>
                    </a:lnTo>
                    <a:close/>
                    <a:moveTo>
                      <a:pt x="22225" y="26135"/>
                    </a:moveTo>
                    <a:cubicBezTo>
                      <a:pt x="17780" y="23061"/>
                      <a:pt x="7408" y="12299"/>
                      <a:pt x="0" y="3075"/>
                    </a:cubicBezTo>
                    <a:lnTo>
                      <a:pt x="2963" y="0"/>
                    </a:lnTo>
                    <a:cubicBezTo>
                      <a:pt x="10371" y="9224"/>
                      <a:pt x="19261" y="19986"/>
                      <a:pt x="25188" y="23061"/>
                    </a:cubicBezTo>
                    <a:lnTo>
                      <a:pt x="22225" y="2613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91" name="Freeform 3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IAAAvx0AAGAgAAA6HgAAAAAAACYAAAAIAAAA//////////8="/>
                  </a:ext>
                </a:extLst>
              </p:cNvSpPr>
              <p:nvPr/>
            </p:nvSpPr>
            <p:spPr>
              <a:xfrm>
                <a:off x="5245100" y="4835525"/>
                <a:ext cx="17780" cy="78105"/>
              </a:xfrm>
              <a:custGeom>
                <a:avLst/>
                <a:gdLst/>
                <a:ahLst/>
                <a:cxnLst/>
                <a:rect l="0" t="0" r="17780" b="78105"/>
                <a:pathLst>
                  <a:path w="17780" h="78105">
                    <a:moveTo>
                      <a:pt x="2963" y="0"/>
                    </a:moveTo>
                    <a:lnTo>
                      <a:pt x="17780" y="78105"/>
                    </a:lnTo>
                    <a:lnTo>
                      <a:pt x="13335" y="78105"/>
                    </a:lnTo>
                    <a:lnTo>
                      <a:pt x="0" y="1531"/>
                    </a:lnTo>
                    <a:lnTo>
                      <a:pt x="2963"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90" name="Freeform 3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CSIAAAFh4AALkgAABHHgAAAAAAACYAAAAIAAAA//////////8="/>
                  </a:ext>
                </a:extLst>
              </p:cNvSpPr>
              <p:nvPr/>
            </p:nvSpPr>
            <p:spPr>
              <a:xfrm>
                <a:off x="5294630" y="4890770"/>
                <a:ext cx="24765" cy="31115"/>
              </a:xfrm>
              <a:custGeom>
                <a:avLst/>
                <a:gdLst/>
                <a:ahLst/>
                <a:cxnLst/>
                <a:rect l="0" t="0" r="24765" b="31115"/>
                <a:pathLst>
                  <a:path w="24765" h="31115">
                    <a:moveTo>
                      <a:pt x="4370" y="24892"/>
                    </a:moveTo>
                    <a:cubicBezTo>
                      <a:pt x="0" y="17113"/>
                      <a:pt x="18937" y="3111"/>
                      <a:pt x="24765" y="0"/>
                    </a:cubicBezTo>
                    <a:cubicBezTo>
                      <a:pt x="21851" y="9334"/>
                      <a:pt x="11654" y="31115"/>
                      <a:pt x="4370" y="24892"/>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188" name="Rectangle 37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2HwAAjh4AAKgmAAC9IAAAAAAAACYAAAAIAAAA//////////8="/>
                </a:ext>
              </a:extLst>
            </p:cNvSpPr>
            <p:nvPr/>
          </p:nvSpPr>
          <p:spPr>
            <a:xfrm>
              <a:off x="5114290" y="4966970"/>
              <a:ext cx="1169670" cy="354965"/>
            </a:xfrm>
            <a:prstGeom prst="rect">
              <a:avLst/>
            </a:prstGeom>
            <a:noFill/>
            <a:ln>
              <a:noFill/>
            </a:ln>
            <a:effectLst/>
          </p:spPr>
          <p:txBody>
            <a:bodyPr vert="horz" wrap="square" lIns="0" tIns="0" rIns="0" bIns="0" numCol="1" spcCol="215900" anchor="t"/>
            <a:lstStyle/>
            <a:p>
              <a:pPr marL="0" marR="0" indent="0" algn="l" defTabSz="914400">
                <a:lnSpc>
                  <a:spcPct val="80000"/>
                </a:lnSpc>
                <a:spcBef>
                  <a:spcPts val="0"/>
                </a:spcBef>
                <a:spcAft>
                  <a:spcPts val="1000"/>
                </a:spcAft>
                <a:buNone/>
                <a:tabLst/>
                <a:defRPr lang="en-us"/>
              </a:pPr>
              <a:r>
                <a:rPr lang="en-us" sz="700">
                  <a:solidFill>
                    <a:srgbClr val="000000"/>
                  </a:solidFill>
                </a:rPr>
                <a:t>SCRAP IRON REPROCESSING and MARKET</a:t>
              </a:r>
              <a:endParaRPr lang="it-it">
                <a:latin typeface="Arial" pitchFamily="1" charset="0"/>
                <a:ea typeface="Calibri" pitchFamily="2" charset="0"/>
                <a:cs typeface="Arial" pitchFamily="1" charset="0"/>
              </a:endParaRPr>
            </a:p>
          </p:txBody>
        </p:sp>
        <p:sp>
          <p:nvSpPr>
            <p:cNvPr id="187" name="Rectangle 37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ULQAARRQAAHIvAADwFQAAAAAAACYAAAAIAAAA//////////8="/>
                </a:ext>
              </a:extLst>
            </p:cNvSpPr>
            <p:nvPr/>
          </p:nvSpPr>
          <p:spPr>
            <a:xfrm>
              <a:off x="7449820" y="3295015"/>
              <a:ext cx="262890"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68" name="Group 37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QtAABFFAAAey8AAPkVAAAAAAAAJgAAAAgAAAD/////AAAAAA=="/>
                </a:ext>
              </a:extLst>
            </p:cNvGrpSpPr>
            <p:nvPr/>
          </p:nvGrpSpPr>
          <p:grpSpPr>
            <a:xfrm>
              <a:off x="7449820" y="3295015"/>
              <a:ext cx="268605" cy="276860"/>
              <a:chOff x="7449820" y="3295015"/>
              <a:chExt cx="268605" cy="276860"/>
            </a:xfrm>
          </p:grpSpPr>
          <p:sp>
            <p:nvSpPr>
              <p:cNvPr id="186" name="Freeform 3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iLQAAVBQAAGwvAADrFQAAAAAAACYAAAAIAAAA//////////8="/>
                  </a:ext>
                </a:extLst>
              </p:cNvSpPr>
              <p:nvPr/>
            </p:nvSpPr>
            <p:spPr>
              <a:xfrm>
                <a:off x="7458710" y="3304540"/>
                <a:ext cx="250190" cy="258445"/>
              </a:xfrm>
              <a:custGeom>
                <a:avLst/>
                <a:gdLst/>
                <a:ahLst/>
                <a:cxnLst/>
                <a:rect l="0" t="0" r="250190" b="258445"/>
                <a:pathLst>
                  <a:path w="250190" h="258445">
                    <a:moveTo>
                      <a:pt x="53612" y="0"/>
                    </a:moveTo>
                    <a:lnTo>
                      <a:pt x="196578" y="0"/>
                    </a:lnTo>
                    <a:cubicBezTo>
                      <a:pt x="226362" y="0"/>
                      <a:pt x="250190" y="24613"/>
                      <a:pt x="250190" y="55381"/>
                    </a:cubicBezTo>
                    <a:lnTo>
                      <a:pt x="250190" y="203063"/>
                    </a:lnTo>
                    <a:cubicBezTo>
                      <a:pt x="250190" y="233831"/>
                      <a:pt x="226362" y="258445"/>
                      <a:pt x="196578" y="258445"/>
                    </a:cubicBezTo>
                    <a:lnTo>
                      <a:pt x="53612" y="258445"/>
                    </a:lnTo>
                    <a:cubicBezTo>
                      <a:pt x="23828" y="258445"/>
                      <a:pt x="0" y="233831"/>
                      <a:pt x="0" y="203063"/>
                    </a:cubicBezTo>
                    <a:lnTo>
                      <a:pt x="0" y="55381"/>
                    </a:lnTo>
                    <a:cubicBezTo>
                      <a:pt x="0" y="24613"/>
                      <a:pt x="23828" y="0"/>
                      <a:pt x="53612"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185" name="Freeform 3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I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AMLwAAvhQAAEAvAADbFAAAAAAAACYAAAAIAAAA//////////8="/>
                  </a:ext>
                </a:extLst>
              </p:cNvSpPr>
              <p:nvPr/>
            </p:nvSpPr>
            <p:spPr>
              <a:xfrm>
                <a:off x="7647940" y="3371850"/>
                <a:ext cx="33020" cy="18415"/>
              </a:xfrm>
              <a:custGeom>
                <a:avLst/>
                <a:gdLst/>
                <a:ahLst/>
                <a:cxnLst/>
                <a:rect l="0" t="0" r="33020" b="18415"/>
                <a:pathLst>
                  <a:path w="33020" h="18415">
                    <a:moveTo>
                      <a:pt x="16510" y="1534"/>
                    </a:moveTo>
                    <a:cubicBezTo>
                      <a:pt x="25515" y="3069"/>
                      <a:pt x="33020" y="7672"/>
                      <a:pt x="33020" y="12276"/>
                    </a:cubicBezTo>
                    <a:cubicBezTo>
                      <a:pt x="33020" y="15345"/>
                      <a:pt x="25515" y="18415"/>
                      <a:pt x="16510" y="16880"/>
                    </a:cubicBezTo>
                    <a:cubicBezTo>
                      <a:pt x="7505" y="15345"/>
                      <a:pt x="0" y="10742"/>
                      <a:pt x="0" y="6138"/>
                    </a:cubicBezTo>
                    <a:cubicBezTo>
                      <a:pt x="0" y="3069"/>
                      <a:pt x="7505" y="0"/>
                      <a:pt x="16510" y="1534"/>
                    </a:cubicBezTo>
                    <a:close/>
                  </a:path>
                </a:pathLst>
              </a:custGeom>
              <a:noFill/>
              <a:ln w="508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84" name="Freeform 3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I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KLwAAvhQAAEMvAADbFAAAAAAAACYAAAAIAAAA//////////8="/>
                  </a:ext>
                </a:extLst>
              </p:cNvSpPr>
              <p:nvPr/>
            </p:nvSpPr>
            <p:spPr>
              <a:xfrm>
                <a:off x="7646670" y="3371850"/>
                <a:ext cx="36195" cy="18415"/>
              </a:xfrm>
              <a:custGeom>
                <a:avLst/>
                <a:gdLst/>
                <a:ahLst/>
                <a:cxnLst/>
                <a:rect l="0" t="0" r="36195" b="18415"/>
                <a:pathLst>
                  <a:path w="36195" h="18415">
                    <a:moveTo>
                      <a:pt x="18097" y="0"/>
                    </a:moveTo>
                    <a:cubicBezTo>
                      <a:pt x="22621" y="1534"/>
                      <a:pt x="27146" y="3069"/>
                      <a:pt x="30162" y="4603"/>
                    </a:cubicBezTo>
                    <a:cubicBezTo>
                      <a:pt x="33178" y="6138"/>
                      <a:pt x="36195" y="9207"/>
                      <a:pt x="36195" y="12276"/>
                    </a:cubicBezTo>
                    <a:cubicBezTo>
                      <a:pt x="36195" y="15345"/>
                      <a:pt x="33178" y="16880"/>
                      <a:pt x="30162" y="18415"/>
                    </a:cubicBezTo>
                    <a:cubicBezTo>
                      <a:pt x="27146" y="18415"/>
                      <a:pt x="22621" y="18415"/>
                      <a:pt x="18097" y="18415"/>
                    </a:cubicBezTo>
                    <a:cubicBezTo>
                      <a:pt x="12065" y="16880"/>
                      <a:pt x="9048" y="15345"/>
                      <a:pt x="4524" y="13811"/>
                    </a:cubicBezTo>
                    <a:cubicBezTo>
                      <a:pt x="1508" y="12276"/>
                      <a:pt x="0" y="9207"/>
                      <a:pt x="0" y="6138"/>
                    </a:cubicBezTo>
                    <a:cubicBezTo>
                      <a:pt x="0" y="3069"/>
                      <a:pt x="1508" y="1534"/>
                      <a:pt x="4524" y="0"/>
                    </a:cubicBezTo>
                    <a:cubicBezTo>
                      <a:pt x="9048" y="0"/>
                      <a:pt x="12065" y="0"/>
                      <a:pt x="18097" y="0"/>
                    </a:cubicBezTo>
                    <a:close/>
                    <a:moveTo>
                      <a:pt x="18097" y="3069"/>
                    </a:moveTo>
                    <a:cubicBezTo>
                      <a:pt x="13573" y="3069"/>
                      <a:pt x="9048" y="3069"/>
                      <a:pt x="6032" y="4603"/>
                    </a:cubicBezTo>
                    <a:cubicBezTo>
                      <a:pt x="4524" y="4603"/>
                      <a:pt x="3016" y="6138"/>
                      <a:pt x="3016" y="6138"/>
                    </a:cubicBezTo>
                    <a:cubicBezTo>
                      <a:pt x="3016" y="7672"/>
                      <a:pt x="4524" y="9207"/>
                      <a:pt x="6032" y="10742"/>
                    </a:cubicBezTo>
                    <a:cubicBezTo>
                      <a:pt x="9048" y="12276"/>
                      <a:pt x="13573" y="13811"/>
                      <a:pt x="18097" y="13811"/>
                    </a:cubicBezTo>
                    <a:cubicBezTo>
                      <a:pt x="21113" y="15345"/>
                      <a:pt x="25638" y="15345"/>
                      <a:pt x="28654" y="13811"/>
                    </a:cubicBezTo>
                    <a:cubicBezTo>
                      <a:pt x="30162" y="13811"/>
                      <a:pt x="31670" y="12276"/>
                      <a:pt x="31670" y="10742"/>
                    </a:cubicBezTo>
                    <a:cubicBezTo>
                      <a:pt x="31670" y="10742"/>
                      <a:pt x="30162" y="9207"/>
                      <a:pt x="28654" y="7672"/>
                    </a:cubicBezTo>
                    <a:cubicBezTo>
                      <a:pt x="25638" y="6138"/>
                      <a:pt x="21113" y="4603"/>
                      <a:pt x="18097" y="3069"/>
                    </a:cubicBezTo>
                    <a:close/>
                  </a:path>
                </a:pathLst>
              </a:custGeom>
              <a:noFill/>
              <a:ln w="508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83" name="Freeform 3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KLwAAvhQAAEMvAADbFAAAAAAAACYAAAAIAAAA//////////8="/>
                  </a:ext>
                </a:extLst>
              </p:cNvSpPr>
              <p:nvPr/>
            </p:nvSpPr>
            <p:spPr>
              <a:xfrm>
                <a:off x="7646670" y="3371850"/>
                <a:ext cx="36195" cy="18415"/>
              </a:xfrm>
              <a:custGeom>
                <a:avLst/>
                <a:gdLst/>
                <a:ahLst/>
                <a:cxnLst/>
                <a:rect l="0" t="0" r="36195" b="18415"/>
                <a:pathLst>
                  <a:path w="36195" h="18415">
                    <a:moveTo>
                      <a:pt x="18097" y="0"/>
                    </a:moveTo>
                    <a:cubicBezTo>
                      <a:pt x="22621" y="1534"/>
                      <a:pt x="27146" y="3069"/>
                      <a:pt x="30162" y="4603"/>
                    </a:cubicBezTo>
                    <a:cubicBezTo>
                      <a:pt x="33178" y="6138"/>
                      <a:pt x="36195" y="9207"/>
                      <a:pt x="36195" y="12276"/>
                    </a:cubicBezTo>
                    <a:cubicBezTo>
                      <a:pt x="36195" y="15345"/>
                      <a:pt x="33178" y="16880"/>
                      <a:pt x="30162" y="18415"/>
                    </a:cubicBezTo>
                    <a:cubicBezTo>
                      <a:pt x="27146" y="18415"/>
                      <a:pt x="22621" y="18415"/>
                      <a:pt x="18097" y="18415"/>
                    </a:cubicBezTo>
                    <a:cubicBezTo>
                      <a:pt x="12065" y="16880"/>
                      <a:pt x="9048" y="15345"/>
                      <a:pt x="4524" y="13811"/>
                    </a:cubicBezTo>
                    <a:cubicBezTo>
                      <a:pt x="1508" y="12276"/>
                      <a:pt x="0" y="9207"/>
                      <a:pt x="0" y="6138"/>
                    </a:cubicBezTo>
                    <a:cubicBezTo>
                      <a:pt x="0" y="3069"/>
                      <a:pt x="1508" y="1534"/>
                      <a:pt x="4524" y="0"/>
                    </a:cubicBezTo>
                    <a:cubicBezTo>
                      <a:pt x="9048" y="0"/>
                      <a:pt x="12065" y="0"/>
                      <a:pt x="18097" y="0"/>
                    </a:cubicBezTo>
                    <a:close/>
                    <a:moveTo>
                      <a:pt x="18097" y="3069"/>
                    </a:moveTo>
                    <a:cubicBezTo>
                      <a:pt x="13573" y="3069"/>
                      <a:pt x="9048" y="3069"/>
                      <a:pt x="6032" y="4603"/>
                    </a:cubicBezTo>
                    <a:cubicBezTo>
                      <a:pt x="4524" y="4603"/>
                      <a:pt x="3016" y="6138"/>
                      <a:pt x="3016" y="6138"/>
                    </a:cubicBezTo>
                    <a:cubicBezTo>
                      <a:pt x="3016" y="7672"/>
                      <a:pt x="4524" y="9207"/>
                      <a:pt x="6032" y="10742"/>
                    </a:cubicBezTo>
                    <a:cubicBezTo>
                      <a:pt x="9048" y="12276"/>
                      <a:pt x="13573" y="13811"/>
                      <a:pt x="18097" y="13811"/>
                    </a:cubicBezTo>
                    <a:cubicBezTo>
                      <a:pt x="21113" y="15345"/>
                      <a:pt x="25638" y="15345"/>
                      <a:pt x="28654" y="13811"/>
                    </a:cubicBezTo>
                    <a:cubicBezTo>
                      <a:pt x="30162" y="13811"/>
                      <a:pt x="31670" y="12276"/>
                      <a:pt x="31670" y="10742"/>
                    </a:cubicBezTo>
                    <a:cubicBezTo>
                      <a:pt x="31670" y="10742"/>
                      <a:pt x="30162" y="9207"/>
                      <a:pt x="28654" y="7672"/>
                    </a:cubicBezTo>
                    <a:cubicBezTo>
                      <a:pt x="25638" y="6138"/>
                      <a:pt x="21113" y="4603"/>
                      <a:pt x="18097" y="3069"/>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82" name="Freeform 3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LQAARRQAAHsvAAD5FQAAAAAAACYAAAAIAAAA//////////8="/>
                  </a:ext>
                </a:extLst>
              </p:cNvSpPr>
              <p:nvPr/>
            </p:nvSpPr>
            <p:spPr>
              <a:xfrm>
                <a:off x="7449820" y="3295015"/>
                <a:ext cx="268605" cy="276860"/>
              </a:xfrm>
              <a:custGeom>
                <a:avLst/>
                <a:gdLst/>
                <a:ahLst/>
                <a:cxnLst/>
                <a:rect l="0" t="0" r="268605" b="276860"/>
                <a:pathLst>
                  <a:path w="268605" h="276860">
                    <a:moveTo>
                      <a:pt x="205930" y="0"/>
                    </a:moveTo>
                    <a:lnTo>
                      <a:pt x="62674" y="0"/>
                    </a:lnTo>
                    <a:cubicBezTo>
                      <a:pt x="28352" y="0"/>
                      <a:pt x="0" y="29224"/>
                      <a:pt x="0" y="64601"/>
                    </a:cubicBezTo>
                    <a:lnTo>
                      <a:pt x="0" y="212259"/>
                    </a:lnTo>
                    <a:cubicBezTo>
                      <a:pt x="0" y="247636"/>
                      <a:pt x="28352" y="275322"/>
                      <a:pt x="62674" y="276860"/>
                    </a:cubicBezTo>
                    <a:lnTo>
                      <a:pt x="205930" y="276860"/>
                    </a:lnTo>
                    <a:cubicBezTo>
                      <a:pt x="240252" y="275322"/>
                      <a:pt x="267112" y="247636"/>
                      <a:pt x="268605" y="212259"/>
                    </a:cubicBezTo>
                    <a:lnTo>
                      <a:pt x="268605" y="64601"/>
                    </a:lnTo>
                    <a:cubicBezTo>
                      <a:pt x="267112" y="29224"/>
                      <a:pt x="240252" y="0"/>
                      <a:pt x="205930" y="0"/>
                    </a:cubicBezTo>
                    <a:close/>
                    <a:moveTo>
                      <a:pt x="62674" y="18457"/>
                    </a:moveTo>
                    <a:lnTo>
                      <a:pt x="205930" y="18457"/>
                    </a:lnTo>
                    <a:cubicBezTo>
                      <a:pt x="229806" y="18457"/>
                      <a:pt x="250698" y="38453"/>
                      <a:pt x="250698" y="64601"/>
                    </a:cubicBezTo>
                    <a:lnTo>
                      <a:pt x="250698" y="212259"/>
                    </a:lnTo>
                    <a:cubicBezTo>
                      <a:pt x="250698" y="236869"/>
                      <a:pt x="229806" y="258403"/>
                      <a:pt x="205930" y="258403"/>
                    </a:cubicBezTo>
                    <a:lnTo>
                      <a:pt x="62674" y="258403"/>
                    </a:lnTo>
                    <a:cubicBezTo>
                      <a:pt x="37306" y="258403"/>
                      <a:pt x="17907" y="236869"/>
                      <a:pt x="17907" y="212259"/>
                    </a:cubicBezTo>
                    <a:lnTo>
                      <a:pt x="17907" y="64601"/>
                    </a:lnTo>
                    <a:cubicBezTo>
                      <a:pt x="17907" y="38453"/>
                      <a:pt x="37306" y="18457"/>
                      <a:pt x="62674" y="18457"/>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81" name="Freeform 3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MLgAAbBQAABYvAADXFQAAAAAAACYAAAAIAAAA//////////8="/>
                  </a:ext>
                </a:extLst>
              </p:cNvSpPr>
              <p:nvPr/>
            </p:nvSpPr>
            <p:spPr>
              <a:xfrm>
                <a:off x="7485380" y="3319780"/>
                <a:ext cx="168910" cy="230505"/>
              </a:xfrm>
              <a:custGeom>
                <a:avLst/>
                <a:gdLst/>
                <a:ahLst/>
                <a:cxnLst/>
                <a:rect l="0" t="0" r="168910" b="230505"/>
                <a:pathLst>
                  <a:path w="168910" h="230505">
                    <a:moveTo>
                      <a:pt x="59791" y="0"/>
                    </a:moveTo>
                    <a:lnTo>
                      <a:pt x="1495" y="102958"/>
                    </a:lnTo>
                    <a:lnTo>
                      <a:pt x="0" y="127546"/>
                    </a:lnTo>
                    <a:lnTo>
                      <a:pt x="77728" y="230505"/>
                    </a:lnTo>
                    <a:lnTo>
                      <a:pt x="168910" y="149059"/>
                    </a:lnTo>
                    <a:lnTo>
                      <a:pt x="139014" y="115252"/>
                    </a:lnTo>
                    <a:lnTo>
                      <a:pt x="130046" y="106032"/>
                    </a:lnTo>
                    <a:lnTo>
                      <a:pt x="139014" y="92202"/>
                    </a:lnTo>
                    <a:lnTo>
                      <a:pt x="156952" y="70688"/>
                    </a:lnTo>
                    <a:lnTo>
                      <a:pt x="59791"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80" name="Freeform 3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LgAAahQAABgvAADaFQAAAAAAACYAAAAIAAAA//////////8="/>
                  </a:ext>
                </a:extLst>
              </p:cNvSpPr>
              <p:nvPr/>
            </p:nvSpPr>
            <p:spPr>
              <a:xfrm>
                <a:off x="7482840" y="3318510"/>
                <a:ext cx="172720" cy="233680"/>
              </a:xfrm>
              <a:custGeom>
                <a:avLst/>
                <a:gdLst/>
                <a:ahLst/>
                <a:cxnLst/>
                <a:rect l="0" t="0" r="172720" b="233680"/>
                <a:pathLst>
                  <a:path w="172720" h="233680">
                    <a:moveTo>
                      <a:pt x="64026" y="1537"/>
                    </a:moveTo>
                    <a:lnTo>
                      <a:pt x="5956" y="106078"/>
                    </a:lnTo>
                    <a:lnTo>
                      <a:pt x="1489" y="104541"/>
                    </a:lnTo>
                    <a:lnTo>
                      <a:pt x="61048" y="0"/>
                    </a:lnTo>
                    <a:lnTo>
                      <a:pt x="64026" y="1537"/>
                    </a:lnTo>
                    <a:close/>
                    <a:moveTo>
                      <a:pt x="1489" y="104541"/>
                    </a:moveTo>
                    <a:lnTo>
                      <a:pt x="4467" y="104541"/>
                    </a:lnTo>
                    <a:lnTo>
                      <a:pt x="1489" y="104541"/>
                    </a:lnTo>
                    <a:close/>
                    <a:moveTo>
                      <a:pt x="5956" y="104541"/>
                    </a:moveTo>
                    <a:lnTo>
                      <a:pt x="4467" y="129139"/>
                    </a:lnTo>
                    <a:lnTo>
                      <a:pt x="0" y="129139"/>
                    </a:lnTo>
                    <a:lnTo>
                      <a:pt x="1489" y="104541"/>
                    </a:lnTo>
                    <a:lnTo>
                      <a:pt x="5956" y="104541"/>
                    </a:lnTo>
                    <a:close/>
                    <a:moveTo>
                      <a:pt x="1489" y="130676"/>
                    </a:moveTo>
                    <a:lnTo>
                      <a:pt x="0" y="129139"/>
                    </a:lnTo>
                    <a:lnTo>
                      <a:pt x="2978" y="129139"/>
                    </a:lnTo>
                    <a:lnTo>
                      <a:pt x="1489" y="130676"/>
                    </a:lnTo>
                    <a:close/>
                    <a:moveTo>
                      <a:pt x="4467" y="127602"/>
                    </a:moveTo>
                    <a:lnTo>
                      <a:pt x="81893" y="230605"/>
                    </a:lnTo>
                    <a:lnTo>
                      <a:pt x="78915" y="232143"/>
                    </a:lnTo>
                    <a:lnTo>
                      <a:pt x="1489" y="130676"/>
                    </a:lnTo>
                    <a:lnTo>
                      <a:pt x="4467" y="127602"/>
                    </a:lnTo>
                    <a:close/>
                    <a:moveTo>
                      <a:pt x="81893" y="233680"/>
                    </a:moveTo>
                    <a:lnTo>
                      <a:pt x="78915" y="232143"/>
                    </a:lnTo>
                    <a:lnTo>
                      <a:pt x="80404" y="232143"/>
                    </a:lnTo>
                    <a:lnTo>
                      <a:pt x="81893" y="233680"/>
                    </a:lnTo>
                    <a:close/>
                    <a:moveTo>
                      <a:pt x="78915" y="230605"/>
                    </a:moveTo>
                    <a:lnTo>
                      <a:pt x="169742" y="149125"/>
                    </a:lnTo>
                    <a:lnTo>
                      <a:pt x="172720" y="152199"/>
                    </a:lnTo>
                    <a:lnTo>
                      <a:pt x="81893" y="233680"/>
                    </a:lnTo>
                    <a:lnTo>
                      <a:pt x="78915" y="230605"/>
                    </a:lnTo>
                    <a:close/>
                    <a:moveTo>
                      <a:pt x="172720" y="149125"/>
                    </a:moveTo>
                    <a:lnTo>
                      <a:pt x="172720" y="152199"/>
                    </a:lnTo>
                    <a:lnTo>
                      <a:pt x="171231" y="150662"/>
                    </a:lnTo>
                    <a:lnTo>
                      <a:pt x="172720" y="149125"/>
                    </a:lnTo>
                    <a:close/>
                    <a:moveTo>
                      <a:pt x="169742" y="152199"/>
                    </a:moveTo>
                    <a:lnTo>
                      <a:pt x="139963" y="118377"/>
                    </a:lnTo>
                    <a:lnTo>
                      <a:pt x="142941" y="115303"/>
                    </a:lnTo>
                    <a:lnTo>
                      <a:pt x="172720" y="149125"/>
                    </a:lnTo>
                    <a:lnTo>
                      <a:pt x="169742" y="152199"/>
                    </a:lnTo>
                    <a:close/>
                    <a:moveTo>
                      <a:pt x="142941" y="115303"/>
                    </a:moveTo>
                    <a:lnTo>
                      <a:pt x="141452" y="116840"/>
                    </a:lnTo>
                    <a:lnTo>
                      <a:pt x="142941" y="115303"/>
                    </a:lnTo>
                    <a:close/>
                    <a:moveTo>
                      <a:pt x="139963" y="118377"/>
                    </a:moveTo>
                    <a:lnTo>
                      <a:pt x="131029" y="109153"/>
                    </a:lnTo>
                    <a:lnTo>
                      <a:pt x="134007" y="106078"/>
                    </a:lnTo>
                    <a:lnTo>
                      <a:pt x="142941" y="115303"/>
                    </a:lnTo>
                    <a:lnTo>
                      <a:pt x="139963" y="118377"/>
                    </a:lnTo>
                    <a:close/>
                    <a:moveTo>
                      <a:pt x="131029" y="109153"/>
                    </a:moveTo>
                    <a:lnTo>
                      <a:pt x="131029" y="106078"/>
                    </a:lnTo>
                    <a:lnTo>
                      <a:pt x="132518" y="107616"/>
                    </a:lnTo>
                    <a:lnTo>
                      <a:pt x="131029" y="109153"/>
                    </a:lnTo>
                    <a:close/>
                    <a:moveTo>
                      <a:pt x="131029" y="106078"/>
                    </a:moveTo>
                    <a:lnTo>
                      <a:pt x="139963" y="92242"/>
                    </a:lnTo>
                    <a:lnTo>
                      <a:pt x="142941" y="93779"/>
                    </a:lnTo>
                    <a:lnTo>
                      <a:pt x="134007" y="107616"/>
                    </a:lnTo>
                    <a:lnTo>
                      <a:pt x="131029" y="106078"/>
                    </a:lnTo>
                    <a:close/>
                    <a:moveTo>
                      <a:pt x="139963" y="92242"/>
                    </a:moveTo>
                    <a:lnTo>
                      <a:pt x="141452" y="93779"/>
                    </a:lnTo>
                    <a:lnTo>
                      <a:pt x="139963" y="92242"/>
                    </a:lnTo>
                    <a:close/>
                    <a:moveTo>
                      <a:pt x="139963" y="92242"/>
                    </a:moveTo>
                    <a:lnTo>
                      <a:pt x="156341" y="70719"/>
                    </a:lnTo>
                    <a:lnTo>
                      <a:pt x="160808" y="73794"/>
                    </a:lnTo>
                    <a:lnTo>
                      <a:pt x="142941" y="93779"/>
                    </a:lnTo>
                    <a:lnTo>
                      <a:pt x="139963" y="92242"/>
                    </a:lnTo>
                    <a:close/>
                    <a:moveTo>
                      <a:pt x="159319" y="70719"/>
                    </a:moveTo>
                    <a:lnTo>
                      <a:pt x="160808" y="73794"/>
                    </a:lnTo>
                    <a:lnTo>
                      <a:pt x="159319" y="72256"/>
                    </a:lnTo>
                    <a:lnTo>
                      <a:pt x="159319" y="70719"/>
                    </a:lnTo>
                    <a:close/>
                    <a:moveTo>
                      <a:pt x="157830" y="73794"/>
                    </a:moveTo>
                    <a:lnTo>
                      <a:pt x="61048" y="3075"/>
                    </a:lnTo>
                    <a:lnTo>
                      <a:pt x="64026" y="0"/>
                    </a:lnTo>
                    <a:lnTo>
                      <a:pt x="159319" y="70719"/>
                    </a:lnTo>
                    <a:lnTo>
                      <a:pt x="157830" y="73794"/>
                    </a:lnTo>
                    <a:close/>
                    <a:moveTo>
                      <a:pt x="61048" y="0"/>
                    </a:moveTo>
                    <a:lnTo>
                      <a:pt x="64026" y="0"/>
                    </a:lnTo>
                    <a:lnTo>
                      <a:pt x="62537" y="1537"/>
                    </a:lnTo>
                    <a:lnTo>
                      <a:pt x="61048"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9" name="Freeform 3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9LgAATRUAAB8vAADfFQAAAAAAACYAAAAIAAAA//////////8="/>
                  </a:ext>
                </a:extLst>
              </p:cNvSpPr>
              <p:nvPr/>
            </p:nvSpPr>
            <p:spPr>
              <a:xfrm>
                <a:off x="7557135" y="3462655"/>
                <a:ext cx="102870" cy="92710"/>
              </a:xfrm>
              <a:custGeom>
                <a:avLst/>
                <a:gdLst/>
                <a:ahLst/>
                <a:cxnLst/>
                <a:rect l="0" t="0" r="102870" b="92710"/>
                <a:pathLst>
                  <a:path w="102870" h="92710">
                    <a:moveTo>
                      <a:pt x="40253" y="35539"/>
                    </a:moveTo>
                    <a:cubicBezTo>
                      <a:pt x="65598" y="12361"/>
                      <a:pt x="90943" y="0"/>
                      <a:pt x="96907" y="6181"/>
                    </a:cubicBezTo>
                    <a:cubicBezTo>
                      <a:pt x="102870" y="12361"/>
                      <a:pt x="86470" y="35539"/>
                      <a:pt x="61126" y="57171"/>
                    </a:cubicBezTo>
                    <a:cubicBezTo>
                      <a:pt x="37272" y="80349"/>
                      <a:pt x="11927" y="92710"/>
                      <a:pt x="5963" y="86529"/>
                    </a:cubicBezTo>
                    <a:cubicBezTo>
                      <a:pt x="0" y="80349"/>
                      <a:pt x="16400" y="57171"/>
                      <a:pt x="40253" y="35539"/>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78" name="Freeform 3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gAATRUAABwvAADfFQAAAAAAACYAAAAIAAAA//////////8="/>
                  </a:ext>
                </a:extLst>
              </p:cNvSpPr>
              <p:nvPr/>
            </p:nvSpPr>
            <p:spPr>
              <a:xfrm>
                <a:off x="7558405" y="3462655"/>
                <a:ext cx="99695" cy="92710"/>
              </a:xfrm>
              <a:custGeom>
                <a:avLst/>
                <a:gdLst/>
                <a:ahLst/>
                <a:cxnLst/>
                <a:rect l="0" t="0" r="99695" b="92710"/>
                <a:pathLst>
                  <a:path w="99695" h="92710">
                    <a:moveTo>
                      <a:pt x="37199" y="33994"/>
                    </a:moveTo>
                    <a:lnTo>
                      <a:pt x="40175" y="37084"/>
                    </a:lnTo>
                    <a:lnTo>
                      <a:pt x="37199" y="33994"/>
                    </a:lnTo>
                    <a:close/>
                    <a:moveTo>
                      <a:pt x="37199" y="33994"/>
                    </a:moveTo>
                    <a:cubicBezTo>
                      <a:pt x="41663" y="30903"/>
                      <a:pt x="44639" y="27813"/>
                      <a:pt x="49103" y="24723"/>
                    </a:cubicBezTo>
                    <a:lnTo>
                      <a:pt x="50591" y="27813"/>
                    </a:lnTo>
                    <a:cubicBezTo>
                      <a:pt x="47615" y="30903"/>
                      <a:pt x="44639" y="33994"/>
                      <a:pt x="40175" y="37084"/>
                    </a:cubicBezTo>
                    <a:lnTo>
                      <a:pt x="37199" y="33994"/>
                    </a:lnTo>
                    <a:close/>
                    <a:moveTo>
                      <a:pt x="49103" y="24723"/>
                    </a:moveTo>
                    <a:cubicBezTo>
                      <a:pt x="52079" y="21632"/>
                      <a:pt x="55055" y="20087"/>
                      <a:pt x="58031" y="16997"/>
                    </a:cubicBezTo>
                    <a:lnTo>
                      <a:pt x="61007" y="20087"/>
                    </a:lnTo>
                    <a:cubicBezTo>
                      <a:pt x="58031" y="23178"/>
                      <a:pt x="53567" y="24723"/>
                      <a:pt x="50591" y="27813"/>
                    </a:cubicBezTo>
                    <a:lnTo>
                      <a:pt x="49103" y="24723"/>
                    </a:lnTo>
                    <a:close/>
                    <a:moveTo>
                      <a:pt x="58031" y="16997"/>
                    </a:moveTo>
                    <a:cubicBezTo>
                      <a:pt x="75887" y="4636"/>
                      <a:pt x="90767" y="0"/>
                      <a:pt x="96719" y="4636"/>
                    </a:cubicBezTo>
                    <a:lnTo>
                      <a:pt x="93743" y="7726"/>
                    </a:lnTo>
                    <a:cubicBezTo>
                      <a:pt x="90767" y="4636"/>
                      <a:pt x="77375" y="9271"/>
                      <a:pt x="61007" y="20087"/>
                    </a:cubicBezTo>
                    <a:lnTo>
                      <a:pt x="58031" y="16997"/>
                    </a:lnTo>
                    <a:close/>
                    <a:moveTo>
                      <a:pt x="96719" y="4636"/>
                    </a:moveTo>
                    <a:cubicBezTo>
                      <a:pt x="96719" y="4636"/>
                      <a:pt x="96719" y="4636"/>
                      <a:pt x="96719" y="6181"/>
                    </a:cubicBezTo>
                    <a:lnTo>
                      <a:pt x="93743" y="7726"/>
                    </a:lnTo>
                    <a:cubicBezTo>
                      <a:pt x="93743" y="7726"/>
                      <a:pt x="93743" y="7726"/>
                      <a:pt x="93743" y="7726"/>
                    </a:cubicBezTo>
                    <a:lnTo>
                      <a:pt x="96719" y="4636"/>
                    </a:lnTo>
                    <a:close/>
                    <a:moveTo>
                      <a:pt x="96719" y="6181"/>
                    </a:moveTo>
                    <a:cubicBezTo>
                      <a:pt x="99695" y="9271"/>
                      <a:pt x="98207" y="15452"/>
                      <a:pt x="93743" y="23178"/>
                    </a:cubicBezTo>
                    <a:lnTo>
                      <a:pt x="89279" y="21632"/>
                    </a:lnTo>
                    <a:cubicBezTo>
                      <a:pt x="93743" y="15452"/>
                      <a:pt x="95231" y="10816"/>
                      <a:pt x="93743" y="7726"/>
                    </a:cubicBezTo>
                    <a:lnTo>
                      <a:pt x="96719" y="6181"/>
                    </a:lnTo>
                    <a:close/>
                    <a:moveTo>
                      <a:pt x="93743" y="23178"/>
                    </a:moveTo>
                    <a:cubicBezTo>
                      <a:pt x="87791" y="30903"/>
                      <a:pt x="80351" y="40174"/>
                      <a:pt x="71423" y="49445"/>
                    </a:cubicBezTo>
                    <a:lnTo>
                      <a:pt x="68447" y="47900"/>
                    </a:lnTo>
                    <a:cubicBezTo>
                      <a:pt x="77375" y="38629"/>
                      <a:pt x="84815" y="29358"/>
                      <a:pt x="89279" y="21632"/>
                    </a:cubicBezTo>
                    <a:lnTo>
                      <a:pt x="93743" y="23178"/>
                    </a:lnTo>
                    <a:close/>
                    <a:moveTo>
                      <a:pt x="71423" y="49445"/>
                    </a:moveTo>
                    <a:cubicBezTo>
                      <a:pt x="68447" y="52536"/>
                      <a:pt x="65471" y="55626"/>
                      <a:pt x="61007" y="58716"/>
                    </a:cubicBezTo>
                    <a:lnTo>
                      <a:pt x="59519" y="55626"/>
                    </a:lnTo>
                    <a:cubicBezTo>
                      <a:pt x="62495" y="52536"/>
                      <a:pt x="65471" y="49445"/>
                      <a:pt x="68447" y="47900"/>
                    </a:cubicBezTo>
                    <a:lnTo>
                      <a:pt x="71423" y="49445"/>
                    </a:lnTo>
                    <a:close/>
                    <a:moveTo>
                      <a:pt x="61007" y="58716"/>
                    </a:moveTo>
                    <a:lnTo>
                      <a:pt x="61007" y="60262"/>
                    </a:lnTo>
                    <a:lnTo>
                      <a:pt x="59519" y="55626"/>
                    </a:lnTo>
                    <a:lnTo>
                      <a:pt x="61007" y="58716"/>
                    </a:lnTo>
                    <a:close/>
                    <a:moveTo>
                      <a:pt x="61007" y="60262"/>
                    </a:moveTo>
                    <a:cubicBezTo>
                      <a:pt x="58031" y="61807"/>
                      <a:pt x="55055" y="64897"/>
                      <a:pt x="50591" y="67987"/>
                    </a:cubicBezTo>
                    <a:lnTo>
                      <a:pt x="49103" y="64897"/>
                    </a:lnTo>
                    <a:cubicBezTo>
                      <a:pt x="52079" y="61807"/>
                      <a:pt x="55055" y="58716"/>
                      <a:pt x="59519" y="55626"/>
                    </a:cubicBezTo>
                    <a:lnTo>
                      <a:pt x="61007" y="60262"/>
                    </a:lnTo>
                    <a:close/>
                    <a:moveTo>
                      <a:pt x="50591" y="67987"/>
                    </a:moveTo>
                    <a:cubicBezTo>
                      <a:pt x="47615" y="71078"/>
                      <a:pt x="44639" y="74168"/>
                      <a:pt x="40175" y="75713"/>
                    </a:cubicBezTo>
                    <a:lnTo>
                      <a:pt x="38687" y="72623"/>
                    </a:lnTo>
                    <a:cubicBezTo>
                      <a:pt x="41663" y="69533"/>
                      <a:pt x="44639" y="67987"/>
                      <a:pt x="49103" y="64897"/>
                    </a:cubicBezTo>
                    <a:lnTo>
                      <a:pt x="50591" y="67987"/>
                    </a:lnTo>
                    <a:close/>
                    <a:moveTo>
                      <a:pt x="40175" y="75713"/>
                    </a:moveTo>
                    <a:cubicBezTo>
                      <a:pt x="23807" y="88075"/>
                      <a:pt x="7439" y="92710"/>
                      <a:pt x="2975" y="88075"/>
                    </a:cubicBezTo>
                    <a:lnTo>
                      <a:pt x="5951" y="84984"/>
                    </a:lnTo>
                    <a:cubicBezTo>
                      <a:pt x="8927" y="88075"/>
                      <a:pt x="22319" y="83439"/>
                      <a:pt x="38687" y="72623"/>
                    </a:cubicBezTo>
                    <a:lnTo>
                      <a:pt x="40175" y="75713"/>
                    </a:lnTo>
                    <a:close/>
                    <a:moveTo>
                      <a:pt x="2975" y="88075"/>
                    </a:moveTo>
                    <a:cubicBezTo>
                      <a:pt x="2975" y="88075"/>
                      <a:pt x="2975" y="88075"/>
                      <a:pt x="2975" y="88075"/>
                    </a:cubicBezTo>
                    <a:lnTo>
                      <a:pt x="5951" y="84984"/>
                    </a:lnTo>
                    <a:cubicBezTo>
                      <a:pt x="5951" y="84984"/>
                      <a:pt x="5951" y="84984"/>
                      <a:pt x="5951" y="84984"/>
                    </a:cubicBezTo>
                    <a:lnTo>
                      <a:pt x="2975" y="88075"/>
                    </a:lnTo>
                    <a:close/>
                    <a:moveTo>
                      <a:pt x="2975" y="88075"/>
                    </a:moveTo>
                    <a:cubicBezTo>
                      <a:pt x="0" y="83439"/>
                      <a:pt x="1487" y="77258"/>
                      <a:pt x="5951" y="69533"/>
                    </a:cubicBezTo>
                    <a:lnTo>
                      <a:pt x="10415" y="71078"/>
                    </a:lnTo>
                    <a:cubicBezTo>
                      <a:pt x="5951" y="77258"/>
                      <a:pt x="4463" y="83439"/>
                      <a:pt x="5951" y="84984"/>
                    </a:cubicBezTo>
                    <a:lnTo>
                      <a:pt x="2975" y="88075"/>
                    </a:lnTo>
                    <a:close/>
                    <a:moveTo>
                      <a:pt x="5951" y="69533"/>
                    </a:moveTo>
                    <a:cubicBezTo>
                      <a:pt x="10415" y="61807"/>
                      <a:pt x="17855" y="52536"/>
                      <a:pt x="28271" y="43265"/>
                    </a:cubicBezTo>
                    <a:lnTo>
                      <a:pt x="31247" y="46355"/>
                    </a:lnTo>
                    <a:cubicBezTo>
                      <a:pt x="20831" y="55626"/>
                      <a:pt x="13391" y="63352"/>
                      <a:pt x="10415" y="71078"/>
                    </a:cubicBezTo>
                    <a:lnTo>
                      <a:pt x="5951" y="69533"/>
                    </a:lnTo>
                    <a:close/>
                    <a:moveTo>
                      <a:pt x="28271" y="43265"/>
                    </a:moveTo>
                    <a:cubicBezTo>
                      <a:pt x="31247" y="40174"/>
                      <a:pt x="34223" y="37084"/>
                      <a:pt x="37199" y="33994"/>
                    </a:cubicBezTo>
                    <a:lnTo>
                      <a:pt x="40175" y="37084"/>
                    </a:lnTo>
                    <a:cubicBezTo>
                      <a:pt x="37199" y="40174"/>
                      <a:pt x="34223" y="43265"/>
                      <a:pt x="31247" y="46355"/>
                    </a:cubicBezTo>
                    <a:lnTo>
                      <a:pt x="28271" y="4326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7" name="Freeform 3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Q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jLgAAYhQAAAovAADnFAAAAAAAACYAAAAIAAAA//////////8="/>
                  </a:ext>
                </a:extLst>
              </p:cNvSpPr>
              <p:nvPr/>
            </p:nvSpPr>
            <p:spPr>
              <a:xfrm>
                <a:off x="7540625" y="3313430"/>
                <a:ext cx="106045" cy="84455"/>
              </a:xfrm>
              <a:custGeom>
                <a:avLst/>
                <a:gdLst/>
                <a:ahLst/>
                <a:cxnLst/>
                <a:rect l="0" t="0" r="106045" b="84455"/>
                <a:pathLst>
                  <a:path w="106045" h="84455">
                    <a:moveTo>
                      <a:pt x="61237" y="27639"/>
                    </a:moveTo>
                    <a:cubicBezTo>
                      <a:pt x="88121" y="47601"/>
                      <a:pt x="106045" y="69099"/>
                      <a:pt x="101564" y="76777"/>
                    </a:cubicBezTo>
                    <a:cubicBezTo>
                      <a:pt x="97083" y="84455"/>
                      <a:pt x="71692" y="73706"/>
                      <a:pt x="44807" y="55279"/>
                    </a:cubicBezTo>
                    <a:cubicBezTo>
                      <a:pt x="17923" y="35317"/>
                      <a:pt x="0" y="13819"/>
                      <a:pt x="4480" y="6142"/>
                    </a:cubicBezTo>
                    <a:cubicBezTo>
                      <a:pt x="8961" y="0"/>
                      <a:pt x="34352" y="9213"/>
                      <a:pt x="61237" y="27639"/>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76" name="Freeform 3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k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hLgAAZRQAAAwvAADjFAAAAAAAACYAAAAIAAAA//////////8="/>
                  </a:ext>
                </a:extLst>
              </p:cNvSpPr>
              <p:nvPr/>
            </p:nvSpPr>
            <p:spPr>
              <a:xfrm>
                <a:off x="7539355" y="3315335"/>
                <a:ext cx="108585" cy="80010"/>
              </a:xfrm>
              <a:custGeom>
                <a:avLst/>
                <a:gdLst/>
                <a:ahLst/>
                <a:cxnLst/>
                <a:rect l="0" t="0" r="108585" b="80010"/>
                <a:pathLst>
                  <a:path w="108585" h="80010">
                    <a:moveTo>
                      <a:pt x="62473" y="24618"/>
                    </a:moveTo>
                    <a:lnTo>
                      <a:pt x="60986" y="29234"/>
                    </a:lnTo>
                    <a:lnTo>
                      <a:pt x="62473" y="24618"/>
                    </a:lnTo>
                    <a:close/>
                    <a:moveTo>
                      <a:pt x="60986" y="29234"/>
                    </a:moveTo>
                    <a:lnTo>
                      <a:pt x="62473" y="26157"/>
                    </a:lnTo>
                    <a:lnTo>
                      <a:pt x="60986" y="29234"/>
                    </a:lnTo>
                    <a:close/>
                    <a:moveTo>
                      <a:pt x="62473" y="24618"/>
                    </a:moveTo>
                    <a:cubicBezTo>
                      <a:pt x="66935" y="27696"/>
                      <a:pt x="69910" y="30773"/>
                      <a:pt x="74373" y="33850"/>
                    </a:cubicBezTo>
                    <a:lnTo>
                      <a:pt x="71398" y="36928"/>
                    </a:lnTo>
                    <a:cubicBezTo>
                      <a:pt x="68423" y="33850"/>
                      <a:pt x="63961" y="30773"/>
                      <a:pt x="60986" y="29234"/>
                    </a:cubicBezTo>
                    <a:lnTo>
                      <a:pt x="62473" y="24618"/>
                    </a:lnTo>
                    <a:close/>
                    <a:moveTo>
                      <a:pt x="74373" y="33850"/>
                    </a:moveTo>
                    <a:cubicBezTo>
                      <a:pt x="77348" y="36928"/>
                      <a:pt x="80323" y="38466"/>
                      <a:pt x="83298" y="41544"/>
                    </a:cubicBezTo>
                    <a:lnTo>
                      <a:pt x="80323" y="44621"/>
                    </a:lnTo>
                    <a:cubicBezTo>
                      <a:pt x="77348" y="41544"/>
                      <a:pt x="74373" y="40005"/>
                      <a:pt x="71398" y="36928"/>
                    </a:cubicBezTo>
                    <a:lnTo>
                      <a:pt x="74373" y="33850"/>
                    </a:lnTo>
                    <a:close/>
                    <a:moveTo>
                      <a:pt x="83298" y="41544"/>
                    </a:moveTo>
                    <a:cubicBezTo>
                      <a:pt x="99660" y="56930"/>
                      <a:pt x="108585" y="70778"/>
                      <a:pt x="104122" y="76933"/>
                    </a:cubicBezTo>
                    <a:lnTo>
                      <a:pt x="101147" y="73855"/>
                    </a:lnTo>
                    <a:cubicBezTo>
                      <a:pt x="104122" y="69239"/>
                      <a:pt x="95197" y="58469"/>
                      <a:pt x="80323" y="44621"/>
                    </a:cubicBezTo>
                    <a:lnTo>
                      <a:pt x="83298" y="41544"/>
                    </a:lnTo>
                    <a:close/>
                    <a:moveTo>
                      <a:pt x="104122" y="76933"/>
                    </a:moveTo>
                    <a:cubicBezTo>
                      <a:pt x="104122" y="76933"/>
                      <a:pt x="104122" y="76933"/>
                      <a:pt x="104122" y="76933"/>
                    </a:cubicBezTo>
                    <a:lnTo>
                      <a:pt x="101147" y="73855"/>
                    </a:lnTo>
                    <a:cubicBezTo>
                      <a:pt x="101147" y="73855"/>
                      <a:pt x="101147" y="73855"/>
                      <a:pt x="101147" y="73855"/>
                    </a:cubicBezTo>
                    <a:lnTo>
                      <a:pt x="104122" y="76933"/>
                    </a:lnTo>
                    <a:close/>
                    <a:moveTo>
                      <a:pt x="104122" y="76933"/>
                    </a:moveTo>
                    <a:lnTo>
                      <a:pt x="102635" y="75394"/>
                    </a:lnTo>
                    <a:lnTo>
                      <a:pt x="104122" y="76933"/>
                    </a:lnTo>
                    <a:close/>
                    <a:moveTo>
                      <a:pt x="104122" y="76933"/>
                    </a:moveTo>
                    <a:cubicBezTo>
                      <a:pt x="101147" y="80010"/>
                      <a:pt x="95197" y="80010"/>
                      <a:pt x="86273" y="78471"/>
                    </a:cubicBezTo>
                    <a:lnTo>
                      <a:pt x="87760" y="73855"/>
                    </a:lnTo>
                    <a:cubicBezTo>
                      <a:pt x="95197" y="76933"/>
                      <a:pt x="99660" y="76933"/>
                      <a:pt x="101147" y="73855"/>
                    </a:cubicBezTo>
                    <a:lnTo>
                      <a:pt x="104122" y="76933"/>
                    </a:lnTo>
                    <a:close/>
                    <a:moveTo>
                      <a:pt x="86273" y="78471"/>
                    </a:moveTo>
                    <a:cubicBezTo>
                      <a:pt x="77348" y="75394"/>
                      <a:pt x="66935" y="70778"/>
                      <a:pt x="56523" y="63085"/>
                    </a:cubicBezTo>
                    <a:lnTo>
                      <a:pt x="58011" y="60008"/>
                    </a:lnTo>
                    <a:cubicBezTo>
                      <a:pt x="69910" y="66162"/>
                      <a:pt x="78835" y="70778"/>
                      <a:pt x="87760" y="73855"/>
                    </a:cubicBezTo>
                    <a:lnTo>
                      <a:pt x="86273" y="78471"/>
                    </a:lnTo>
                    <a:close/>
                    <a:moveTo>
                      <a:pt x="56523" y="63085"/>
                    </a:moveTo>
                    <a:cubicBezTo>
                      <a:pt x="52061" y="60008"/>
                      <a:pt x="49086" y="58469"/>
                      <a:pt x="44623" y="55392"/>
                    </a:cubicBezTo>
                    <a:lnTo>
                      <a:pt x="47598" y="52314"/>
                    </a:lnTo>
                    <a:cubicBezTo>
                      <a:pt x="50573" y="55392"/>
                      <a:pt x="55036" y="56930"/>
                      <a:pt x="58011" y="60008"/>
                    </a:cubicBezTo>
                    <a:lnTo>
                      <a:pt x="56523" y="63085"/>
                    </a:lnTo>
                    <a:close/>
                    <a:moveTo>
                      <a:pt x="44623" y="55392"/>
                    </a:moveTo>
                    <a:lnTo>
                      <a:pt x="46111" y="53853"/>
                    </a:lnTo>
                    <a:lnTo>
                      <a:pt x="44623" y="55392"/>
                    </a:lnTo>
                    <a:close/>
                    <a:moveTo>
                      <a:pt x="44623" y="55392"/>
                    </a:moveTo>
                    <a:lnTo>
                      <a:pt x="47598" y="52314"/>
                    </a:lnTo>
                    <a:lnTo>
                      <a:pt x="44623" y="55392"/>
                    </a:lnTo>
                    <a:close/>
                    <a:moveTo>
                      <a:pt x="47598" y="52314"/>
                    </a:moveTo>
                    <a:lnTo>
                      <a:pt x="46111" y="53853"/>
                    </a:lnTo>
                    <a:lnTo>
                      <a:pt x="47598" y="52314"/>
                    </a:lnTo>
                    <a:close/>
                    <a:moveTo>
                      <a:pt x="44623" y="55392"/>
                    </a:moveTo>
                    <a:cubicBezTo>
                      <a:pt x="41649" y="52314"/>
                      <a:pt x="37186" y="49237"/>
                      <a:pt x="34211" y="47698"/>
                    </a:cubicBezTo>
                    <a:lnTo>
                      <a:pt x="37186" y="44621"/>
                    </a:lnTo>
                    <a:cubicBezTo>
                      <a:pt x="40161" y="46160"/>
                      <a:pt x="43136" y="49237"/>
                      <a:pt x="47598" y="52314"/>
                    </a:cubicBezTo>
                    <a:lnTo>
                      <a:pt x="44623" y="55392"/>
                    </a:lnTo>
                    <a:close/>
                    <a:moveTo>
                      <a:pt x="34211" y="47698"/>
                    </a:moveTo>
                    <a:cubicBezTo>
                      <a:pt x="31236" y="44621"/>
                      <a:pt x="26774" y="41544"/>
                      <a:pt x="25286" y="38466"/>
                    </a:cubicBezTo>
                    <a:lnTo>
                      <a:pt x="26774" y="35389"/>
                    </a:lnTo>
                    <a:cubicBezTo>
                      <a:pt x="29749" y="38466"/>
                      <a:pt x="32724" y="41544"/>
                      <a:pt x="37186" y="44621"/>
                    </a:cubicBezTo>
                    <a:lnTo>
                      <a:pt x="34211" y="47698"/>
                    </a:lnTo>
                    <a:close/>
                    <a:moveTo>
                      <a:pt x="25286" y="38466"/>
                    </a:moveTo>
                    <a:cubicBezTo>
                      <a:pt x="8924" y="24618"/>
                      <a:pt x="0" y="10771"/>
                      <a:pt x="2974" y="4616"/>
                    </a:cubicBezTo>
                    <a:lnTo>
                      <a:pt x="7437" y="6155"/>
                    </a:lnTo>
                    <a:cubicBezTo>
                      <a:pt x="4462" y="10771"/>
                      <a:pt x="13387" y="23080"/>
                      <a:pt x="26774" y="35389"/>
                    </a:cubicBezTo>
                    <a:lnTo>
                      <a:pt x="25286" y="38466"/>
                    </a:lnTo>
                    <a:close/>
                    <a:moveTo>
                      <a:pt x="2974" y="4616"/>
                    </a:moveTo>
                    <a:cubicBezTo>
                      <a:pt x="4462" y="4616"/>
                      <a:pt x="4462" y="4616"/>
                      <a:pt x="4462" y="4616"/>
                    </a:cubicBezTo>
                    <a:lnTo>
                      <a:pt x="7437" y="6155"/>
                    </a:lnTo>
                    <a:cubicBezTo>
                      <a:pt x="7437" y="6155"/>
                      <a:pt x="7437" y="6155"/>
                      <a:pt x="7437" y="6155"/>
                    </a:cubicBezTo>
                    <a:lnTo>
                      <a:pt x="2974" y="4616"/>
                    </a:lnTo>
                    <a:close/>
                    <a:moveTo>
                      <a:pt x="4462" y="4616"/>
                    </a:moveTo>
                    <a:lnTo>
                      <a:pt x="5949" y="4616"/>
                    </a:lnTo>
                    <a:lnTo>
                      <a:pt x="4462" y="4616"/>
                    </a:lnTo>
                    <a:close/>
                    <a:moveTo>
                      <a:pt x="4462" y="4616"/>
                    </a:moveTo>
                    <a:cubicBezTo>
                      <a:pt x="5949" y="0"/>
                      <a:pt x="13387" y="0"/>
                      <a:pt x="22311" y="3077"/>
                    </a:cubicBezTo>
                    <a:lnTo>
                      <a:pt x="20824" y="6155"/>
                    </a:lnTo>
                    <a:cubicBezTo>
                      <a:pt x="13387" y="4616"/>
                      <a:pt x="8924" y="4616"/>
                      <a:pt x="7437" y="6155"/>
                    </a:cubicBezTo>
                    <a:lnTo>
                      <a:pt x="4462" y="4616"/>
                    </a:lnTo>
                    <a:close/>
                    <a:moveTo>
                      <a:pt x="22311" y="3077"/>
                    </a:moveTo>
                    <a:cubicBezTo>
                      <a:pt x="29749" y="4616"/>
                      <a:pt x="40161" y="10771"/>
                      <a:pt x="52061" y="16925"/>
                    </a:cubicBezTo>
                    <a:lnTo>
                      <a:pt x="50573" y="21541"/>
                    </a:lnTo>
                    <a:cubicBezTo>
                      <a:pt x="38674" y="13848"/>
                      <a:pt x="28261" y="9232"/>
                      <a:pt x="20824" y="6155"/>
                    </a:cubicBezTo>
                    <a:lnTo>
                      <a:pt x="22311" y="3077"/>
                    </a:lnTo>
                    <a:close/>
                    <a:moveTo>
                      <a:pt x="52061" y="16925"/>
                    </a:moveTo>
                    <a:cubicBezTo>
                      <a:pt x="55036" y="20003"/>
                      <a:pt x="59498" y="23080"/>
                      <a:pt x="62473" y="24618"/>
                    </a:cubicBezTo>
                    <a:lnTo>
                      <a:pt x="60986" y="29234"/>
                    </a:lnTo>
                    <a:cubicBezTo>
                      <a:pt x="56523" y="26157"/>
                      <a:pt x="53548" y="23080"/>
                      <a:pt x="50573" y="21541"/>
                    </a:cubicBezTo>
                    <a:lnTo>
                      <a:pt x="52061" y="16925"/>
                    </a:lnTo>
                    <a:close/>
                    <a:moveTo>
                      <a:pt x="62473" y="24618"/>
                    </a:moveTo>
                    <a:lnTo>
                      <a:pt x="62473" y="26157"/>
                    </a:lnTo>
                    <a:lnTo>
                      <a:pt x="62473" y="24618"/>
                    </a:lnTo>
                    <a:close/>
                  </a:path>
                </a:pathLst>
              </a:custGeom>
              <a:solidFill>
                <a:srgbClr val="24211D"/>
              </a:solidFill>
              <a:ln>
                <a:noFill/>
              </a:ln>
              <a:effectLst/>
            </p:spPr>
            <p:txBody>
              <a:bodyPr vert="horz" wrap="square" lIns="91440" tIns="45720" rIns="91440" bIns="45720" numCol="1" spcCol="215900" anchor="t"/>
              <a:lstStyle/>
              <a:p>
                <a:pPr>
                  <a:defRPr lang="en-us"/>
                </a:pPr>
                <a:endParaRPr/>
              </a:p>
            </p:txBody>
          </p:sp>
          <p:sp>
            <p:nvSpPr>
              <p:cNvPr id="175" name="Freeform 3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zLgAAABUAANguAAAYFQAAAAAAACYAAAAIAAAA//////////8="/>
                  </a:ext>
                </a:extLst>
              </p:cNvSpPr>
              <p:nvPr/>
            </p:nvSpPr>
            <p:spPr>
              <a:xfrm>
                <a:off x="7550785" y="3413760"/>
                <a:ext cx="64135" cy="15240"/>
              </a:xfrm>
              <a:custGeom>
                <a:avLst/>
                <a:gdLst/>
                <a:ahLst/>
                <a:cxnLst/>
                <a:rect l="0" t="0" r="64135" b="15240"/>
                <a:pathLst>
                  <a:path w="64135" h="15240">
                    <a:moveTo>
                      <a:pt x="0" y="0"/>
                    </a:moveTo>
                    <a:lnTo>
                      <a:pt x="64135" y="10668"/>
                    </a:lnTo>
                    <a:lnTo>
                      <a:pt x="62643" y="15240"/>
                    </a:lnTo>
                    <a:lnTo>
                      <a:pt x="0" y="4572"/>
                    </a:lnTo>
                    <a:lnTo>
                      <a:pt x="0" y="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4" name="Freeform 3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LgAAcxQAAMEuAACcFAAAAAAAACYAAAAIAAAA//////////8="/>
                  </a:ext>
                </a:extLst>
              </p:cNvSpPr>
              <p:nvPr/>
            </p:nvSpPr>
            <p:spPr>
              <a:xfrm>
                <a:off x="7549515" y="3324225"/>
                <a:ext cx="50800" cy="26035"/>
              </a:xfrm>
              <a:custGeom>
                <a:avLst/>
                <a:gdLst/>
                <a:ahLst/>
                <a:cxnLst/>
                <a:rect l="0" t="0" r="50800" b="26035"/>
                <a:pathLst>
                  <a:path w="50800" h="26035">
                    <a:moveTo>
                      <a:pt x="10459" y="16846"/>
                    </a:moveTo>
                    <a:lnTo>
                      <a:pt x="13447" y="13783"/>
                    </a:lnTo>
                    <a:lnTo>
                      <a:pt x="10459" y="16846"/>
                    </a:lnTo>
                    <a:close/>
                    <a:moveTo>
                      <a:pt x="13447" y="13783"/>
                    </a:moveTo>
                    <a:lnTo>
                      <a:pt x="11953" y="15314"/>
                    </a:lnTo>
                    <a:lnTo>
                      <a:pt x="13447" y="13783"/>
                    </a:lnTo>
                    <a:close/>
                    <a:moveTo>
                      <a:pt x="10459" y="16846"/>
                    </a:moveTo>
                    <a:cubicBezTo>
                      <a:pt x="8965" y="15314"/>
                      <a:pt x="8965" y="15314"/>
                      <a:pt x="7471" y="13783"/>
                    </a:cubicBezTo>
                    <a:lnTo>
                      <a:pt x="10459" y="10720"/>
                    </a:lnTo>
                    <a:cubicBezTo>
                      <a:pt x="11953" y="12251"/>
                      <a:pt x="11953" y="12251"/>
                      <a:pt x="13447" y="13783"/>
                    </a:cubicBezTo>
                    <a:lnTo>
                      <a:pt x="10459" y="16846"/>
                    </a:lnTo>
                    <a:close/>
                    <a:moveTo>
                      <a:pt x="7471" y="13783"/>
                    </a:moveTo>
                    <a:cubicBezTo>
                      <a:pt x="7471" y="13783"/>
                      <a:pt x="7471" y="12251"/>
                      <a:pt x="5976" y="10720"/>
                    </a:cubicBezTo>
                    <a:lnTo>
                      <a:pt x="8965" y="9188"/>
                    </a:lnTo>
                    <a:cubicBezTo>
                      <a:pt x="8965" y="9188"/>
                      <a:pt x="10459" y="10720"/>
                      <a:pt x="10459" y="10720"/>
                    </a:cubicBezTo>
                    <a:lnTo>
                      <a:pt x="7471" y="13783"/>
                    </a:lnTo>
                    <a:close/>
                    <a:moveTo>
                      <a:pt x="5976" y="10720"/>
                    </a:moveTo>
                    <a:cubicBezTo>
                      <a:pt x="1494" y="6125"/>
                      <a:pt x="0" y="3062"/>
                      <a:pt x="1494" y="1531"/>
                    </a:cubicBezTo>
                    <a:lnTo>
                      <a:pt x="4482" y="3062"/>
                    </a:lnTo>
                    <a:cubicBezTo>
                      <a:pt x="4482" y="3062"/>
                      <a:pt x="5976" y="6125"/>
                      <a:pt x="8965" y="9188"/>
                    </a:cubicBezTo>
                    <a:lnTo>
                      <a:pt x="5976" y="10720"/>
                    </a:lnTo>
                    <a:close/>
                    <a:moveTo>
                      <a:pt x="4482" y="3062"/>
                    </a:moveTo>
                    <a:lnTo>
                      <a:pt x="2988" y="3062"/>
                    </a:lnTo>
                    <a:lnTo>
                      <a:pt x="4482" y="3062"/>
                    </a:lnTo>
                    <a:close/>
                    <a:moveTo>
                      <a:pt x="1494" y="1531"/>
                    </a:moveTo>
                    <a:lnTo>
                      <a:pt x="4482" y="3062"/>
                    </a:lnTo>
                    <a:lnTo>
                      <a:pt x="1494" y="1531"/>
                    </a:lnTo>
                    <a:close/>
                    <a:moveTo>
                      <a:pt x="1494" y="1531"/>
                    </a:moveTo>
                    <a:lnTo>
                      <a:pt x="2988" y="3062"/>
                    </a:lnTo>
                    <a:lnTo>
                      <a:pt x="1494" y="1531"/>
                    </a:lnTo>
                    <a:close/>
                    <a:moveTo>
                      <a:pt x="1494" y="1531"/>
                    </a:moveTo>
                    <a:cubicBezTo>
                      <a:pt x="2988" y="0"/>
                      <a:pt x="4482" y="0"/>
                      <a:pt x="5976" y="0"/>
                    </a:cubicBezTo>
                    <a:lnTo>
                      <a:pt x="5976" y="4594"/>
                    </a:lnTo>
                    <a:cubicBezTo>
                      <a:pt x="4482" y="4594"/>
                      <a:pt x="5976" y="3062"/>
                      <a:pt x="4482" y="3062"/>
                    </a:cubicBezTo>
                    <a:lnTo>
                      <a:pt x="1494" y="1531"/>
                    </a:lnTo>
                    <a:close/>
                    <a:moveTo>
                      <a:pt x="5976" y="0"/>
                    </a:moveTo>
                    <a:cubicBezTo>
                      <a:pt x="7471" y="0"/>
                      <a:pt x="8965" y="0"/>
                      <a:pt x="10459" y="1531"/>
                    </a:cubicBezTo>
                    <a:lnTo>
                      <a:pt x="8965" y="4594"/>
                    </a:lnTo>
                    <a:cubicBezTo>
                      <a:pt x="7471" y="4594"/>
                      <a:pt x="5976" y="4594"/>
                      <a:pt x="5976" y="4594"/>
                    </a:cubicBezTo>
                    <a:lnTo>
                      <a:pt x="5976" y="0"/>
                    </a:lnTo>
                    <a:close/>
                    <a:moveTo>
                      <a:pt x="10459" y="1531"/>
                    </a:moveTo>
                    <a:cubicBezTo>
                      <a:pt x="19424" y="4594"/>
                      <a:pt x="37353" y="13783"/>
                      <a:pt x="50800" y="22972"/>
                    </a:cubicBezTo>
                    <a:lnTo>
                      <a:pt x="47812" y="26035"/>
                    </a:lnTo>
                    <a:cubicBezTo>
                      <a:pt x="34365" y="16846"/>
                      <a:pt x="17929" y="7657"/>
                      <a:pt x="8965" y="4594"/>
                    </a:cubicBezTo>
                    <a:lnTo>
                      <a:pt x="10459" y="1531"/>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3" name="Freeform 3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LgAAXhUAAAovAAClFQAAAAAAACYAAAAIAAAA//////////8="/>
                  </a:ext>
                </a:extLst>
              </p:cNvSpPr>
              <p:nvPr/>
            </p:nvSpPr>
            <p:spPr>
              <a:xfrm>
                <a:off x="7611110" y="3473450"/>
                <a:ext cx="35560" cy="45085"/>
              </a:xfrm>
              <a:custGeom>
                <a:avLst/>
                <a:gdLst/>
                <a:ahLst/>
                <a:cxnLst/>
                <a:rect l="0" t="0" r="35560" b="45085"/>
                <a:pathLst>
                  <a:path w="35560" h="45085">
                    <a:moveTo>
                      <a:pt x="19262" y="6218"/>
                    </a:moveTo>
                    <a:cubicBezTo>
                      <a:pt x="19262" y="6218"/>
                      <a:pt x="19262" y="6218"/>
                      <a:pt x="19262" y="6218"/>
                    </a:cubicBezTo>
                    <a:lnTo>
                      <a:pt x="20743" y="9327"/>
                    </a:lnTo>
                    <a:cubicBezTo>
                      <a:pt x="20743" y="9327"/>
                      <a:pt x="20743" y="9327"/>
                      <a:pt x="20743" y="9327"/>
                    </a:cubicBezTo>
                    <a:lnTo>
                      <a:pt x="19262" y="6218"/>
                    </a:lnTo>
                    <a:close/>
                    <a:moveTo>
                      <a:pt x="19262" y="6218"/>
                    </a:moveTo>
                    <a:cubicBezTo>
                      <a:pt x="20743" y="6218"/>
                      <a:pt x="20743" y="4663"/>
                      <a:pt x="22225" y="4663"/>
                    </a:cubicBezTo>
                    <a:lnTo>
                      <a:pt x="23707" y="7773"/>
                    </a:lnTo>
                    <a:cubicBezTo>
                      <a:pt x="23707" y="9327"/>
                      <a:pt x="22225" y="9327"/>
                      <a:pt x="20743" y="9327"/>
                    </a:cubicBezTo>
                    <a:lnTo>
                      <a:pt x="19262" y="6218"/>
                    </a:lnTo>
                    <a:close/>
                    <a:moveTo>
                      <a:pt x="22225" y="4663"/>
                    </a:moveTo>
                    <a:cubicBezTo>
                      <a:pt x="23707" y="4663"/>
                      <a:pt x="23707" y="3109"/>
                      <a:pt x="25188" y="3109"/>
                    </a:cubicBezTo>
                    <a:lnTo>
                      <a:pt x="26670" y="6218"/>
                    </a:lnTo>
                    <a:cubicBezTo>
                      <a:pt x="25188" y="7773"/>
                      <a:pt x="25188" y="7773"/>
                      <a:pt x="23707" y="7773"/>
                    </a:cubicBezTo>
                    <a:lnTo>
                      <a:pt x="22225" y="4663"/>
                    </a:lnTo>
                    <a:close/>
                    <a:moveTo>
                      <a:pt x="25188" y="3109"/>
                    </a:moveTo>
                    <a:cubicBezTo>
                      <a:pt x="29633" y="0"/>
                      <a:pt x="34078" y="0"/>
                      <a:pt x="35560" y="1554"/>
                    </a:cubicBezTo>
                    <a:lnTo>
                      <a:pt x="32597" y="4663"/>
                    </a:lnTo>
                    <a:cubicBezTo>
                      <a:pt x="32597" y="4663"/>
                      <a:pt x="29633" y="4663"/>
                      <a:pt x="26670" y="6218"/>
                    </a:cubicBezTo>
                    <a:lnTo>
                      <a:pt x="25188" y="3109"/>
                    </a:lnTo>
                    <a:close/>
                    <a:moveTo>
                      <a:pt x="35560" y="1554"/>
                    </a:moveTo>
                    <a:lnTo>
                      <a:pt x="34078" y="3109"/>
                    </a:lnTo>
                    <a:lnTo>
                      <a:pt x="35560" y="1554"/>
                    </a:lnTo>
                    <a:close/>
                    <a:moveTo>
                      <a:pt x="35560" y="1554"/>
                    </a:moveTo>
                    <a:lnTo>
                      <a:pt x="32597" y="4663"/>
                    </a:lnTo>
                    <a:lnTo>
                      <a:pt x="35560" y="1554"/>
                    </a:lnTo>
                    <a:close/>
                    <a:moveTo>
                      <a:pt x="35560" y="1554"/>
                    </a:moveTo>
                    <a:lnTo>
                      <a:pt x="34078" y="3109"/>
                    </a:lnTo>
                    <a:lnTo>
                      <a:pt x="35560" y="1554"/>
                    </a:lnTo>
                    <a:close/>
                    <a:moveTo>
                      <a:pt x="35560" y="1554"/>
                    </a:moveTo>
                    <a:cubicBezTo>
                      <a:pt x="35560" y="3109"/>
                      <a:pt x="35560" y="4663"/>
                      <a:pt x="35560" y="6218"/>
                    </a:cubicBezTo>
                    <a:lnTo>
                      <a:pt x="31115" y="4663"/>
                    </a:lnTo>
                    <a:cubicBezTo>
                      <a:pt x="32597" y="4663"/>
                      <a:pt x="32597" y="4663"/>
                      <a:pt x="32597" y="4663"/>
                    </a:cubicBezTo>
                    <a:lnTo>
                      <a:pt x="35560" y="1554"/>
                    </a:lnTo>
                    <a:close/>
                    <a:moveTo>
                      <a:pt x="35560" y="6218"/>
                    </a:moveTo>
                    <a:cubicBezTo>
                      <a:pt x="35560" y="7773"/>
                      <a:pt x="34078" y="9327"/>
                      <a:pt x="32597" y="10882"/>
                    </a:cubicBezTo>
                    <a:lnTo>
                      <a:pt x="29633" y="7773"/>
                    </a:lnTo>
                    <a:cubicBezTo>
                      <a:pt x="31115" y="6218"/>
                      <a:pt x="31115" y="4663"/>
                      <a:pt x="31115" y="4663"/>
                    </a:cubicBezTo>
                    <a:lnTo>
                      <a:pt x="35560" y="6218"/>
                    </a:lnTo>
                    <a:close/>
                    <a:moveTo>
                      <a:pt x="32597" y="10882"/>
                    </a:moveTo>
                    <a:cubicBezTo>
                      <a:pt x="28152" y="18655"/>
                      <a:pt x="14817" y="32647"/>
                      <a:pt x="2963" y="45085"/>
                    </a:cubicBezTo>
                    <a:lnTo>
                      <a:pt x="0" y="41975"/>
                    </a:lnTo>
                    <a:cubicBezTo>
                      <a:pt x="11853" y="31093"/>
                      <a:pt x="25188" y="15546"/>
                      <a:pt x="29633" y="7773"/>
                    </a:cubicBezTo>
                    <a:lnTo>
                      <a:pt x="32597" y="10882"/>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2" name="Freeform 3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5LgAAGhUAANsuAABGFQAAAAAAACYAAAAIAAAA//////////8="/>
                  </a:ext>
                </a:extLst>
              </p:cNvSpPr>
              <p:nvPr/>
            </p:nvSpPr>
            <p:spPr>
              <a:xfrm>
                <a:off x="7513955" y="3430270"/>
                <a:ext cx="102870" cy="27940"/>
              </a:xfrm>
              <a:custGeom>
                <a:avLst/>
                <a:gdLst/>
                <a:ahLst/>
                <a:cxnLst/>
                <a:rect l="0" t="0" r="102870" b="27940"/>
                <a:pathLst>
                  <a:path w="102870" h="27940">
                    <a:moveTo>
                      <a:pt x="0" y="24836"/>
                    </a:moveTo>
                    <a:lnTo>
                      <a:pt x="102870" y="0"/>
                    </a:lnTo>
                    <a:lnTo>
                      <a:pt x="102870" y="4657"/>
                    </a:lnTo>
                    <a:lnTo>
                      <a:pt x="0" y="27940"/>
                    </a:lnTo>
                    <a:lnTo>
                      <a:pt x="0" y="24836"/>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71" name="Freeform 3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nLgAAnBQAAOkuAADSFAAAAAAAACYAAAAIAAAA//////////8="/>
                  </a:ext>
                </a:extLst>
              </p:cNvSpPr>
              <p:nvPr/>
            </p:nvSpPr>
            <p:spPr>
              <a:xfrm>
                <a:off x="7583805" y="3350260"/>
                <a:ext cx="41910" cy="34290"/>
              </a:xfrm>
              <a:custGeom>
                <a:avLst/>
                <a:gdLst/>
                <a:ahLst/>
                <a:cxnLst/>
                <a:rect l="0" t="0" r="41910" b="34290"/>
                <a:pathLst>
                  <a:path w="41910" h="34290">
                    <a:moveTo>
                      <a:pt x="32929" y="26497"/>
                    </a:moveTo>
                    <a:cubicBezTo>
                      <a:pt x="22452" y="34290"/>
                      <a:pt x="2994" y="7793"/>
                      <a:pt x="0" y="0"/>
                    </a:cubicBezTo>
                    <a:cubicBezTo>
                      <a:pt x="10478" y="3117"/>
                      <a:pt x="41910" y="17145"/>
                      <a:pt x="32929" y="26497"/>
                    </a:cubicBez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70" name="Freeform 3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LgAAnBQAAC8vAADPFAAAAAAAACYAAAAIAAAA//////////8="/>
                  </a:ext>
                </a:extLst>
              </p:cNvSpPr>
              <p:nvPr/>
            </p:nvSpPr>
            <p:spPr>
              <a:xfrm>
                <a:off x="7604760" y="3350260"/>
                <a:ext cx="65405" cy="32385"/>
              </a:xfrm>
              <a:custGeom>
                <a:avLst/>
                <a:gdLst/>
                <a:ahLst/>
                <a:cxnLst/>
                <a:rect l="0" t="0" r="65405" b="32385"/>
                <a:pathLst>
                  <a:path w="65405" h="32385">
                    <a:moveTo>
                      <a:pt x="10405" y="29300"/>
                    </a:moveTo>
                    <a:cubicBezTo>
                      <a:pt x="0" y="0"/>
                      <a:pt x="65405" y="30842"/>
                      <a:pt x="38648" y="27758"/>
                    </a:cubicBezTo>
                    <a:cubicBezTo>
                      <a:pt x="31216" y="27758"/>
                      <a:pt x="25270" y="29300"/>
                      <a:pt x="19324" y="30842"/>
                    </a:cubicBezTo>
                    <a:cubicBezTo>
                      <a:pt x="16351" y="32385"/>
                      <a:pt x="13378" y="30842"/>
                      <a:pt x="10405" y="29300"/>
                    </a:cubicBez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69" name="Freeform 3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LgAAshQAABMvAADSFAAAAAAAACYAAAAIAAAA//////////8="/>
                  </a:ext>
                </a:extLst>
              </p:cNvSpPr>
              <p:nvPr/>
            </p:nvSpPr>
            <p:spPr>
              <a:xfrm>
                <a:off x="7611110" y="3364230"/>
                <a:ext cx="41275" cy="20320"/>
              </a:xfrm>
              <a:custGeom>
                <a:avLst/>
                <a:gdLst/>
                <a:ahLst/>
                <a:cxnLst/>
                <a:rect l="0" t="0" r="41275" b="20320"/>
                <a:pathLst>
                  <a:path w="41275" h="20320">
                    <a:moveTo>
                      <a:pt x="2948" y="15631"/>
                    </a:moveTo>
                    <a:cubicBezTo>
                      <a:pt x="0" y="7815"/>
                      <a:pt x="1474" y="3126"/>
                      <a:pt x="5896" y="1563"/>
                    </a:cubicBezTo>
                    <a:lnTo>
                      <a:pt x="7370" y="4689"/>
                    </a:lnTo>
                    <a:cubicBezTo>
                      <a:pt x="5896" y="6252"/>
                      <a:pt x="4422" y="9378"/>
                      <a:pt x="7370" y="14068"/>
                    </a:cubicBezTo>
                    <a:lnTo>
                      <a:pt x="2948" y="15631"/>
                    </a:lnTo>
                    <a:close/>
                    <a:moveTo>
                      <a:pt x="5896" y="1563"/>
                    </a:moveTo>
                    <a:cubicBezTo>
                      <a:pt x="11792" y="0"/>
                      <a:pt x="20637" y="1563"/>
                      <a:pt x="26533" y="3126"/>
                    </a:cubicBezTo>
                    <a:lnTo>
                      <a:pt x="25059" y="7815"/>
                    </a:lnTo>
                    <a:cubicBezTo>
                      <a:pt x="19163" y="4689"/>
                      <a:pt x="11792" y="3126"/>
                      <a:pt x="7370" y="4689"/>
                    </a:cubicBezTo>
                    <a:lnTo>
                      <a:pt x="5896" y="1563"/>
                    </a:lnTo>
                    <a:close/>
                    <a:moveTo>
                      <a:pt x="26533" y="3126"/>
                    </a:moveTo>
                    <a:cubicBezTo>
                      <a:pt x="33904" y="6252"/>
                      <a:pt x="41275" y="10942"/>
                      <a:pt x="39800" y="14068"/>
                    </a:cubicBezTo>
                    <a:lnTo>
                      <a:pt x="36852" y="14068"/>
                    </a:lnTo>
                    <a:cubicBezTo>
                      <a:pt x="36852" y="12505"/>
                      <a:pt x="30956" y="9378"/>
                      <a:pt x="25059" y="7815"/>
                    </a:cubicBezTo>
                    <a:lnTo>
                      <a:pt x="26533" y="3126"/>
                    </a:lnTo>
                    <a:close/>
                    <a:moveTo>
                      <a:pt x="39800" y="14068"/>
                    </a:moveTo>
                    <a:cubicBezTo>
                      <a:pt x="39800" y="15631"/>
                      <a:pt x="38326" y="17194"/>
                      <a:pt x="32430" y="17194"/>
                    </a:cubicBezTo>
                    <a:lnTo>
                      <a:pt x="32430" y="12505"/>
                    </a:lnTo>
                    <a:cubicBezTo>
                      <a:pt x="35378" y="12505"/>
                      <a:pt x="36852" y="14068"/>
                      <a:pt x="36852" y="14068"/>
                    </a:cubicBezTo>
                    <a:lnTo>
                      <a:pt x="39800" y="14068"/>
                    </a:lnTo>
                    <a:close/>
                    <a:moveTo>
                      <a:pt x="32430" y="17194"/>
                    </a:moveTo>
                    <a:cubicBezTo>
                      <a:pt x="28008" y="15631"/>
                      <a:pt x="25059" y="15631"/>
                      <a:pt x="22111" y="17194"/>
                    </a:cubicBezTo>
                    <a:lnTo>
                      <a:pt x="22111" y="12505"/>
                    </a:lnTo>
                    <a:cubicBezTo>
                      <a:pt x="25059" y="12505"/>
                      <a:pt x="28008" y="12505"/>
                      <a:pt x="32430" y="12505"/>
                    </a:cubicBezTo>
                    <a:lnTo>
                      <a:pt x="32430" y="17194"/>
                    </a:lnTo>
                    <a:close/>
                    <a:moveTo>
                      <a:pt x="22111" y="17194"/>
                    </a:moveTo>
                    <a:cubicBezTo>
                      <a:pt x="19163" y="17194"/>
                      <a:pt x="17689" y="18757"/>
                      <a:pt x="13266" y="18757"/>
                    </a:cubicBezTo>
                    <a:lnTo>
                      <a:pt x="13266" y="15631"/>
                    </a:lnTo>
                    <a:cubicBezTo>
                      <a:pt x="16215" y="14068"/>
                      <a:pt x="19163" y="12505"/>
                      <a:pt x="22111" y="12505"/>
                    </a:cubicBezTo>
                    <a:lnTo>
                      <a:pt x="22111" y="17194"/>
                    </a:lnTo>
                    <a:close/>
                    <a:moveTo>
                      <a:pt x="13266" y="18757"/>
                    </a:moveTo>
                    <a:lnTo>
                      <a:pt x="13266" y="15631"/>
                    </a:lnTo>
                    <a:lnTo>
                      <a:pt x="13266" y="18757"/>
                    </a:lnTo>
                    <a:close/>
                    <a:moveTo>
                      <a:pt x="13266" y="18757"/>
                    </a:moveTo>
                    <a:cubicBezTo>
                      <a:pt x="13266" y="20320"/>
                      <a:pt x="13266" y="20320"/>
                      <a:pt x="11792" y="20320"/>
                    </a:cubicBezTo>
                    <a:lnTo>
                      <a:pt x="11792" y="15631"/>
                    </a:lnTo>
                    <a:cubicBezTo>
                      <a:pt x="11792" y="15631"/>
                      <a:pt x="11792" y="15631"/>
                      <a:pt x="13266" y="15631"/>
                    </a:cubicBezTo>
                    <a:lnTo>
                      <a:pt x="13266" y="18757"/>
                    </a:lnTo>
                    <a:close/>
                    <a:moveTo>
                      <a:pt x="11792" y="20320"/>
                    </a:moveTo>
                    <a:cubicBezTo>
                      <a:pt x="11792" y="20320"/>
                      <a:pt x="11792" y="20320"/>
                      <a:pt x="10318" y="20320"/>
                    </a:cubicBezTo>
                    <a:lnTo>
                      <a:pt x="10318" y="15631"/>
                    </a:lnTo>
                    <a:cubicBezTo>
                      <a:pt x="11792" y="15631"/>
                      <a:pt x="11792" y="15631"/>
                      <a:pt x="11792" y="15631"/>
                    </a:cubicBezTo>
                    <a:lnTo>
                      <a:pt x="11792" y="20320"/>
                    </a:lnTo>
                    <a:close/>
                    <a:moveTo>
                      <a:pt x="10318" y="20320"/>
                    </a:moveTo>
                    <a:lnTo>
                      <a:pt x="10318" y="17194"/>
                    </a:lnTo>
                    <a:lnTo>
                      <a:pt x="10318" y="20320"/>
                    </a:lnTo>
                    <a:close/>
                    <a:moveTo>
                      <a:pt x="10318" y="20320"/>
                    </a:moveTo>
                    <a:cubicBezTo>
                      <a:pt x="8844" y="20320"/>
                      <a:pt x="5896" y="18757"/>
                      <a:pt x="4422" y="17194"/>
                    </a:cubicBezTo>
                    <a:lnTo>
                      <a:pt x="5896" y="14068"/>
                    </a:lnTo>
                    <a:cubicBezTo>
                      <a:pt x="7370" y="15631"/>
                      <a:pt x="8844" y="15631"/>
                      <a:pt x="10318" y="15631"/>
                    </a:cubicBezTo>
                    <a:lnTo>
                      <a:pt x="10318" y="20320"/>
                    </a:lnTo>
                    <a:close/>
                    <a:moveTo>
                      <a:pt x="4422" y="17194"/>
                    </a:moveTo>
                    <a:lnTo>
                      <a:pt x="2948" y="17194"/>
                    </a:lnTo>
                    <a:lnTo>
                      <a:pt x="2948" y="15631"/>
                    </a:lnTo>
                    <a:lnTo>
                      <a:pt x="4422" y="15631"/>
                    </a:lnTo>
                    <a:lnTo>
                      <a:pt x="4422" y="17194"/>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167" name="Freeform 3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KgAAwxAAAH8tAAAfFQAAAAAAACYAAAAIAAAA//////////8="/>
                </a:ext>
              </a:extLst>
            </p:cNvSpPr>
            <p:nvPr/>
          </p:nvSpPr>
          <p:spPr>
            <a:xfrm>
              <a:off x="6896100" y="2724785"/>
              <a:ext cx="499745" cy="708660"/>
            </a:xfrm>
            <a:custGeom>
              <a:avLst/>
              <a:gdLst/>
              <a:ahLst/>
              <a:cxnLst/>
              <a:rect l="0" t="0" r="499745" b="708660"/>
              <a:pathLst>
                <a:path w="499745" h="708660">
                  <a:moveTo>
                    <a:pt x="0" y="0"/>
                  </a:moveTo>
                  <a:cubicBezTo>
                    <a:pt x="247272" y="0"/>
                    <a:pt x="247272" y="708660"/>
                    <a:pt x="499745" y="70866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6" name="Freeform 3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LQAA/BQAANQtAABCFQAAAAAAACYAAAAIAAAA//////////8="/>
                </a:ext>
              </a:extLst>
            </p:cNvSpPr>
            <p:nvPr/>
          </p:nvSpPr>
          <p:spPr>
            <a:xfrm>
              <a:off x="7395845" y="3411220"/>
              <a:ext cx="53975" cy="44450"/>
            </a:xfrm>
            <a:custGeom>
              <a:avLst/>
              <a:gdLst/>
              <a:ahLst/>
              <a:cxnLst/>
              <a:rect l="0" t="0" r="53975" b="44450"/>
              <a:pathLst>
                <a:path w="53975" h="44450">
                  <a:moveTo>
                    <a:pt x="53975" y="22225"/>
                  </a:moveTo>
                  <a:lnTo>
                    <a:pt x="0" y="0"/>
                  </a:lnTo>
                  <a:lnTo>
                    <a:pt x="0" y="44450"/>
                  </a:lnTo>
                  <a:lnTo>
                    <a:pt x="53975" y="22225"/>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5" name="Freeform 3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FGwAAtB0AADkfAAD/HgAAAAAAACYAAAAIAAAA//////////8="/>
                </a:ext>
              </a:extLst>
            </p:cNvSpPr>
            <p:nvPr/>
          </p:nvSpPr>
          <p:spPr>
            <a:xfrm>
              <a:off x="4473575" y="4828540"/>
              <a:ext cx="601980" cy="210185"/>
            </a:xfrm>
            <a:custGeom>
              <a:avLst/>
              <a:gdLst/>
              <a:ahLst/>
              <a:cxnLst/>
              <a:rect l="0" t="0" r="601980" b="210185"/>
              <a:pathLst>
                <a:path w="601980" h="210185">
                  <a:moveTo>
                    <a:pt x="0" y="210185"/>
                  </a:moveTo>
                  <a:cubicBezTo>
                    <a:pt x="300701" y="210185"/>
                    <a:pt x="300701" y="0"/>
                    <a:pt x="601980"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4" name="Freeform 3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5HwAAkB0AAI0fAADWHQAAAAAAACYAAAAIAAAA//////////8="/>
                </a:ext>
              </a:extLst>
            </p:cNvSpPr>
            <p:nvPr/>
          </p:nvSpPr>
          <p:spPr>
            <a:xfrm>
              <a:off x="5075555" y="4805680"/>
              <a:ext cx="53340" cy="44450"/>
            </a:xfrm>
            <a:custGeom>
              <a:avLst/>
              <a:gdLst/>
              <a:ahLst/>
              <a:cxnLst/>
              <a:rect l="0" t="0" r="53340" b="44450"/>
              <a:pathLst>
                <a:path w="53340" h="44450">
                  <a:moveTo>
                    <a:pt x="53340" y="22521"/>
                  </a:moveTo>
                  <a:lnTo>
                    <a:pt x="0" y="0"/>
                  </a:lnTo>
                  <a:lnTo>
                    <a:pt x="0" y="44450"/>
                  </a:lnTo>
                  <a:lnTo>
                    <a:pt x="53340" y="22521"/>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3" name="Freeform 4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FGwAA/x4AAGwfAAAyIgAAAAAAACYAAAAIAAAA//////////8="/>
                </a:ext>
              </a:extLst>
            </p:cNvSpPr>
            <p:nvPr/>
          </p:nvSpPr>
          <p:spPr>
            <a:xfrm>
              <a:off x="4473575" y="5038725"/>
              <a:ext cx="634365" cy="520065"/>
            </a:xfrm>
            <a:custGeom>
              <a:avLst/>
              <a:gdLst/>
              <a:ahLst/>
              <a:cxnLst/>
              <a:rect l="0" t="0" r="634365" b="520065"/>
              <a:pathLst>
                <a:path w="634365" h="520065">
                  <a:moveTo>
                    <a:pt x="0" y="0"/>
                  </a:moveTo>
                  <a:cubicBezTo>
                    <a:pt x="316893" y="0"/>
                    <a:pt x="316893" y="520065"/>
                    <a:pt x="634365" y="520065"/>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2" name="Freeform 4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sHwAADyIAAMAfAABVIgAAAAAAACYAAAAIAAAA//////////8="/>
                </a:ext>
              </a:extLst>
            </p:cNvSpPr>
            <p:nvPr/>
          </p:nvSpPr>
          <p:spPr>
            <a:xfrm>
              <a:off x="5107940" y="5536565"/>
              <a:ext cx="53340" cy="44450"/>
            </a:xfrm>
            <a:custGeom>
              <a:avLst/>
              <a:gdLst/>
              <a:ahLst/>
              <a:cxnLst/>
              <a:rect l="0" t="0" r="53340" b="44450"/>
              <a:pathLst>
                <a:path w="53340" h="44450">
                  <a:moveTo>
                    <a:pt x="53340" y="22225"/>
                  </a:moveTo>
                  <a:lnTo>
                    <a:pt x="0" y="0"/>
                  </a:lnTo>
                  <a:lnTo>
                    <a:pt x="0" y="44450"/>
                  </a:lnTo>
                  <a:lnTo>
                    <a:pt x="53340" y="22225"/>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61" name="Rectangle 40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8JwAAlRkAABspAAA/GwAAAAAAACYAAAAIAAAA//////////8="/>
                </a:ext>
              </a:extLst>
            </p:cNvSpPr>
            <p:nvPr/>
          </p:nvSpPr>
          <p:spPr>
            <a:xfrm>
              <a:off x="6418580" y="4158615"/>
              <a:ext cx="263525" cy="27051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48" name="Group 403"/>
            <p:cNvGrpSpPr>
              <a:extLst>
                <a:ext uri="smNativeData">
                  <pr:smNativeData xmlns:pr="smNativeData" xmlns:p14="http://schemas.microsoft.com/office/powerpoint/2010/main" xmlns="" val="SMDATA_7_6L0uXhMAAAAlAAAAAQAAAA8BAAAAkAAAAEgAAACQAAAASAAAAAAAAAAAAAAAAAAAABcAAAAUAAAAAAAAAAAAAAD/fwAA/38AAAAAAAAJAAAABAAAABIYAAAMAAAAEAAAAAAAAAAAAAAAAAAAAAAAAAAfAAAAVAAAAAAAAAAAAAAAAAAAAAAAAAAAAAAAAAAAAAAAAAAAAAAAAAAAAAAAAAAAAAAAAAAAAAAAAAAAAAAAAAAAAAAAAAAAAAAAAAAAAAAAAAAAAAAAAAAAACEAAAAYAAAAFAAAAH4nAACWGQAAISkAAEYbAAAAAAAAJgAAAAgAAAD/////AAAAAA=="/>
                </a:ext>
              </a:extLst>
            </p:cNvGrpSpPr>
            <p:nvPr/>
          </p:nvGrpSpPr>
          <p:grpSpPr>
            <a:xfrm>
              <a:off x="6419850" y="4159250"/>
              <a:ext cx="266065" cy="274320"/>
              <a:chOff x="6419850" y="4159250"/>
              <a:chExt cx="266065" cy="274320"/>
            </a:xfrm>
          </p:grpSpPr>
          <p:sp>
            <p:nvSpPr>
              <p:cNvPr id="160" name="Freeform 4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QY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LJwAAoxkAABMpAAA4GwAAAAAAACYAAAAIAAAA//////////8="/>
                  </a:ext>
                </a:extLst>
              </p:cNvSpPr>
              <p:nvPr/>
            </p:nvSpPr>
            <p:spPr>
              <a:xfrm>
                <a:off x="6428105" y="4167505"/>
                <a:ext cx="248920" cy="257175"/>
              </a:xfrm>
              <a:custGeom>
                <a:avLst/>
                <a:gdLst/>
                <a:ahLst/>
                <a:cxnLst/>
                <a:rect l="0" t="0" r="248920" b="257175"/>
                <a:pathLst>
                  <a:path w="248920" h="257175">
                    <a:moveTo>
                      <a:pt x="52846" y="0"/>
                    </a:moveTo>
                    <a:cubicBezTo>
                      <a:pt x="196074" y="0"/>
                      <a:pt x="196074" y="0"/>
                      <a:pt x="196074" y="0"/>
                    </a:cubicBezTo>
                    <a:cubicBezTo>
                      <a:pt x="225213" y="0"/>
                      <a:pt x="248920" y="25003"/>
                      <a:pt x="248920" y="55108"/>
                    </a:cubicBezTo>
                    <a:cubicBezTo>
                      <a:pt x="248920" y="202576"/>
                      <a:pt x="248920" y="202576"/>
                      <a:pt x="248920" y="202576"/>
                    </a:cubicBezTo>
                    <a:cubicBezTo>
                      <a:pt x="248920" y="232682"/>
                      <a:pt x="225213" y="257175"/>
                      <a:pt x="196074" y="257175"/>
                    </a:cubicBezTo>
                    <a:cubicBezTo>
                      <a:pt x="52846" y="257175"/>
                      <a:pt x="52846" y="257175"/>
                      <a:pt x="52846" y="257175"/>
                    </a:cubicBezTo>
                    <a:cubicBezTo>
                      <a:pt x="24201" y="257175"/>
                      <a:pt x="0" y="232682"/>
                      <a:pt x="0" y="202576"/>
                    </a:cubicBezTo>
                    <a:cubicBezTo>
                      <a:pt x="0" y="55108"/>
                      <a:pt x="0" y="55108"/>
                      <a:pt x="0" y="55108"/>
                    </a:cubicBezTo>
                    <a:cubicBezTo>
                      <a:pt x="0" y="25003"/>
                      <a:pt x="24201" y="0"/>
                      <a:pt x="52846"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159" name="Freeform 4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MY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wAAlhkAACEpAABGGwAAAAAAACYAAAAIAAAA//////////8="/>
                  </a:ext>
                </a:extLst>
              </p:cNvSpPr>
              <p:nvPr/>
            </p:nvSpPr>
            <p:spPr>
              <a:xfrm>
                <a:off x="6419850" y="4159250"/>
                <a:ext cx="266065" cy="274320"/>
              </a:xfrm>
              <a:custGeom>
                <a:avLst/>
                <a:gdLst/>
                <a:ahLst/>
                <a:cxnLst/>
                <a:rect l="0" t="0" r="266065" b="274320"/>
                <a:pathLst>
                  <a:path w="266065" h="274320">
                    <a:moveTo>
                      <a:pt x="204741" y="0"/>
                    </a:moveTo>
                    <a:cubicBezTo>
                      <a:pt x="61323" y="0"/>
                      <a:pt x="61323" y="0"/>
                      <a:pt x="61323" y="0"/>
                    </a:cubicBezTo>
                    <a:cubicBezTo>
                      <a:pt x="27694" y="0"/>
                      <a:pt x="0" y="28501"/>
                      <a:pt x="0" y="63618"/>
                    </a:cubicBezTo>
                    <a:cubicBezTo>
                      <a:pt x="0" y="210702"/>
                      <a:pt x="0" y="210702"/>
                      <a:pt x="0" y="210702"/>
                    </a:cubicBezTo>
                    <a:cubicBezTo>
                      <a:pt x="0" y="245310"/>
                      <a:pt x="27694" y="273811"/>
                      <a:pt x="61323" y="274320"/>
                    </a:cubicBezTo>
                    <a:cubicBezTo>
                      <a:pt x="204741" y="274320"/>
                      <a:pt x="204741" y="274320"/>
                      <a:pt x="204741" y="274320"/>
                    </a:cubicBezTo>
                    <a:cubicBezTo>
                      <a:pt x="238370" y="273811"/>
                      <a:pt x="266065" y="245310"/>
                      <a:pt x="266065" y="210702"/>
                    </a:cubicBezTo>
                    <a:cubicBezTo>
                      <a:pt x="266065" y="63618"/>
                      <a:pt x="266065" y="63618"/>
                      <a:pt x="266065" y="63618"/>
                    </a:cubicBezTo>
                    <a:cubicBezTo>
                      <a:pt x="266065" y="28501"/>
                      <a:pt x="238370" y="0"/>
                      <a:pt x="204741" y="0"/>
                    </a:cubicBezTo>
                    <a:close/>
                    <a:moveTo>
                      <a:pt x="61323" y="17813"/>
                    </a:moveTo>
                    <a:cubicBezTo>
                      <a:pt x="204741" y="17813"/>
                      <a:pt x="204741" y="17813"/>
                      <a:pt x="204741" y="17813"/>
                    </a:cubicBezTo>
                    <a:cubicBezTo>
                      <a:pt x="228974" y="17813"/>
                      <a:pt x="248755" y="38171"/>
                      <a:pt x="249250" y="63618"/>
                    </a:cubicBezTo>
                    <a:cubicBezTo>
                      <a:pt x="249250" y="210702"/>
                      <a:pt x="249250" y="210702"/>
                      <a:pt x="249250" y="210702"/>
                    </a:cubicBezTo>
                    <a:cubicBezTo>
                      <a:pt x="248755" y="235640"/>
                      <a:pt x="228974" y="256507"/>
                      <a:pt x="204741" y="256507"/>
                    </a:cubicBezTo>
                    <a:cubicBezTo>
                      <a:pt x="61323" y="256507"/>
                      <a:pt x="61323" y="256507"/>
                      <a:pt x="61323" y="256507"/>
                    </a:cubicBezTo>
                    <a:cubicBezTo>
                      <a:pt x="37090" y="256507"/>
                      <a:pt x="17309" y="235640"/>
                      <a:pt x="17309" y="210702"/>
                    </a:cubicBezTo>
                    <a:cubicBezTo>
                      <a:pt x="17309" y="63618"/>
                      <a:pt x="17309" y="63618"/>
                      <a:pt x="17309" y="63618"/>
                    </a:cubicBezTo>
                    <a:cubicBezTo>
                      <a:pt x="17309" y="38171"/>
                      <a:pt x="37090" y="17813"/>
                      <a:pt x="61323" y="17813"/>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58" name="Freeform 4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8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kJwAABhoAAPooAADGGgAAAAAAACYAAAAIAAAA//////////8="/>
                  </a:ext>
                </a:extLst>
              </p:cNvSpPr>
              <p:nvPr/>
            </p:nvSpPr>
            <p:spPr>
              <a:xfrm>
                <a:off x="6443980" y="4230370"/>
                <a:ext cx="217170" cy="121920"/>
              </a:xfrm>
              <a:custGeom>
                <a:avLst/>
                <a:gdLst/>
                <a:ahLst/>
                <a:cxnLst/>
                <a:rect l="0" t="0" r="217170" b="121920"/>
                <a:pathLst>
                  <a:path w="217170" h="121920">
                    <a:moveTo>
                      <a:pt x="203271" y="32710"/>
                    </a:moveTo>
                    <a:lnTo>
                      <a:pt x="159258" y="32710"/>
                    </a:lnTo>
                    <a:lnTo>
                      <a:pt x="159258" y="10705"/>
                    </a:lnTo>
                    <a:lnTo>
                      <a:pt x="138989" y="0"/>
                    </a:lnTo>
                    <a:lnTo>
                      <a:pt x="5791" y="0"/>
                    </a:lnTo>
                    <a:lnTo>
                      <a:pt x="0" y="7137"/>
                    </a:lnTo>
                    <a:lnTo>
                      <a:pt x="0" y="111215"/>
                    </a:lnTo>
                    <a:lnTo>
                      <a:pt x="54437" y="111215"/>
                    </a:lnTo>
                    <a:lnTo>
                      <a:pt x="54437" y="116567"/>
                    </a:lnTo>
                    <a:lnTo>
                      <a:pt x="54437" y="117162"/>
                    </a:lnTo>
                    <a:lnTo>
                      <a:pt x="54437" y="117757"/>
                    </a:lnTo>
                    <a:lnTo>
                      <a:pt x="55016" y="118352"/>
                    </a:lnTo>
                    <a:lnTo>
                      <a:pt x="55016" y="118946"/>
                    </a:lnTo>
                    <a:lnTo>
                      <a:pt x="55596" y="119541"/>
                    </a:lnTo>
                    <a:lnTo>
                      <a:pt x="56175" y="120136"/>
                    </a:lnTo>
                    <a:lnTo>
                      <a:pt x="56754" y="120136"/>
                    </a:lnTo>
                    <a:lnTo>
                      <a:pt x="57333" y="120136"/>
                    </a:lnTo>
                    <a:lnTo>
                      <a:pt x="57912" y="120136"/>
                    </a:lnTo>
                    <a:lnTo>
                      <a:pt x="58491" y="120731"/>
                    </a:lnTo>
                    <a:lnTo>
                      <a:pt x="59070" y="120731"/>
                    </a:lnTo>
                    <a:lnTo>
                      <a:pt x="59649" y="120731"/>
                    </a:lnTo>
                    <a:lnTo>
                      <a:pt x="60228" y="121325"/>
                    </a:lnTo>
                    <a:lnTo>
                      <a:pt x="60808" y="121325"/>
                    </a:lnTo>
                    <a:lnTo>
                      <a:pt x="61387" y="121325"/>
                    </a:lnTo>
                    <a:lnTo>
                      <a:pt x="61966" y="121325"/>
                    </a:lnTo>
                    <a:lnTo>
                      <a:pt x="62545" y="121920"/>
                    </a:lnTo>
                    <a:lnTo>
                      <a:pt x="63124" y="121920"/>
                    </a:lnTo>
                    <a:lnTo>
                      <a:pt x="63703" y="121920"/>
                    </a:lnTo>
                    <a:lnTo>
                      <a:pt x="64282" y="121920"/>
                    </a:lnTo>
                    <a:lnTo>
                      <a:pt x="64861" y="121920"/>
                    </a:lnTo>
                    <a:lnTo>
                      <a:pt x="65441" y="121920"/>
                    </a:lnTo>
                    <a:lnTo>
                      <a:pt x="195743" y="121920"/>
                    </a:lnTo>
                    <a:lnTo>
                      <a:pt x="196322" y="121920"/>
                    </a:lnTo>
                    <a:lnTo>
                      <a:pt x="197480" y="121920"/>
                    </a:lnTo>
                    <a:lnTo>
                      <a:pt x="198059" y="121920"/>
                    </a:lnTo>
                    <a:lnTo>
                      <a:pt x="198638" y="121920"/>
                    </a:lnTo>
                    <a:lnTo>
                      <a:pt x="199217" y="121920"/>
                    </a:lnTo>
                    <a:lnTo>
                      <a:pt x="199217" y="121325"/>
                    </a:lnTo>
                    <a:lnTo>
                      <a:pt x="199796" y="121325"/>
                    </a:lnTo>
                    <a:lnTo>
                      <a:pt x="200376" y="121325"/>
                    </a:lnTo>
                    <a:lnTo>
                      <a:pt x="200955" y="121325"/>
                    </a:lnTo>
                    <a:lnTo>
                      <a:pt x="201534" y="121325"/>
                    </a:lnTo>
                    <a:lnTo>
                      <a:pt x="202113" y="120731"/>
                    </a:lnTo>
                    <a:lnTo>
                      <a:pt x="202692" y="120731"/>
                    </a:lnTo>
                    <a:lnTo>
                      <a:pt x="203271" y="120731"/>
                    </a:lnTo>
                    <a:lnTo>
                      <a:pt x="203271" y="120136"/>
                    </a:lnTo>
                    <a:lnTo>
                      <a:pt x="203850" y="120136"/>
                    </a:lnTo>
                    <a:lnTo>
                      <a:pt x="204429" y="120136"/>
                    </a:lnTo>
                    <a:lnTo>
                      <a:pt x="205008" y="120136"/>
                    </a:lnTo>
                    <a:lnTo>
                      <a:pt x="205588" y="120136"/>
                    </a:lnTo>
                    <a:lnTo>
                      <a:pt x="206167" y="119541"/>
                    </a:lnTo>
                    <a:lnTo>
                      <a:pt x="206167" y="118946"/>
                    </a:lnTo>
                    <a:lnTo>
                      <a:pt x="206746" y="118352"/>
                    </a:lnTo>
                    <a:lnTo>
                      <a:pt x="206746" y="117757"/>
                    </a:lnTo>
                    <a:lnTo>
                      <a:pt x="207325" y="117757"/>
                    </a:lnTo>
                    <a:lnTo>
                      <a:pt x="207325" y="117162"/>
                    </a:lnTo>
                    <a:lnTo>
                      <a:pt x="207325" y="116567"/>
                    </a:lnTo>
                    <a:lnTo>
                      <a:pt x="207325" y="111215"/>
                    </a:lnTo>
                    <a:lnTo>
                      <a:pt x="214854" y="111215"/>
                    </a:lnTo>
                    <a:lnTo>
                      <a:pt x="215433" y="111215"/>
                    </a:lnTo>
                    <a:lnTo>
                      <a:pt x="216012" y="111215"/>
                    </a:lnTo>
                    <a:lnTo>
                      <a:pt x="216012" y="110620"/>
                    </a:lnTo>
                    <a:lnTo>
                      <a:pt x="216591" y="110620"/>
                    </a:lnTo>
                    <a:lnTo>
                      <a:pt x="216591" y="110025"/>
                    </a:lnTo>
                    <a:lnTo>
                      <a:pt x="216591" y="109431"/>
                    </a:lnTo>
                    <a:lnTo>
                      <a:pt x="217170" y="109431"/>
                    </a:lnTo>
                    <a:lnTo>
                      <a:pt x="217170" y="108836"/>
                    </a:lnTo>
                    <a:lnTo>
                      <a:pt x="217170" y="108241"/>
                    </a:lnTo>
                    <a:lnTo>
                      <a:pt x="217170" y="107646"/>
                    </a:lnTo>
                    <a:lnTo>
                      <a:pt x="217170" y="74341"/>
                    </a:lnTo>
                    <a:lnTo>
                      <a:pt x="206167" y="36279"/>
                    </a:lnTo>
                    <a:lnTo>
                      <a:pt x="206167" y="35684"/>
                    </a:lnTo>
                    <a:lnTo>
                      <a:pt x="205588" y="35089"/>
                    </a:lnTo>
                    <a:lnTo>
                      <a:pt x="205588" y="34494"/>
                    </a:lnTo>
                    <a:lnTo>
                      <a:pt x="205008" y="33900"/>
                    </a:lnTo>
                    <a:lnTo>
                      <a:pt x="204429" y="33900"/>
                    </a:lnTo>
                    <a:lnTo>
                      <a:pt x="204429" y="33305"/>
                    </a:lnTo>
                    <a:lnTo>
                      <a:pt x="203850" y="33305"/>
                    </a:lnTo>
                    <a:lnTo>
                      <a:pt x="203850" y="32710"/>
                    </a:lnTo>
                    <a:lnTo>
                      <a:pt x="203271" y="32710"/>
                    </a:lnTo>
                    <a:close/>
                    <a:moveTo>
                      <a:pt x="198059" y="41036"/>
                    </a:moveTo>
                    <a:lnTo>
                      <a:pt x="198638" y="41036"/>
                    </a:lnTo>
                    <a:lnTo>
                      <a:pt x="199217" y="41036"/>
                    </a:lnTo>
                    <a:lnTo>
                      <a:pt x="199217" y="41631"/>
                    </a:lnTo>
                    <a:lnTo>
                      <a:pt x="199217" y="42226"/>
                    </a:lnTo>
                    <a:lnTo>
                      <a:pt x="199796" y="42226"/>
                    </a:lnTo>
                    <a:lnTo>
                      <a:pt x="206167" y="63636"/>
                    </a:lnTo>
                    <a:lnTo>
                      <a:pt x="206167" y="64231"/>
                    </a:lnTo>
                    <a:lnTo>
                      <a:pt x="205588" y="64231"/>
                    </a:lnTo>
                    <a:lnTo>
                      <a:pt x="205588" y="64826"/>
                    </a:lnTo>
                    <a:lnTo>
                      <a:pt x="205008" y="64826"/>
                    </a:lnTo>
                    <a:lnTo>
                      <a:pt x="204429" y="64826"/>
                    </a:lnTo>
                    <a:lnTo>
                      <a:pt x="171999" y="64826"/>
                    </a:lnTo>
                    <a:lnTo>
                      <a:pt x="171420" y="64826"/>
                    </a:lnTo>
                    <a:lnTo>
                      <a:pt x="170840" y="64826"/>
                    </a:lnTo>
                    <a:lnTo>
                      <a:pt x="170261" y="64826"/>
                    </a:lnTo>
                    <a:lnTo>
                      <a:pt x="170261" y="64231"/>
                    </a:lnTo>
                    <a:lnTo>
                      <a:pt x="169682" y="63636"/>
                    </a:lnTo>
                    <a:lnTo>
                      <a:pt x="169682" y="42226"/>
                    </a:lnTo>
                    <a:lnTo>
                      <a:pt x="170261" y="42226"/>
                    </a:lnTo>
                    <a:lnTo>
                      <a:pt x="170261" y="41631"/>
                    </a:lnTo>
                    <a:lnTo>
                      <a:pt x="170840" y="41631"/>
                    </a:lnTo>
                    <a:lnTo>
                      <a:pt x="170840" y="41036"/>
                    </a:lnTo>
                    <a:lnTo>
                      <a:pt x="171420" y="41036"/>
                    </a:lnTo>
                    <a:lnTo>
                      <a:pt x="171999" y="41036"/>
                    </a:lnTo>
                    <a:lnTo>
                      <a:pt x="198059" y="41036"/>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57" name="Oval 4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JwAAmxoAAOQnAADbGgAAAAAAACYAAAAIAAAA//////////8="/>
                  </a:ext>
                </a:extLst>
              </p:cNvSpPr>
              <p:nvPr/>
            </p:nvSpPr>
            <p:spPr>
              <a:xfrm>
                <a:off x="6445885" y="4324985"/>
                <a:ext cx="38735" cy="406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56" name="Oval 4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0JwAAqBoAANcnAADOGgAAAAAAACYAAAAIAAAA//////////8="/>
                  </a:ext>
                </a:extLst>
              </p:cNvSpPr>
              <p:nvPr/>
            </p:nvSpPr>
            <p:spPr>
              <a:xfrm>
                <a:off x="6454140" y="4333240"/>
                <a:ext cx="22225" cy="2413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55" name="Oval 40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wAArBoAANQnAADKGgAAAAAAACYAAAAIAAAA//////////8="/>
                  </a:ext>
                </a:extLst>
              </p:cNvSpPr>
              <p:nvPr/>
            </p:nvSpPr>
            <p:spPr>
              <a:xfrm>
                <a:off x="6456045" y="4335780"/>
                <a:ext cx="18415" cy="1905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54" name="Oval 4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JwAAmxoAACYoAADbGgAAAAAAACYAAAAIAAAA//////////8="/>
                  </a:ext>
                </a:extLst>
              </p:cNvSpPr>
              <p:nvPr/>
            </p:nvSpPr>
            <p:spPr>
              <a:xfrm>
                <a:off x="6487795" y="4324985"/>
                <a:ext cx="38735" cy="406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53" name="Oval 4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1JwAAqBoAABkoAADOGgAAAAAAACYAAAAIAAAA//////////8="/>
                  </a:ext>
                </a:extLst>
              </p:cNvSpPr>
              <p:nvPr/>
            </p:nvSpPr>
            <p:spPr>
              <a:xfrm>
                <a:off x="6495415" y="4333240"/>
                <a:ext cx="22860" cy="2413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52" name="Oval 4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5JwAArBoAABUoAADKGgAAAAAAACYAAAAIAAAA//////////8="/>
                  </a:ext>
                </a:extLst>
              </p:cNvSpPr>
              <p:nvPr/>
            </p:nvSpPr>
            <p:spPr>
              <a:xfrm>
                <a:off x="6497955" y="4335780"/>
                <a:ext cx="17780" cy="1905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51" name="Oval 4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KAAApRoAANgoAADaGgAAAAAAACYAAAAIAAAA//////////8="/>
                  </a:ext>
                </a:extLst>
              </p:cNvSpPr>
              <p:nvPr/>
            </p:nvSpPr>
            <p:spPr>
              <a:xfrm>
                <a:off x="6607810" y="4331335"/>
                <a:ext cx="3175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50" name="Oval 4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KAAAsBoAAM4oAADQGgAAAAAAACYAAAAIAAAA//////////8="/>
                  </a:ext>
                </a:extLst>
              </p:cNvSpPr>
              <p:nvPr/>
            </p:nvSpPr>
            <p:spPr>
              <a:xfrm>
                <a:off x="6614160" y="433832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149" name="Oval 4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KAAAsxoAAMsoAADNGgAAAAAAACYAAAAIAAAA//////////8="/>
                  </a:ext>
                </a:extLst>
              </p:cNvSpPr>
              <p:nvPr/>
            </p:nvSpPr>
            <p:spPr>
              <a:xfrm>
                <a:off x="6616065" y="4340225"/>
                <a:ext cx="1524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147" name="Rectangle 41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8PDw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8PAAAAAAAQAAAAAAAAAAAAAAAAAAAAAAAAAAAAAAAAAAAAAAAAAAAAAAAn9/fwAAAAADzMzMAMDA/wB/f38AAAAAAAAAAAAAAAAAAAAAAAAAAAAhAAAAGAAAABQAAAAhJgAASBsAAIYqAABcHQAAAAAAACYAAAAIAAAA//////////8="/>
                </a:ext>
              </a:extLst>
            </p:cNvSpPr>
            <p:nvPr/>
          </p:nvSpPr>
          <p:spPr>
            <a:xfrm>
              <a:off x="6198235" y="4434840"/>
              <a:ext cx="714375" cy="337820"/>
            </a:xfrm>
            <a:prstGeom prst="rect">
              <a:avLst/>
            </a:prstGeom>
            <a:solidFill>
              <a:srgbClr val="F0F0F0"/>
            </a:solidFill>
            <a:ln>
              <a:noFill/>
            </a:ln>
            <a:effectLst/>
          </p:spPr>
          <p:txBody>
            <a:bodyPr vert="horz" wrap="square" lIns="91440" tIns="45720" rIns="91440" bIns="45720" numCol="1" spcCol="215900" anchor="t"/>
            <a:lstStyle/>
            <a:p>
              <a:pPr>
                <a:defRPr lang="en-us"/>
              </a:pPr>
              <a:endParaRPr/>
            </a:p>
          </p:txBody>
        </p:sp>
        <p:sp>
          <p:nvSpPr>
            <p:cNvPr id="146" name="Rectangle 417"/>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tJgAAPxsAAG0qAADJHAAAACAAACYAAAAIAAAA//////////8="/>
                </a:ext>
              </a:extLst>
            </p:cNvSpPr>
            <p:nvPr/>
          </p:nvSpPr>
          <p:spPr>
            <a:xfrm>
              <a:off x="6246495" y="4429125"/>
              <a:ext cx="650240"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SORTING REJECTS</a:t>
              </a:r>
              <a:endParaRPr lang="it-it">
                <a:latin typeface="Arial" pitchFamily="1" charset="0"/>
                <a:ea typeface="Calibri" pitchFamily="2" charset="0"/>
                <a:cs typeface="Arial" pitchFamily="1" charset="0"/>
              </a:endParaRPr>
            </a:p>
          </p:txBody>
        </p:sp>
        <p:sp>
          <p:nvSpPr>
            <p:cNvPr id="145" name="Rectangle 418"/>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aJgAAyxsAAM4pAABVHQAAACAAACYAAAAIAAAA//////////8="/>
                </a:ext>
              </a:extLst>
            </p:cNvSpPr>
            <p:nvPr/>
          </p:nvSpPr>
          <p:spPr>
            <a:xfrm>
              <a:off x="6315710" y="4518025"/>
              <a:ext cx="480060"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to LANDFILL or</a:t>
              </a:r>
              <a:endParaRPr lang="it-it">
                <a:latin typeface="Arial" pitchFamily="1" charset="0"/>
                <a:ea typeface="Calibri" pitchFamily="2" charset="0"/>
                <a:cs typeface="Arial" pitchFamily="1" charset="0"/>
              </a:endParaRPr>
            </a:p>
          </p:txBody>
        </p:sp>
        <p:sp>
          <p:nvSpPr>
            <p:cNvPr id="144" name="Rectangle 419"/>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JwAAVxwAAGwpAADhHQAAACAAACYAAAAIAAAA//////////8="/>
                </a:ext>
              </a:extLst>
            </p:cNvSpPr>
            <p:nvPr/>
          </p:nvSpPr>
          <p:spPr>
            <a:xfrm>
              <a:off x="6402070" y="4606925"/>
              <a:ext cx="331470"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THERMAL</a:t>
              </a:r>
              <a:endParaRPr lang="it-it">
                <a:latin typeface="Arial" pitchFamily="1" charset="0"/>
                <a:ea typeface="Calibri" pitchFamily="2" charset="0"/>
                <a:cs typeface="Arial" pitchFamily="1" charset="0"/>
              </a:endParaRPr>
            </a:p>
          </p:txBody>
        </p:sp>
        <p:sp>
          <p:nvSpPr>
            <p:cNvPr id="143" name="Rectangle 420"/>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fJwAA4hwAALIpAABrHgAAACAAACYAAAAIAAAA//////////8="/>
                </a:ext>
              </a:extLst>
            </p:cNvSpPr>
            <p:nvPr/>
          </p:nvSpPr>
          <p:spPr>
            <a:xfrm>
              <a:off x="6359525" y="4695190"/>
              <a:ext cx="418465" cy="24955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TREATMENT</a:t>
              </a:r>
              <a:endParaRPr lang="it-it">
                <a:latin typeface="Arial" pitchFamily="1" charset="0"/>
                <a:ea typeface="Calibri" pitchFamily="2" charset="0"/>
                <a:cs typeface="Arial" pitchFamily="1" charset="0"/>
              </a:endParaRPr>
            </a:p>
          </p:txBody>
        </p:sp>
        <p:sp>
          <p:nvSpPr>
            <p:cNvPr id="142" name="Freeform 4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nJwAATBoAAHwnAACRGgAAAAAAACYAAAAIAAAA//////////8="/>
                </a:ext>
              </a:extLst>
            </p:cNvSpPr>
            <p:nvPr/>
          </p:nvSpPr>
          <p:spPr>
            <a:xfrm>
              <a:off x="6364605" y="4274820"/>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41" name="Rectangle 42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pMwAAlRkAAAg1AAA/GwAAAAAAACYAAAAIAAAA//////////8="/>
                </a:ext>
              </a:extLst>
            </p:cNvSpPr>
            <p:nvPr/>
          </p:nvSpPr>
          <p:spPr>
            <a:xfrm>
              <a:off x="8357235" y="4158615"/>
              <a:ext cx="263525" cy="270510"/>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130" name="Group 42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kzAACVGQAAETUAAEgbAAAAAAAAJgAAAAgAAAD/////AAAAAA=="/>
                </a:ext>
              </a:extLst>
            </p:cNvGrpSpPr>
            <p:nvPr/>
          </p:nvGrpSpPr>
          <p:grpSpPr>
            <a:xfrm>
              <a:off x="8357235" y="4158615"/>
              <a:ext cx="269240" cy="276225"/>
              <a:chOff x="8357235" y="4158615"/>
              <a:chExt cx="269240" cy="276225"/>
            </a:xfrm>
          </p:grpSpPr>
          <p:sp>
            <p:nvSpPr>
              <p:cNvPr id="140" name="Freeform 4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B3MwAAoxkAAAI1AAA6GwAAAAAAACYAAAAIAAAA//////////8="/>
                  </a:ext>
                </a:extLst>
              </p:cNvSpPr>
              <p:nvPr/>
            </p:nvSpPr>
            <p:spPr>
              <a:xfrm>
                <a:off x="8366125" y="4167505"/>
                <a:ext cx="250825" cy="258445"/>
              </a:xfrm>
              <a:custGeom>
                <a:avLst/>
                <a:gdLst/>
                <a:ahLst/>
                <a:cxnLst/>
                <a:rect l="0" t="0" r="250825" b="258445"/>
                <a:pathLst>
                  <a:path w="250825" h="258445">
                    <a:moveTo>
                      <a:pt x="53748" y="0"/>
                    </a:moveTo>
                    <a:lnTo>
                      <a:pt x="197076" y="0"/>
                    </a:lnTo>
                    <a:cubicBezTo>
                      <a:pt x="226936" y="0"/>
                      <a:pt x="250825" y="24613"/>
                      <a:pt x="250825" y="55381"/>
                    </a:cubicBezTo>
                    <a:lnTo>
                      <a:pt x="250825" y="203063"/>
                    </a:lnTo>
                    <a:cubicBezTo>
                      <a:pt x="250825" y="233831"/>
                      <a:pt x="226936" y="258445"/>
                      <a:pt x="197076" y="258445"/>
                    </a:cubicBezTo>
                    <a:lnTo>
                      <a:pt x="53748" y="258445"/>
                    </a:lnTo>
                    <a:cubicBezTo>
                      <a:pt x="23888" y="258445"/>
                      <a:pt x="0" y="233831"/>
                      <a:pt x="0" y="203063"/>
                    </a:cubicBezTo>
                    <a:lnTo>
                      <a:pt x="0" y="55381"/>
                    </a:lnTo>
                    <a:cubicBezTo>
                      <a:pt x="0" y="24613"/>
                      <a:pt x="23888" y="0"/>
                      <a:pt x="53748" y="0"/>
                    </a:cubicBezTo>
                    <a:close/>
                  </a:path>
                </a:pathLst>
              </a:custGeom>
              <a:solidFill>
                <a:srgbClr val="EA3E00"/>
              </a:solidFill>
              <a:ln>
                <a:noFill/>
              </a:ln>
              <a:effectLst/>
            </p:spPr>
            <p:txBody>
              <a:bodyPr vert="horz" wrap="square" lIns="91440" tIns="45720" rIns="91440" bIns="45720" numCol="1" spcCol="215900" anchor="t"/>
              <a:lstStyle/>
              <a:p>
                <a:pPr>
                  <a:defRPr lang="en-us"/>
                </a:pPr>
                <a:endParaRPr/>
              </a:p>
            </p:txBody>
          </p:sp>
          <p:sp>
            <p:nvSpPr>
              <p:cNvPr id="139" name="Rectangle 42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MwAAZxoAAAI1AAA1GwAAAAAAACYAAAAIAAAA//////////8="/>
                  </a:ext>
                </a:extLst>
              </p:cNvSpPr>
              <p:nvPr/>
            </p:nvSpPr>
            <p:spPr>
              <a:xfrm>
                <a:off x="8367395" y="4291965"/>
                <a:ext cx="249555" cy="130810"/>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38" name="Freeform 4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B1MwAAoRkAAAI1AAA6GwAAAAAAACYAAAAIAAAA//////////8="/>
                  </a:ext>
                </a:extLst>
              </p:cNvSpPr>
              <p:nvPr/>
            </p:nvSpPr>
            <p:spPr>
              <a:xfrm>
                <a:off x="8364855" y="4166235"/>
                <a:ext cx="252095" cy="259715"/>
              </a:xfrm>
              <a:custGeom>
                <a:avLst/>
                <a:gdLst/>
                <a:ahLst/>
                <a:cxnLst/>
                <a:rect l="0" t="0" r="252095" b="259715"/>
                <a:pathLst>
                  <a:path w="252095" h="259715">
                    <a:moveTo>
                      <a:pt x="55192" y="0"/>
                    </a:moveTo>
                    <a:lnTo>
                      <a:pt x="198394" y="0"/>
                    </a:lnTo>
                    <a:lnTo>
                      <a:pt x="198394" y="1536"/>
                    </a:lnTo>
                    <a:lnTo>
                      <a:pt x="55192" y="1536"/>
                    </a:lnTo>
                    <a:lnTo>
                      <a:pt x="55192" y="0"/>
                    </a:lnTo>
                    <a:close/>
                    <a:moveTo>
                      <a:pt x="198394" y="0"/>
                    </a:moveTo>
                    <a:lnTo>
                      <a:pt x="198394" y="1536"/>
                    </a:lnTo>
                    <a:lnTo>
                      <a:pt x="198394" y="0"/>
                    </a:lnTo>
                    <a:close/>
                    <a:moveTo>
                      <a:pt x="198394" y="0"/>
                    </a:moveTo>
                    <a:cubicBezTo>
                      <a:pt x="213311" y="0"/>
                      <a:pt x="226736" y="6147"/>
                      <a:pt x="237178" y="16904"/>
                    </a:cubicBezTo>
                    <a:lnTo>
                      <a:pt x="235686" y="18441"/>
                    </a:lnTo>
                    <a:cubicBezTo>
                      <a:pt x="225244" y="7683"/>
                      <a:pt x="213311" y="1536"/>
                      <a:pt x="198394" y="1536"/>
                    </a:cubicBezTo>
                    <a:lnTo>
                      <a:pt x="198394" y="0"/>
                    </a:lnTo>
                    <a:close/>
                    <a:moveTo>
                      <a:pt x="237178" y="16904"/>
                    </a:moveTo>
                    <a:cubicBezTo>
                      <a:pt x="246128" y="26125"/>
                      <a:pt x="252095" y="41492"/>
                      <a:pt x="252095" y="56860"/>
                    </a:cubicBezTo>
                    <a:lnTo>
                      <a:pt x="250603" y="56860"/>
                    </a:lnTo>
                    <a:cubicBezTo>
                      <a:pt x="250603" y="41492"/>
                      <a:pt x="244636" y="27661"/>
                      <a:pt x="235686" y="18441"/>
                    </a:cubicBezTo>
                    <a:lnTo>
                      <a:pt x="237178" y="16904"/>
                    </a:lnTo>
                    <a:close/>
                    <a:moveTo>
                      <a:pt x="252095" y="56860"/>
                    </a:moveTo>
                    <a:lnTo>
                      <a:pt x="250603" y="56860"/>
                    </a:lnTo>
                    <a:lnTo>
                      <a:pt x="252095" y="56860"/>
                    </a:lnTo>
                    <a:close/>
                    <a:moveTo>
                      <a:pt x="252095" y="56860"/>
                    </a:moveTo>
                    <a:lnTo>
                      <a:pt x="252095" y="204391"/>
                    </a:lnTo>
                    <a:lnTo>
                      <a:pt x="250603" y="204391"/>
                    </a:lnTo>
                    <a:lnTo>
                      <a:pt x="250603" y="56860"/>
                    </a:lnTo>
                    <a:lnTo>
                      <a:pt x="252095" y="56860"/>
                    </a:lnTo>
                    <a:close/>
                    <a:moveTo>
                      <a:pt x="252095" y="204391"/>
                    </a:moveTo>
                    <a:lnTo>
                      <a:pt x="250603" y="204391"/>
                    </a:lnTo>
                    <a:lnTo>
                      <a:pt x="252095" y="204391"/>
                    </a:lnTo>
                    <a:close/>
                    <a:moveTo>
                      <a:pt x="252095" y="204391"/>
                    </a:moveTo>
                    <a:cubicBezTo>
                      <a:pt x="252095" y="219758"/>
                      <a:pt x="246128" y="233589"/>
                      <a:pt x="237178" y="244347"/>
                    </a:cubicBezTo>
                    <a:lnTo>
                      <a:pt x="235686" y="242810"/>
                    </a:lnTo>
                    <a:cubicBezTo>
                      <a:pt x="244636" y="232053"/>
                      <a:pt x="250603" y="219758"/>
                      <a:pt x="250603" y="204391"/>
                    </a:cubicBezTo>
                    <a:lnTo>
                      <a:pt x="252095" y="204391"/>
                    </a:lnTo>
                    <a:close/>
                    <a:moveTo>
                      <a:pt x="237178" y="244347"/>
                    </a:moveTo>
                    <a:cubicBezTo>
                      <a:pt x="226736" y="253567"/>
                      <a:pt x="213311" y="259715"/>
                      <a:pt x="198394" y="259715"/>
                    </a:cubicBezTo>
                    <a:lnTo>
                      <a:pt x="198394" y="258178"/>
                    </a:lnTo>
                    <a:cubicBezTo>
                      <a:pt x="213311" y="258178"/>
                      <a:pt x="225244" y="252031"/>
                      <a:pt x="235686" y="242810"/>
                    </a:cubicBezTo>
                    <a:lnTo>
                      <a:pt x="237178" y="244347"/>
                    </a:lnTo>
                    <a:close/>
                    <a:moveTo>
                      <a:pt x="198394" y="259715"/>
                    </a:moveTo>
                    <a:lnTo>
                      <a:pt x="198394" y="258178"/>
                    </a:lnTo>
                    <a:lnTo>
                      <a:pt x="198394" y="259715"/>
                    </a:lnTo>
                    <a:close/>
                    <a:moveTo>
                      <a:pt x="198394" y="259715"/>
                    </a:moveTo>
                    <a:lnTo>
                      <a:pt x="55192" y="259715"/>
                    </a:lnTo>
                    <a:lnTo>
                      <a:pt x="55192" y="258178"/>
                    </a:lnTo>
                    <a:lnTo>
                      <a:pt x="198394" y="258178"/>
                    </a:lnTo>
                    <a:lnTo>
                      <a:pt x="198394" y="259715"/>
                    </a:lnTo>
                    <a:close/>
                    <a:moveTo>
                      <a:pt x="55192" y="259715"/>
                    </a:moveTo>
                    <a:lnTo>
                      <a:pt x="55192" y="258178"/>
                    </a:lnTo>
                    <a:lnTo>
                      <a:pt x="55192" y="259715"/>
                    </a:lnTo>
                    <a:close/>
                    <a:moveTo>
                      <a:pt x="55192" y="259715"/>
                    </a:moveTo>
                    <a:cubicBezTo>
                      <a:pt x="40275" y="259715"/>
                      <a:pt x="25358" y="253567"/>
                      <a:pt x="16408" y="244347"/>
                    </a:cubicBezTo>
                    <a:lnTo>
                      <a:pt x="17900" y="242810"/>
                    </a:lnTo>
                    <a:cubicBezTo>
                      <a:pt x="26850" y="252031"/>
                      <a:pt x="40275" y="258178"/>
                      <a:pt x="55192" y="258178"/>
                    </a:cubicBezTo>
                    <a:lnTo>
                      <a:pt x="55192" y="259715"/>
                    </a:lnTo>
                    <a:close/>
                    <a:moveTo>
                      <a:pt x="16408" y="244347"/>
                    </a:moveTo>
                    <a:cubicBezTo>
                      <a:pt x="5966" y="233589"/>
                      <a:pt x="0" y="219758"/>
                      <a:pt x="0" y="204391"/>
                    </a:cubicBezTo>
                    <a:lnTo>
                      <a:pt x="1491" y="204391"/>
                    </a:lnTo>
                    <a:cubicBezTo>
                      <a:pt x="1491" y="219758"/>
                      <a:pt x="7458" y="232053"/>
                      <a:pt x="17900" y="242810"/>
                    </a:cubicBezTo>
                    <a:lnTo>
                      <a:pt x="16408" y="244347"/>
                    </a:lnTo>
                    <a:close/>
                    <a:moveTo>
                      <a:pt x="0" y="204391"/>
                    </a:moveTo>
                    <a:lnTo>
                      <a:pt x="1491" y="204391"/>
                    </a:lnTo>
                    <a:lnTo>
                      <a:pt x="0" y="204391"/>
                    </a:lnTo>
                    <a:close/>
                    <a:moveTo>
                      <a:pt x="0" y="204391"/>
                    </a:moveTo>
                    <a:lnTo>
                      <a:pt x="0" y="56860"/>
                    </a:lnTo>
                    <a:lnTo>
                      <a:pt x="1491" y="56860"/>
                    </a:lnTo>
                    <a:lnTo>
                      <a:pt x="1491" y="204391"/>
                    </a:lnTo>
                    <a:lnTo>
                      <a:pt x="0" y="204391"/>
                    </a:lnTo>
                    <a:close/>
                    <a:moveTo>
                      <a:pt x="0" y="56860"/>
                    </a:moveTo>
                    <a:lnTo>
                      <a:pt x="1491" y="56860"/>
                    </a:lnTo>
                    <a:lnTo>
                      <a:pt x="0" y="56860"/>
                    </a:lnTo>
                    <a:close/>
                    <a:moveTo>
                      <a:pt x="0" y="56860"/>
                    </a:moveTo>
                    <a:cubicBezTo>
                      <a:pt x="0" y="41492"/>
                      <a:pt x="5966" y="26125"/>
                      <a:pt x="16408" y="16904"/>
                    </a:cubicBezTo>
                    <a:lnTo>
                      <a:pt x="17900" y="18441"/>
                    </a:lnTo>
                    <a:cubicBezTo>
                      <a:pt x="7458" y="27661"/>
                      <a:pt x="1491" y="41492"/>
                      <a:pt x="1491" y="56860"/>
                    </a:cubicBezTo>
                    <a:lnTo>
                      <a:pt x="0" y="56860"/>
                    </a:lnTo>
                    <a:close/>
                    <a:moveTo>
                      <a:pt x="16408" y="16904"/>
                    </a:moveTo>
                    <a:cubicBezTo>
                      <a:pt x="25358" y="6147"/>
                      <a:pt x="40275" y="0"/>
                      <a:pt x="55192" y="0"/>
                    </a:cubicBezTo>
                    <a:lnTo>
                      <a:pt x="55192" y="1536"/>
                    </a:lnTo>
                    <a:cubicBezTo>
                      <a:pt x="40275" y="1536"/>
                      <a:pt x="26850" y="7683"/>
                      <a:pt x="17900" y="18441"/>
                    </a:cubicBezTo>
                    <a:lnTo>
                      <a:pt x="16408" y="16904"/>
                    </a:lnTo>
                    <a:close/>
                    <a:moveTo>
                      <a:pt x="55192" y="0"/>
                    </a:moveTo>
                    <a:lnTo>
                      <a:pt x="55192" y="1536"/>
                    </a:lnTo>
                    <a:lnTo>
                      <a:pt x="55192" y="0"/>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137" name="Freeform 4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pMwAAlRkAABE1AABIGwAAAAAAACYAAAAIAAAA//////////8="/>
                  </a:ext>
                </a:extLst>
              </p:cNvSpPr>
              <p:nvPr/>
            </p:nvSpPr>
            <p:spPr>
              <a:xfrm>
                <a:off x="8357235" y="4158615"/>
                <a:ext cx="269240" cy="276225"/>
              </a:xfrm>
              <a:custGeom>
                <a:avLst/>
                <a:gdLst/>
                <a:ahLst/>
                <a:cxnLst/>
                <a:rect l="0" t="0" r="269240" b="276225"/>
                <a:pathLst>
                  <a:path w="269240" h="276225">
                    <a:moveTo>
                      <a:pt x="206417" y="0"/>
                    </a:moveTo>
                    <a:lnTo>
                      <a:pt x="62823" y="0"/>
                    </a:lnTo>
                    <a:cubicBezTo>
                      <a:pt x="28420" y="0"/>
                      <a:pt x="0" y="29157"/>
                      <a:pt x="0" y="64452"/>
                    </a:cubicBezTo>
                    <a:lnTo>
                      <a:pt x="0" y="211772"/>
                    </a:lnTo>
                    <a:cubicBezTo>
                      <a:pt x="0" y="247067"/>
                      <a:pt x="28420" y="274690"/>
                      <a:pt x="62823" y="276225"/>
                    </a:cubicBezTo>
                    <a:lnTo>
                      <a:pt x="206417" y="276225"/>
                    </a:lnTo>
                    <a:cubicBezTo>
                      <a:pt x="240820" y="274690"/>
                      <a:pt x="267744" y="247067"/>
                      <a:pt x="269240" y="211772"/>
                    </a:cubicBezTo>
                    <a:lnTo>
                      <a:pt x="269240" y="64452"/>
                    </a:lnTo>
                    <a:cubicBezTo>
                      <a:pt x="267744" y="29157"/>
                      <a:pt x="240820" y="0"/>
                      <a:pt x="206417" y="0"/>
                    </a:cubicBezTo>
                    <a:close/>
                    <a:moveTo>
                      <a:pt x="62823" y="18415"/>
                    </a:moveTo>
                    <a:lnTo>
                      <a:pt x="206417" y="18415"/>
                    </a:lnTo>
                    <a:cubicBezTo>
                      <a:pt x="230350" y="18415"/>
                      <a:pt x="251291" y="38364"/>
                      <a:pt x="251291" y="64452"/>
                    </a:cubicBezTo>
                    <a:lnTo>
                      <a:pt x="251291" y="211772"/>
                    </a:lnTo>
                    <a:cubicBezTo>
                      <a:pt x="251291" y="236325"/>
                      <a:pt x="230350" y="257810"/>
                      <a:pt x="206417" y="257810"/>
                    </a:cubicBezTo>
                    <a:lnTo>
                      <a:pt x="62823" y="257810"/>
                    </a:lnTo>
                    <a:cubicBezTo>
                      <a:pt x="37394" y="257810"/>
                      <a:pt x="17949" y="236325"/>
                      <a:pt x="17949" y="211772"/>
                    </a:cubicBezTo>
                    <a:lnTo>
                      <a:pt x="17949" y="64452"/>
                    </a:lnTo>
                    <a:cubicBezTo>
                      <a:pt x="17949" y="38364"/>
                      <a:pt x="37394" y="18415"/>
                      <a:pt x="62823" y="18415"/>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36" name="Rectangle 42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BMwAAYhoAAAU1AABnGgAAAAAAACYAAAAIAAAA//////////8="/>
                  </a:ext>
                </a:extLst>
              </p:cNvSpPr>
              <p:nvPr/>
            </p:nvSpPr>
            <p:spPr>
              <a:xfrm>
                <a:off x="8372475" y="4288790"/>
                <a:ext cx="246380"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135" name="Freeform 4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CBMwAArBkAAPc0AAAuGwAAAAAAACYAAAAIAAAA//////////8="/>
                  </a:ext>
                </a:extLst>
              </p:cNvSpPr>
              <p:nvPr/>
            </p:nvSpPr>
            <p:spPr>
              <a:xfrm>
                <a:off x="8372475" y="4173220"/>
                <a:ext cx="237490" cy="245110"/>
              </a:xfrm>
              <a:custGeom>
                <a:avLst/>
                <a:gdLst/>
                <a:ahLst/>
                <a:cxnLst/>
                <a:rect l="0" t="0" r="237490" b="245110"/>
                <a:pathLst>
                  <a:path w="237490" h="245110">
                    <a:moveTo>
                      <a:pt x="46303" y="0"/>
                    </a:moveTo>
                    <a:lnTo>
                      <a:pt x="191187" y="0"/>
                    </a:lnTo>
                    <a:lnTo>
                      <a:pt x="191187" y="3083"/>
                    </a:lnTo>
                    <a:lnTo>
                      <a:pt x="46303" y="3083"/>
                    </a:lnTo>
                    <a:lnTo>
                      <a:pt x="46303" y="0"/>
                    </a:lnTo>
                    <a:close/>
                    <a:moveTo>
                      <a:pt x="191187" y="0"/>
                    </a:moveTo>
                    <a:cubicBezTo>
                      <a:pt x="191187" y="0"/>
                      <a:pt x="191187" y="0"/>
                      <a:pt x="191187" y="0"/>
                    </a:cubicBezTo>
                    <a:lnTo>
                      <a:pt x="191187" y="3083"/>
                    </a:lnTo>
                    <a:cubicBezTo>
                      <a:pt x="191187" y="3083"/>
                      <a:pt x="191187" y="3083"/>
                      <a:pt x="191187" y="3083"/>
                    </a:cubicBezTo>
                    <a:lnTo>
                      <a:pt x="191187" y="0"/>
                    </a:lnTo>
                    <a:close/>
                    <a:moveTo>
                      <a:pt x="191187" y="0"/>
                    </a:moveTo>
                    <a:cubicBezTo>
                      <a:pt x="195668" y="0"/>
                      <a:pt x="198655" y="0"/>
                      <a:pt x="201642" y="1542"/>
                    </a:cubicBezTo>
                    <a:lnTo>
                      <a:pt x="201642" y="4625"/>
                    </a:lnTo>
                    <a:cubicBezTo>
                      <a:pt x="198655" y="4625"/>
                      <a:pt x="195668" y="3083"/>
                      <a:pt x="191187" y="3083"/>
                    </a:cubicBezTo>
                    <a:lnTo>
                      <a:pt x="191187" y="0"/>
                    </a:lnTo>
                    <a:close/>
                    <a:moveTo>
                      <a:pt x="201642" y="1542"/>
                    </a:moveTo>
                    <a:cubicBezTo>
                      <a:pt x="206123" y="1542"/>
                      <a:pt x="209111" y="3083"/>
                      <a:pt x="212098" y="4625"/>
                    </a:cubicBezTo>
                    <a:lnTo>
                      <a:pt x="209111" y="7708"/>
                    </a:lnTo>
                    <a:cubicBezTo>
                      <a:pt x="207617" y="7708"/>
                      <a:pt x="204630" y="6166"/>
                      <a:pt x="201642" y="4625"/>
                    </a:cubicBezTo>
                    <a:lnTo>
                      <a:pt x="201642" y="1542"/>
                    </a:lnTo>
                    <a:close/>
                    <a:moveTo>
                      <a:pt x="212098" y="4625"/>
                    </a:moveTo>
                    <a:cubicBezTo>
                      <a:pt x="227034" y="12333"/>
                      <a:pt x="237490" y="29290"/>
                      <a:pt x="237490" y="47789"/>
                    </a:cubicBezTo>
                    <a:lnTo>
                      <a:pt x="233009" y="47789"/>
                    </a:lnTo>
                    <a:cubicBezTo>
                      <a:pt x="233009" y="30831"/>
                      <a:pt x="224047" y="15416"/>
                      <a:pt x="209111" y="7708"/>
                    </a:cubicBezTo>
                    <a:lnTo>
                      <a:pt x="212098" y="4625"/>
                    </a:lnTo>
                    <a:close/>
                    <a:moveTo>
                      <a:pt x="237490" y="47789"/>
                    </a:moveTo>
                    <a:lnTo>
                      <a:pt x="237490" y="195780"/>
                    </a:lnTo>
                    <a:lnTo>
                      <a:pt x="233009" y="195780"/>
                    </a:lnTo>
                    <a:lnTo>
                      <a:pt x="233009" y="47789"/>
                    </a:lnTo>
                    <a:lnTo>
                      <a:pt x="237490" y="47789"/>
                    </a:lnTo>
                    <a:close/>
                    <a:moveTo>
                      <a:pt x="237490" y="195780"/>
                    </a:moveTo>
                    <a:cubicBezTo>
                      <a:pt x="237490" y="197321"/>
                      <a:pt x="237490" y="197321"/>
                      <a:pt x="237490" y="197321"/>
                    </a:cubicBezTo>
                    <a:lnTo>
                      <a:pt x="233009" y="197321"/>
                    </a:lnTo>
                    <a:cubicBezTo>
                      <a:pt x="233009" y="197321"/>
                      <a:pt x="233009" y="197321"/>
                      <a:pt x="233009" y="195780"/>
                    </a:cubicBezTo>
                    <a:lnTo>
                      <a:pt x="237490" y="195780"/>
                    </a:lnTo>
                    <a:close/>
                    <a:moveTo>
                      <a:pt x="237490" y="197321"/>
                    </a:moveTo>
                    <a:cubicBezTo>
                      <a:pt x="237490" y="200404"/>
                      <a:pt x="237490" y="205029"/>
                      <a:pt x="235996" y="208112"/>
                    </a:cubicBezTo>
                    <a:lnTo>
                      <a:pt x="231515" y="206571"/>
                    </a:lnTo>
                    <a:cubicBezTo>
                      <a:pt x="233009" y="203488"/>
                      <a:pt x="233009" y="200404"/>
                      <a:pt x="233009" y="197321"/>
                    </a:cubicBezTo>
                    <a:lnTo>
                      <a:pt x="237490" y="197321"/>
                    </a:lnTo>
                    <a:close/>
                    <a:moveTo>
                      <a:pt x="235996" y="208112"/>
                    </a:moveTo>
                    <a:cubicBezTo>
                      <a:pt x="234503" y="211195"/>
                      <a:pt x="234503" y="214279"/>
                      <a:pt x="233009" y="217362"/>
                    </a:cubicBezTo>
                    <a:lnTo>
                      <a:pt x="228528" y="215820"/>
                    </a:lnTo>
                    <a:cubicBezTo>
                      <a:pt x="230022" y="212737"/>
                      <a:pt x="231515" y="209654"/>
                      <a:pt x="231515" y="206571"/>
                    </a:cubicBezTo>
                    <a:lnTo>
                      <a:pt x="235996" y="208112"/>
                    </a:lnTo>
                    <a:close/>
                    <a:moveTo>
                      <a:pt x="233009" y="217362"/>
                    </a:moveTo>
                    <a:cubicBezTo>
                      <a:pt x="224047" y="234319"/>
                      <a:pt x="209111" y="245110"/>
                      <a:pt x="191187" y="245110"/>
                    </a:cubicBezTo>
                    <a:lnTo>
                      <a:pt x="191187" y="240485"/>
                    </a:lnTo>
                    <a:cubicBezTo>
                      <a:pt x="207617" y="240485"/>
                      <a:pt x="222554" y="231236"/>
                      <a:pt x="228528" y="215820"/>
                    </a:cubicBezTo>
                    <a:lnTo>
                      <a:pt x="233009" y="217362"/>
                    </a:lnTo>
                    <a:close/>
                    <a:moveTo>
                      <a:pt x="191187" y="245110"/>
                    </a:moveTo>
                    <a:lnTo>
                      <a:pt x="46303" y="245110"/>
                    </a:lnTo>
                    <a:lnTo>
                      <a:pt x="46303" y="240485"/>
                    </a:lnTo>
                    <a:lnTo>
                      <a:pt x="191187" y="240485"/>
                    </a:lnTo>
                    <a:lnTo>
                      <a:pt x="191187" y="245110"/>
                    </a:lnTo>
                    <a:close/>
                    <a:moveTo>
                      <a:pt x="46303" y="245110"/>
                    </a:moveTo>
                    <a:cubicBezTo>
                      <a:pt x="46303" y="245110"/>
                      <a:pt x="46303" y="245110"/>
                      <a:pt x="46303" y="245110"/>
                    </a:cubicBezTo>
                    <a:lnTo>
                      <a:pt x="46303" y="240485"/>
                    </a:lnTo>
                    <a:cubicBezTo>
                      <a:pt x="46303" y="240485"/>
                      <a:pt x="46303" y="240485"/>
                      <a:pt x="46303" y="240485"/>
                    </a:cubicBezTo>
                    <a:lnTo>
                      <a:pt x="46303" y="245110"/>
                    </a:lnTo>
                    <a:close/>
                    <a:moveTo>
                      <a:pt x="46303" y="245110"/>
                    </a:moveTo>
                    <a:cubicBezTo>
                      <a:pt x="41822" y="245110"/>
                      <a:pt x="38835" y="243568"/>
                      <a:pt x="35848" y="243568"/>
                    </a:cubicBezTo>
                    <a:lnTo>
                      <a:pt x="35848" y="238944"/>
                    </a:lnTo>
                    <a:cubicBezTo>
                      <a:pt x="38835" y="240485"/>
                      <a:pt x="41822" y="240485"/>
                      <a:pt x="46303" y="240485"/>
                    </a:cubicBezTo>
                    <a:lnTo>
                      <a:pt x="46303" y="245110"/>
                    </a:lnTo>
                    <a:close/>
                    <a:moveTo>
                      <a:pt x="35848" y="243568"/>
                    </a:moveTo>
                    <a:cubicBezTo>
                      <a:pt x="31367" y="242027"/>
                      <a:pt x="28379" y="240485"/>
                      <a:pt x="25392" y="238944"/>
                    </a:cubicBezTo>
                    <a:lnTo>
                      <a:pt x="28379" y="235861"/>
                    </a:lnTo>
                    <a:cubicBezTo>
                      <a:pt x="29873" y="237402"/>
                      <a:pt x="32860" y="238944"/>
                      <a:pt x="35848" y="238944"/>
                    </a:cubicBezTo>
                    <a:lnTo>
                      <a:pt x="35848" y="243568"/>
                    </a:lnTo>
                    <a:close/>
                    <a:moveTo>
                      <a:pt x="25392" y="238944"/>
                    </a:moveTo>
                    <a:cubicBezTo>
                      <a:pt x="10456" y="231236"/>
                      <a:pt x="0" y="215820"/>
                      <a:pt x="0" y="195780"/>
                    </a:cubicBezTo>
                    <a:lnTo>
                      <a:pt x="4481" y="195780"/>
                    </a:lnTo>
                    <a:cubicBezTo>
                      <a:pt x="4481" y="214279"/>
                      <a:pt x="13443" y="228153"/>
                      <a:pt x="28379" y="235861"/>
                    </a:cubicBezTo>
                    <a:lnTo>
                      <a:pt x="25392" y="238944"/>
                    </a:lnTo>
                    <a:close/>
                    <a:moveTo>
                      <a:pt x="0" y="195780"/>
                    </a:moveTo>
                    <a:lnTo>
                      <a:pt x="0" y="47789"/>
                    </a:lnTo>
                    <a:lnTo>
                      <a:pt x="4481" y="47789"/>
                    </a:lnTo>
                    <a:lnTo>
                      <a:pt x="4481" y="195780"/>
                    </a:lnTo>
                    <a:lnTo>
                      <a:pt x="0" y="195780"/>
                    </a:lnTo>
                    <a:close/>
                    <a:moveTo>
                      <a:pt x="0" y="47789"/>
                    </a:moveTo>
                    <a:cubicBezTo>
                      <a:pt x="0" y="47789"/>
                      <a:pt x="0" y="47789"/>
                      <a:pt x="0" y="46247"/>
                    </a:cubicBezTo>
                    <a:lnTo>
                      <a:pt x="4481" y="46247"/>
                    </a:lnTo>
                    <a:cubicBezTo>
                      <a:pt x="4481" y="47789"/>
                      <a:pt x="4481" y="47789"/>
                      <a:pt x="4481" y="47789"/>
                    </a:cubicBezTo>
                    <a:lnTo>
                      <a:pt x="0" y="47789"/>
                    </a:lnTo>
                    <a:close/>
                    <a:moveTo>
                      <a:pt x="0" y="46247"/>
                    </a:moveTo>
                    <a:cubicBezTo>
                      <a:pt x="0" y="43164"/>
                      <a:pt x="0" y="40081"/>
                      <a:pt x="1494" y="35456"/>
                    </a:cubicBezTo>
                    <a:lnTo>
                      <a:pt x="5975" y="36998"/>
                    </a:lnTo>
                    <a:cubicBezTo>
                      <a:pt x="4481" y="40081"/>
                      <a:pt x="4481" y="43164"/>
                      <a:pt x="4481" y="46247"/>
                    </a:cubicBezTo>
                    <a:lnTo>
                      <a:pt x="0" y="46247"/>
                    </a:lnTo>
                    <a:close/>
                    <a:moveTo>
                      <a:pt x="1494" y="35456"/>
                    </a:moveTo>
                    <a:cubicBezTo>
                      <a:pt x="2987" y="32373"/>
                      <a:pt x="2987" y="29290"/>
                      <a:pt x="4481" y="26207"/>
                    </a:cubicBezTo>
                    <a:lnTo>
                      <a:pt x="8962" y="27748"/>
                    </a:lnTo>
                    <a:cubicBezTo>
                      <a:pt x="7468" y="30831"/>
                      <a:pt x="5975" y="33915"/>
                      <a:pt x="5975" y="36998"/>
                    </a:cubicBezTo>
                    <a:lnTo>
                      <a:pt x="1494" y="35456"/>
                    </a:lnTo>
                    <a:close/>
                    <a:moveTo>
                      <a:pt x="4481" y="26207"/>
                    </a:moveTo>
                    <a:cubicBezTo>
                      <a:pt x="13443" y="10791"/>
                      <a:pt x="28379" y="0"/>
                      <a:pt x="46303" y="0"/>
                    </a:cubicBezTo>
                    <a:lnTo>
                      <a:pt x="46303" y="3083"/>
                    </a:lnTo>
                    <a:cubicBezTo>
                      <a:pt x="29873" y="3083"/>
                      <a:pt x="14936" y="13874"/>
                      <a:pt x="8962" y="27748"/>
                    </a:cubicBezTo>
                    <a:lnTo>
                      <a:pt x="4481" y="26207"/>
                    </a:lnTo>
                    <a:close/>
                  </a:path>
                </a:pathLst>
              </a:custGeom>
              <a:solidFill>
                <a:srgbClr val="EB3D00"/>
              </a:solidFill>
              <a:ln>
                <a:noFill/>
              </a:ln>
              <a:effectLst/>
            </p:spPr>
            <p:txBody>
              <a:bodyPr vert="horz" wrap="square" lIns="91440" tIns="45720" rIns="91440" bIns="45720" numCol="1" spcCol="215900" anchor="t"/>
              <a:lstStyle/>
              <a:p>
                <a:pPr>
                  <a:defRPr lang="en-us"/>
                </a:pPr>
                <a:endParaRPr/>
              </a:p>
            </p:txBody>
          </p:sp>
          <p:sp>
            <p:nvSpPr>
              <p:cNvPr id="134" name="Freeform 4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MwAANxoAANE0AABiGgAAAAAAACYAAAAIAAAA//////////8="/>
                  </a:ext>
                </a:extLst>
              </p:cNvSpPr>
              <p:nvPr/>
            </p:nvSpPr>
            <p:spPr>
              <a:xfrm>
                <a:off x="8395970" y="4261485"/>
                <a:ext cx="189865" cy="27305"/>
              </a:xfrm>
              <a:custGeom>
                <a:avLst/>
                <a:gdLst/>
                <a:ahLst/>
                <a:cxnLst/>
                <a:rect l="0" t="0" r="189865" b="27305"/>
                <a:pathLst>
                  <a:path w="189865" h="27305">
                    <a:moveTo>
                      <a:pt x="0" y="27305"/>
                    </a:moveTo>
                    <a:cubicBezTo>
                      <a:pt x="11960" y="19720"/>
                      <a:pt x="25415" y="12135"/>
                      <a:pt x="38869" y="6067"/>
                    </a:cubicBezTo>
                    <a:cubicBezTo>
                      <a:pt x="71760" y="1516"/>
                      <a:pt x="107640" y="0"/>
                      <a:pt x="152490" y="7584"/>
                    </a:cubicBezTo>
                    <a:lnTo>
                      <a:pt x="189865" y="27305"/>
                    </a:lnTo>
                    <a:lnTo>
                      <a:pt x="0" y="2730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33" name="Freeform 4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mMwAAYhoAANE0AADUGgAAAAAAACYAAAAIAAAA//////////8="/>
                  </a:ext>
                </a:extLst>
              </p:cNvSpPr>
              <p:nvPr/>
            </p:nvSpPr>
            <p:spPr>
              <a:xfrm>
                <a:off x="8395970" y="4288790"/>
                <a:ext cx="189865" cy="72390"/>
              </a:xfrm>
              <a:custGeom>
                <a:avLst/>
                <a:gdLst/>
                <a:ahLst/>
                <a:cxnLst/>
                <a:rect l="0" t="0" r="189865" b="72390"/>
                <a:pathLst>
                  <a:path w="189865" h="72390">
                    <a:moveTo>
                      <a:pt x="97175" y="72390"/>
                    </a:moveTo>
                    <a:lnTo>
                      <a:pt x="92690" y="72390"/>
                    </a:lnTo>
                    <a:lnTo>
                      <a:pt x="34385" y="72390"/>
                    </a:lnTo>
                    <a:lnTo>
                      <a:pt x="0" y="0"/>
                    </a:lnTo>
                    <a:lnTo>
                      <a:pt x="92690" y="0"/>
                    </a:lnTo>
                    <a:lnTo>
                      <a:pt x="97175" y="0"/>
                    </a:lnTo>
                    <a:lnTo>
                      <a:pt x="189865" y="0"/>
                    </a:lnTo>
                    <a:lnTo>
                      <a:pt x="153985" y="72390"/>
                    </a:lnTo>
                    <a:lnTo>
                      <a:pt x="97175" y="7239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32" name="Freeform 4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7MwAAcRoAALk0AADJGgAAAAAAACYAAAAIAAAA//////////8="/>
                  </a:ext>
                </a:extLst>
              </p:cNvSpPr>
              <p:nvPr/>
            </p:nvSpPr>
            <p:spPr>
              <a:xfrm>
                <a:off x="8409305" y="4298315"/>
                <a:ext cx="161290" cy="55880"/>
              </a:xfrm>
              <a:custGeom>
                <a:avLst/>
                <a:gdLst/>
                <a:ahLst/>
                <a:cxnLst/>
                <a:rect l="0" t="0" r="161290" b="55880"/>
                <a:pathLst>
                  <a:path w="161290" h="55880">
                    <a:moveTo>
                      <a:pt x="26882" y="55880"/>
                    </a:moveTo>
                    <a:lnTo>
                      <a:pt x="0" y="0"/>
                    </a:lnTo>
                    <a:lnTo>
                      <a:pt x="161290" y="0"/>
                    </a:lnTo>
                    <a:lnTo>
                      <a:pt x="135902" y="55880"/>
                    </a:lnTo>
                    <a:lnTo>
                      <a:pt x="26882" y="5588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31" name="Freeform 4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MwAAbxoAAL40AADKGgAAAAAAACYAAAAIAAAA//////////8="/>
                  </a:ext>
                </a:extLst>
              </p:cNvSpPr>
              <p:nvPr/>
            </p:nvSpPr>
            <p:spPr>
              <a:xfrm>
                <a:off x="8406765" y="4297045"/>
                <a:ext cx="167005" cy="57785"/>
              </a:xfrm>
              <a:custGeom>
                <a:avLst/>
                <a:gdLst/>
                <a:ahLst/>
                <a:cxnLst/>
                <a:rect l="0" t="0" r="167005" b="57785"/>
                <a:pathLst>
                  <a:path w="167005" h="57785">
                    <a:moveTo>
                      <a:pt x="28331" y="56264"/>
                    </a:moveTo>
                    <a:lnTo>
                      <a:pt x="1491" y="1520"/>
                    </a:lnTo>
                    <a:lnTo>
                      <a:pt x="5964" y="0"/>
                    </a:lnTo>
                    <a:lnTo>
                      <a:pt x="31313" y="54743"/>
                    </a:lnTo>
                    <a:lnTo>
                      <a:pt x="28331" y="56264"/>
                    </a:lnTo>
                    <a:close/>
                    <a:moveTo>
                      <a:pt x="1491" y="1520"/>
                    </a:moveTo>
                    <a:lnTo>
                      <a:pt x="0" y="0"/>
                    </a:lnTo>
                    <a:lnTo>
                      <a:pt x="2982" y="0"/>
                    </a:lnTo>
                    <a:lnTo>
                      <a:pt x="2982" y="1520"/>
                    </a:lnTo>
                    <a:lnTo>
                      <a:pt x="1491" y="1520"/>
                    </a:lnTo>
                    <a:close/>
                    <a:moveTo>
                      <a:pt x="2982" y="0"/>
                    </a:moveTo>
                    <a:lnTo>
                      <a:pt x="164022" y="0"/>
                    </a:lnTo>
                    <a:lnTo>
                      <a:pt x="164022" y="3041"/>
                    </a:lnTo>
                    <a:lnTo>
                      <a:pt x="2982" y="3041"/>
                    </a:lnTo>
                    <a:lnTo>
                      <a:pt x="2982" y="0"/>
                    </a:lnTo>
                    <a:close/>
                    <a:moveTo>
                      <a:pt x="164022" y="0"/>
                    </a:moveTo>
                    <a:lnTo>
                      <a:pt x="167005" y="0"/>
                    </a:lnTo>
                    <a:lnTo>
                      <a:pt x="165513" y="1520"/>
                    </a:lnTo>
                    <a:lnTo>
                      <a:pt x="164022" y="1520"/>
                    </a:lnTo>
                    <a:lnTo>
                      <a:pt x="164022" y="0"/>
                    </a:lnTo>
                    <a:close/>
                    <a:moveTo>
                      <a:pt x="165513" y="1520"/>
                    </a:moveTo>
                    <a:lnTo>
                      <a:pt x="140164" y="56264"/>
                    </a:lnTo>
                    <a:lnTo>
                      <a:pt x="135691" y="54743"/>
                    </a:lnTo>
                    <a:lnTo>
                      <a:pt x="162531" y="0"/>
                    </a:lnTo>
                    <a:lnTo>
                      <a:pt x="165513" y="1520"/>
                    </a:lnTo>
                    <a:close/>
                    <a:moveTo>
                      <a:pt x="140164" y="56264"/>
                    </a:moveTo>
                    <a:lnTo>
                      <a:pt x="138673" y="57785"/>
                    </a:lnTo>
                    <a:lnTo>
                      <a:pt x="138673" y="56264"/>
                    </a:lnTo>
                    <a:lnTo>
                      <a:pt x="140164" y="56264"/>
                    </a:lnTo>
                    <a:close/>
                    <a:moveTo>
                      <a:pt x="138673" y="57785"/>
                    </a:moveTo>
                    <a:lnTo>
                      <a:pt x="29822" y="57785"/>
                    </a:lnTo>
                    <a:lnTo>
                      <a:pt x="29822" y="53223"/>
                    </a:lnTo>
                    <a:lnTo>
                      <a:pt x="138673" y="53223"/>
                    </a:lnTo>
                    <a:lnTo>
                      <a:pt x="138673" y="57785"/>
                    </a:lnTo>
                    <a:close/>
                    <a:moveTo>
                      <a:pt x="29822" y="57785"/>
                    </a:moveTo>
                    <a:lnTo>
                      <a:pt x="28331" y="57785"/>
                    </a:lnTo>
                    <a:lnTo>
                      <a:pt x="28331" y="56264"/>
                    </a:lnTo>
                    <a:lnTo>
                      <a:pt x="29822" y="56264"/>
                    </a:lnTo>
                    <a:lnTo>
                      <a:pt x="29822" y="57785"/>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129" name="Rectangle 434"/>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TMQAAjxwAADw3AABLHQAAACAAACYAAAAIAAAA//////////8="/>
                </a:ext>
              </a:extLst>
            </p:cNvSpPr>
            <p:nvPr/>
          </p:nvSpPr>
          <p:spPr>
            <a:xfrm>
              <a:off x="8099425" y="4642485"/>
              <a:ext cx="879475" cy="119380"/>
            </a:xfrm>
            <a:prstGeom prst="rect">
              <a:avLst/>
            </a:prstGeom>
            <a:noFill/>
            <a:ln>
              <a:noFill/>
            </a:ln>
            <a:effectLst/>
          </p:spPr>
          <p:txBody>
            <a:bodyPr vert="horz" wrap="none" lIns="0" tIns="0" rIns="0" bIns="0" numCol="1" spcCol="215900" anchor="t"/>
            <a:lstStyle/>
            <a:p>
              <a:pPr marL="0" marR="0" indent="0" algn="l" defTabSz="914400">
                <a:lnSpc>
                  <a:spcPct val="80000"/>
                </a:lnSpc>
                <a:spcBef>
                  <a:spcPts val="0"/>
                </a:spcBef>
                <a:spcAft>
                  <a:spcPts val="1000"/>
                </a:spcAft>
                <a:buNone/>
                <a:tabLst/>
                <a:defRPr lang="en-us"/>
              </a:pPr>
              <a:r>
                <a:rPr lang="en-us" sz="800">
                  <a:solidFill>
                    <a:srgbClr val="000000"/>
                  </a:solidFill>
                </a:rPr>
                <a:t>non hazardous waste</a:t>
              </a:r>
              <a:endParaRPr lang="it-it">
                <a:latin typeface="Arial" pitchFamily="1" charset="0"/>
                <a:ea typeface="Calibri" pitchFamily="2" charset="0"/>
                <a:cs typeface="Arial" pitchFamily="1" charset="0"/>
              </a:endParaRPr>
            </a:p>
          </p:txBody>
        </p:sp>
        <p:sp>
          <p:nvSpPr>
            <p:cNvPr id="128" name="Rectangle 435"/>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MgAAzBoAAFA1AABWHAAAACAAACYAAAAIAAAA//////////8="/>
                </a:ext>
              </a:extLst>
            </p:cNvSpPr>
            <p:nvPr/>
          </p:nvSpPr>
          <p:spPr>
            <a:xfrm>
              <a:off x="8183880" y="4356100"/>
              <a:ext cx="482600"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800">
                  <a:solidFill>
                    <a:srgbClr val="000000"/>
                  </a:solidFill>
                </a:rPr>
                <a:t>  LANDFILL</a:t>
              </a:r>
              <a:endParaRPr lang="it-it">
                <a:latin typeface="Arial" pitchFamily="1" charset="0"/>
                <a:ea typeface="Calibri" pitchFamily="2" charset="0"/>
                <a:cs typeface="Arial" pitchFamily="1" charset="0"/>
              </a:endParaRPr>
            </a:p>
          </p:txBody>
        </p:sp>
        <p:sp>
          <p:nvSpPr>
            <p:cNvPr id="127" name="Line 436"/>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KQAAbhoAABUzAABvGgAAAAAAACYAAAAIAAAA//////////8="/>
                </a:ext>
              </a:extLst>
            </p:cNvSpPr>
            <p:nvPr/>
          </p:nvSpPr>
          <p:spPr>
            <a:xfrm>
              <a:off x="6687185" y="4296410"/>
              <a:ext cx="1616710" cy="63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26" name="Freeform 4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VMwAATBoAAGkzAACRGgAAAAAAACYAAAAIAAAA//////////8="/>
                </a:ext>
              </a:extLst>
            </p:cNvSpPr>
            <p:nvPr/>
          </p:nvSpPr>
          <p:spPr>
            <a:xfrm>
              <a:off x="8303895" y="4274820"/>
              <a:ext cx="53340" cy="43815"/>
            </a:xfrm>
            <a:custGeom>
              <a:avLst/>
              <a:gdLst/>
              <a:ahLst/>
              <a:cxnLst/>
              <a:rect l="0" t="0" r="53340" b="43815"/>
              <a:pathLst>
                <a:path w="53340" h="43815">
                  <a:moveTo>
                    <a:pt x="53340" y="21907"/>
                  </a:moveTo>
                  <a:lnTo>
                    <a:pt x="0" y="0"/>
                  </a:lnTo>
                  <a:lnTo>
                    <a:pt x="0" y="43815"/>
                  </a:lnTo>
                  <a:lnTo>
                    <a:pt x="53340"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25" name="Line 43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IwAAwxAAADooAADEEAAAAAAAACYAAAAIAAAA//////////8="/>
                </a:ext>
              </a:extLst>
            </p:cNvSpPr>
            <p:nvPr/>
          </p:nvSpPr>
          <p:spPr>
            <a:xfrm>
              <a:off x="5746750" y="2724785"/>
              <a:ext cx="792480" cy="63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24" name="Freeform 4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EKAAAoRAAAFkoAADmEAAAAAAAACYAAAAIAAAA//////////8="/>
                </a:ext>
              </a:extLst>
            </p:cNvSpPr>
            <p:nvPr/>
          </p:nvSpPr>
          <p:spPr>
            <a:xfrm>
              <a:off x="6504940" y="2703195"/>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23" name="Freeform 4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KgAAwxAAAHkwAACrEgAAAAAAACYAAAAIAAAA//////////8="/>
                </a:ext>
              </a:extLst>
            </p:cNvSpPr>
            <p:nvPr/>
          </p:nvSpPr>
          <p:spPr>
            <a:xfrm>
              <a:off x="6896100" y="2724785"/>
              <a:ext cx="983615" cy="309880"/>
            </a:xfrm>
            <a:custGeom>
              <a:avLst/>
              <a:gdLst/>
              <a:ahLst/>
              <a:cxnLst/>
              <a:rect l="0" t="0" r="983615" b="309880"/>
              <a:pathLst>
                <a:path w="983615" h="309880">
                  <a:moveTo>
                    <a:pt x="0" y="0"/>
                  </a:moveTo>
                  <a:cubicBezTo>
                    <a:pt x="488917" y="0"/>
                    <a:pt x="488917" y="309880"/>
                    <a:pt x="983615" y="30988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22" name="Freeform 4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5MAAAiBIAAM0wAADPEgAAAAAAACYAAAAIAAAA//////////8="/>
                </a:ext>
              </a:extLst>
            </p:cNvSpPr>
            <p:nvPr/>
          </p:nvSpPr>
          <p:spPr>
            <a:xfrm>
              <a:off x="7879715" y="3012440"/>
              <a:ext cx="53340" cy="45085"/>
            </a:xfrm>
            <a:custGeom>
              <a:avLst/>
              <a:gdLst/>
              <a:ahLst/>
              <a:cxnLst/>
              <a:rect l="0" t="0" r="53340" b="45085"/>
              <a:pathLst>
                <a:path w="53340" h="45085">
                  <a:moveTo>
                    <a:pt x="53340" y="22241"/>
                  </a:moveTo>
                  <a:lnTo>
                    <a:pt x="0" y="0"/>
                  </a:lnTo>
                  <a:lnTo>
                    <a:pt x="0" y="45085"/>
                  </a:lnTo>
                  <a:lnTo>
                    <a:pt x="53340" y="22241"/>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21" name="Line 44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HwAAwxAAAF4hAADEEAAAAAAAACYAAAAIAAAA//////////8="/>
                </a:ext>
              </a:extLst>
            </p:cNvSpPr>
            <p:nvPr/>
          </p:nvSpPr>
          <p:spPr>
            <a:xfrm>
              <a:off x="5107940" y="2724785"/>
              <a:ext cx="316230" cy="63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20" name="Freeform 4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eIQAAoRAAALMhAADmEAAAAAAAACYAAAAIAAAA//////////8="/>
                </a:ext>
              </a:extLst>
            </p:cNvSpPr>
            <p:nvPr/>
          </p:nvSpPr>
          <p:spPr>
            <a:xfrm>
              <a:off x="5424170" y="2703195"/>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9" name="Freeform 4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nJwAATBoAAHwnAACRGgAAAAAAACYAAAAIAAAA//////////8="/>
                </a:ext>
              </a:extLst>
            </p:cNvSpPr>
            <p:nvPr/>
          </p:nvSpPr>
          <p:spPr>
            <a:xfrm>
              <a:off x="6364605" y="4274820"/>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8" name="Freeform 4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FGwAA/x4AAHwfAAAyIgAAAAAAACYAAAAIAAAA//////////8="/>
                </a:ext>
              </a:extLst>
            </p:cNvSpPr>
            <p:nvPr/>
          </p:nvSpPr>
          <p:spPr>
            <a:xfrm>
              <a:off x="4473575" y="5038725"/>
              <a:ext cx="644525" cy="520065"/>
            </a:xfrm>
            <a:custGeom>
              <a:avLst/>
              <a:gdLst/>
              <a:ahLst/>
              <a:cxnLst/>
              <a:rect l="0" t="0" r="644525" b="520065"/>
              <a:pathLst>
                <a:path w="644525" h="520065">
                  <a:moveTo>
                    <a:pt x="0" y="0"/>
                  </a:moveTo>
                  <a:cubicBezTo>
                    <a:pt x="322551" y="0"/>
                    <a:pt x="322551" y="520065"/>
                    <a:pt x="644525" y="520065"/>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7" name="Freeform 4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8HwAADyIAANEfAABVIgAAAAAAACYAAAAIAAAA//////////8="/>
                </a:ext>
              </a:extLst>
            </p:cNvSpPr>
            <p:nvPr/>
          </p:nvSpPr>
          <p:spPr>
            <a:xfrm>
              <a:off x="5118100" y="5536565"/>
              <a:ext cx="53975" cy="44450"/>
            </a:xfrm>
            <a:custGeom>
              <a:avLst/>
              <a:gdLst/>
              <a:ahLst/>
              <a:cxnLst/>
              <a:rect l="0" t="0" r="53975" b="44450"/>
              <a:pathLst>
                <a:path w="53975" h="44450">
                  <a:moveTo>
                    <a:pt x="53975" y="22225"/>
                  </a:moveTo>
                  <a:lnTo>
                    <a:pt x="0" y="0"/>
                  </a:lnTo>
                  <a:lnTo>
                    <a:pt x="0" y="44450"/>
                  </a:lnTo>
                  <a:lnTo>
                    <a:pt x="53975" y="22225"/>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6" name="Freeform 4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IwAAeQwAALcjAADDEAAAAAAAACYAAAAIAAAA//////////8="/>
                </a:ext>
              </a:extLst>
            </p:cNvSpPr>
            <p:nvPr/>
          </p:nvSpPr>
          <p:spPr>
            <a:xfrm>
              <a:off x="5746750" y="2027555"/>
              <a:ext cx="59055" cy="697230"/>
            </a:xfrm>
            <a:custGeom>
              <a:avLst/>
              <a:gdLst/>
              <a:ahLst/>
              <a:cxnLst/>
              <a:rect l="0" t="0" r="59055" b="697230"/>
              <a:pathLst>
                <a:path w="59055" h="697230">
                  <a:moveTo>
                    <a:pt x="0" y="697230"/>
                  </a:moveTo>
                  <a:cubicBezTo>
                    <a:pt x="26632" y="697230"/>
                    <a:pt x="26632" y="0"/>
                    <a:pt x="59055"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5" name="Freeform 4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3IwAAVgwAAAwkAACcDAAAAAAAACYAAAAIAAAA//////////8="/>
                </a:ext>
              </a:extLst>
            </p:cNvSpPr>
            <p:nvPr/>
          </p:nvSpPr>
          <p:spPr>
            <a:xfrm>
              <a:off x="5805805" y="2005330"/>
              <a:ext cx="53975" cy="44450"/>
            </a:xfrm>
            <a:custGeom>
              <a:avLst/>
              <a:gdLst/>
              <a:ahLst/>
              <a:cxnLst/>
              <a:rect l="0" t="0" r="53975" b="44450"/>
              <a:pathLst>
                <a:path w="53975" h="44450">
                  <a:moveTo>
                    <a:pt x="53975" y="21929"/>
                  </a:moveTo>
                  <a:lnTo>
                    <a:pt x="0" y="0"/>
                  </a:lnTo>
                  <a:lnTo>
                    <a:pt x="0" y="44450"/>
                  </a:lnTo>
                  <a:lnTo>
                    <a:pt x="53975" y="21929"/>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4" name="Line 44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zJQAAeQwAANgnAAB6DAAAAAAAACYAAAAIAAAA//////////8="/>
                </a:ext>
              </a:extLst>
            </p:cNvSpPr>
            <p:nvPr/>
          </p:nvSpPr>
          <p:spPr>
            <a:xfrm>
              <a:off x="6128385" y="2027555"/>
              <a:ext cx="348615" cy="63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3" name="Freeform 4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YJwAAVgwAAC0oAACcDAAAAAAAACYAAAAIAAAA//////////8="/>
                </a:ext>
              </a:extLst>
            </p:cNvSpPr>
            <p:nvPr/>
          </p:nvSpPr>
          <p:spPr>
            <a:xfrm>
              <a:off x="6477000" y="2005330"/>
              <a:ext cx="53975" cy="44450"/>
            </a:xfrm>
            <a:custGeom>
              <a:avLst/>
              <a:gdLst/>
              <a:ahLst/>
              <a:cxnLst/>
              <a:rect l="0" t="0" r="53975" b="44450"/>
              <a:pathLst>
                <a:path w="53975" h="44450">
                  <a:moveTo>
                    <a:pt x="53975" y="21929"/>
                  </a:moveTo>
                  <a:lnTo>
                    <a:pt x="0" y="0"/>
                  </a:lnTo>
                  <a:lnTo>
                    <a:pt x="0" y="44450"/>
                  </a:lnTo>
                  <a:lnTo>
                    <a:pt x="53975" y="21929"/>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2" name="Line 45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UKQAAeQwAAAMsAAB6DAAAAAAAACYAAAAIAAAA//////////8="/>
                </a:ext>
              </a:extLst>
            </p:cNvSpPr>
            <p:nvPr/>
          </p:nvSpPr>
          <p:spPr>
            <a:xfrm>
              <a:off x="6799580" y="2027555"/>
              <a:ext cx="354965" cy="63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1" name="Freeform 4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DLAAAVgwAAFgsAACcDAAAAAAAACYAAAAIAAAA//////////8="/>
                </a:ext>
              </a:extLst>
            </p:cNvSpPr>
            <p:nvPr/>
          </p:nvSpPr>
          <p:spPr>
            <a:xfrm>
              <a:off x="7154545" y="2005330"/>
              <a:ext cx="53975" cy="44450"/>
            </a:xfrm>
            <a:custGeom>
              <a:avLst/>
              <a:gdLst/>
              <a:ahLst/>
              <a:cxnLst/>
              <a:rect l="0" t="0" r="53975" b="44450"/>
              <a:pathLst>
                <a:path w="53975" h="44450">
                  <a:moveTo>
                    <a:pt x="53975" y="21929"/>
                  </a:moveTo>
                  <a:lnTo>
                    <a:pt x="0" y="0"/>
                  </a:lnTo>
                  <a:lnTo>
                    <a:pt x="0" y="44450"/>
                  </a:lnTo>
                  <a:lnTo>
                    <a:pt x="53975" y="21929"/>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10" name="Line 45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Y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jLgAAdQwAALQwAAB6DAAAAAAAACYAAAAIAAAA//////////8="/>
                </a:ext>
              </a:extLst>
            </p:cNvSpPr>
            <p:nvPr/>
          </p:nvSpPr>
          <p:spPr>
            <a:xfrm>
              <a:off x="7540625" y="2025015"/>
              <a:ext cx="376555" cy="3175"/>
            </a:xfrm>
            <a:prstGeom prst="line">
              <a:avLst/>
            </a:pr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9" name="Freeform 4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gY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0MAAAVgwAAAkxAACcDAAAAAAAACYAAAAIAAAA//////////8="/>
                </a:ext>
              </a:extLst>
            </p:cNvSpPr>
            <p:nvPr/>
          </p:nvSpPr>
          <p:spPr>
            <a:xfrm>
              <a:off x="7917180" y="2005330"/>
              <a:ext cx="53975" cy="44450"/>
            </a:xfrm>
            <a:custGeom>
              <a:avLst/>
              <a:gdLst/>
              <a:ahLst/>
              <a:cxnLst/>
              <a:rect l="0" t="0" r="53975" b="44450"/>
              <a:pathLst>
                <a:path w="53975" h="44450">
                  <a:moveTo>
                    <a:pt x="53975" y="21929"/>
                  </a:moveTo>
                  <a:lnTo>
                    <a:pt x="0" y="0"/>
                  </a:lnTo>
                  <a:lnTo>
                    <a:pt x="0" y="44450"/>
                  </a:lnTo>
                  <a:lnTo>
                    <a:pt x="53975" y="21929"/>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108" name="Rectangle 45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8Y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hLQAA6Q8AAEAvAACUEQAAAAAAACYAAAAIAAAA//////////8="/>
                </a:ext>
              </a:extLst>
            </p:cNvSpPr>
            <p:nvPr/>
          </p:nvSpPr>
          <p:spPr>
            <a:xfrm>
              <a:off x="7417435" y="2586355"/>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97" name="Group 456"/>
            <p:cNvGrpSpPr>
              <a:extLst>
                <a:ext uri="smNativeData">
                  <pr:smNativeData xmlns:pr="smNativeData" xmlns:p14="http://schemas.microsoft.com/office/powerpoint/2010/main" xmlns="" val="SMDATA_7_6L0uXhMAAAAlAAAAAQAAAA8BAAAAkAAAAEgAAACQAAAASAAAAAAAAAAAAAAAAAAAABcAAAAUAAAAAAAAAAAAAAD/fwAA/38AAAAAAAAJAAAABAAAABAZAAAMAAAAEAAAAAAAAAAAAAAAAAAAAAAAAAAfAAAAVAAAAAAAAAAAAAAAAAAAAAAAAAAAAAAAAAAAAAAAAAAAAAAAAAAAAAAAAAAAAAAAAAAAAAAAAAAAAAAAAAAAAAAAAAAAAAAAAAAAAAAAAAAAAAAAAAAAACEAAAAYAAAAFAAAAKEtAADpDwAASC8AAJ0RAAAAAAAAJgAAAAgAAAD/////AAAAAA=="/>
                </a:ext>
              </a:extLst>
            </p:cNvGrpSpPr>
            <p:nvPr/>
          </p:nvGrpSpPr>
          <p:grpSpPr>
            <a:xfrm>
              <a:off x="7417435" y="2586355"/>
              <a:ext cx="268605" cy="276860"/>
              <a:chOff x="7417435" y="2586355"/>
              <a:chExt cx="268605" cy="276860"/>
            </a:xfrm>
          </p:grpSpPr>
          <p:sp>
            <p:nvSpPr>
              <p:cNvPr id="107" name="Freeform 4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IZ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CwLQAA+A8AADkvAACPEQAAAAAAACYAAAAIAAAA//////////8="/>
                  </a:ext>
                </a:extLst>
              </p:cNvSpPr>
              <p:nvPr/>
            </p:nvSpPr>
            <p:spPr>
              <a:xfrm>
                <a:off x="7426960" y="2595880"/>
                <a:ext cx="249555" cy="258445"/>
              </a:xfrm>
              <a:custGeom>
                <a:avLst/>
                <a:gdLst/>
                <a:ahLst/>
                <a:cxnLst/>
                <a:rect l="0" t="0" r="249555" b="258445"/>
                <a:pathLst>
                  <a:path w="249555" h="258445">
                    <a:moveTo>
                      <a:pt x="53476" y="0"/>
                    </a:moveTo>
                    <a:lnTo>
                      <a:pt x="196078" y="0"/>
                    </a:lnTo>
                    <a:cubicBezTo>
                      <a:pt x="225787" y="0"/>
                      <a:pt x="249555" y="24613"/>
                      <a:pt x="249555" y="55381"/>
                    </a:cubicBezTo>
                    <a:lnTo>
                      <a:pt x="249555" y="203063"/>
                    </a:lnTo>
                    <a:cubicBezTo>
                      <a:pt x="249555" y="233831"/>
                      <a:pt x="225787" y="258445"/>
                      <a:pt x="196078" y="258445"/>
                    </a:cubicBezTo>
                    <a:lnTo>
                      <a:pt x="53476" y="258445"/>
                    </a:lnTo>
                    <a:cubicBezTo>
                      <a:pt x="23767" y="258445"/>
                      <a:pt x="0" y="233831"/>
                      <a:pt x="0" y="203063"/>
                    </a:cubicBezTo>
                    <a:lnTo>
                      <a:pt x="0" y="55381"/>
                    </a:lnTo>
                    <a:cubicBezTo>
                      <a:pt x="0" y="24613"/>
                      <a:pt x="23767" y="0"/>
                      <a:pt x="53476" y="0"/>
                    </a:cubicBezTo>
                    <a:close/>
                  </a:path>
                </a:pathLst>
              </a:custGeom>
              <a:solidFill>
                <a:srgbClr val="FDFA00"/>
              </a:solidFill>
              <a:ln>
                <a:noFill/>
              </a:ln>
              <a:effectLst/>
            </p:spPr>
            <p:txBody>
              <a:bodyPr vert="horz" wrap="square" lIns="91440" tIns="45720" rIns="91440" bIns="45720" numCol="1" spcCol="215900" anchor="t"/>
              <a:lstStyle/>
              <a:p>
                <a:pPr>
                  <a:defRPr lang="en-us"/>
                </a:pPr>
                <a:endParaRPr/>
              </a:p>
            </p:txBody>
          </p:sp>
          <p:sp>
            <p:nvSpPr>
              <p:cNvPr id="106" name="Freeform 4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qLQAAkBAAABEvAACREQAAAAAAACYAAAAIAAAA//////////8="/>
                  </a:ext>
                </a:extLst>
              </p:cNvSpPr>
              <p:nvPr/>
            </p:nvSpPr>
            <p:spPr>
              <a:xfrm>
                <a:off x="7423150" y="2692400"/>
                <a:ext cx="227965" cy="163195"/>
              </a:xfrm>
              <a:custGeom>
                <a:avLst/>
                <a:gdLst/>
                <a:ahLst/>
                <a:cxnLst/>
                <a:rect l="0" t="0" r="227965" b="163195"/>
                <a:pathLst>
                  <a:path w="227965" h="163195">
                    <a:moveTo>
                      <a:pt x="0" y="0"/>
                    </a:moveTo>
                    <a:lnTo>
                      <a:pt x="227965" y="0"/>
                    </a:lnTo>
                    <a:lnTo>
                      <a:pt x="227965" y="163195"/>
                    </a:lnTo>
                    <a:lnTo>
                      <a:pt x="65558" y="163195"/>
                    </a:lnTo>
                    <a:lnTo>
                      <a:pt x="35759" y="137022"/>
                    </a:lnTo>
                    <a:lnTo>
                      <a:pt x="0" y="113928"/>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05" name="Freeform 4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g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LQAAjhAAABQvAACVEQAAAAAAACYAAAAIAAAA//////////8="/>
                  </a:ext>
                </a:extLst>
              </p:cNvSpPr>
              <p:nvPr/>
            </p:nvSpPr>
            <p:spPr>
              <a:xfrm>
                <a:off x="7421880" y="2691130"/>
                <a:ext cx="231140" cy="167005"/>
              </a:xfrm>
              <a:custGeom>
                <a:avLst/>
                <a:gdLst/>
                <a:ahLst/>
                <a:cxnLst/>
                <a:rect l="0" t="0" r="231140" b="167005"/>
                <a:pathLst>
                  <a:path w="231140" h="167005">
                    <a:moveTo>
                      <a:pt x="1491" y="0"/>
                    </a:moveTo>
                    <a:lnTo>
                      <a:pt x="229649" y="0"/>
                    </a:lnTo>
                    <a:lnTo>
                      <a:pt x="229649" y="4596"/>
                    </a:lnTo>
                    <a:lnTo>
                      <a:pt x="1491" y="4596"/>
                    </a:lnTo>
                    <a:lnTo>
                      <a:pt x="1491" y="0"/>
                    </a:lnTo>
                    <a:close/>
                    <a:moveTo>
                      <a:pt x="229649" y="0"/>
                    </a:moveTo>
                    <a:lnTo>
                      <a:pt x="231140" y="1532"/>
                    </a:lnTo>
                    <a:lnTo>
                      <a:pt x="229649" y="1532"/>
                    </a:lnTo>
                    <a:lnTo>
                      <a:pt x="229649" y="0"/>
                    </a:lnTo>
                    <a:close/>
                    <a:moveTo>
                      <a:pt x="231140" y="1532"/>
                    </a:moveTo>
                    <a:lnTo>
                      <a:pt x="231140" y="163940"/>
                    </a:lnTo>
                    <a:lnTo>
                      <a:pt x="228158" y="163940"/>
                    </a:lnTo>
                    <a:lnTo>
                      <a:pt x="228158" y="1532"/>
                    </a:lnTo>
                    <a:lnTo>
                      <a:pt x="231140" y="1532"/>
                    </a:lnTo>
                    <a:close/>
                    <a:moveTo>
                      <a:pt x="231140" y="163940"/>
                    </a:moveTo>
                    <a:lnTo>
                      <a:pt x="229649" y="167005"/>
                    </a:lnTo>
                    <a:lnTo>
                      <a:pt x="229649" y="163940"/>
                    </a:lnTo>
                    <a:lnTo>
                      <a:pt x="231140" y="163940"/>
                    </a:lnTo>
                    <a:close/>
                    <a:moveTo>
                      <a:pt x="229649" y="167005"/>
                    </a:moveTo>
                    <a:lnTo>
                      <a:pt x="67105" y="167005"/>
                    </a:lnTo>
                    <a:lnTo>
                      <a:pt x="67105" y="162408"/>
                    </a:lnTo>
                    <a:lnTo>
                      <a:pt x="229649" y="162408"/>
                    </a:lnTo>
                    <a:lnTo>
                      <a:pt x="229649" y="167005"/>
                    </a:lnTo>
                    <a:close/>
                    <a:moveTo>
                      <a:pt x="67105" y="167005"/>
                    </a:moveTo>
                    <a:lnTo>
                      <a:pt x="65614" y="165472"/>
                    </a:lnTo>
                    <a:lnTo>
                      <a:pt x="67105" y="163940"/>
                    </a:lnTo>
                    <a:lnTo>
                      <a:pt x="67105" y="167005"/>
                    </a:lnTo>
                    <a:close/>
                    <a:moveTo>
                      <a:pt x="65614" y="165472"/>
                    </a:moveTo>
                    <a:lnTo>
                      <a:pt x="35789" y="139426"/>
                    </a:lnTo>
                    <a:lnTo>
                      <a:pt x="38772" y="136361"/>
                    </a:lnTo>
                    <a:lnTo>
                      <a:pt x="67105" y="162408"/>
                    </a:lnTo>
                    <a:lnTo>
                      <a:pt x="65614" y="165472"/>
                    </a:lnTo>
                    <a:close/>
                    <a:moveTo>
                      <a:pt x="37281" y="136361"/>
                    </a:moveTo>
                    <a:lnTo>
                      <a:pt x="38772" y="136361"/>
                    </a:lnTo>
                    <a:lnTo>
                      <a:pt x="37281" y="137894"/>
                    </a:lnTo>
                    <a:lnTo>
                      <a:pt x="37281" y="136361"/>
                    </a:lnTo>
                    <a:close/>
                    <a:moveTo>
                      <a:pt x="35789" y="139426"/>
                    </a:moveTo>
                    <a:lnTo>
                      <a:pt x="0" y="116443"/>
                    </a:lnTo>
                    <a:lnTo>
                      <a:pt x="2982" y="113379"/>
                    </a:lnTo>
                    <a:lnTo>
                      <a:pt x="37281" y="136361"/>
                    </a:lnTo>
                    <a:lnTo>
                      <a:pt x="35789" y="139426"/>
                    </a:lnTo>
                    <a:close/>
                    <a:moveTo>
                      <a:pt x="0" y="116443"/>
                    </a:moveTo>
                    <a:lnTo>
                      <a:pt x="0" y="114911"/>
                    </a:lnTo>
                    <a:lnTo>
                      <a:pt x="1491" y="114911"/>
                    </a:lnTo>
                    <a:lnTo>
                      <a:pt x="0" y="116443"/>
                    </a:lnTo>
                    <a:close/>
                    <a:moveTo>
                      <a:pt x="0" y="114911"/>
                    </a:moveTo>
                    <a:lnTo>
                      <a:pt x="0" y="1532"/>
                    </a:lnTo>
                    <a:lnTo>
                      <a:pt x="2982" y="1532"/>
                    </a:lnTo>
                    <a:lnTo>
                      <a:pt x="2982" y="114911"/>
                    </a:lnTo>
                    <a:lnTo>
                      <a:pt x="0" y="114911"/>
                    </a:lnTo>
                    <a:close/>
                    <a:moveTo>
                      <a:pt x="0" y="1532"/>
                    </a:moveTo>
                    <a:lnTo>
                      <a:pt x="1491" y="0"/>
                    </a:lnTo>
                    <a:lnTo>
                      <a:pt x="1491" y="1532"/>
                    </a:lnTo>
                    <a:lnTo>
                      <a:pt x="0" y="1532"/>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4" name="Freeform 4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qLQAAaRAAAPUuAACREQAAAAAAACYAAAAIAAAA//////////8="/>
                  </a:ext>
                </a:extLst>
              </p:cNvSpPr>
              <p:nvPr/>
            </p:nvSpPr>
            <p:spPr>
              <a:xfrm>
                <a:off x="7423150" y="2667635"/>
                <a:ext cx="210185" cy="187960"/>
              </a:xfrm>
              <a:custGeom>
                <a:avLst/>
                <a:gdLst/>
                <a:ahLst/>
                <a:cxnLst/>
                <a:rect l="0" t="0" r="210185" b="187960"/>
                <a:pathLst>
                  <a:path w="210185" h="187960">
                    <a:moveTo>
                      <a:pt x="0" y="0"/>
                    </a:moveTo>
                    <a:lnTo>
                      <a:pt x="210185" y="0"/>
                    </a:lnTo>
                    <a:lnTo>
                      <a:pt x="210185" y="187960"/>
                    </a:lnTo>
                    <a:cubicBezTo>
                      <a:pt x="155030" y="187960"/>
                      <a:pt x="99875" y="187960"/>
                      <a:pt x="44720" y="187960"/>
                    </a:cubicBezTo>
                    <a:cubicBezTo>
                      <a:pt x="29813" y="177175"/>
                      <a:pt x="14906" y="150984"/>
                      <a:pt x="0" y="14020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03" name="Freeform 4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LQAAaBAAAPguAACUEQAAAAAAACYAAAAIAAAA//////////8="/>
                  </a:ext>
                </a:extLst>
              </p:cNvSpPr>
              <p:nvPr/>
            </p:nvSpPr>
            <p:spPr>
              <a:xfrm>
                <a:off x="7420610" y="2667000"/>
                <a:ext cx="214630" cy="190500"/>
              </a:xfrm>
              <a:custGeom>
                <a:avLst/>
                <a:gdLst/>
                <a:ahLst/>
                <a:cxnLst/>
                <a:rect l="0" t="0" r="214630" b="190500"/>
                <a:pathLst>
                  <a:path w="214630" h="190500">
                    <a:moveTo>
                      <a:pt x="2981" y="0"/>
                    </a:moveTo>
                    <a:lnTo>
                      <a:pt x="213140" y="0"/>
                    </a:lnTo>
                    <a:lnTo>
                      <a:pt x="213140" y="4609"/>
                    </a:lnTo>
                    <a:lnTo>
                      <a:pt x="2981" y="4609"/>
                    </a:lnTo>
                    <a:lnTo>
                      <a:pt x="2981" y="0"/>
                    </a:lnTo>
                    <a:close/>
                    <a:moveTo>
                      <a:pt x="213140" y="0"/>
                    </a:moveTo>
                    <a:lnTo>
                      <a:pt x="214630" y="1536"/>
                    </a:lnTo>
                    <a:lnTo>
                      <a:pt x="213140" y="1536"/>
                    </a:lnTo>
                    <a:lnTo>
                      <a:pt x="213140" y="0"/>
                    </a:lnTo>
                    <a:close/>
                    <a:moveTo>
                      <a:pt x="214630" y="1536"/>
                    </a:moveTo>
                    <a:lnTo>
                      <a:pt x="214630" y="188964"/>
                    </a:lnTo>
                    <a:lnTo>
                      <a:pt x="211649" y="188964"/>
                    </a:lnTo>
                    <a:lnTo>
                      <a:pt x="211649" y="1536"/>
                    </a:lnTo>
                    <a:lnTo>
                      <a:pt x="214630" y="1536"/>
                    </a:lnTo>
                    <a:close/>
                    <a:moveTo>
                      <a:pt x="214630" y="188964"/>
                    </a:moveTo>
                    <a:lnTo>
                      <a:pt x="213140" y="190500"/>
                    </a:lnTo>
                    <a:lnTo>
                      <a:pt x="213140" y="188964"/>
                    </a:lnTo>
                    <a:lnTo>
                      <a:pt x="214630" y="188964"/>
                    </a:lnTo>
                    <a:close/>
                    <a:moveTo>
                      <a:pt x="213140" y="190500"/>
                    </a:moveTo>
                    <a:lnTo>
                      <a:pt x="47696" y="190500"/>
                    </a:lnTo>
                    <a:lnTo>
                      <a:pt x="47696" y="185891"/>
                    </a:lnTo>
                    <a:lnTo>
                      <a:pt x="213140" y="185891"/>
                    </a:lnTo>
                    <a:lnTo>
                      <a:pt x="213140" y="190500"/>
                    </a:lnTo>
                    <a:close/>
                    <a:moveTo>
                      <a:pt x="47696" y="190500"/>
                    </a:moveTo>
                    <a:lnTo>
                      <a:pt x="46205" y="190500"/>
                    </a:lnTo>
                    <a:lnTo>
                      <a:pt x="47696" y="188964"/>
                    </a:lnTo>
                    <a:lnTo>
                      <a:pt x="47696" y="190500"/>
                    </a:lnTo>
                    <a:close/>
                    <a:moveTo>
                      <a:pt x="46205" y="190500"/>
                    </a:moveTo>
                    <a:lnTo>
                      <a:pt x="47696" y="187427"/>
                    </a:lnTo>
                    <a:lnTo>
                      <a:pt x="46205" y="190500"/>
                    </a:lnTo>
                    <a:close/>
                    <a:moveTo>
                      <a:pt x="46205" y="190500"/>
                    </a:moveTo>
                    <a:lnTo>
                      <a:pt x="47696" y="188964"/>
                    </a:lnTo>
                    <a:lnTo>
                      <a:pt x="46205" y="190500"/>
                    </a:lnTo>
                    <a:close/>
                    <a:moveTo>
                      <a:pt x="46205" y="190500"/>
                    </a:moveTo>
                    <a:cubicBezTo>
                      <a:pt x="38753" y="184355"/>
                      <a:pt x="31300" y="175137"/>
                      <a:pt x="23848" y="165919"/>
                    </a:cubicBezTo>
                    <a:lnTo>
                      <a:pt x="26829" y="164383"/>
                    </a:lnTo>
                    <a:cubicBezTo>
                      <a:pt x="34281" y="173601"/>
                      <a:pt x="41734" y="181282"/>
                      <a:pt x="47696" y="187427"/>
                    </a:cubicBezTo>
                    <a:lnTo>
                      <a:pt x="46205" y="190500"/>
                    </a:lnTo>
                    <a:close/>
                    <a:moveTo>
                      <a:pt x="23848" y="165919"/>
                    </a:moveTo>
                    <a:cubicBezTo>
                      <a:pt x="16395" y="158238"/>
                      <a:pt x="8943" y="149020"/>
                      <a:pt x="1490" y="144411"/>
                    </a:cubicBezTo>
                    <a:lnTo>
                      <a:pt x="4471" y="139802"/>
                    </a:lnTo>
                    <a:cubicBezTo>
                      <a:pt x="11924" y="145948"/>
                      <a:pt x="19376" y="155165"/>
                      <a:pt x="26829" y="164383"/>
                    </a:cubicBezTo>
                    <a:lnTo>
                      <a:pt x="23848" y="165919"/>
                    </a:lnTo>
                    <a:close/>
                    <a:moveTo>
                      <a:pt x="1490" y="144411"/>
                    </a:moveTo>
                    <a:lnTo>
                      <a:pt x="0" y="141339"/>
                    </a:lnTo>
                    <a:lnTo>
                      <a:pt x="2981" y="141339"/>
                    </a:lnTo>
                    <a:lnTo>
                      <a:pt x="1490" y="144411"/>
                    </a:lnTo>
                    <a:close/>
                    <a:moveTo>
                      <a:pt x="0" y="141339"/>
                    </a:moveTo>
                    <a:lnTo>
                      <a:pt x="0" y="1536"/>
                    </a:lnTo>
                    <a:lnTo>
                      <a:pt x="4471" y="1536"/>
                    </a:lnTo>
                    <a:lnTo>
                      <a:pt x="4471" y="141339"/>
                    </a:lnTo>
                    <a:lnTo>
                      <a:pt x="0" y="141339"/>
                    </a:lnTo>
                    <a:close/>
                    <a:moveTo>
                      <a:pt x="0" y="1536"/>
                    </a:moveTo>
                    <a:lnTo>
                      <a:pt x="2981" y="0"/>
                    </a:lnTo>
                    <a:lnTo>
                      <a:pt x="2981" y="1536"/>
                    </a:lnTo>
                    <a:lnTo>
                      <a:pt x="0" y="1536"/>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2" name="Freeform 4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LQAAPhAAAN4uAACPEQAAAAAAACYAAAAIAAAA//////////8="/>
                  </a:ext>
                </a:extLst>
              </p:cNvSpPr>
              <p:nvPr/>
            </p:nvSpPr>
            <p:spPr>
              <a:xfrm>
                <a:off x="7425055" y="2640330"/>
                <a:ext cx="193675" cy="213995"/>
              </a:xfrm>
              <a:custGeom>
                <a:avLst/>
                <a:gdLst/>
                <a:ahLst/>
                <a:cxnLst/>
                <a:rect l="0" t="0" r="193675" b="213995"/>
                <a:pathLst>
                  <a:path w="193675" h="213995">
                    <a:moveTo>
                      <a:pt x="0" y="0"/>
                    </a:moveTo>
                    <a:lnTo>
                      <a:pt x="47673" y="0"/>
                    </a:lnTo>
                    <a:lnTo>
                      <a:pt x="68531" y="1539"/>
                    </a:lnTo>
                    <a:lnTo>
                      <a:pt x="193675" y="144716"/>
                    </a:lnTo>
                    <a:lnTo>
                      <a:pt x="193675" y="213995"/>
                    </a:lnTo>
                    <a:cubicBezTo>
                      <a:pt x="144511" y="213995"/>
                      <a:pt x="95347" y="213995"/>
                      <a:pt x="46184" y="213995"/>
                    </a:cubicBezTo>
                    <a:cubicBezTo>
                      <a:pt x="22347" y="206297"/>
                      <a:pt x="7449" y="192441"/>
                      <a:pt x="0" y="169348"/>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101" name="Freeform 4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LQAAPBAAAOAuAACUEQAAAAAAACYAAAAIAAAA//////////8="/>
                  </a:ext>
                </a:extLst>
              </p:cNvSpPr>
              <p:nvPr/>
            </p:nvSpPr>
            <p:spPr>
              <a:xfrm>
                <a:off x="7421880" y="2639060"/>
                <a:ext cx="198120" cy="218440"/>
              </a:xfrm>
              <a:custGeom>
                <a:avLst/>
                <a:gdLst/>
                <a:ahLst/>
                <a:cxnLst/>
                <a:rect l="0" t="0" r="198120" b="218440"/>
                <a:pathLst>
                  <a:path w="198120" h="218440">
                    <a:moveTo>
                      <a:pt x="2979" y="0"/>
                    </a:moveTo>
                    <a:lnTo>
                      <a:pt x="50647" y="0"/>
                    </a:lnTo>
                    <a:lnTo>
                      <a:pt x="50647" y="4615"/>
                    </a:lnTo>
                    <a:lnTo>
                      <a:pt x="2979" y="4615"/>
                    </a:lnTo>
                    <a:lnTo>
                      <a:pt x="2979" y="0"/>
                    </a:lnTo>
                    <a:close/>
                    <a:moveTo>
                      <a:pt x="50647" y="0"/>
                    </a:moveTo>
                    <a:lnTo>
                      <a:pt x="50647" y="1538"/>
                    </a:lnTo>
                    <a:lnTo>
                      <a:pt x="50647" y="0"/>
                    </a:lnTo>
                    <a:close/>
                    <a:moveTo>
                      <a:pt x="50647" y="0"/>
                    </a:moveTo>
                    <a:lnTo>
                      <a:pt x="71502" y="0"/>
                    </a:lnTo>
                    <a:lnTo>
                      <a:pt x="71502" y="4615"/>
                    </a:lnTo>
                    <a:lnTo>
                      <a:pt x="50647" y="4615"/>
                    </a:lnTo>
                    <a:lnTo>
                      <a:pt x="50647" y="0"/>
                    </a:lnTo>
                    <a:close/>
                    <a:moveTo>
                      <a:pt x="71502" y="0"/>
                    </a:moveTo>
                    <a:lnTo>
                      <a:pt x="72992" y="1538"/>
                    </a:lnTo>
                    <a:lnTo>
                      <a:pt x="71502" y="3077"/>
                    </a:lnTo>
                    <a:lnTo>
                      <a:pt x="71502" y="0"/>
                    </a:lnTo>
                    <a:close/>
                    <a:moveTo>
                      <a:pt x="72992" y="1538"/>
                    </a:moveTo>
                    <a:lnTo>
                      <a:pt x="198120" y="146139"/>
                    </a:lnTo>
                    <a:lnTo>
                      <a:pt x="195141" y="147678"/>
                    </a:lnTo>
                    <a:lnTo>
                      <a:pt x="70012" y="4615"/>
                    </a:lnTo>
                    <a:lnTo>
                      <a:pt x="72992" y="1538"/>
                    </a:lnTo>
                    <a:close/>
                    <a:moveTo>
                      <a:pt x="198120" y="146139"/>
                    </a:moveTo>
                    <a:lnTo>
                      <a:pt x="196630" y="146139"/>
                    </a:lnTo>
                    <a:lnTo>
                      <a:pt x="198120" y="146139"/>
                    </a:lnTo>
                    <a:close/>
                    <a:moveTo>
                      <a:pt x="198120" y="146139"/>
                    </a:moveTo>
                    <a:lnTo>
                      <a:pt x="198120" y="215363"/>
                    </a:lnTo>
                    <a:lnTo>
                      <a:pt x="193651" y="215363"/>
                    </a:lnTo>
                    <a:lnTo>
                      <a:pt x="193651" y="146139"/>
                    </a:lnTo>
                    <a:lnTo>
                      <a:pt x="198120" y="146139"/>
                    </a:lnTo>
                    <a:close/>
                    <a:moveTo>
                      <a:pt x="198120" y="215363"/>
                    </a:moveTo>
                    <a:lnTo>
                      <a:pt x="196630" y="218440"/>
                    </a:lnTo>
                    <a:lnTo>
                      <a:pt x="196630" y="215363"/>
                    </a:lnTo>
                    <a:lnTo>
                      <a:pt x="198120" y="215363"/>
                    </a:lnTo>
                    <a:close/>
                    <a:moveTo>
                      <a:pt x="196630" y="218440"/>
                    </a:moveTo>
                    <a:lnTo>
                      <a:pt x="49158" y="218440"/>
                    </a:lnTo>
                    <a:lnTo>
                      <a:pt x="49158" y="213825"/>
                    </a:lnTo>
                    <a:lnTo>
                      <a:pt x="196630" y="213825"/>
                    </a:lnTo>
                    <a:lnTo>
                      <a:pt x="196630" y="218440"/>
                    </a:lnTo>
                    <a:close/>
                    <a:moveTo>
                      <a:pt x="49158" y="218440"/>
                    </a:moveTo>
                    <a:lnTo>
                      <a:pt x="47668" y="218440"/>
                    </a:lnTo>
                    <a:lnTo>
                      <a:pt x="49158" y="215363"/>
                    </a:lnTo>
                    <a:lnTo>
                      <a:pt x="49158" y="218440"/>
                    </a:lnTo>
                    <a:close/>
                    <a:moveTo>
                      <a:pt x="47668" y="218440"/>
                    </a:moveTo>
                    <a:cubicBezTo>
                      <a:pt x="35751" y="213825"/>
                      <a:pt x="26813" y="207672"/>
                      <a:pt x="17875" y="199980"/>
                    </a:cubicBezTo>
                    <a:lnTo>
                      <a:pt x="20855" y="196904"/>
                    </a:lnTo>
                    <a:cubicBezTo>
                      <a:pt x="28303" y="204595"/>
                      <a:pt x="38730" y="209210"/>
                      <a:pt x="49158" y="213825"/>
                    </a:cubicBezTo>
                    <a:lnTo>
                      <a:pt x="47668" y="218440"/>
                    </a:lnTo>
                    <a:close/>
                    <a:moveTo>
                      <a:pt x="17875" y="199980"/>
                    </a:moveTo>
                    <a:cubicBezTo>
                      <a:pt x="10427" y="192289"/>
                      <a:pt x="4469" y="183059"/>
                      <a:pt x="0" y="170752"/>
                    </a:cubicBezTo>
                    <a:lnTo>
                      <a:pt x="4469" y="169214"/>
                    </a:lnTo>
                    <a:cubicBezTo>
                      <a:pt x="7448" y="179982"/>
                      <a:pt x="13407" y="189212"/>
                      <a:pt x="20855" y="196904"/>
                    </a:cubicBezTo>
                    <a:lnTo>
                      <a:pt x="17875" y="199980"/>
                    </a:lnTo>
                    <a:close/>
                    <a:moveTo>
                      <a:pt x="0" y="170752"/>
                    </a:moveTo>
                    <a:lnTo>
                      <a:pt x="2979" y="170752"/>
                    </a:lnTo>
                    <a:lnTo>
                      <a:pt x="0" y="170752"/>
                    </a:lnTo>
                    <a:close/>
                    <a:moveTo>
                      <a:pt x="0" y="170752"/>
                    </a:moveTo>
                    <a:lnTo>
                      <a:pt x="0" y="1538"/>
                    </a:lnTo>
                    <a:lnTo>
                      <a:pt x="4469" y="1538"/>
                    </a:lnTo>
                    <a:lnTo>
                      <a:pt x="4469" y="170752"/>
                    </a:lnTo>
                    <a:lnTo>
                      <a:pt x="0" y="170752"/>
                    </a:lnTo>
                    <a:close/>
                    <a:moveTo>
                      <a:pt x="0" y="1538"/>
                    </a:moveTo>
                    <a:lnTo>
                      <a:pt x="2979" y="0"/>
                    </a:lnTo>
                    <a:lnTo>
                      <a:pt x="2979" y="1538"/>
                    </a:lnTo>
                    <a:lnTo>
                      <a:pt x="0" y="1538"/>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100" name="Freeform 4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LQAAQBAAANcuAAAnEQAAAAAAACYAAAAIAAAA//////////8="/>
                  </a:ext>
                </a:extLst>
              </p:cNvSpPr>
              <p:nvPr/>
            </p:nvSpPr>
            <p:spPr>
              <a:xfrm>
                <a:off x="7462520" y="2641600"/>
                <a:ext cx="151765" cy="146685"/>
              </a:xfrm>
              <a:custGeom>
                <a:avLst/>
                <a:gdLst/>
                <a:ahLst/>
                <a:cxnLst/>
                <a:rect l="0" t="0" r="151765" b="146685"/>
                <a:pathLst>
                  <a:path w="151765" h="146685">
                    <a:moveTo>
                      <a:pt x="32733" y="0"/>
                    </a:moveTo>
                    <a:cubicBezTo>
                      <a:pt x="40173" y="7720"/>
                      <a:pt x="44636" y="15440"/>
                      <a:pt x="47612" y="24704"/>
                    </a:cubicBezTo>
                    <a:lnTo>
                      <a:pt x="43148" y="24704"/>
                    </a:lnTo>
                    <a:cubicBezTo>
                      <a:pt x="41660" y="16984"/>
                      <a:pt x="37197" y="9264"/>
                      <a:pt x="29757" y="3088"/>
                    </a:cubicBezTo>
                    <a:lnTo>
                      <a:pt x="32733" y="0"/>
                    </a:lnTo>
                    <a:close/>
                    <a:moveTo>
                      <a:pt x="47612" y="24704"/>
                    </a:moveTo>
                    <a:cubicBezTo>
                      <a:pt x="49100" y="30881"/>
                      <a:pt x="49100" y="38601"/>
                      <a:pt x="47612" y="46321"/>
                    </a:cubicBezTo>
                    <a:lnTo>
                      <a:pt x="43148" y="44777"/>
                    </a:lnTo>
                    <a:cubicBezTo>
                      <a:pt x="44636" y="38601"/>
                      <a:pt x="44636" y="32425"/>
                      <a:pt x="43148" y="24704"/>
                    </a:cubicBezTo>
                    <a:lnTo>
                      <a:pt x="47612" y="24704"/>
                    </a:lnTo>
                    <a:close/>
                    <a:moveTo>
                      <a:pt x="47612" y="46321"/>
                    </a:moveTo>
                    <a:cubicBezTo>
                      <a:pt x="44636" y="52497"/>
                      <a:pt x="41660" y="60218"/>
                      <a:pt x="35709" y="64850"/>
                    </a:cubicBezTo>
                    <a:lnTo>
                      <a:pt x="32733" y="61762"/>
                    </a:lnTo>
                    <a:cubicBezTo>
                      <a:pt x="38685" y="57129"/>
                      <a:pt x="41660" y="50953"/>
                      <a:pt x="43148" y="44777"/>
                    </a:cubicBezTo>
                    <a:lnTo>
                      <a:pt x="47612" y="46321"/>
                    </a:lnTo>
                    <a:close/>
                    <a:moveTo>
                      <a:pt x="35709" y="64850"/>
                    </a:moveTo>
                    <a:cubicBezTo>
                      <a:pt x="26782" y="72570"/>
                      <a:pt x="16366" y="80290"/>
                      <a:pt x="1487" y="83378"/>
                    </a:cubicBezTo>
                    <a:lnTo>
                      <a:pt x="0" y="80290"/>
                    </a:lnTo>
                    <a:cubicBezTo>
                      <a:pt x="14878" y="75658"/>
                      <a:pt x="25294" y="69482"/>
                      <a:pt x="32733" y="61762"/>
                    </a:cubicBezTo>
                    <a:lnTo>
                      <a:pt x="35709" y="64850"/>
                    </a:lnTo>
                    <a:close/>
                    <a:moveTo>
                      <a:pt x="0" y="83378"/>
                    </a:moveTo>
                    <a:lnTo>
                      <a:pt x="0" y="80290"/>
                    </a:lnTo>
                    <a:lnTo>
                      <a:pt x="0" y="81834"/>
                    </a:lnTo>
                    <a:lnTo>
                      <a:pt x="0" y="83378"/>
                    </a:lnTo>
                    <a:close/>
                    <a:moveTo>
                      <a:pt x="1487" y="80290"/>
                    </a:moveTo>
                    <a:lnTo>
                      <a:pt x="151765" y="143596"/>
                    </a:lnTo>
                    <a:lnTo>
                      <a:pt x="150277" y="146685"/>
                    </a:lnTo>
                    <a:lnTo>
                      <a:pt x="0" y="83378"/>
                    </a:lnTo>
                    <a:lnTo>
                      <a:pt x="1487" y="8029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9" name="Freeform 4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LQAA6Q8AAEgvAACdEQAAAAAAACYAAAAIAAAA//////////8="/>
                  </a:ext>
                </a:extLst>
              </p:cNvSpPr>
              <p:nvPr/>
            </p:nvSpPr>
            <p:spPr>
              <a:xfrm>
                <a:off x="7417435" y="2586355"/>
                <a:ext cx="268605" cy="276860"/>
              </a:xfrm>
              <a:custGeom>
                <a:avLst/>
                <a:gdLst/>
                <a:ahLst/>
                <a:cxnLst/>
                <a:rect l="0" t="0" r="268605" b="276860"/>
                <a:pathLst>
                  <a:path w="268605" h="276860">
                    <a:moveTo>
                      <a:pt x="205930" y="0"/>
                    </a:moveTo>
                    <a:lnTo>
                      <a:pt x="62674" y="0"/>
                    </a:lnTo>
                    <a:cubicBezTo>
                      <a:pt x="28352" y="0"/>
                      <a:pt x="0" y="29224"/>
                      <a:pt x="0" y="64601"/>
                    </a:cubicBezTo>
                    <a:lnTo>
                      <a:pt x="0" y="212259"/>
                    </a:lnTo>
                    <a:cubicBezTo>
                      <a:pt x="0" y="247636"/>
                      <a:pt x="28352" y="275322"/>
                      <a:pt x="62674" y="276860"/>
                    </a:cubicBezTo>
                    <a:lnTo>
                      <a:pt x="205930" y="276860"/>
                    </a:lnTo>
                    <a:cubicBezTo>
                      <a:pt x="240252" y="275322"/>
                      <a:pt x="267112" y="247636"/>
                      <a:pt x="268605" y="212259"/>
                    </a:cubicBezTo>
                    <a:lnTo>
                      <a:pt x="268605" y="64601"/>
                    </a:lnTo>
                    <a:cubicBezTo>
                      <a:pt x="267112" y="29224"/>
                      <a:pt x="240252" y="0"/>
                      <a:pt x="205930" y="0"/>
                    </a:cubicBezTo>
                    <a:close/>
                    <a:moveTo>
                      <a:pt x="62674" y="18457"/>
                    </a:moveTo>
                    <a:lnTo>
                      <a:pt x="205930" y="18457"/>
                    </a:lnTo>
                    <a:cubicBezTo>
                      <a:pt x="229806" y="18457"/>
                      <a:pt x="250698" y="38453"/>
                      <a:pt x="250698" y="64601"/>
                    </a:cubicBezTo>
                    <a:lnTo>
                      <a:pt x="250698" y="212259"/>
                    </a:lnTo>
                    <a:cubicBezTo>
                      <a:pt x="250698" y="236869"/>
                      <a:pt x="229806" y="258403"/>
                      <a:pt x="205930" y="258403"/>
                    </a:cubicBezTo>
                    <a:lnTo>
                      <a:pt x="62674" y="258403"/>
                    </a:lnTo>
                    <a:cubicBezTo>
                      <a:pt x="37306" y="258403"/>
                      <a:pt x="17907" y="236869"/>
                      <a:pt x="17907" y="212259"/>
                    </a:cubicBezTo>
                    <a:lnTo>
                      <a:pt x="17907" y="64601"/>
                    </a:lnTo>
                    <a:cubicBezTo>
                      <a:pt x="17907" y="38453"/>
                      <a:pt x="37306" y="18457"/>
                      <a:pt x="62674" y="18457"/>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8" name="Freeform 4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nLwAAAhEAADUvAABoEQAAAAAAACYAAAAIAAAA//////////8="/>
                  </a:ext>
                </a:extLst>
              </p:cNvSpPr>
              <p:nvPr/>
            </p:nvSpPr>
            <p:spPr>
              <a:xfrm>
                <a:off x="7665085" y="2764790"/>
                <a:ext cx="8890" cy="64770"/>
              </a:xfrm>
              <a:custGeom>
                <a:avLst/>
                <a:gdLst/>
                <a:ahLst/>
                <a:cxnLst/>
                <a:rect l="0" t="0" r="8890" b="64770"/>
                <a:pathLst>
                  <a:path w="8890" h="64770">
                    <a:moveTo>
                      <a:pt x="0" y="64770"/>
                    </a:moveTo>
                    <a:lnTo>
                      <a:pt x="8890" y="0"/>
                    </a:lnTo>
                    <a:lnTo>
                      <a:pt x="0" y="6477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96" name="Rectangle 46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MJAAAnwsAAKslAABKDQAAAAAAACYAAAAIAAAA//////////8="/>
                </a:ext>
              </a:extLst>
            </p:cNvSpPr>
            <p:nvPr/>
          </p:nvSpPr>
          <p:spPr>
            <a:xfrm>
              <a:off x="5859780" y="1889125"/>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83" name="Group 46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4kAACgCwAAsSUAAFANAAAAAAAAJgAAAAgAAAD/////AAAAAA=="/>
                </a:ext>
              </a:extLst>
            </p:cNvGrpSpPr>
            <p:nvPr/>
          </p:nvGrpSpPr>
          <p:grpSpPr>
            <a:xfrm>
              <a:off x="5861050" y="1889760"/>
              <a:ext cx="266065" cy="274320"/>
              <a:chOff x="5861050" y="1889760"/>
              <a:chExt cx="266065" cy="274320"/>
            </a:xfrm>
          </p:grpSpPr>
          <p:sp>
            <p:nvSpPr>
              <p:cNvPr id="95" name="Freeform 4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bJAAArQsAAKQlAABCDQAAAAAAACYAAAAIAAAA//////////8="/>
                  </a:ext>
                </a:extLst>
              </p:cNvSpPr>
              <p:nvPr/>
            </p:nvSpPr>
            <p:spPr>
              <a:xfrm>
                <a:off x="5869305" y="1898015"/>
                <a:ext cx="249555" cy="257175"/>
              </a:xfrm>
              <a:custGeom>
                <a:avLst/>
                <a:gdLst/>
                <a:ahLst/>
                <a:cxnLst/>
                <a:rect l="0" t="0" r="249555" b="257175"/>
                <a:pathLst>
                  <a:path w="249555" h="257175">
                    <a:moveTo>
                      <a:pt x="52980" y="0"/>
                    </a:moveTo>
                    <a:cubicBezTo>
                      <a:pt x="196574" y="0"/>
                      <a:pt x="196574" y="0"/>
                      <a:pt x="196574" y="0"/>
                    </a:cubicBezTo>
                    <a:cubicBezTo>
                      <a:pt x="225787" y="0"/>
                      <a:pt x="249555" y="25003"/>
                      <a:pt x="249555" y="55108"/>
                    </a:cubicBezTo>
                    <a:cubicBezTo>
                      <a:pt x="249555" y="202576"/>
                      <a:pt x="249555" y="202576"/>
                      <a:pt x="249555" y="202576"/>
                    </a:cubicBezTo>
                    <a:cubicBezTo>
                      <a:pt x="249555" y="232682"/>
                      <a:pt x="225787" y="257175"/>
                      <a:pt x="196574" y="257175"/>
                    </a:cubicBezTo>
                    <a:cubicBezTo>
                      <a:pt x="52980" y="257175"/>
                      <a:pt x="52980" y="257175"/>
                      <a:pt x="52980" y="257175"/>
                    </a:cubicBezTo>
                    <a:cubicBezTo>
                      <a:pt x="24262" y="257175"/>
                      <a:pt x="0" y="232682"/>
                      <a:pt x="0" y="202576"/>
                    </a:cubicBezTo>
                    <a:cubicBezTo>
                      <a:pt x="0" y="55108"/>
                      <a:pt x="0" y="55108"/>
                      <a:pt x="0" y="55108"/>
                    </a:cubicBezTo>
                    <a:cubicBezTo>
                      <a:pt x="0" y="25003"/>
                      <a:pt x="24262" y="0"/>
                      <a:pt x="52980"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94" name="Freeform 4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OJAAAoAsAALElAABQDQAAAAAAACYAAAAIAAAA//////////8="/>
                  </a:ext>
                </a:extLst>
              </p:cNvSpPr>
              <p:nvPr/>
            </p:nvSpPr>
            <p:spPr>
              <a:xfrm>
                <a:off x="5861050" y="1889760"/>
                <a:ext cx="266065" cy="274320"/>
              </a:xfrm>
              <a:custGeom>
                <a:avLst/>
                <a:gdLst/>
                <a:ahLst/>
                <a:cxnLst/>
                <a:rect l="0" t="0" r="266065" b="274320"/>
                <a:pathLst>
                  <a:path w="266065" h="274320">
                    <a:moveTo>
                      <a:pt x="204741" y="0"/>
                    </a:moveTo>
                    <a:cubicBezTo>
                      <a:pt x="61323" y="0"/>
                      <a:pt x="61323" y="0"/>
                      <a:pt x="61323" y="0"/>
                    </a:cubicBezTo>
                    <a:cubicBezTo>
                      <a:pt x="27694" y="0"/>
                      <a:pt x="0" y="28501"/>
                      <a:pt x="0" y="63618"/>
                    </a:cubicBezTo>
                    <a:cubicBezTo>
                      <a:pt x="0" y="210702"/>
                      <a:pt x="0" y="210702"/>
                      <a:pt x="0" y="210702"/>
                    </a:cubicBezTo>
                    <a:cubicBezTo>
                      <a:pt x="0" y="245310"/>
                      <a:pt x="27694" y="273811"/>
                      <a:pt x="61323" y="274320"/>
                    </a:cubicBezTo>
                    <a:cubicBezTo>
                      <a:pt x="204741" y="274320"/>
                      <a:pt x="204741" y="274320"/>
                      <a:pt x="204741" y="274320"/>
                    </a:cubicBezTo>
                    <a:cubicBezTo>
                      <a:pt x="238370" y="273811"/>
                      <a:pt x="266065" y="245310"/>
                      <a:pt x="266065" y="210702"/>
                    </a:cubicBezTo>
                    <a:cubicBezTo>
                      <a:pt x="266065" y="63618"/>
                      <a:pt x="266065" y="63618"/>
                      <a:pt x="266065" y="63618"/>
                    </a:cubicBezTo>
                    <a:cubicBezTo>
                      <a:pt x="266065" y="28501"/>
                      <a:pt x="238370" y="0"/>
                      <a:pt x="204741" y="0"/>
                    </a:cubicBezTo>
                    <a:close/>
                    <a:moveTo>
                      <a:pt x="61323" y="17813"/>
                    </a:moveTo>
                    <a:cubicBezTo>
                      <a:pt x="204741" y="17813"/>
                      <a:pt x="204741" y="17813"/>
                      <a:pt x="204741" y="17813"/>
                    </a:cubicBezTo>
                    <a:cubicBezTo>
                      <a:pt x="228974" y="17813"/>
                      <a:pt x="248755" y="38171"/>
                      <a:pt x="249250" y="63618"/>
                    </a:cubicBezTo>
                    <a:cubicBezTo>
                      <a:pt x="249250" y="210702"/>
                      <a:pt x="249250" y="210702"/>
                      <a:pt x="249250" y="210702"/>
                    </a:cubicBezTo>
                    <a:cubicBezTo>
                      <a:pt x="248755" y="235640"/>
                      <a:pt x="228974" y="256507"/>
                      <a:pt x="204741" y="256507"/>
                    </a:cubicBezTo>
                    <a:cubicBezTo>
                      <a:pt x="61323" y="256507"/>
                      <a:pt x="61323" y="256507"/>
                      <a:pt x="61323" y="256507"/>
                    </a:cubicBezTo>
                    <a:cubicBezTo>
                      <a:pt x="37090" y="256507"/>
                      <a:pt x="17309" y="235640"/>
                      <a:pt x="17309" y="210702"/>
                    </a:cubicBezTo>
                    <a:cubicBezTo>
                      <a:pt x="17309" y="63618"/>
                      <a:pt x="17309" y="63618"/>
                      <a:pt x="17309" y="63618"/>
                    </a:cubicBezTo>
                    <a:cubicBezTo>
                      <a:pt x="17309" y="38171"/>
                      <a:pt x="37090" y="17813"/>
                      <a:pt x="61323" y="17813"/>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93" name="Freeform 4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4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0JAAAEAwAAIolAADQDAAAAAAAACYAAAAIAAAA//////////8="/>
                  </a:ext>
                </a:extLst>
              </p:cNvSpPr>
              <p:nvPr/>
            </p:nvSpPr>
            <p:spPr>
              <a:xfrm>
                <a:off x="5885180" y="1960880"/>
                <a:ext cx="217170" cy="121920"/>
              </a:xfrm>
              <a:custGeom>
                <a:avLst/>
                <a:gdLst/>
                <a:ahLst/>
                <a:cxnLst/>
                <a:rect l="0" t="0" r="217170" b="121920"/>
                <a:pathLst>
                  <a:path w="217170" h="121920">
                    <a:moveTo>
                      <a:pt x="203271" y="32710"/>
                    </a:moveTo>
                    <a:lnTo>
                      <a:pt x="159258" y="32710"/>
                    </a:lnTo>
                    <a:lnTo>
                      <a:pt x="159258" y="11300"/>
                    </a:lnTo>
                    <a:lnTo>
                      <a:pt x="138989" y="0"/>
                    </a:lnTo>
                    <a:lnTo>
                      <a:pt x="5791" y="0"/>
                    </a:lnTo>
                    <a:lnTo>
                      <a:pt x="0" y="7732"/>
                    </a:lnTo>
                    <a:lnTo>
                      <a:pt x="0" y="111215"/>
                    </a:lnTo>
                    <a:lnTo>
                      <a:pt x="54437" y="111215"/>
                    </a:lnTo>
                    <a:lnTo>
                      <a:pt x="54437" y="117162"/>
                    </a:lnTo>
                    <a:lnTo>
                      <a:pt x="54437" y="117757"/>
                    </a:lnTo>
                    <a:lnTo>
                      <a:pt x="55016" y="118352"/>
                    </a:lnTo>
                    <a:lnTo>
                      <a:pt x="55016" y="118946"/>
                    </a:lnTo>
                    <a:lnTo>
                      <a:pt x="55596" y="118946"/>
                    </a:lnTo>
                    <a:lnTo>
                      <a:pt x="55596" y="119541"/>
                    </a:lnTo>
                    <a:lnTo>
                      <a:pt x="56175" y="120136"/>
                    </a:lnTo>
                    <a:lnTo>
                      <a:pt x="56754" y="120136"/>
                    </a:lnTo>
                    <a:lnTo>
                      <a:pt x="57333" y="120731"/>
                    </a:lnTo>
                    <a:lnTo>
                      <a:pt x="57912" y="120731"/>
                    </a:lnTo>
                    <a:lnTo>
                      <a:pt x="58491" y="120731"/>
                    </a:lnTo>
                    <a:lnTo>
                      <a:pt x="59070" y="120731"/>
                    </a:lnTo>
                    <a:lnTo>
                      <a:pt x="59649" y="120731"/>
                    </a:lnTo>
                    <a:lnTo>
                      <a:pt x="60228" y="121325"/>
                    </a:lnTo>
                    <a:lnTo>
                      <a:pt x="60808" y="121325"/>
                    </a:lnTo>
                    <a:lnTo>
                      <a:pt x="61387" y="121325"/>
                    </a:lnTo>
                    <a:lnTo>
                      <a:pt x="61966" y="121325"/>
                    </a:lnTo>
                    <a:lnTo>
                      <a:pt x="62545" y="121325"/>
                    </a:lnTo>
                    <a:lnTo>
                      <a:pt x="62545" y="121920"/>
                    </a:lnTo>
                    <a:lnTo>
                      <a:pt x="63124" y="121920"/>
                    </a:lnTo>
                    <a:lnTo>
                      <a:pt x="63703" y="121920"/>
                    </a:lnTo>
                    <a:lnTo>
                      <a:pt x="64282" y="121920"/>
                    </a:lnTo>
                    <a:lnTo>
                      <a:pt x="64861" y="121920"/>
                    </a:lnTo>
                    <a:lnTo>
                      <a:pt x="66020" y="121920"/>
                    </a:lnTo>
                    <a:lnTo>
                      <a:pt x="196322" y="121920"/>
                    </a:lnTo>
                    <a:lnTo>
                      <a:pt x="197480" y="121920"/>
                    </a:lnTo>
                    <a:lnTo>
                      <a:pt x="198059" y="121920"/>
                    </a:lnTo>
                    <a:lnTo>
                      <a:pt x="198638" y="121920"/>
                    </a:lnTo>
                    <a:lnTo>
                      <a:pt x="199217" y="121920"/>
                    </a:lnTo>
                    <a:lnTo>
                      <a:pt x="199796" y="121325"/>
                    </a:lnTo>
                    <a:lnTo>
                      <a:pt x="200376" y="121325"/>
                    </a:lnTo>
                    <a:lnTo>
                      <a:pt x="200955" y="121325"/>
                    </a:lnTo>
                    <a:lnTo>
                      <a:pt x="201534" y="121325"/>
                    </a:lnTo>
                    <a:lnTo>
                      <a:pt x="202113" y="120731"/>
                    </a:lnTo>
                    <a:lnTo>
                      <a:pt x="202692" y="120731"/>
                    </a:lnTo>
                    <a:lnTo>
                      <a:pt x="203271" y="120731"/>
                    </a:lnTo>
                    <a:lnTo>
                      <a:pt x="203850" y="120731"/>
                    </a:lnTo>
                    <a:lnTo>
                      <a:pt x="204429" y="120731"/>
                    </a:lnTo>
                    <a:lnTo>
                      <a:pt x="205008" y="120136"/>
                    </a:lnTo>
                    <a:lnTo>
                      <a:pt x="205588" y="120136"/>
                    </a:lnTo>
                    <a:lnTo>
                      <a:pt x="206167" y="119541"/>
                    </a:lnTo>
                    <a:lnTo>
                      <a:pt x="206746" y="118946"/>
                    </a:lnTo>
                    <a:lnTo>
                      <a:pt x="206746" y="118352"/>
                    </a:lnTo>
                    <a:lnTo>
                      <a:pt x="206746" y="117757"/>
                    </a:lnTo>
                    <a:lnTo>
                      <a:pt x="207325" y="117757"/>
                    </a:lnTo>
                    <a:lnTo>
                      <a:pt x="207325" y="117162"/>
                    </a:lnTo>
                    <a:lnTo>
                      <a:pt x="207325" y="111215"/>
                    </a:lnTo>
                    <a:lnTo>
                      <a:pt x="214854" y="111215"/>
                    </a:lnTo>
                    <a:lnTo>
                      <a:pt x="215433" y="111215"/>
                    </a:lnTo>
                    <a:lnTo>
                      <a:pt x="216012" y="111215"/>
                    </a:lnTo>
                    <a:lnTo>
                      <a:pt x="216012" y="110620"/>
                    </a:lnTo>
                    <a:lnTo>
                      <a:pt x="216591" y="110620"/>
                    </a:lnTo>
                    <a:lnTo>
                      <a:pt x="217170" y="110620"/>
                    </a:lnTo>
                    <a:lnTo>
                      <a:pt x="217170" y="110025"/>
                    </a:lnTo>
                    <a:lnTo>
                      <a:pt x="217170" y="109431"/>
                    </a:lnTo>
                    <a:lnTo>
                      <a:pt x="217170" y="108836"/>
                    </a:lnTo>
                    <a:lnTo>
                      <a:pt x="217170" y="108241"/>
                    </a:lnTo>
                    <a:lnTo>
                      <a:pt x="217170" y="107646"/>
                    </a:lnTo>
                    <a:lnTo>
                      <a:pt x="217170" y="74936"/>
                    </a:lnTo>
                    <a:lnTo>
                      <a:pt x="206167" y="36279"/>
                    </a:lnTo>
                    <a:lnTo>
                      <a:pt x="205588" y="35684"/>
                    </a:lnTo>
                    <a:lnTo>
                      <a:pt x="205588" y="34494"/>
                    </a:lnTo>
                    <a:lnTo>
                      <a:pt x="205008" y="33900"/>
                    </a:lnTo>
                    <a:lnTo>
                      <a:pt x="204429" y="33900"/>
                    </a:lnTo>
                    <a:lnTo>
                      <a:pt x="204429" y="33305"/>
                    </a:lnTo>
                    <a:lnTo>
                      <a:pt x="203850" y="33305"/>
                    </a:lnTo>
                    <a:lnTo>
                      <a:pt x="203850" y="32710"/>
                    </a:lnTo>
                    <a:lnTo>
                      <a:pt x="203271" y="32710"/>
                    </a:lnTo>
                    <a:close/>
                    <a:moveTo>
                      <a:pt x="198059" y="41036"/>
                    </a:moveTo>
                    <a:lnTo>
                      <a:pt x="198638" y="41036"/>
                    </a:lnTo>
                    <a:lnTo>
                      <a:pt x="199217" y="41036"/>
                    </a:lnTo>
                    <a:lnTo>
                      <a:pt x="199217" y="41631"/>
                    </a:lnTo>
                    <a:lnTo>
                      <a:pt x="199796" y="41631"/>
                    </a:lnTo>
                    <a:lnTo>
                      <a:pt x="199796" y="42226"/>
                    </a:lnTo>
                    <a:lnTo>
                      <a:pt x="199796" y="42821"/>
                    </a:lnTo>
                    <a:lnTo>
                      <a:pt x="206167" y="64231"/>
                    </a:lnTo>
                    <a:lnTo>
                      <a:pt x="205588" y="64231"/>
                    </a:lnTo>
                    <a:lnTo>
                      <a:pt x="205588" y="64826"/>
                    </a:lnTo>
                    <a:lnTo>
                      <a:pt x="205008" y="64826"/>
                    </a:lnTo>
                    <a:lnTo>
                      <a:pt x="204429" y="64826"/>
                    </a:lnTo>
                    <a:lnTo>
                      <a:pt x="171999" y="64826"/>
                    </a:lnTo>
                    <a:lnTo>
                      <a:pt x="171420" y="64826"/>
                    </a:lnTo>
                    <a:lnTo>
                      <a:pt x="170840" y="64826"/>
                    </a:lnTo>
                    <a:lnTo>
                      <a:pt x="170261" y="64826"/>
                    </a:lnTo>
                    <a:lnTo>
                      <a:pt x="170261" y="64231"/>
                    </a:lnTo>
                    <a:lnTo>
                      <a:pt x="169682" y="64231"/>
                    </a:lnTo>
                    <a:lnTo>
                      <a:pt x="169682" y="42821"/>
                    </a:lnTo>
                    <a:lnTo>
                      <a:pt x="169682" y="42226"/>
                    </a:lnTo>
                    <a:lnTo>
                      <a:pt x="170261" y="42226"/>
                    </a:lnTo>
                    <a:lnTo>
                      <a:pt x="170261" y="41631"/>
                    </a:lnTo>
                    <a:lnTo>
                      <a:pt x="170840" y="41631"/>
                    </a:lnTo>
                    <a:lnTo>
                      <a:pt x="170840" y="41036"/>
                    </a:lnTo>
                    <a:lnTo>
                      <a:pt x="171420" y="41036"/>
                    </a:lnTo>
                    <a:lnTo>
                      <a:pt x="171999" y="41036"/>
                    </a:lnTo>
                    <a:lnTo>
                      <a:pt x="198059" y="41036"/>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92" name="Oval 4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JAAApQwAAHQkAADlDAAAAAAAACYAAAAIAAAA//////////8="/>
                  </a:ext>
                </a:extLst>
              </p:cNvSpPr>
              <p:nvPr/>
            </p:nvSpPr>
            <p:spPr>
              <a:xfrm>
                <a:off x="5887085" y="2055495"/>
                <a:ext cx="38735" cy="406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91" name="Oval 4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EJAAAswwAAGckAADYDAAAAAAAACYAAAAIAAAA//////////8="/>
                  </a:ext>
                </a:extLst>
              </p:cNvSpPr>
              <p:nvPr/>
            </p:nvSpPr>
            <p:spPr>
              <a:xfrm>
                <a:off x="5895340" y="2064385"/>
                <a:ext cx="22225"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90" name="Oval 4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HJAAAtgwAAGQkAADUDAAAAAAAACYAAAAIAAAA//////////8="/>
                  </a:ext>
                </a:extLst>
              </p:cNvSpPr>
              <p:nvPr/>
            </p:nvSpPr>
            <p:spPr>
              <a:xfrm>
                <a:off x="5897245" y="2066290"/>
                <a:ext cx="18415" cy="1905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89" name="Oval 4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JAAApQwAALYkAADlDAAAAAAAACYAAAAIAAAA//////////8="/>
                  </a:ext>
                </a:extLst>
              </p:cNvSpPr>
              <p:nvPr/>
            </p:nvSpPr>
            <p:spPr>
              <a:xfrm>
                <a:off x="5928995" y="2055495"/>
                <a:ext cx="38735" cy="406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88" name="Oval 4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FJAAAswwAAKkkAADYDAAAAAAAACYAAAAIAAAA//////////8="/>
                  </a:ext>
                </a:extLst>
              </p:cNvSpPr>
              <p:nvPr/>
            </p:nvSpPr>
            <p:spPr>
              <a:xfrm>
                <a:off x="5936615" y="2064385"/>
                <a:ext cx="22860"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87" name="Oval 4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Dt7P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JJAAAtgwAAKYkAADUDAAAAAAAACYAAAAIAAAA//////////8="/>
                  </a:ext>
                </a:extLst>
              </p:cNvSpPr>
              <p:nvPr/>
            </p:nvSpPr>
            <p:spPr>
              <a:xfrm>
                <a:off x="5939155" y="2066290"/>
                <a:ext cx="18415" cy="1905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86" name="Oval 4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2JQAArwwAAGklAADkDAAAAAAAACYAAAAIAAAA//////////8="/>
                  </a:ext>
                </a:extLst>
              </p:cNvSpPr>
              <p:nvPr/>
            </p:nvSpPr>
            <p:spPr>
              <a:xfrm>
                <a:off x="6049010" y="206184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85" name="Oval 4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AJQAAugwAAF8lAADaDAAAAAAAACYAAAAIAAAA//////////8="/>
                  </a:ext>
                </a:extLst>
              </p:cNvSpPr>
              <p:nvPr/>
            </p:nvSpPr>
            <p:spPr>
              <a:xfrm>
                <a:off x="6055360" y="2068830"/>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84" name="Oval 4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JQAAvgwAAFslAADXDAAAAAAAACYAAAAIAAAA//////////8="/>
                  </a:ext>
                </a:extLst>
              </p:cNvSpPr>
              <p:nvPr/>
            </p:nvSpPr>
            <p:spPr>
              <a:xfrm>
                <a:off x="6057900" y="207137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82" name="Rectangle 482"/>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xIQAABQoAABUoAAC5CwAAACAAACYAAAAIAAAA//////////8="/>
                </a:ext>
              </a:extLst>
            </p:cNvSpPr>
            <p:nvPr/>
          </p:nvSpPr>
          <p:spPr>
            <a:xfrm>
              <a:off x="5436235" y="1628775"/>
              <a:ext cx="1079500" cy="276860"/>
            </a:xfrm>
            <a:prstGeom prst="rect">
              <a:avLst/>
            </a:prstGeom>
            <a:noFill/>
            <a:ln>
              <a:noFill/>
            </a:ln>
            <a:effectLst/>
          </p:spPr>
          <p:txBody>
            <a:bodyPr vert="horz" wrap="square" lIns="0" tIns="0" rIns="0" bIns="0" numCol="1" spcCol="215900" anchor="t"/>
            <a:lstStyle/>
            <a:p>
              <a:pPr marL="0" marR="0" indent="0" algn="ctr" defTabSz="914400">
                <a:lnSpc>
                  <a:spcPct val="100000"/>
                </a:lnSpc>
                <a:spcBef>
                  <a:spcPts val="0"/>
                </a:spcBef>
                <a:spcAft>
                  <a:spcPts val="1000"/>
                </a:spcAft>
                <a:buNone/>
                <a:tabLst/>
                <a:defRPr lang="en-us"/>
              </a:pPr>
              <a:r>
                <a:rPr lang="en-us" sz="900">
                  <a:solidFill>
                    <a:srgbClr val="000000"/>
                  </a:solidFill>
                </a:rPr>
                <a:t>to II° PLASTICS SORTING</a:t>
              </a:r>
              <a:endParaRPr lang="it-it" sz="900">
                <a:latin typeface="Arial" pitchFamily="1" charset="0"/>
                <a:ea typeface="Calibri" pitchFamily="2" charset="0"/>
                <a:cs typeface="Arial" pitchFamily="1" charset="0"/>
              </a:endParaRPr>
            </a:p>
          </p:txBody>
        </p:sp>
        <p:sp>
          <p:nvSpPr>
            <p:cNvPr id="81" name="Rectangle 48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LAAAnwsAAPYtAABKDQAAAAAAACYAAAAIAAAA//////////8="/>
                </a:ext>
              </a:extLst>
            </p:cNvSpPr>
            <p:nvPr/>
          </p:nvSpPr>
          <p:spPr>
            <a:xfrm>
              <a:off x="7208520" y="1889125"/>
              <a:ext cx="262890"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68" name="Group 48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ksAACgCwAA/S0AAFANAAAAAAAAJgAAAAgAAAD/////AAAAAA=="/>
                </a:ext>
              </a:extLst>
            </p:cNvGrpSpPr>
            <p:nvPr/>
          </p:nvGrpSpPr>
          <p:grpSpPr>
            <a:xfrm>
              <a:off x="7209155" y="1889760"/>
              <a:ext cx="266700" cy="274320"/>
              <a:chOff x="7209155" y="1889760"/>
              <a:chExt cx="266700" cy="274320"/>
            </a:xfrm>
          </p:grpSpPr>
          <p:sp>
            <p:nvSpPr>
              <p:cNvPr id="80" name="Freeform 4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nLAAArQsAAO8tAABCDQAAAAAAACYAAAAIAAAA//////////8="/>
                  </a:ext>
                </a:extLst>
              </p:cNvSpPr>
              <p:nvPr/>
            </p:nvSpPr>
            <p:spPr>
              <a:xfrm>
                <a:off x="7218045" y="1898015"/>
                <a:ext cx="248920" cy="257175"/>
              </a:xfrm>
              <a:custGeom>
                <a:avLst/>
                <a:gdLst/>
                <a:ahLst/>
                <a:cxnLst/>
                <a:rect l="0" t="0" r="248920" b="257175"/>
                <a:pathLst>
                  <a:path w="248920" h="257175">
                    <a:moveTo>
                      <a:pt x="52846" y="0"/>
                    </a:moveTo>
                    <a:cubicBezTo>
                      <a:pt x="196074" y="0"/>
                      <a:pt x="196074" y="0"/>
                      <a:pt x="196074" y="0"/>
                    </a:cubicBezTo>
                    <a:cubicBezTo>
                      <a:pt x="225213" y="0"/>
                      <a:pt x="248920" y="25003"/>
                      <a:pt x="248920" y="55108"/>
                    </a:cubicBezTo>
                    <a:cubicBezTo>
                      <a:pt x="248920" y="202576"/>
                      <a:pt x="248920" y="202576"/>
                      <a:pt x="248920" y="202576"/>
                    </a:cubicBezTo>
                    <a:cubicBezTo>
                      <a:pt x="248920" y="232682"/>
                      <a:pt x="225213" y="257175"/>
                      <a:pt x="196074" y="257175"/>
                    </a:cubicBezTo>
                    <a:cubicBezTo>
                      <a:pt x="52846" y="257175"/>
                      <a:pt x="52846" y="257175"/>
                      <a:pt x="52846" y="257175"/>
                    </a:cubicBezTo>
                    <a:cubicBezTo>
                      <a:pt x="24201" y="257175"/>
                      <a:pt x="0" y="232682"/>
                      <a:pt x="0" y="202576"/>
                    </a:cubicBezTo>
                    <a:cubicBezTo>
                      <a:pt x="0" y="55108"/>
                      <a:pt x="0" y="55108"/>
                      <a:pt x="0" y="55108"/>
                    </a:cubicBezTo>
                    <a:cubicBezTo>
                      <a:pt x="0" y="25003"/>
                      <a:pt x="24201" y="0"/>
                      <a:pt x="52846" y="0"/>
                    </a:cubicBezTo>
                    <a:close/>
                  </a:path>
                </a:pathLst>
              </a:custGeom>
              <a:solidFill>
                <a:srgbClr val="1F5597"/>
              </a:solidFill>
              <a:ln>
                <a:noFill/>
              </a:ln>
              <a:effectLst/>
            </p:spPr>
            <p:txBody>
              <a:bodyPr vert="horz" wrap="square" lIns="91440" tIns="45720" rIns="91440" bIns="45720" numCol="1" spcCol="215900" anchor="t"/>
              <a:lstStyle/>
              <a:p>
                <a:pPr>
                  <a:defRPr lang="en-us"/>
                </a:pPr>
                <a:endParaRPr/>
              </a:p>
            </p:txBody>
          </p:sp>
          <p:sp>
            <p:nvSpPr>
              <p:cNvPr id="79" name="Freeform 4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ZLAAAoAsAAP0tAABQDQAAAAAAACYAAAAIAAAA//////////8="/>
                  </a:ext>
                </a:extLst>
              </p:cNvSpPr>
              <p:nvPr/>
            </p:nvSpPr>
            <p:spPr>
              <a:xfrm>
                <a:off x="7209155" y="1889760"/>
                <a:ext cx="266700" cy="274320"/>
              </a:xfrm>
              <a:custGeom>
                <a:avLst/>
                <a:gdLst/>
                <a:ahLst/>
                <a:cxnLst/>
                <a:rect l="0" t="0" r="266700" b="274320"/>
                <a:pathLst>
                  <a:path w="266700" h="274320">
                    <a:moveTo>
                      <a:pt x="205230" y="0"/>
                    </a:moveTo>
                    <a:cubicBezTo>
                      <a:pt x="61470" y="0"/>
                      <a:pt x="61470" y="0"/>
                      <a:pt x="61470" y="0"/>
                    </a:cubicBezTo>
                    <a:cubicBezTo>
                      <a:pt x="27761" y="0"/>
                      <a:pt x="0" y="28501"/>
                      <a:pt x="0" y="63618"/>
                    </a:cubicBezTo>
                    <a:cubicBezTo>
                      <a:pt x="0" y="210702"/>
                      <a:pt x="0" y="210702"/>
                      <a:pt x="0" y="210702"/>
                    </a:cubicBezTo>
                    <a:cubicBezTo>
                      <a:pt x="0" y="245310"/>
                      <a:pt x="27761" y="273811"/>
                      <a:pt x="61470" y="274320"/>
                    </a:cubicBezTo>
                    <a:cubicBezTo>
                      <a:pt x="205230" y="274320"/>
                      <a:pt x="205230" y="274320"/>
                      <a:pt x="205230" y="274320"/>
                    </a:cubicBezTo>
                    <a:cubicBezTo>
                      <a:pt x="238939" y="273811"/>
                      <a:pt x="266700" y="245310"/>
                      <a:pt x="266700" y="210702"/>
                    </a:cubicBezTo>
                    <a:cubicBezTo>
                      <a:pt x="266700" y="63618"/>
                      <a:pt x="266700" y="63618"/>
                      <a:pt x="266700" y="63618"/>
                    </a:cubicBezTo>
                    <a:cubicBezTo>
                      <a:pt x="266700" y="28501"/>
                      <a:pt x="238939" y="0"/>
                      <a:pt x="205230" y="0"/>
                    </a:cubicBezTo>
                    <a:close/>
                    <a:moveTo>
                      <a:pt x="61470" y="17813"/>
                    </a:moveTo>
                    <a:cubicBezTo>
                      <a:pt x="205230" y="17813"/>
                      <a:pt x="205230" y="17813"/>
                      <a:pt x="205230" y="17813"/>
                    </a:cubicBezTo>
                    <a:cubicBezTo>
                      <a:pt x="229521" y="17813"/>
                      <a:pt x="249350" y="38171"/>
                      <a:pt x="249845" y="63618"/>
                    </a:cubicBezTo>
                    <a:cubicBezTo>
                      <a:pt x="249845" y="210702"/>
                      <a:pt x="249845" y="210702"/>
                      <a:pt x="249845" y="210702"/>
                    </a:cubicBezTo>
                    <a:cubicBezTo>
                      <a:pt x="249350" y="235640"/>
                      <a:pt x="229521" y="256507"/>
                      <a:pt x="205230" y="256507"/>
                    </a:cubicBezTo>
                    <a:cubicBezTo>
                      <a:pt x="61470" y="256507"/>
                      <a:pt x="61470" y="256507"/>
                      <a:pt x="61470" y="256507"/>
                    </a:cubicBezTo>
                    <a:cubicBezTo>
                      <a:pt x="37179" y="256507"/>
                      <a:pt x="17350" y="235640"/>
                      <a:pt x="17350" y="210702"/>
                    </a:cubicBezTo>
                    <a:cubicBezTo>
                      <a:pt x="17350" y="63618"/>
                      <a:pt x="17350" y="63618"/>
                      <a:pt x="17350" y="63618"/>
                    </a:cubicBezTo>
                    <a:cubicBezTo>
                      <a:pt x="17350" y="38171"/>
                      <a:pt x="37179" y="17813"/>
                      <a:pt x="61470" y="17813"/>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78" name="Freeform 4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8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LAAAEAwAANYtAADQDAAAAAAAACYAAAAIAAAA//////////8="/>
                  </a:ext>
                </a:extLst>
              </p:cNvSpPr>
              <p:nvPr/>
            </p:nvSpPr>
            <p:spPr>
              <a:xfrm>
                <a:off x="7233285" y="1960880"/>
                <a:ext cx="217805" cy="121920"/>
              </a:xfrm>
              <a:custGeom>
                <a:avLst/>
                <a:gdLst/>
                <a:ahLst/>
                <a:cxnLst/>
                <a:rect l="0" t="0" r="217805" b="121920"/>
                <a:pathLst>
                  <a:path w="217805" h="121920">
                    <a:moveTo>
                      <a:pt x="203902" y="32710"/>
                    </a:moveTo>
                    <a:lnTo>
                      <a:pt x="159878" y="32710"/>
                    </a:lnTo>
                    <a:lnTo>
                      <a:pt x="159878" y="11300"/>
                    </a:lnTo>
                    <a:lnTo>
                      <a:pt x="139603" y="0"/>
                    </a:lnTo>
                    <a:lnTo>
                      <a:pt x="5792" y="0"/>
                    </a:lnTo>
                    <a:lnTo>
                      <a:pt x="0" y="7732"/>
                    </a:lnTo>
                    <a:lnTo>
                      <a:pt x="0" y="111215"/>
                    </a:lnTo>
                    <a:lnTo>
                      <a:pt x="54451" y="111215"/>
                    </a:lnTo>
                    <a:lnTo>
                      <a:pt x="54451" y="117162"/>
                    </a:lnTo>
                    <a:lnTo>
                      <a:pt x="54451" y="117757"/>
                    </a:lnTo>
                    <a:lnTo>
                      <a:pt x="55030" y="118352"/>
                    </a:lnTo>
                    <a:lnTo>
                      <a:pt x="55030" y="118946"/>
                    </a:lnTo>
                    <a:lnTo>
                      <a:pt x="55609" y="118946"/>
                    </a:lnTo>
                    <a:lnTo>
                      <a:pt x="56189" y="119541"/>
                    </a:lnTo>
                    <a:lnTo>
                      <a:pt x="56768" y="120136"/>
                    </a:lnTo>
                    <a:lnTo>
                      <a:pt x="57347" y="120731"/>
                    </a:lnTo>
                    <a:lnTo>
                      <a:pt x="57926" y="120731"/>
                    </a:lnTo>
                    <a:lnTo>
                      <a:pt x="58506" y="120731"/>
                    </a:lnTo>
                    <a:lnTo>
                      <a:pt x="59085" y="120731"/>
                    </a:lnTo>
                    <a:lnTo>
                      <a:pt x="59664" y="120731"/>
                    </a:lnTo>
                    <a:lnTo>
                      <a:pt x="60243" y="120731"/>
                    </a:lnTo>
                    <a:lnTo>
                      <a:pt x="60243" y="121325"/>
                    </a:lnTo>
                    <a:lnTo>
                      <a:pt x="60823" y="121325"/>
                    </a:lnTo>
                    <a:lnTo>
                      <a:pt x="61402" y="121325"/>
                    </a:lnTo>
                    <a:lnTo>
                      <a:pt x="61981" y="121325"/>
                    </a:lnTo>
                    <a:lnTo>
                      <a:pt x="62561" y="121325"/>
                    </a:lnTo>
                    <a:lnTo>
                      <a:pt x="63140" y="121920"/>
                    </a:lnTo>
                    <a:lnTo>
                      <a:pt x="63719" y="121920"/>
                    </a:lnTo>
                    <a:lnTo>
                      <a:pt x="64298" y="121920"/>
                    </a:lnTo>
                    <a:lnTo>
                      <a:pt x="64878" y="121920"/>
                    </a:lnTo>
                    <a:lnTo>
                      <a:pt x="66036" y="121920"/>
                    </a:lnTo>
                    <a:lnTo>
                      <a:pt x="196372" y="121920"/>
                    </a:lnTo>
                    <a:lnTo>
                      <a:pt x="196951" y="121920"/>
                    </a:lnTo>
                    <a:lnTo>
                      <a:pt x="198109" y="121920"/>
                    </a:lnTo>
                    <a:lnTo>
                      <a:pt x="198689" y="121920"/>
                    </a:lnTo>
                    <a:lnTo>
                      <a:pt x="199268" y="121920"/>
                    </a:lnTo>
                    <a:lnTo>
                      <a:pt x="199847" y="121325"/>
                    </a:lnTo>
                    <a:lnTo>
                      <a:pt x="200426" y="121325"/>
                    </a:lnTo>
                    <a:lnTo>
                      <a:pt x="201006" y="121325"/>
                    </a:lnTo>
                    <a:lnTo>
                      <a:pt x="201585" y="121325"/>
                    </a:lnTo>
                    <a:lnTo>
                      <a:pt x="202164" y="120731"/>
                    </a:lnTo>
                    <a:lnTo>
                      <a:pt x="202744" y="120731"/>
                    </a:lnTo>
                    <a:lnTo>
                      <a:pt x="203323" y="120731"/>
                    </a:lnTo>
                    <a:lnTo>
                      <a:pt x="203902" y="120731"/>
                    </a:lnTo>
                    <a:lnTo>
                      <a:pt x="204481" y="120731"/>
                    </a:lnTo>
                    <a:lnTo>
                      <a:pt x="205061" y="120136"/>
                    </a:lnTo>
                    <a:lnTo>
                      <a:pt x="205640" y="120136"/>
                    </a:lnTo>
                    <a:lnTo>
                      <a:pt x="206219" y="119541"/>
                    </a:lnTo>
                    <a:lnTo>
                      <a:pt x="206798" y="118946"/>
                    </a:lnTo>
                    <a:lnTo>
                      <a:pt x="207378" y="118352"/>
                    </a:lnTo>
                    <a:lnTo>
                      <a:pt x="207378" y="117757"/>
                    </a:lnTo>
                    <a:lnTo>
                      <a:pt x="207957" y="117757"/>
                    </a:lnTo>
                    <a:lnTo>
                      <a:pt x="207957" y="117162"/>
                    </a:lnTo>
                    <a:lnTo>
                      <a:pt x="207957" y="111215"/>
                    </a:lnTo>
                    <a:lnTo>
                      <a:pt x="214908" y="111215"/>
                    </a:lnTo>
                    <a:lnTo>
                      <a:pt x="215487" y="111215"/>
                    </a:lnTo>
                    <a:lnTo>
                      <a:pt x="216067" y="111215"/>
                    </a:lnTo>
                    <a:lnTo>
                      <a:pt x="216067" y="110620"/>
                    </a:lnTo>
                    <a:lnTo>
                      <a:pt x="216646" y="110620"/>
                    </a:lnTo>
                    <a:lnTo>
                      <a:pt x="217225" y="110620"/>
                    </a:lnTo>
                    <a:lnTo>
                      <a:pt x="217225" y="110025"/>
                    </a:lnTo>
                    <a:lnTo>
                      <a:pt x="217225" y="109431"/>
                    </a:lnTo>
                    <a:lnTo>
                      <a:pt x="217805" y="109431"/>
                    </a:lnTo>
                    <a:lnTo>
                      <a:pt x="217805" y="108836"/>
                    </a:lnTo>
                    <a:lnTo>
                      <a:pt x="217805" y="108241"/>
                    </a:lnTo>
                    <a:lnTo>
                      <a:pt x="217805" y="107646"/>
                    </a:lnTo>
                    <a:lnTo>
                      <a:pt x="217805" y="74936"/>
                    </a:lnTo>
                    <a:lnTo>
                      <a:pt x="206219" y="36279"/>
                    </a:lnTo>
                    <a:lnTo>
                      <a:pt x="205640" y="35684"/>
                    </a:lnTo>
                    <a:lnTo>
                      <a:pt x="205640" y="34494"/>
                    </a:lnTo>
                    <a:lnTo>
                      <a:pt x="205061" y="33900"/>
                    </a:lnTo>
                    <a:lnTo>
                      <a:pt x="204481" y="33900"/>
                    </a:lnTo>
                    <a:lnTo>
                      <a:pt x="204481" y="33305"/>
                    </a:lnTo>
                    <a:lnTo>
                      <a:pt x="204481" y="32710"/>
                    </a:lnTo>
                    <a:lnTo>
                      <a:pt x="203902" y="32710"/>
                    </a:lnTo>
                    <a:close/>
                    <a:moveTo>
                      <a:pt x="198109" y="41036"/>
                    </a:moveTo>
                    <a:lnTo>
                      <a:pt x="198689" y="41036"/>
                    </a:lnTo>
                    <a:lnTo>
                      <a:pt x="199268" y="41036"/>
                    </a:lnTo>
                    <a:lnTo>
                      <a:pt x="199268" y="41631"/>
                    </a:lnTo>
                    <a:lnTo>
                      <a:pt x="199847" y="41631"/>
                    </a:lnTo>
                    <a:lnTo>
                      <a:pt x="199847" y="42226"/>
                    </a:lnTo>
                    <a:lnTo>
                      <a:pt x="200426" y="42226"/>
                    </a:lnTo>
                    <a:lnTo>
                      <a:pt x="200426" y="42821"/>
                    </a:lnTo>
                    <a:lnTo>
                      <a:pt x="206219" y="64231"/>
                    </a:lnTo>
                    <a:lnTo>
                      <a:pt x="205640" y="64231"/>
                    </a:lnTo>
                    <a:lnTo>
                      <a:pt x="205640" y="64826"/>
                    </a:lnTo>
                    <a:lnTo>
                      <a:pt x="205061" y="64826"/>
                    </a:lnTo>
                    <a:lnTo>
                      <a:pt x="204481" y="64826"/>
                    </a:lnTo>
                    <a:lnTo>
                      <a:pt x="172042" y="64826"/>
                    </a:lnTo>
                    <a:lnTo>
                      <a:pt x="171463" y="64826"/>
                    </a:lnTo>
                    <a:lnTo>
                      <a:pt x="170884" y="64826"/>
                    </a:lnTo>
                    <a:lnTo>
                      <a:pt x="170304" y="64826"/>
                    </a:lnTo>
                    <a:lnTo>
                      <a:pt x="170304" y="64231"/>
                    </a:lnTo>
                    <a:lnTo>
                      <a:pt x="170304" y="42821"/>
                    </a:lnTo>
                    <a:lnTo>
                      <a:pt x="170304" y="42226"/>
                    </a:lnTo>
                    <a:lnTo>
                      <a:pt x="170304" y="41631"/>
                    </a:lnTo>
                    <a:lnTo>
                      <a:pt x="170884" y="41631"/>
                    </a:lnTo>
                    <a:lnTo>
                      <a:pt x="170884" y="41036"/>
                    </a:lnTo>
                    <a:lnTo>
                      <a:pt x="171463" y="41036"/>
                    </a:lnTo>
                    <a:lnTo>
                      <a:pt x="172042" y="41036"/>
                    </a:lnTo>
                    <a:lnTo>
                      <a:pt x="198109" y="41036"/>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77" name="Oval 48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CLAAApQwAAL8sAADlDAAAAAAAACYAAAAIAAAA//////////8="/>
                  </a:ext>
                </a:extLst>
              </p:cNvSpPr>
              <p:nvPr/>
            </p:nvSpPr>
            <p:spPr>
              <a:xfrm>
                <a:off x="7235190" y="2055495"/>
                <a:ext cx="38735" cy="406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6" name="Oval 4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PLAAAswwAALMsAADYDAAAAAAAACYAAAAIAAAA//////////8="/>
                  </a:ext>
                </a:extLst>
              </p:cNvSpPr>
              <p:nvPr/>
            </p:nvSpPr>
            <p:spPr>
              <a:xfrm>
                <a:off x="7243445" y="2064385"/>
                <a:ext cx="22860"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5" name="Oval 4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LAAAtgwAAK8sAADUDAAAAAAAACYAAAAIAAAA//////////8="/>
                  </a:ext>
                </a:extLst>
              </p:cNvSpPr>
              <p:nvPr/>
            </p:nvSpPr>
            <p:spPr>
              <a:xfrm>
                <a:off x="7245350" y="2066290"/>
                <a:ext cx="18415" cy="1905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4" name="Oval 4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LAAApQwAAAEtAADlDAAAAAAAACYAAAAIAAAA//////////8="/>
                  </a:ext>
                </a:extLst>
              </p:cNvSpPr>
              <p:nvPr/>
            </p:nvSpPr>
            <p:spPr>
              <a:xfrm>
                <a:off x="7277100" y="2055495"/>
                <a:ext cx="38735" cy="4064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3" name="Oval 4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LAAAswwAAPQsAADYDAAAAAAAACYAAAAIAAAA//////////8="/>
                  </a:ext>
                </a:extLst>
              </p:cNvSpPr>
              <p:nvPr/>
            </p:nvSpPr>
            <p:spPr>
              <a:xfrm>
                <a:off x="7284720" y="2064385"/>
                <a:ext cx="22860" cy="2349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72" name="Oval 4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LAAAtgwAAPEsAADUDAAAAAAAACYAAAAIAAAA//////////8="/>
                  </a:ext>
                </a:extLst>
              </p:cNvSpPr>
              <p:nvPr/>
            </p:nvSpPr>
            <p:spPr>
              <a:xfrm>
                <a:off x="7287260" y="2066290"/>
                <a:ext cx="18415" cy="19050"/>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1" name="Oval 4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BLQAArwwAALQtAADkDAAAAAAAACYAAAAIAAAA//////////8="/>
                  </a:ext>
                </a:extLst>
              </p:cNvSpPr>
              <p:nvPr/>
            </p:nvSpPr>
            <p:spPr>
              <a:xfrm>
                <a:off x="7397115" y="206184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sp>
            <p:nvSpPr>
              <p:cNvPr id="70" name="Oval 4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LQAAugwAAKotAADaDAAAAAAAACYAAAAIAAAA//////////8="/>
                  </a:ext>
                </a:extLst>
              </p:cNvSpPr>
              <p:nvPr/>
            </p:nvSpPr>
            <p:spPr>
              <a:xfrm>
                <a:off x="7403465" y="2068830"/>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69" name="Oval 4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PLQAAvgwAAKYtAADXDAAAAAAAACYAAAAIAAAA//////////8="/>
                  </a:ext>
                </a:extLst>
              </p:cNvSpPr>
              <p:nvPr/>
            </p:nvSpPr>
            <p:spPr>
              <a:xfrm>
                <a:off x="7406005" y="207137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a:p>
            </p:txBody>
          </p:sp>
        </p:grpSp>
        <p:sp>
          <p:nvSpPr>
            <p:cNvPr id="67" name="Rectangle 497"/>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KwAAFAoAAEgxAAD1CgAAACAAACYAAAAIAAAA//////////8="/>
                </a:ext>
              </a:extLst>
            </p:cNvSpPr>
            <p:nvPr/>
          </p:nvSpPr>
          <p:spPr>
            <a:xfrm>
              <a:off x="7127240" y="1638300"/>
              <a:ext cx="883920" cy="14287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900">
                  <a:solidFill>
                    <a:srgbClr val="000000"/>
                  </a:solidFill>
                </a:rPr>
                <a:t>To REPROCESSING</a:t>
              </a:r>
              <a:endParaRPr lang="it-it" sz="900">
                <a:latin typeface="Arial" pitchFamily="1" charset="0"/>
                <a:ea typeface="Calibri" pitchFamily="2" charset="0"/>
                <a:cs typeface="Arial" pitchFamily="1" charset="0"/>
              </a:endParaRPr>
            </a:p>
          </p:txBody>
        </p:sp>
        <p:sp>
          <p:nvSpPr>
            <p:cNvPr id="66" name="Rectangle 49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tKAAAnwsAAMwpAABKDQAAAAAAACYAAAAIAAAA//////////8="/>
                </a:ext>
              </a:extLst>
            </p:cNvSpPr>
            <p:nvPr/>
          </p:nvSpPr>
          <p:spPr>
            <a:xfrm>
              <a:off x="6530975" y="1889125"/>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42" name="Group 49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CwoAACeCwAA0ykAAFQNAAAAAAAAJgAAAAgAAAD/////AAAAAA=="/>
                </a:ext>
              </a:extLst>
            </p:cNvGrpSpPr>
            <p:nvPr/>
          </p:nvGrpSpPr>
          <p:grpSpPr>
            <a:xfrm>
              <a:off x="6530340" y="1888490"/>
              <a:ext cx="268605" cy="278130"/>
              <a:chOff x="6530340" y="1888490"/>
              <a:chExt cx="268605" cy="278130"/>
            </a:xfrm>
          </p:grpSpPr>
          <p:sp>
            <p:nvSpPr>
              <p:cNvPr id="65" name="Freeform 5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A6KAAArAsAAMUpAABFDQAAAAAAACYAAAAIAAAA//////////8="/>
                  </a:ext>
                </a:extLst>
              </p:cNvSpPr>
              <p:nvPr/>
            </p:nvSpPr>
            <p:spPr>
              <a:xfrm>
                <a:off x="6539230" y="1897380"/>
                <a:ext cx="250825" cy="259715"/>
              </a:xfrm>
              <a:custGeom>
                <a:avLst/>
                <a:gdLst/>
                <a:ahLst/>
                <a:cxnLst/>
                <a:rect l="0" t="0" r="250825" b="259715"/>
                <a:pathLst>
                  <a:path w="250825" h="259715">
                    <a:moveTo>
                      <a:pt x="53635" y="0"/>
                    </a:moveTo>
                    <a:cubicBezTo>
                      <a:pt x="197715" y="0"/>
                      <a:pt x="197715" y="0"/>
                      <a:pt x="197715" y="0"/>
                    </a:cubicBezTo>
                    <a:cubicBezTo>
                      <a:pt x="226636" y="0"/>
                      <a:pt x="250825" y="25098"/>
                      <a:pt x="250825" y="55107"/>
                    </a:cubicBezTo>
                    <a:cubicBezTo>
                      <a:pt x="250825" y="204607"/>
                      <a:pt x="250825" y="204607"/>
                      <a:pt x="250825" y="204607"/>
                    </a:cubicBezTo>
                    <a:cubicBezTo>
                      <a:pt x="250825" y="235162"/>
                      <a:pt x="226636" y="259715"/>
                      <a:pt x="197715" y="259715"/>
                    </a:cubicBezTo>
                    <a:cubicBezTo>
                      <a:pt x="53635" y="259715"/>
                      <a:pt x="53635" y="259715"/>
                      <a:pt x="53635" y="259715"/>
                    </a:cubicBezTo>
                    <a:cubicBezTo>
                      <a:pt x="24188" y="259715"/>
                      <a:pt x="0" y="235162"/>
                      <a:pt x="0" y="204607"/>
                    </a:cubicBezTo>
                    <a:cubicBezTo>
                      <a:pt x="0" y="55107"/>
                      <a:pt x="0" y="55107"/>
                      <a:pt x="0" y="55107"/>
                    </a:cubicBezTo>
                    <a:cubicBezTo>
                      <a:pt x="0" y="25098"/>
                      <a:pt x="24188" y="0"/>
                      <a:pt x="53635" y="0"/>
                    </a:cubicBezTo>
                    <a:close/>
                  </a:path>
                </a:pathLst>
              </a:custGeom>
              <a:solidFill>
                <a:srgbClr val="5DB3A8"/>
              </a:solidFill>
              <a:ln>
                <a:noFill/>
              </a:ln>
              <a:effectLst/>
            </p:spPr>
            <p:txBody>
              <a:bodyPr vert="horz" wrap="square" lIns="91440" tIns="45720" rIns="91440" bIns="45720" numCol="1" spcCol="215900" anchor="t"/>
              <a:lstStyle/>
              <a:p>
                <a:pPr>
                  <a:defRPr lang="en-us"/>
                </a:pPr>
                <a:endParaRPr/>
              </a:p>
            </p:txBody>
          </p:sp>
          <p:sp>
            <p:nvSpPr>
              <p:cNvPr id="64" name="Freeform 5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KAAAngsAANMpAABUDQAAAAAAACYAAAAIAAAA//////////8="/>
                  </a:ext>
                </a:extLst>
              </p:cNvSpPr>
              <p:nvPr/>
            </p:nvSpPr>
            <p:spPr>
              <a:xfrm>
                <a:off x="6530340" y="1888490"/>
                <a:ext cx="268605" cy="278130"/>
              </a:xfrm>
              <a:custGeom>
                <a:avLst/>
                <a:gdLst/>
                <a:ahLst/>
                <a:cxnLst/>
                <a:rect l="0" t="0" r="268605" b="278130"/>
                <a:pathLst>
                  <a:path w="268605" h="278130">
                    <a:moveTo>
                      <a:pt x="206457" y="0"/>
                    </a:moveTo>
                    <a:cubicBezTo>
                      <a:pt x="62147" y="0"/>
                      <a:pt x="62147" y="0"/>
                      <a:pt x="62147" y="0"/>
                    </a:cubicBezTo>
                    <a:cubicBezTo>
                      <a:pt x="27913" y="0"/>
                      <a:pt x="0" y="28960"/>
                      <a:pt x="0" y="63932"/>
                    </a:cubicBezTo>
                    <a:cubicBezTo>
                      <a:pt x="0" y="213652"/>
                      <a:pt x="0" y="213652"/>
                      <a:pt x="0" y="213652"/>
                    </a:cubicBezTo>
                    <a:cubicBezTo>
                      <a:pt x="0" y="249170"/>
                      <a:pt x="27913" y="278130"/>
                      <a:pt x="62147" y="278130"/>
                    </a:cubicBezTo>
                    <a:cubicBezTo>
                      <a:pt x="206457" y="278130"/>
                      <a:pt x="206457" y="278130"/>
                      <a:pt x="206457" y="278130"/>
                    </a:cubicBezTo>
                    <a:cubicBezTo>
                      <a:pt x="240164" y="278130"/>
                      <a:pt x="268078" y="249170"/>
                      <a:pt x="268605" y="213652"/>
                    </a:cubicBezTo>
                    <a:cubicBezTo>
                      <a:pt x="268605" y="63932"/>
                      <a:pt x="268605" y="63932"/>
                      <a:pt x="268605" y="63932"/>
                    </a:cubicBezTo>
                    <a:cubicBezTo>
                      <a:pt x="268078" y="28960"/>
                      <a:pt x="240164" y="0"/>
                      <a:pt x="206457" y="0"/>
                    </a:cubicBezTo>
                    <a:close/>
                    <a:moveTo>
                      <a:pt x="62147" y="17486"/>
                    </a:moveTo>
                    <a:cubicBezTo>
                      <a:pt x="206457" y="17486"/>
                      <a:pt x="206457" y="17486"/>
                      <a:pt x="206457" y="17486"/>
                    </a:cubicBezTo>
                    <a:cubicBezTo>
                      <a:pt x="230684" y="18032"/>
                      <a:pt x="250698" y="38796"/>
                      <a:pt x="250698" y="63932"/>
                    </a:cubicBezTo>
                    <a:cubicBezTo>
                      <a:pt x="250698" y="213652"/>
                      <a:pt x="250698" y="213652"/>
                      <a:pt x="250698" y="213652"/>
                    </a:cubicBezTo>
                    <a:cubicBezTo>
                      <a:pt x="250698" y="239334"/>
                      <a:pt x="230684" y="260098"/>
                      <a:pt x="206457" y="260098"/>
                    </a:cubicBezTo>
                    <a:cubicBezTo>
                      <a:pt x="62147" y="260098"/>
                      <a:pt x="62147" y="260098"/>
                      <a:pt x="62147" y="260098"/>
                    </a:cubicBezTo>
                    <a:cubicBezTo>
                      <a:pt x="37394" y="260098"/>
                      <a:pt x="17380" y="239334"/>
                      <a:pt x="17380" y="213652"/>
                    </a:cubicBezTo>
                    <a:cubicBezTo>
                      <a:pt x="17380" y="63932"/>
                      <a:pt x="17380" y="63932"/>
                      <a:pt x="17380" y="63932"/>
                    </a:cubicBezTo>
                    <a:cubicBezTo>
                      <a:pt x="17380" y="38796"/>
                      <a:pt x="37394" y="18032"/>
                      <a:pt x="62147" y="17486"/>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63" name="Rectangle 50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AuKQAAoQwAAJUpAAAMDQAAAAAAACYAAAAIAAAA//////////8="/>
                  </a:ext>
                </a:extLst>
              </p:cNvSpPr>
              <p:nvPr/>
            </p:nvSpPr>
            <p:spPr>
              <a:xfrm>
                <a:off x="6694170" y="2052955"/>
                <a:ext cx="65405" cy="67945"/>
              </a:xfrm>
              <a:prstGeom prst="rect">
                <a:avLst/>
              </a:pr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2" name="Freeform 5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E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AKAAA3QsAAKkpAACFDAAAAAAAACYAAAAIAAAA//////////8="/>
                  </a:ext>
                </a:extLst>
              </p:cNvSpPr>
              <p:nvPr/>
            </p:nvSpPr>
            <p:spPr>
              <a:xfrm>
                <a:off x="6583680" y="1928495"/>
                <a:ext cx="188595" cy="106680"/>
              </a:xfrm>
              <a:custGeom>
                <a:avLst/>
                <a:gdLst/>
                <a:ahLst/>
                <a:cxnLst/>
                <a:rect l="0" t="0" r="188595" b="106680"/>
                <a:pathLst>
                  <a:path w="188595" h="106680">
                    <a:moveTo>
                      <a:pt x="176483" y="29203"/>
                    </a:moveTo>
                    <a:lnTo>
                      <a:pt x="138418" y="29203"/>
                    </a:lnTo>
                    <a:lnTo>
                      <a:pt x="138418" y="9536"/>
                    </a:lnTo>
                    <a:lnTo>
                      <a:pt x="121116" y="0"/>
                    </a:lnTo>
                    <a:lnTo>
                      <a:pt x="5190" y="0"/>
                    </a:lnTo>
                    <a:lnTo>
                      <a:pt x="0" y="6556"/>
                    </a:lnTo>
                    <a:lnTo>
                      <a:pt x="0" y="97144"/>
                    </a:lnTo>
                    <a:lnTo>
                      <a:pt x="47292" y="97144"/>
                    </a:lnTo>
                    <a:lnTo>
                      <a:pt x="47292" y="102508"/>
                    </a:lnTo>
                    <a:lnTo>
                      <a:pt x="47292" y="103104"/>
                    </a:lnTo>
                    <a:lnTo>
                      <a:pt x="47869" y="103104"/>
                    </a:lnTo>
                    <a:lnTo>
                      <a:pt x="47869" y="103700"/>
                    </a:lnTo>
                    <a:lnTo>
                      <a:pt x="48446" y="104296"/>
                    </a:lnTo>
                    <a:lnTo>
                      <a:pt x="49023" y="104296"/>
                    </a:lnTo>
                    <a:lnTo>
                      <a:pt x="49023" y="104892"/>
                    </a:lnTo>
                    <a:lnTo>
                      <a:pt x="49599" y="104892"/>
                    </a:lnTo>
                    <a:lnTo>
                      <a:pt x="50176" y="105488"/>
                    </a:lnTo>
                    <a:lnTo>
                      <a:pt x="50753" y="105488"/>
                    </a:lnTo>
                    <a:lnTo>
                      <a:pt x="51330" y="105488"/>
                    </a:lnTo>
                    <a:lnTo>
                      <a:pt x="51330" y="106084"/>
                    </a:lnTo>
                    <a:lnTo>
                      <a:pt x="51906" y="106084"/>
                    </a:lnTo>
                    <a:lnTo>
                      <a:pt x="52483" y="106084"/>
                    </a:lnTo>
                    <a:lnTo>
                      <a:pt x="53060" y="106084"/>
                    </a:lnTo>
                    <a:lnTo>
                      <a:pt x="53637" y="106084"/>
                    </a:lnTo>
                    <a:lnTo>
                      <a:pt x="53637" y="106680"/>
                    </a:lnTo>
                    <a:lnTo>
                      <a:pt x="54213" y="106680"/>
                    </a:lnTo>
                    <a:lnTo>
                      <a:pt x="54790" y="106680"/>
                    </a:lnTo>
                    <a:lnTo>
                      <a:pt x="55367" y="106680"/>
                    </a:lnTo>
                    <a:lnTo>
                      <a:pt x="55944" y="106680"/>
                    </a:lnTo>
                    <a:lnTo>
                      <a:pt x="56520" y="106680"/>
                    </a:lnTo>
                    <a:lnTo>
                      <a:pt x="57097" y="106680"/>
                    </a:lnTo>
                    <a:lnTo>
                      <a:pt x="170715" y="106680"/>
                    </a:lnTo>
                    <a:lnTo>
                      <a:pt x="171292" y="106680"/>
                    </a:lnTo>
                    <a:lnTo>
                      <a:pt x="171869" y="106680"/>
                    </a:lnTo>
                    <a:lnTo>
                      <a:pt x="172446" y="106680"/>
                    </a:lnTo>
                    <a:lnTo>
                      <a:pt x="173022" y="106680"/>
                    </a:lnTo>
                    <a:lnTo>
                      <a:pt x="173599" y="106680"/>
                    </a:lnTo>
                    <a:lnTo>
                      <a:pt x="174176" y="106084"/>
                    </a:lnTo>
                    <a:lnTo>
                      <a:pt x="174753" y="106084"/>
                    </a:lnTo>
                    <a:lnTo>
                      <a:pt x="175329" y="106084"/>
                    </a:lnTo>
                    <a:lnTo>
                      <a:pt x="175906" y="106084"/>
                    </a:lnTo>
                    <a:lnTo>
                      <a:pt x="176483" y="106084"/>
                    </a:lnTo>
                    <a:lnTo>
                      <a:pt x="176483" y="105488"/>
                    </a:lnTo>
                    <a:lnTo>
                      <a:pt x="177060" y="105488"/>
                    </a:lnTo>
                    <a:lnTo>
                      <a:pt x="177636" y="105488"/>
                    </a:lnTo>
                    <a:lnTo>
                      <a:pt x="177636" y="104892"/>
                    </a:lnTo>
                    <a:lnTo>
                      <a:pt x="178213" y="104892"/>
                    </a:lnTo>
                    <a:lnTo>
                      <a:pt x="178213" y="104296"/>
                    </a:lnTo>
                    <a:lnTo>
                      <a:pt x="178790" y="104296"/>
                    </a:lnTo>
                    <a:lnTo>
                      <a:pt x="179367" y="103700"/>
                    </a:lnTo>
                    <a:lnTo>
                      <a:pt x="179367" y="103104"/>
                    </a:lnTo>
                    <a:lnTo>
                      <a:pt x="179943" y="103104"/>
                    </a:lnTo>
                    <a:lnTo>
                      <a:pt x="179943" y="102508"/>
                    </a:lnTo>
                    <a:lnTo>
                      <a:pt x="179943" y="97144"/>
                    </a:lnTo>
                    <a:lnTo>
                      <a:pt x="186288" y="97144"/>
                    </a:lnTo>
                    <a:lnTo>
                      <a:pt x="186864" y="97144"/>
                    </a:lnTo>
                    <a:lnTo>
                      <a:pt x="187441" y="97144"/>
                    </a:lnTo>
                    <a:lnTo>
                      <a:pt x="187441" y="96548"/>
                    </a:lnTo>
                    <a:lnTo>
                      <a:pt x="188018" y="96548"/>
                    </a:lnTo>
                    <a:lnTo>
                      <a:pt x="188018" y="95952"/>
                    </a:lnTo>
                    <a:lnTo>
                      <a:pt x="188595" y="95952"/>
                    </a:lnTo>
                    <a:lnTo>
                      <a:pt x="188595" y="95356"/>
                    </a:lnTo>
                    <a:lnTo>
                      <a:pt x="188595" y="94760"/>
                    </a:lnTo>
                    <a:lnTo>
                      <a:pt x="188595" y="64962"/>
                    </a:lnTo>
                    <a:lnTo>
                      <a:pt x="178790" y="32183"/>
                    </a:lnTo>
                    <a:lnTo>
                      <a:pt x="178213" y="30991"/>
                    </a:lnTo>
                    <a:lnTo>
                      <a:pt x="178213" y="30395"/>
                    </a:lnTo>
                    <a:lnTo>
                      <a:pt x="178213" y="29799"/>
                    </a:lnTo>
                    <a:lnTo>
                      <a:pt x="177636" y="29203"/>
                    </a:lnTo>
                    <a:lnTo>
                      <a:pt x="177060" y="29203"/>
                    </a:lnTo>
                    <a:lnTo>
                      <a:pt x="176483" y="29203"/>
                    </a:lnTo>
                    <a:close/>
                    <a:moveTo>
                      <a:pt x="171869" y="35759"/>
                    </a:moveTo>
                    <a:lnTo>
                      <a:pt x="172446" y="35759"/>
                    </a:lnTo>
                    <a:lnTo>
                      <a:pt x="173022" y="35759"/>
                    </a:lnTo>
                    <a:lnTo>
                      <a:pt x="173022" y="36355"/>
                    </a:lnTo>
                    <a:lnTo>
                      <a:pt x="173599" y="36355"/>
                    </a:lnTo>
                    <a:lnTo>
                      <a:pt x="173599" y="36951"/>
                    </a:lnTo>
                    <a:lnTo>
                      <a:pt x="178213" y="55426"/>
                    </a:lnTo>
                    <a:lnTo>
                      <a:pt x="178213" y="56022"/>
                    </a:lnTo>
                    <a:lnTo>
                      <a:pt x="178213" y="56618"/>
                    </a:lnTo>
                    <a:lnTo>
                      <a:pt x="177636" y="56618"/>
                    </a:lnTo>
                    <a:lnTo>
                      <a:pt x="148799" y="56618"/>
                    </a:lnTo>
                    <a:lnTo>
                      <a:pt x="148222" y="56618"/>
                    </a:lnTo>
                    <a:lnTo>
                      <a:pt x="147646" y="56618"/>
                    </a:lnTo>
                    <a:lnTo>
                      <a:pt x="147646" y="56022"/>
                    </a:lnTo>
                    <a:lnTo>
                      <a:pt x="147646" y="55426"/>
                    </a:lnTo>
                    <a:lnTo>
                      <a:pt x="147646" y="36951"/>
                    </a:lnTo>
                    <a:lnTo>
                      <a:pt x="147646" y="36355"/>
                    </a:lnTo>
                    <a:lnTo>
                      <a:pt x="147646" y="35759"/>
                    </a:lnTo>
                    <a:lnTo>
                      <a:pt x="148222" y="35759"/>
                    </a:lnTo>
                    <a:lnTo>
                      <a:pt x="148799" y="35759"/>
                    </a:lnTo>
                    <a:lnTo>
                      <a:pt x="171869" y="35759"/>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61" name="Oval 50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CDKAAAXwwAALgoAACXDAAAAAAAACYAAAAIAAAA//////////8="/>
                  </a:ext>
                </a:extLst>
              </p:cNvSpPr>
              <p:nvPr/>
            </p:nvSpPr>
            <p:spPr>
              <a:xfrm>
                <a:off x="6585585" y="2011045"/>
                <a:ext cx="33655" cy="3556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60" name="Oval 50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OKAAAagwAAK0oAACMDAAAAAAAACYAAAAIAAAA//////////8="/>
                  </a:ext>
                </a:extLst>
              </p:cNvSpPr>
              <p:nvPr/>
            </p:nvSpPr>
            <p:spPr>
              <a:xfrm>
                <a:off x="6592570" y="2018030"/>
                <a:ext cx="19685" cy="2159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9" name="Oval 50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CRKAAAbgwAAKooAACIDAAAAAAAACYAAAAIAAAA//////////8="/>
                  </a:ext>
                </a:extLst>
              </p:cNvSpPr>
              <p:nvPr/>
            </p:nvSpPr>
            <p:spPr>
              <a:xfrm>
                <a:off x="6594475" y="2020570"/>
                <a:ext cx="15875" cy="1651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8" name="Oval 5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C8KAAAXwwAAPAoAACXDAAAAAAAACYAAAAIAAAA//////////8="/>
                  </a:ext>
                </a:extLst>
              </p:cNvSpPr>
              <p:nvPr/>
            </p:nvSpPr>
            <p:spPr>
              <a:xfrm>
                <a:off x="6621780" y="2011045"/>
                <a:ext cx="33020" cy="3556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7" name="Oval 5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KAAAagwAAOYoAACMDAAAAAAAACYAAAAIAAAA//////////8="/>
                  </a:ext>
                </a:extLst>
              </p:cNvSpPr>
              <p:nvPr/>
            </p:nvSpPr>
            <p:spPr>
              <a:xfrm>
                <a:off x="6628765" y="2018030"/>
                <a:ext cx="19685" cy="2159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6" name="Oval 50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Y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JKAAAbgwAAOMoAACIDAAAAAAAACYAAAAIAAAA//////////8="/>
                  </a:ext>
                </a:extLst>
              </p:cNvSpPr>
              <p:nvPr/>
            </p:nvSpPr>
            <p:spPr>
              <a:xfrm>
                <a:off x="6630035" y="2020570"/>
                <a:ext cx="16510" cy="1651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5" name="Oval 5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QY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fKQAAaAwAAIwpAACXDAAAAAAAACYAAAAIAAAA//////////8="/>
                  </a:ext>
                </a:extLst>
              </p:cNvSpPr>
              <p:nvPr/>
            </p:nvSpPr>
            <p:spPr>
              <a:xfrm>
                <a:off x="6725285" y="2016760"/>
                <a:ext cx="28575" cy="2984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4" name="Oval 5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gY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pKQAAcgwAAIMpAACNDAAAAAAAACYAAAAIAAAA//////////8="/>
                  </a:ext>
                </a:extLst>
              </p:cNvSpPr>
              <p:nvPr/>
            </p:nvSpPr>
            <p:spPr>
              <a:xfrm>
                <a:off x="6731635" y="202311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53" name="Freeform 5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wY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rKQAAdQwAAIApAACKDAAAAAAAACYAAAAIAAAA//////////8="/>
                  </a:ext>
                </a:extLst>
              </p:cNvSpPr>
              <p:nvPr/>
            </p:nvSpPr>
            <p:spPr>
              <a:xfrm>
                <a:off x="6732905" y="2025015"/>
                <a:ext cx="13335" cy="13335"/>
              </a:xfrm>
              <a:custGeom>
                <a:avLst/>
                <a:gdLst/>
                <a:ahLst/>
                <a:cxnLst/>
                <a:rect l="0" t="0" r="13335" b="13335"/>
                <a:pathLst>
                  <a:path w="13335" h="13335">
                    <a:moveTo>
                      <a:pt x="6934" y="13335"/>
                    </a:moveTo>
                    <a:cubicBezTo>
                      <a:pt x="10668" y="13335"/>
                      <a:pt x="13335" y="10134"/>
                      <a:pt x="13335" y="6934"/>
                    </a:cubicBezTo>
                    <a:cubicBezTo>
                      <a:pt x="13335" y="2667"/>
                      <a:pt x="10668" y="0"/>
                      <a:pt x="6934" y="0"/>
                    </a:cubicBezTo>
                    <a:cubicBezTo>
                      <a:pt x="3200" y="0"/>
                      <a:pt x="0" y="2667"/>
                      <a:pt x="0" y="6934"/>
                    </a:cubicBezTo>
                    <a:cubicBezTo>
                      <a:pt x="0" y="10134"/>
                      <a:pt x="3200" y="13335"/>
                      <a:pt x="6934" y="13335"/>
                    </a:cubicBezTo>
                    <a:close/>
                  </a:path>
                </a:pathLst>
              </a:custGeom>
              <a:solidFill>
                <a:srgbClr val="231F20"/>
              </a:solidFill>
              <a:ln>
                <a:noFill/>
              </a:ln>
              <a:effectLst/>
            </p:spPr>
            <p:txBody>
              <a:bodyPr vert="horz" wrap="square" lIns="91440" tIns="45720" rIns="91440" bIns="45720" numCol="1" spcCol="215900" anchor="t"/>
              <a:lstStyle/>
              <a:p>
                <a:pPr>
                  <a:defRPr lang="en-us"/>
                </a:pPr>
                <a:endParaRPr/>
              </a:p>
            </p:txBody>
          </p:sp>
          <p:sp>
            <p:nvSpPr>
              <p:cNvPr id="52" name="Freeform 5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KAAAnwwAABkpAAAQDQAAAAAAACYAAAAIAAAA//////////8="/>
                  </a:ext>
                </a:extLst>
              </p:cNvSpPr>
              <p:nvPr/>
            </p:nvSpPr>
            <p:spPr>
              <a:xfrm>
                <a:off x="6554470" y="2051685"/>
                <a:ext cx="126365" cy="71755"/>
              </a:xfrm>
              <a:custGeom>
                <a:avLst/>
                <a:gdLst/>
                <a:ahLst/>
                <a:cxnLst/>
                <a:rect l="0" t="0" r="126365" b="71755"/>
                <a:pathLst>
                  <a:path w="126365" h="71755">
                    <a:moveTo>
                      <a:pt x="8115" y="19732"/>
                    </a:moveTo>
                    <a:lnTo>
                      <a:pt x="34199" y="19732"/>
                    </a:lnTo>
                    <a:lnTo>
                      <a:pt x="34199" y="6577"/>
                    </a:lnTo>
                    <a:lnTo>
                      <a:pt x="45792" y="0"/>
                    </a:lnTo>
                    <a:lnTo>
                      <a:pt x="122887" y="0"/>
                    </a:lnTo>
                    <a:lnTo>
                      <a:pt x="126365" y="4185"/>
                    </a:lnTo>
                    <a:lnTo>
                      <a:pt x="126365" y="65177"/>
                    </a:lnTo>
                    <a:lnTo>
                      <a:pt x="94483" y="65177"/>
                    </a:lnTo>
                    <a:lnTo>
                      <a:pt x="94483" y="68765"/>
                    </a:lnTo>
                    <a:lnTo>
                      <a:pt x="94483" y="69363"/>
                    </a:lnTo>
                    <a:lnTo>
                      <a:pt x="94483" y="69961"/>
                    </a:lnTo>
                    <a:lnTo>
                      <a:pt x="93904" y="69961"/>
                    </a:lnTo>
                    <a:lnTo>
                      <a:pt x="93324" y="70559"/>
                    </a:lnTo>
                    <a:lnTo>
                      <a:pt x="92744" y="70559"/>
                    </a:lnTo>
                    <a:lnTo>
                      <a:pt x="92165" y="70559"/>
                    </a:lnTo>
                    <a:lnTo>
                      <a:pt x="92165" y="71157"/>
                    </a:lnTo>
                    <a:lnTo>
                      <a:pt x="91585" y="71157"/>
                    </a:lnTo>
                    <a:lnTo>
                      <a:pt x="91005" y="71157"/>
                    </a:lnTo>
                    <a:lnTo>
                      <a:pt x="90426" y="71157"/>
                    </a:lnTo>
                    <a:lnTo>
                      <a:pt x="89846" y="71157"/>
                    </a:lnTo>
                    <a:lnTo>
                      <a:pt x="89267" y="71755"/>
                    </a:lnTo>
                    <a:lnTo>
                      <a:pt x="88687" y="71755"/>
                    </a:lnTo>
                    <a:lnTo>
                      <a:pt x="88107" y="71755"/>
                    </a:lnTo>
                    <a:lnTo>
                      <a:pt x="12172" y="71755"/>
                    </a:lnTo>
                    <a:lnTo>
                      <a:pt x="11593" y="71755"/>
                    </a:lnTo>
                    <a:lnTo>
                      <a:pt x="11013" y="71755"/>
                    </a:lnTo>
                    <a:lnTo>
                      <a:pt x="10433" y="71157"/>
                    </a:lnTo>
                    <a:lnTo>
                      <a:pt x="9854" y="71157"/>
                    </a:lnTo>
                    <a:lnTo>
                      <a:pt x="9274" y="71157"/>
                    </a:lnTo>
                    <a:lnTo>
                      <a:pt x="8694" y="71157"/>
                    </a:lnTo>
                    <a:lnTo>
                      <a:pt x="8694" y="70559"/>
                    </a:lnTo>
                    <a:lnTo>
                      <a:pt x="8115" y="70559"/>
                    </a:lnTo>
                    <a:lnTo>
                      <a:pt x="7535" y="70559"/>
                    </a:lnTo>
                    <a:lnTo>
                      <a:pt x="6955" y="70559"/>
                    </a:lnTo>
                    <a:lnTo>
                      <a:pt x="6955" y="69961"/>
                    </a:lnTo>
                    <a:lnTo>
                      <a:pt x="6376" y="69961"/>
                    </a:lnTo>
                    <a:lnTo>
                      <a:pt x="5796" y="69961"/>
                    </a:lnTo>
                    <a:lnTo>
                      <a:pt x="5796" y="69363"/>
                    </a:lnTo>
                    <a:lnTo>
                      <a:pt x="5796" y="68765"/>
                    </a:lnTo>
                    <a:lnTo>
                      <a:pt x="5796" y="65177"/>
                    </a:lnTo>
                    <a:lnTo>
                      <a:pt x="1738" y="65177"/>
                    </a:lnTo>
                    <a:lnTo>
                      <a:pt x="1159" y="65177"/>
                    </a:lnTo>
                    <a:lnTo>
                      <a:pt x="579" y="65177"/>
                    </a:lnTo>
                    <a:lnTo>
                      <a:pt x="579" y="64579"/>
                    </a:lnTo>
                    <a:lnTo>
                      <a:pt x="0" y="64579"/>
                    </a:lnTo>
                    <a:lnTo>
                      <a:pt x="0" y="63981"/>
                    </a:lnTo>
                    <a:lnTo>
                      <a:pt x="0" y="63383"/>
                    </a:lnTo>
                    <a:lnTo>
                      <a:pt x="0" y="43650"/>
                    </a:lnTo>
                    <a:lnTo>
                      <a:pt x="6376" y="21526"/>
                    </a:lnTo>
                    <a:lnTo>
                      <a:pt x="6955" y="21526"/>
                    </a:lnTo>
                    <a:lnTo>
                      <a:pt x="6955" y="20928"/>
                    </a:lnTo>
                    <a:lnTo>
                      <a:pt x="6955" y="20330"/>
                    </a:lnTo>
                    <a:lnTo>
                      <a:pt x="6955" y="19732"/>
                    </a:lnTo>
                    <a:lnTo>
                      <a:pt x="7535" y="19732"/>
                    </a:lnTo>
                    <a:lnTo>
                      <a:pt x="8115" y="19732"/>
                    </a:lnTo>
                    <a:close/>
                    <a:moveTo>
                      <a:pt x="12172" y="25114"/>
                    </a:moveTo>
                    <a:lnTo>
                      <a:pt x="11593" y="25114"/>
                    </a:lnTo>
                    <a:lnTo>
                      <a:pt x="11013" y="25114"/>
                    </a:lnTo>
                    <a:lnTo>
                      <a:pt x="11013" y="25712"/>
                    </a:lnTo>
                    <a:lnTo>
                      <a:pt x="7535" y="38269"/>
                    </a:lnTo>
                    <a:lnTo>
                      <a:pt x="7535" y="38867"/>
                    </a:lnTo>
                    <a:lnTo>
                      <a:pt x="8115" y="38867"/>
                    </a:lnTo>
                    <a:lnTo>
                      <a:pt x="8115" y="39465"/>
                    </a:lnTo>
                    <a:lnTo>
                      <a:pt x="8694" y="39465"/>
                    </a:lnTo>
                    <a:lnTo>
                      <a:pt x="27823" y="39465"/>
                    </a:lnTo>
                    <a:lnTo>
                      <a:pt x="28403" y="39465"/>
                    </a:lnTo>
                    <a:lnTo>
                      <a:pt x="28403" y="38867"/>
                    </a:lnTo>
                    <a:lnTo>
                      <a:pt x="28403" y="38269"/>
                    </a:lnTo>
                    <a:lnTo>
                      <a:pt x="28403" y="25712"/>
                    </a:lnTo>
                    <a:lnTo>
                      <a:pt x="28403" y="25114"/>
                    </a:lnTo>
                    <a:lnTo>
                      <a:pt x="27823" y="25114"/>
                    </a:lnTo>
                    <a:lnTo>
                      <a:pt x="12172" y="25114"/>
                    </a:lnTo>
                    <a:close/>
                  </a:path>
                </a:pathLst>
              </a:custGeom>
              <a:solidFill>
                <a:srgbClr val="FFFFFF"/>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51" name="Oval 5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tKAAA8gwAABQpAAAcDQAAAAAAACYAAAAIAAAA//////////8="/>
                  </a:ext>
                </a:extLst>
              </p:cNvSpPr>
              <p:nvPr/>
            </p:nvSpPr>
            <p:spPr>
              <a:xfrm>
                <a:off x="6652895" y="2104390"/>
                <a:ext cx="24765" cy="2667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50" name="Oval 5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1KAAA+wwAAAwpAAATDQAAAAAAACYAAAAIAAAA//////////8="/>
                  </a:ext>
                </a:extLst>
              </p:cNvSpPr>
              <p:nvPr/>
            </p:nvSpPr>
            <p:spPr>
              <a:xfrm>
                <a:off x="6657975" y="2110105"/>
                <a:ext cx="14605" cy="1524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9" name="Oval 5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4KAAA/gwAAAopAAARDQAAAAAAACYAAAAIAAAA//////////8="/>
                  </a:ext>
                </a:extLst>
              </p:cNvSpPr>
              <p:nvPr/>
            </p:nvSpPr>
            <p:spPr>
              <a:xfrm>
                <a:off x="6659880" y="2112010"/>
                <a:ext cx="11430" cy="1206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8" name="Oval 5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DKAAA8gwAAOooAAAcDQAAAAAAACYAAAAIAAAA//////////8="/>
                  </a:ext>
                </a:extLst>
              </p:cNvSpPr>
              <p:nvPr/>
            </p:nvSpPr>
            <p:spPr>
              <a:xfrm>
                <a:off x="6626225" y="2104390"/>
                <a:ext cx="24765" cy="2667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7" name="Oval 5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KKAAA+wwAAOIoAAATDQAAAAAAACYAAAAIAAAA//////////8="/>
                  </a:ext>
                </a:extLst>
              </p:cNvSpPr>
              <p:nvPr/>
            </p:nvSpPr>
            <p:spPr>
              <a:xfrm>
                <a:off x="6630670" y="2110105"/>
                <a:ext cx="15240" cy="1524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6" name="Oval 51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NKAAA/gwAAN8oAAARDQAAAAAAACYAAAAIAAAA//////////8="/>
                  </a:ext>
                </a:extLst>
              </p:cNvSpPr>
              <p:nvPr/>
            </p:nvSpPr>
            <p:spPr>
              <a:xfrm>
                <a:off x="6632575" y="2112010"/>
                <a:ext cx="11430" cy="1206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5" name="Oval 5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lKAAA/AwAAIMoAAAcDQAAAAAAACYAAAAIAAAA//////////8="/>
                  </a:ext>
                </a:extLst>
              </p:cNvSpPr>
              <p:nvPr/>
            </p:nvSpPr>
            <p:spPr>
              <a:xfrm>
                <a:off x="6566535" y="2110740"/>
                <a:ext cx="19050" cy="20320"/>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sp>
            <p:nvSpPr>
              <p:cNvPr id="44" name="Oval 5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sKAAAAg0AAH0oAAAWDQAAAAAAACYAAAAIAAAA//////////8="/>
                  </a:ext>
                </a:extLst>
              </p:cNvSpPr>
              <p:nvPr/>
            </p:nvSpPr>
            <p:spPr>
              <a:xfrm>
                <a:off x="6570980" y="2114550"/>
                <a:ext cx="10795" cy="12700"/>
              </a:xfrm>
              <a:prstGeom prst="ellipse">
                <a:avLst/>
              </a:prstGeom>
              <a:solidFill>
                <a:srgbClr val="FFFFFF"/>
              </a:solidFill>
              <a:ln>
                <a:noFill/>
              </a:ln>
              <a:effectLst/>
            </p:spPr>
            <p:txBody>
              <a:bodyPr vert="horz" wrap="square" lIns="91440" tIns="45720" rIns="91440" bIns="45720" numCol="1" spcCol="215900" anchor="t"/>
              <a:lstStyle/>
              <a:p>
                <a:pPr>
                  <a:defRPr lang="en-us"/>
                </a:pPr>
                <a:endParaRPr/>
              </a:p>
            </p:txBody>
          </p:sp>
          <p:sp>
            <p:nvSpPr>
              <p:cNvPr id="43" name="Oval 5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tKAAABA0AAHsoAAATDQAAAAAAACYAAAAIAAAA//////////8="/>
                  </a:ext>
                </a:extLst>
              </p:cNvSpPr>
              <p:nvPr/>
            </p:nvSpPr>
            <p:spPr>
              <a:xfrm>
                <a:off x="6571615" y="2115820"/>
                <a:ext cx="8890" cy="9525"/>
              </a:xfrm>
              <a:prstGeom prst="ellipse">
                <a:avLst/>
              </a:prstGeom>
              <a:solidFill>
                <a:srgbClr val="231F20"/>
              </a:solidFill>
              <a:ln>
                <a:noFill/>
              </a:ln>
              <a:effectLst/>
            </p:spPr>
            <p:txBody>
              <a:bodyPr vert="horz" wrap="square" lIns="91440" tIns="45720" rIns="91440" bIns="45720" numCol="1" spcCol="215900" anchor="t"/>
              <a:lstStyle/>
              <a:p>
                <a:pPr>
                  <a:defRPr lang="en-us"/>
                </a:pPr>
                <a:endParaRPr/>
              </a:p>
            </p:txBody>
          </p:sp>
        </p:grpSp>
        <p:sp>
          <p:nvSpPr>
            <p:cNvPr id="41" name="Rectangle 52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JQAAUw0AAGYtAADoDwAAAAAAACYAAAAIAAAA//////////8="/>
                </a:ext>
              </a:extLst>
            </p:cNvSpPr>
            <p:nvPr/>
          </p:nvSpPr>
          <p:spPr>
            <a:xfrm>
              <a:off x="6155690" y="2165985"/>
              <a:ext cx="1224280" cy="419735"/>
            </a:xfrm>
            <a:prstGeom prst="rect">
              <a:avLst/>
            </a:prstGeom>
            <a:noFill/>
            <a:ln>
              <a:noFill/>
            </a:ln>
            <a:effectLst/>
          </p:spPr>
          <p:txBody>
            <a:bodyPr vert="horz" wrap="square" lIns="0" tIns="0" rIns="0" bIns="0" numCol="1" spcCol="215900" anchor="t"/>
            <a:lstStyle/>
            <a:p>
              <a:pPr marL="0" marR="0" indent="0" algn="ctr" defTabSz="914400">
                <a:lnSpc>
                  <a:spcPct val="100000"/>
                </a:lnSpc>
                <a:spcBef>
                  <a:spcPts val="0"/>
                </a:spcBef>
                <a:spcAft>
                  <a:spcPts val="1000"/>
                </a:spcAft>
                <a:buNone/>
                <a:tabLst/>
                <a:defRPr lang="en-us"/>
              </a:pPr>
              <a:r>
                <a:rPr lang="en-us" sz="1100">
                  <a:solidFill>
                    <a:srgbClr val="000000"/>
                  </a:solidFill>
                </a:rPr>
                <a:t>PLANTS for II° SORTING of PLASTICS</a:t>
              </a:r>
              <a:endParaRPr lang="it-it" sz="1100">
                <a:latin typeface="Arial" pitchFamily="1" charset="0"/>
                <a:ea typeface="Calibri" pitchFamily="2" charset="0"/>
                <a:cs typeface="Arial" pitchFamily="1" charset="0"/>
              </a:endParaRPr>
            </a:p>
          </p:txBody>
        </p:sp>
        <p:sp>
          <p:nvSpPr>
            <p:cNvPr id="40" name="Rectangle 5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mLQAAyBwAAAUvAABzHgAAAAAAACYAAAAIAAAA//////////8="/>
                </a:ext>
              </a:extLst>
            </p:cNvSpPr>
            <p:nvPr/>
          </p:nvSpPr>
          <p:spPr>
            <a:xfrm>
              <a:off x="7379970" y="4678680"/>
              <a:ext cx="263525" cy="271145"/>
            </a:xfrm>
            <a:prstGeom prst="rect">
              <a:avLst/>
            </a:prstGeom>
            <a:noFill/>
            <a:ln>
              <a:noFill/>
            </a:ln>
            <a:effectLst/>
          </p:spPr>
          <p:txBody>
            <a:bodyPr vert="horz" wrap="square" lIns="91440" tIns="45720" rIns="91440" bIns="45720" numCol="1" spcCol="215900" anchor="t"/>
            <a:lstStyle/>
            <a:p>
              <a:pPr>
                <a:defRPr lang="en-us"/>
              </a:pPr>
              <a:endParaRPr/>
            </a:p>
          </p:txBody>
        </p:sp>
        <p:grpSp>
          <p:nvGrpSpPr>
            <p:cNvPr id="29" name="Group 52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YtAADIHAAADS8AAHseAAAAAAAAJgAAAAgAAAD/////AAAAAA=="/>
                </a:ext>
              </a:extLst>
            </p:cNvGrpSpPr>
            <p:nvPr/>
          </p:nvGrpSpPr>
          <p:grpSpPr>
            <a:xfrm>
              <a:off x="7379970" y="4678680"/>
              <a:ext cx="268605" cy="276225"/>
              <a:chOff x="7379970" y="4678680"/>
              <a:chExt cx="268605" cy="276225"/>
            </a:xfrm>
          </p:grpSpPr>
          <p:sp>
            <p:nvSpPr>
              <p:cNvPr id="39" name="Freeform 5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mLQAAyBwAAA0vAAB7HgAAAAAAACYAAAAIAAAA//////////8="/>
                  </a:ext>
                </a:extLst>
              </p:cNvSpPr>
              <p:nvPr/>
            </p:nvSpPr>
            <p:spPr>
              <a:xfrm>
                <a:off x="7379970" y="4678680"/>
                <a:ext cx="268605" cy="276225"/>
              </a:xfrm>
              <a:custGeom>
                <a:avLst/>
                <a:gdLst/>
                <a:ahLst/>
                <a:cxnLst/>
                <a:rect l="0" t="0" r="268605" b="276225"/>
                <a:pathLst>
                  <a:path w="268605" h="276225">
                    <a:moveTo>
                      <a:pt x="205930" y="0"/>
                    </a:moveTo>
                    <a:lnTo>
                      <a:pt x="62674" y="0"/>
                    </a:lnTo>
                    <a:cubicBezTo>
                      <a:pt x="28352" y="0"/>
                      <a:pt x="0" y="29157"/>
                      <a:pt x="0" y="64452"/>
                    </a:cubicBezTo>
                    <a:lnTo>
                      <a:pt x="0" y="211772"/>
                    </a:lnTo>
                    <a:cubicBezTo>
                      <a:pt x="0" y="247067"/>
                      <a:pt x="28352" y="274690"/>
                      <a:pt x="62674" y="276225"/>
                    </a:cubicBezTo>
                    <a:lnTo>
                      <a:pt x="205930" y="276225"/>
                    </a:lnTo>
                    <a:cubicBezTo>
                      <a:pt x="240252" y="274690"/>
                      <a:pt x="267112" y="247067"/>
                      <a:pt x="268605" y="211772"/>
                    </a:cubicBezTo>
                    <a:lnTo>
                      <a:pt x="268605" y="64452"/>
                    </a:lnTo>
                    <a:cubicBezTo>
                      <a:pt x="267112" y="29157"/>
                      <a:pt x="240252" y="0"/>
                      <a:pt x="20593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8" name="Freeform 5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CCLQAA5RwAAPEuAABeHgAAAAAAACYAAAAIAAAA//////////8="/>
                  </a:ext>
                </a:extLst>
              </p:cNvSpPr>
              <p:nvPr/>
            </p:nvSpPr>
            <p:spPr>
              <a:xfrm>
                <a:off x="7397750" y="4697095"/>
                <a:ext cx="233045" cy="239395"/>
              </a:xfrm>
              <a:custGeom>
                <a:avLst/>
                <a:gdLst/>
                <a:ahLst/>
                <a:cxnLst/>
                <a:rect l="0" t="0" r="233045" b="239395"/>
                <a:pathLst>
                  <a:path w="233045" h="239395">
                    <a:moveTo>
                      <a:pt x="44816" y="0"/>
                    </a:moveTo>
                    <a:lnTo>
                      <a:pt x="188228" y="0"/>
                    </a:lnTo>
                    <a:cubicBezTo>
                      <a:pt x="212130" y="0"/>
                      <a:pt x="233045" y="19949"/>
                      <a:pt x="233045" y="46037"/>
                    </a:cubicBezTo>
                    <a:lnTo>
                      <a:pt x="233045" y="193357"/>
                    </a:lnTo>
                    <a:cubicBezTo>
                      <a:pt x="233045" y="217910"/>
                      <a:pt x="212130" y="239395"/>
                      <a:pt x="188228" y="239395"/>
                    </a:cubicBezTo>
                    <a:lnTo>
                      <a:pt x="44816" y="239395"/>
                    </a:lnTo>
                    <a:cubicBezTo>
                      <a:pt x="19420" y="239395"/>
                      <a:pt x="0" y="217910"/>
                      <a:pt x="0" y="193357"/>
                    </a:cubicBezTo>
                    <a:lnTo>
                      <a:pt x="0" y="46037"/>
                    </a:lnTo>
                    <a:cubicBezTo>
                      <a:pt x="0" y="19949"/>
                      <a:pt x="19420" y="0"/>
                      <a:pt x="44816" y="0"/>
                    </a:cubicBezTo>
                    <a:close/>
                  </a:path>
                </a:pathLst>
              </a:custGeom>
              <a:solidFill>
                <a:srgbClr val="B96921"/>
              </a:solidFill>
              <a:ln>
                <a:noFill/>
              </a:ln>
              <a:effectLst/>
            </p:spPr>
            <p:txBody>
              <a:bodyPr vert="horz" wrap="square" lIns="91440" tIns="45720" rIns="91440" bIns="45720" numCol="1" spcCol="215900" anchor="t"/>
              <a:lstStyle/>
              <a:p>
                <a:pPr>
                  <a:defRPr lang="en-us"/>
                </a:pPr>
                <a:endParaRPr/>
              </a:p>
            </p:txBody>
          </p:sp>
          <p:sp>
            <p:nvSpPr>
              <p:cNvPr id="37" name="Freeform 5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LQAA+xwAAMsuAAA8HgAAAAAAACYAAAAIAAAA//////////8="/>
                  </a:ext>
                </a:extLst>
              </p:cNvSpPr>
              <p:nvPr/>
            </p:nvSpPr>
            <p:spPr>
              <a:xfrm>
                <a:off x="7421245" y="4711065"/>
                <a:ext cx="185420" cy="203835"/>
              </a:xfrm>
              <a:custGeom>
                <a:avLst/>
                <a:gdLst/>
                <a:ahLst/>
                <a:cxnLst/>
                <a:rect l="0" t="0" r="185420" b="203835"/>
                <a:pathLst>
                  <a:path w="185420" h="203835">
                    <a:moveTo>
                      <a:pt x="0" y="95020"/>
                    </a:moveTo>
                    <a:lnTo>
                      <a:pt x="104673" y="95020"/>
                    </a:lnTo>
                    <a:lnTo>
                      <a:pt x="115140" y="0"/>
                    </a:lnTo>
                    <a:lnTo>
                      <a:pt x="152523" y="0"/>
                    </a:lnTo>
                    <a:lnTo>
                      <a:pt x="161495" y="95020"/>
                    </a:lnTo>
                    <a:lnTo>
                      <a:pt x="185420" y="95020"/>
                    </a:lnTo>
                    <a:lnTo>
                      <a:pt x="185420" y="203835"/>
                    </a:lnTo>
                    <a:lnTo>
                      <a:pt x="0" y="203835"/>
                    </a:lnTo>
                    <a:lnTo>
                      <a:pt x="0" y="95020"/>
                    </a:lnTo>
                    <a:close/>
                  </a:path>
                </a:pathLst>
              </a:custGeom>
              <a:solidFill>
                <a:srgbClr val="000000"/>
              </a:solidFill>
              <a:ln>
                <a:noFill/>
              </a:ln>
              <a:effectLst/>
            </p:spPr>
            <p:txBody>
              <a:bodyPr vert="horz" wrap="square" lIns="91440" tIns="45720" rIns="91440" bIns="45720" numCol="1" spcCol="215900" anchor="t"/>
              <a:lstStyle/>
              <a:p>
                <a:pPr>
                  <a:defRPr lang="en-us"/>
                </a:pPr>
                <a:endParaRPr/>
              </a:p>
            </p:txBody>
          </p:sp>
          <p:sp>
            <p:nvSpPr>
              <p:cNvPr id="36" name="Freeform 5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mLQAA+BwAAM0uAAA/HgAAAAAAACYAAAAIAAAA//////////8="/>
                  </a:ext>
                </a:extLst>
              </p:cNvSpPr>
              <p:nvPr/>
            </p:nvSpPr>
            <p:spPr>
              <a:xfrm>
                <a:off x="7420610" y="4709160"/>
                <a:ext cx="187325" cy="207645"/>
              </a:xfrm>
              <a:custGeom>
                <a:avLst/>
                <a:gdLst/>
                <a:ahLst/>
                <a:cxnLst/>
                <a:rect l="0" t="0" r="187325" b="207645"/>
                <a:pathLst>
                  <a:path w="187325" h="207645">
                    <a:moveTo>
                      <a:pt x="1486" y="95362"/>
                    </a:moveTo>
                    <a:lnTo>
                      <a:pt x="105556" y="95362"/>
                    </a:lnTo>
                    <a:lnTo>
                      <a:pt x="105556" y="98439"/>
                    </a:lnTo>
                    <a:lnTo>
                      <a:pt x="1486" y="98439"/>
                    </a:lnTo>
                    <a:lnTo>
                      <a:pt x="1486" y="95362"/>
                    </a:lnTo>
                    <a:close/>
                    <a:moveTo>
                      <a:pt x="107042" y="96901"/>
                    </a:moveTo>
                    <a:lnTo>
                      <a:pt x="107042" y="98439"/>
                    </a:lnTo>
                    <a:lnTo>
                      <a:pt x="105556" y="98439"/>
                    </a:lnTo>
                    <a:lnTo>
                      <a:pt x="105556" y="96901"/>
                    </a:lnTo>
                    <a:lnTo>
                      <a:pt x="107042" y="96901"/>
                    </a:lnTo>
                    <a:close/>
                    <a:moveTo>
                      <a:pt x="104069" y="96901"/>
                    </a:moveTo>
                    <a:lnTo>
                      <a:pt x="114476" y="1538"/>
                    </a:lnTo>
                    <a:lnTo>
                      <a:pt x="117449" y="3076"/>
                    </a:lnTo>
                    <a:lnTo>
                      <a:pt x="107042" y="96901"/>
                    </a:lnTo>
                    <a:lnTo>
                      <a:pt x="104069" y="96901"/>
                    </a:lnTo>
                    <a:close/>
                    <a:moveTo>
                      <a:pt x="114476" y="1538"/>
                    </a:moveTo>
                    <a:lnTo>
                      <a:pt x="114476" y="0"/>
                    </a:lnTo>
                    <a:lnTo>
                      <a:pt x="115963" y="0"/>
                    </a:lnTo>
                    <a:lnTo>
                      <a:pt x="115963" y="1538"/>
                    </a:lnTo>
                    <a:lnTo>
                      <a:pt x="114476" y="1538"/>
                    </a:lnTo>
                    <a:close/>
                    <a:moveTo>
                      <a:pt x="115963" y="0"/>
                    </a:moveTo>
                    <a:lnTo>
                      <a:pt x="153130" y="0"/>
                    </a:lnTo>
                    <a:lnTo>
                      <a:pt x="153130" y="4614"/>
                    </a:lnTo>
                    <a:lnTo>
                      <a:pt x="115963" y="4614"/>
                    </a:lnTo>
                    <a:lnTo>
                      <a:pt x="115963" y="0"/>
                    </a:lnTo>
                    <a:close/>
                    <a:moveTo>
                      <a:pt x="153130" y="0"/>
                    </a:moveTo>
                    <a:lnTo>
                      <a:pt x="154617" y="0"/>
                    </a:lnTo>
                    <a:lnTo>
                      <a:pt x="154617" y="1538"/>
                    </a:lnTo>
                    <a:lnTo>
                      <a:pt x="153130" y="1538"/>
                    </a:lnTo>
                    <a:lnTo>
                      <a:pt x="153130" y="0"/>
                    </a:lnTo>
                    <a:close/>
                    <a:moveTo>
                      <a:pt x="154617" y="1538"/>
                    </a:moveTo>
                    <a:lnTo>
                      <a:pt x="163537" y="96901"/>
                    </a:lnTo>
                    <a:lnTo>
                      <a:pt x="160564" y="96901"/>
                    </a:lnTo>
                    <a:lnTo>
                      <a:pt x="150157" y="3076"/>
                    </a:lnTo>
                    <a:lnTo>
                      <a:pt x="154617" y="1538"/>
                    </a:lnTo>
                    <a:close/>
                    <a:moveTo>
                      <a:pt x="162050" y="98439"/>
                    </a:moveTo>
                    <a:lnTo>
                      <a:pt x="160564" y="98439"/>
                    </a:lnTo>
                    <a:lnTo>
                      <a:pt x="160564" y="96901"/>
                    </a:lnTo>
                    <a:lnTo>
                      <a:pt x="162050" y="96901"/>
                    </a:lnTo>
                    <a:lnTo>
                      <a:pt x="162050" y="98439"/>
                    </a:lnTo>
                    <a:close/>
                    <a:moveTo>
                      <a:pt x="162050" y="95362"/>
                    </a:moveTo>
                    <a:lnTo>
                      <a:pt x="185838" y="95362"/>
                    </a:lnTo>
                    <a:lnTo>
                      <a:pt x="185838" y="98439"/>
                    </a:lnTo>
                    <a:lnTo>
                      <a:pt x="162050" y="98439"/>
                    </a:lnTo>
                    <a:lnTo>
                      <a:pt x="162050" y="95362"/>
                    </a:lnTo>
                    <a:close/>
                    <a:moveTo>
                      <a:pt x="185838" y="95362"/>
                    </a:moveTo>
                    <a:lnTo>
                      <a:pt x="187325" y="95362"/>
                    </a:lnTo>
                    <a:lnTo>
                      <a:pt x="187325" y="96901"/>
                    </a:lnTo>
                    <a:lnTo>
                      <a:pt x="185838" y="96901"/>
                    </a:lnTo>
                    <a:lnTo>
                      <a:pt x="185838" y="95362"/>
                    </a:lnTo>
                    <a:close/>
                    <a:moveTo>
                      <a:pt x="187325" y="96901"/>
                    </a:moveTo>
                    <a:lnTo>
                      <a:pt x="187325" y="206106"/>
                    </a:lnTo>
                    <a:lnTo>
                      <a:pt x="182864" y="206106"/>
                    </a:lnTo>
                    <a:lnTo>
                      <a:pt x="182864" y="96901"/>
                    </a:lnTo>
                    <a:lnTo>
                      <a:pt x="187325" y="96901"/>
                    </a:lnTo>
                    <a:close/>
                    <a:moveTo>
                      <a:pt x="187325" y="206106"/>
                    </a:moveTo>
                    <a:lnTo>
                      <a:pt x="187325" y="207645"/>
                    </a:lnTo>
                    <a:lnTo>
                      <a:pt x="185838" y="207645"/>
                    </a:lnTo>
                    <a:lnTo>
                      <a:pt x="185838" y="206106"/>
                    </a:lnTo>
                    <a:lnTo>
                      <a:pt x="187325" y="206106"/>
                    </a:lnTo>
                    <a:close/>
                    <a:moveTo>
                      <a:pt x="185838" y="207645"/>
                    </a:moveTo>
                    <a:lnTo>
                      <a:pt x="1486" y="207645"/>
                    </a:lnTo>
                    <a:lnTo>
                      <a:pt x="1486" y="203030"/>
                    </a:lnTo>
                    <a:lnTo>
                      <a:pt x="185838" y="203030"/>
                    </a:lnTo>
                    <a:lnTo>
                      <a:pt x="185838" y="207645"/>
                    </a:lnTo>
                    <a:close/>
                    <a:moveTo>
                      <a:pt x="1486" y="207645"/>
                    </a:moveTo>
                    <a:lnTo>
                      <a:pt x="0" y="207645"/>
                    </a:lnTo>
                    <a:lnTo>
                      <a:pt x="0" y="206106"/>
                    </a:lnTo>
                    <a:lnTo>
                      <a:pt x="1486" y="206106"/>
                    </a:lnTo>
                    <a:lnTo>
                      <a:pt x="1486" y="207645"/>
                    </a:lnTo>
                    <a:close/>
                    <a:moveTo>
                      <a:pt x="0" y="206106"/>
                    </a:moveTo>
                    <a:lnTo>
                      <a:pt x="0" y="96901"/>
                    </a:lnTo>
                    <a:lnTo>
                      <a:pt x="2973" y="96901"/>
                    </a:lnTo>
                    <a:lnTo>
                      <a:pt x="2973" y="206106"/>
                    </a:lnTo>
                    <a:lnTo>
                      <a:pt x="0" y="206106"/>
                    </a:lnTo>
                    <a:close/>
                    <a:moveTo>
                      <a:pt x="0" y="96901"/>
                    </a:moveTo>
                    <a:lnTo>
                      <a:pt x="0" y="95362"/>
                    </a:lnTo>
                    <a:lnTo>
                      <a:pt x="1486" y="95362"/>
                    </a:lnTo>
                    <a:lnTo>
                      <a:pt x="1486" y="96901"/>
                    </a:lnTo>
                    <a:lnTo>
                      <a:pt x="0" y="96901"/>
                    </a:lnTo>
                    <a:close/>
                  </a:path>
                </a:pathLst>
              </a:custGeom>
              <a:solidFill>
                <a:srgbClr val="FFFFFF"/>
              </a:solidFill>
              <a:ln>
                <a:noFill/>
              </a:ln>
              <a:effectLst/>
            </p:spPr>
            <p:txBody>
              <a:bodyPr vert="horz" wrap="square" lIns="91440" tIns="45720" rIns="91440" bIns="45720" numCol="1" spcCol="215900" anchor="t"/>
              <a:lstStyle/>
              <a:p>
                <a:pPr>
                  <a:defRPr lang="en-us"/>
                </a:pPr>
                <a:endParaRPr/>
              </a:p>
            </p:txBody>
          </p:sp>
          <p:sp>
            <p:nvSpPr>
              <p:cNvPr id="35" name="Freeform 5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BmLgAAsB0AAKEuAAA1HgAAAAAAACYAAAAIAAAA//////////8="/>
                  </a:ext>
                </a:extLst>
              </p:cNvSpPr>
              <p:nvPr/>
            </p:nvSpPr>
            <p:spPr>
              <a:xfrm>
                <a:off x="7542530" y="4826000"/>
                <a:ext cx="37465" cy="84455"/>
              </a:xfrm>
              <a:custGeom>
                <a:avLst/>
                <a:gdLst/>
                <a:ahLst/>
                <a:cxnLst/>
                <a:rect l="0" t="0" r="37465" b="84455"/>
                <a:pathLst>
                  <a:path w="37465" h="84455">
                    <a:moveTo>
                      <a:pt x="19481" y="84455"/>
                    </a:moveTo>
                    <a:cubicBezTo>
                      <a:pt x="19481" y="82919"/>
                      <a:pt x="11988" y="72170"/>
                      <a:pt x="10490" y="70635"/>
                    </a:cubicBezTo>
                    <a:cubicBezTo>
                      <a:pt x="0" y="42995"/>
                      <a:pt x="10490" y="26104"/>
                      <a:pt x="19481" y="0"/>
                    </a:cubicBezTo>
                    <a:cubicBezTo>
                      <a:pt x="28473" y="26104"/>
                      <a:pt x="37465" y="42995"/>
                      <a:pt x="26974" y="70635"/>
                    </a:cubicBezTo>
                    <a:cubicBezTo>
                      <a:pt x="26974" y="72170"/>
                      <a:pt x="19481" y="82919"/>
                      <a:pt x="19481" y="84455"/>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4" name="Freeform 5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7LgAA/R0AAI4uAAAzHgAAAAAAACYAAAAIAAAA//////////8="/>
                  </a:ext>
                </a:extLst>
              </p:cNvSpPr>
              <p:nvPr/>
            </p:nvSpPr>
            <p:spPr>
              <a:xfrm>
                <a:off x="7555865" y="4874895"/>
                <a:ext cx="12065" cy="34290"/>
              </a:xfrm>
              <a:custGeom>
                <a:avLst/>
                <a:gdLst/>
                <a:ahLst/>
                <a:cxnLst/>
                <a:rect l="0" t="0" r="12065" b="34290"/>
                <a:pathLst>
                  <a:path w="12065" h="34290">
                    <a:moveTo>
                      <a:pt x="6032" y="34290"/>
                    </a:moveTo>
                    <a:cubicBezTo>
                      <a:pt x="6032" y="34290"/>
                      <a:pt x="3016" y="29614"/>
                      <a:pt x="3016" y="28055"/>
                    </a:cubicBezTo>
                    <a:cubicBezTo>
                      <a:pt x="0" y="17145"/>
                      <a:pt x="3016" y="10910"/>
                      <a:pt x="6032" y="0"/>
                    </a:cubicBezTo>
                    <a:cubicBezTo>
                      <a:pt x="9048" y="10910"/>
                      <a:pt x="12065" y="17145"/>
                      <a:pt x="9048" y="28055"/>
                    </a:cubicBezTo>
                    <a:cubicBezTo>
                      <a:pt x="7540" y="29614"/>
                      <a:pt x="6032" y="34290"/>
                      <a:pt x="6032" y="3429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3" name="Freeform 5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iLgAAsB0AAF0uAAA1HgAAAAAAACYAAAAIAAAA//////////8="/>
                  </a:ext>
                </a:extLst>
              </p:cNvSpPr>
              <p:nvPr/>
            </p:nvSpPr>
            <p:spPr>
              <a:xfrm>
                <a:off x="7499350" y="4826000"/>
                <a:ext cx="37465" cy="84455"/>
              </a:xfrm>
              <a:custGeom>
                <a:avLst/>
                <a:gdLst/>
                <a:ahLst/>
                <a:cxnLst/>
                <a:rect l="0" t="0" r="37465" b="84455"/>
                <a:pathLst>
                  <a:path w="37465" h="84455">
                    <a:moveTo>
                      <a:pt x="17983" y="84455"/>
                    </a:moveTo>
                    <a:cubicBezTo>
                      <a:pt x="17983" y="82919"/>
                      <a:pt x="10490" y="72170"/>
                      <a:pt x="10490" y="70635"/>
                    </a:cubicBezTo>
                    <a:cubicBezTo>
                      <a:pt x="0" y="42995"/>
                      <a:pt x="8991" y="26104"/>
                      <a:pt x="17983" y="0"/>
                    </a:cubicBezTo>
                    <a:cubicBezTo>
                      <a:pt x="28473" y="26104"/>
                      <a:pt x="37465" y="42995"/>
                      <a:pt x="26974" y="70635"/>
                    </a:cubicBezTo>
                    <a:cubicBezTo>
                      <a:pt x="26974" y="72170"/>
                      <a:pt x="17983" y="82919"/>
                      <a:pt x="17983" y="84455"/>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2" name="Freeform 5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0LgAA/R0AAEkuAAAzHgAAAAAAACYAAAAIAAAA//////////8="/>
                  </a:ext>
                </a:extLst>
              </p:cNvSpPr>
              <p:nvPr/>
            </p:nvSpPr>
            <p:spPr>
              <a:xfrm>
                <a:off x="7510780" y="4874895"/>
                <a:ext cx="13335" cy="34290"/>
              </a:xfrm>
              <a:custGeom>
                <a:avLst/>
                <a:gdLst/>
                <a:ahLst/>
                <a:cxnLst/>
                <a:rect l="0" t="0" r="13335" b="34290"/>
                <a:pathLst>
                  <a:path w="13335" h="34290">
                    <a:moveTo>
                      <a:pt x="5926" y="34290"/>
                    </a:moveTo>
                    <a:cubicBezTo>
                      <a:pt x="5926" y="34290"/>
                      <a:pt x="4445" y="29614"/>
                      <a:pt x="4445" y="28055"/>
                    </a:cubicBezTo>
                    <a:cubicBezTo>
                      <a:pt x="0" y="17145"/>
                      <a:pt x="4445" y="10910"/>
                      <a:pt x="5926" y="0"/>
                    </a:cubicBezTo>
                    <a:cubicBezTo>
                      <a:pt x="8890" y="10910"/>
                      <a:pt x="13335" y="17145"/>
                      <a:pt x="8890" y="28055"/>
                    </a:cubicBezTo>
                    <a:cubicBezTo>
                      <a:pt x="8890" y="29614"/>
                      <a:pt x="5926" y="34290"/>
                      <a:pt x="5926" y="3429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1" name="Freeform 5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DXLQAAsB0AABEuAAA1HgAAAAAAACYAAAAIAAAA//////////8="/>
                  </a:ext>
                </a:extLst>
              </p:cNvSpPr>
              <p:nvPr/>
            </p:nvSpPr>
            <p:spPr>
              <a:xfrm>
                <a:off x="7451725" y="4826000"/>
                <a:ext cx="36830" cy="84455"/>
              </a:xfrm>
              <a:custGeom>
                <a:avLst/>
                <a:gdLst/>
                <a:ahLst/>
                <a:cxnLst/>
                <a:rect l="0" t="0" r="36830" b="84455"/>
                <a:pathLst>
                  <a:path w="36830" h="84455">
                    <a:moveTo>
                      <a:pt x="19152" y="84455"/>
                    </a:moveTo>
                    <a:cubicBezTo>
                      <a:pt x="19152" y="82919"/>
                      <a:pt x="10312" y="72170"/>
                      <a:pt x="10312" y="70635"/>
                    </a:cubicBezTo>
                    <a:cubicBezTo>
                      <a:pt x="0" y="42995"/>
                      <a:pt x="10312" y="26104"/>
                      <a:pt x="19152" y="0"/>
                    </a:cubicBezTo>
                    <a:cubicBezTo>
                      <a:pt x="27991" y="26104"/>
                      <a:pt x="36830" y="42995"/>
                      <a:pt x="26518" y="70635"/>
                    </a:cubicBezTo>
                    <a:cubicBezTo>
                      <a:pt x="26518" y="72170"/>
                      <a:pt x="19152" y="82919"/>
                      <a:pt x="19152" y="84455"/>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30" name="Freeform 5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HEFAE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sLQAA/R0AAP8tAAAzHgAAAAAAACYAAAAIAAAA//////////8="/>
                  </a:ext>
                </a:extLst>
              </p:cNvSpPr>
              <p:nvPr/>
            </p:nvSpPr>
            <p:spPr>
              <a:xfrm>
                <a:off x="7465060" y="4874895"/>
                <a:ext cx="12065" cy="34290"/>
              </a:xfrm>
              <a:custGeom>
                <a:avLst/>
                <a:gdLst/>
                <a:ahLst/>
                <a:cxnLst/>
                <a:rect l="0" t="0" r="12065" b="34290"/>
                <a:pathLst>
                  <a:path w="12065" h="34290">
                    <a:moveTo>
                      <a:pt x="6032" y="34290"/>
                    </a:moveTo>
                    <a:cubicBezTo>
                      <a:pt x="6032" y="34290"/>
                      <a:pt x="3016" y="29614"/>
                      <a:pt x="3016" y="28055"/>
                    </a:cubicBezTo>
                    <a:cubicBezTo>
                      <a:pt x="0" y="17145"/>
                      <a:pt x="3016" y="10910"/>
                      <a:pt x="6032" y="0"/>
                    </a:cubicBezTo>
                    <a:cubicBezTo>
                      <a:pt x="9048" y="10910"/>
                      <a:pt x="12065" y="17145"/>
                      <a:pt x="7540" y="28055"/>
                    </a:cubicBezTo>
                    <a:cubicBezTo>
                      <a:pt x="7540" y="29614"/>
                      <a:pt x="6032" y="34290"/>
                      <a:pt x="6032" y="3429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a:p>
            </p:txBody>
          </p:sp>
        </p:grpSp>
        <p:sp>
          <p:nvSpPr>
            <p:cNvPr id="28" name="Rectangle 53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8PDw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8PAAAAAAAQAAAAAAAAAAAAAAAAAAAAAAAAAAAAAAAAAAAAAAAAAAAAAAAn9/fwAAAAADzMzMAMDA/wB/f38AAAAAAAAAAAAAAAAAAAAAAAAAAAAhAAAAGAAAABQAAAC/KwAAex4AALwwAAANIAAAAAAAACYAAAAIAAAA//////////8="/>
                </a:ext>
              </a:extLst>
            </p:cNvSpPr>
            <p:nvPr/>
          </p:nvSpPr>
          <p:spPr>
            <a:xfrm>
              <a:off x="7111365" y="4954905"/>
              <a:ext cx="810895" cy="255270"/>
            </a:xfrm>
            <a:prstGeom prst="rect">
              <a:avLst/>
            </a:prstGeom>
            <a:solidFill>
              <a:srgbClr val="F0F0F0"/>
            </a:solidFill>
            <a:ln>
              <a:noFill/>
            </a:ln>
            <a:effectLst/>
          </p:spPr>
          <p:txBody>
            <a:bodyPr vert="horz" wrap="square" lIns="91440" tIns="45720" rIns="91440" bIns="45720" numCol="1" spcCol="215900" anchor="t"/>
            <a:lstStyle/>
            <a:p>
              <a:pPr>
                <a:defRPr lang="en-us"/>
              </a:pPr>
              <a:endParaRPr/>
            </a:p>
          </p:txBody>
        </p:sp>
        <p:sp>
          <p:nvSpPr>
            <p:cNvPr id="27" name="Rectangle 537"/>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LAAAcx4AAMEwAAD9HwAAACAAACYAAAAIAAAA//////////8="/>
                </a:ext>
              </a:extLst>
            </p:cNvSpPr>
            <p:nvPr/>
          </p:nvSpPr>
          <p:spPr>
            <a:xfrm>
              <a:off x="7159625" y="4949825"/>
              <a:ext cx="765810"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THERMAL TREATMENT</a:t>
              </a:r>
              <a:endParaRPr lang="it-it">
                <a:latin typeface="Arial" pitchFamily="1" charset="0"/>
                <a:ea typeface="Calibri" pitchFamily="2" charset="0"/>
                <a:cs typeface="Arial" pitchFamily="1" charset="0"/>
              </a:endParaRPr>
            </a:p>
          </p:txBody>
        </p:sp>
        <p:sp>
          <p:nvSpPr>
            <p:cNvPr id="26" name="Rectangle 538"/>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LAAA/x4AAJ4vAACIIAAAACAAACYAAAAIAAAA//////////8="/>
                </a:ext>
              </a:extLst>
            </p:cNvSpPr>
            <p:nvPr/>
          </p:nvSpPr>
          <p:spPr>
            <a:xfrm>
              <a:off x="7304405" y="5038725"/>
              <a:ext cx="436245" cy="24955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for PLASTICS</a:t>
              </a:r>
              <a:endParaRPr lang="it-it">
                <a:latin typeface="Arial" pitchFamily="1" charset="0"/>
                <a:ea typeface="Calibri" pitchFamily="2" charset="0"/>
                <a:cs typeface="Arial" pitchFamily="1" charset="0"/>
              </a:endParaRPr>
            </a:p>
          </p:txBody>
        </p:sp>
        <p:sp>
          <p:nvSpPr>
            <p:cNvPr id="25" name="Rectangle 539"/>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HLQAAih8AAPQuAAAUIQAAACAAACYAAAAIAAAA//////////8="/>
                </a:ext>
              </a:extLst>
            </p:cNvSpPr>
            <p:nvPr/>
          </p:nvSpPr>
          <p:spPr>
            <a:xfrm>
              <a:off x="7400925" y="5126990"/>
              <a:ext cx="231775"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600">
                  <a:solidFill>
                    <a:srgbClr val="000000"/>
                  </a:solidFill>
                </a:rPr>
                <a:t>Rejects</a:t>
              </a:r>
              <a:endParaRPr lang="it-it">
                <a:latin typeface="Arial" pitchFamily="1" charset="0"/>
                <a:ea typeface="Calibri" pitchFamily="2" charset="0"/>
                <a:cs typeface="Arial" pitchFamily="1" charset="0"/>
              </a:endParaRPr>
            </a:p>
          </p:txBody>
        </p:sp>
        <p:sp>
          <p:nvSpPr>
            <p:cNvPr id="24" name="Freeform 5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KQAAbhoAABEtAACiHQAAAAAAACYAAAAIAAAA//////////8="/>
                </a:ext>
              </a:extLst>
            </p:cNvSpPr>
            <p:nvPr/>
          </p:nvSpPr>
          <p:spPr>
            <a:xfrm>
              <a:off x="6687185" y="4296410"/>
              <a:ext cx="638810" cy="520700"/>
            </a:xfrm>
            <a:custGeom>
              <a:avLst/>
              <a:gdLst/>
              <a:ahLst/>
              <a:cxnLst/>
              <a:rect l="0" t="0" r="638810" b="520700"/>
              <a:pathLst>
                <a:path w="638810" h="520700">
                  <a:moveTo>
                    <a:pt x="0" y="0"/>
                  </a:moveTo>
                  <a:cubicBezTo>
                    <a:pt x="316517" y="0"/>
                    <a:pt x="316517" y="520700"/>
                    <a:pt x="638810" y="52070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3" name="Freeform 5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RLQAAfx0AAGYtAADEHQAAAAAAACYAAAAIAAAA//////////8="/>
                </a:ext>
              </a:extLst>
            </p:cNvSpPr>
            <p:nvPr/>
          </p:nvSpPr>
          <p:spPr>
            <a:xfrm>
              <a:off x="7325995" y="4794885"/>
              <a:ext cx="53975" cy="43815"/>
            </a:xfrm>
            <a:custGeom>
              <a:avLst/>
              <a:gdLst/>
              <a:ahLst/>
              <a:cxnLst/>
              <a:rect l="0" t="0" r="53975" b="43815"/>
              <a:pathLst>
                <a:path w="53975" h="43815">
                  <a:moveTo>
                    <a:pt x="53975" y="21907"/>
                  </a:moveTo>
                  <a:lnTo>
                    <a:pt x="0" y="0"/>
                  </a:lnTo>
                  <a:lnTo>
                    <a:pt x="0" y="43815"/>
                  </a:lnTo>
                  <a:lnTo>
                    <a:pt x="53975"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2" name="Freeform 5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NLwAAbhoAABUzAACiHQAAAAAAACYAAAAIAAAA//////////8="/>
                </a:ext>
              </a:extLst>
            </p:cNvSpPr>
            <p:nvPr/>
          </p:nvSpPr>
          <p:spPr>
            <a:xfrm>
              <a:off x="7648575" y="4296410"/>
              <a:ext cx="655320" cy="520700"/>
            </a:xfrm>
            <a:custGeom>
              <a:avLst/>
              <a:gdLst/>
              <a:ahLst/>
              <a:cxnLst/>
              <a:rect l="0" t="0" r="655320" b="520700"/>
              <a:pathLst>
                <a:path w="655320" h="520700">
                  <a:moveTo>
                    <a:pt x="0" y="520700"/>
                  </a:moveTo>
                  <a:cubicBezTo>
                    <a:pt x="327660" y="520700"/>
                    <a:pt x="327660" y="0"/>
                    <a:pt x="655320" y="0"/>
                  </a:cubicBezTo>
                </a:path>
              </a:pathLst>
            </a:custGeom>
            <a:no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1" name="Freeform 5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J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VMwAATBoAAGkzAACRGgAAAAAAACYAAAAIAAAA//////////8="/>
                </a:ext>
              </a:extLst>
            </p:cNvSpPr>
            <p:nvPr/>
          </p:nvSpPr>
          <p:spPr>
            <a:xfrm>
              <a:off x="8303895" y="4274820"/>
              <a:ext cx="53340" cy="43815"/>
            </a:xfrm>
            <a:custGeom>
              <a:avLst/>
              <a:gdLst/>
              <a:ahLst/>
              <a:cxnLst/>
              <a:rect l="0" t="0" r="53340" b="43815"/>
              <a:pathLst>
                <a:path w="53340" h="43815">
                  <a:moveTo>
                    <a:pt x="53340" y="21907"/>
                  </a:moveTo>
                  <a:lnTo>
                    <a:pt x="0" y="0"/>
                  </a:lnTo>
                  <a:lnTo>
                    <a:pt x="0" y="43815"/>
                  </a:lnTo>
                  <a:lnTo>
                    <a:pt x="53340" y="21907"/>
                  </a:lnTo>
                  <a:close/>
                </a:path>
              </a:pathLst>
            </a:custGeom>
            <a:solidFill>
              <a:srgbClr val="000000"/>
            </a:solidFill>
            <a:ln w="571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a:p>
          </p:txBody>
        </p:sp>
        <p:sp>
          <p:nvSpPr>
            <p:cNvPr id="20" name="Rectangle 544"/>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wAAHyUAAOwDAACpJgAAACAAACYAAAAIAAAA//////////8="/>
                </a:ext>
              </a:extLst>
            </p:cNvSpPr>
            <p:nvPr/>
          </p:nvSpPr>
          <p:spPr>
            <a:xfrm>
              <a:off x="611505" y="6034405"/>
              <a:ext cx="26035"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800">
                  <a:solidFill>
                    <a:srgbClr val="000000"/>
                  </a:solidFill>
                </a:rPr>
                <a:t> </a:t>
              </a:r>
              <a:endParaRPr lang="it-it">
                <a:latin typeface="Arial" pitchFamily="1" charset="0"/>
                <a:ea typeface="Calibri" pitchFamily="2" charset="0"/>
                <a:cs typeface="Arial" pitchFamily="1" charset="0"/>
              </a:endParaRPr>
            </a:p>
          </p:txBody>
        </p:sp>
        <p:sp>
          <p:nvSpPr>
            <p:cNvPr id="19" name="Rectangle 545"/>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wAAxSUAAOwDAABPJwAAACAAACYAAAAIAAAA//////////8="/>
                </a:ext>
              </a:extLst>
            </p:cNvSpPr>
            <p:nvPr/>
          </p:nvSpPr>
          <p:spPr>
            <a:xfrm>
              <a:off x="611505" y="6139815"/>
              <a:ext cx="26035"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800">
                  <a:solidFill>
                    <a:srgbClr val="000000"/>
                  </a:solidFill>
                </a:rPr>
                <a:t> </a:t>
              </a:r>
              <a:endParaRPr lang="it-it">
                <a:latin typeface="Arial" pitchFamily="1" charset="0"/>
                <a:ea typeface="Calibri" pitchFamily="2" charset="0"/>
                <a:cs typeface="Arial" pitchFamily="1" charset="0"/>
              </a:endParaRPr>
            </a:p>
          </p:txBody>
        </p:sp>
        <p:sp>
          <p:nvSpPr>
            <p:cNvPr id="18" name="Rectangle 546"/>
            <p:cNvSpPr>
              <a:extLst>
                <a:ext uri="smNativeData">
                  <pr:smNativeData xmlns:pr="smNativeData" xmlns:p14="http://schemas.microsoft.com/office/powerpoint/2010/main" xmlns="" val="SMDATA_13_6L0uXhMAAAAlAAAAZAAAAE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wAAayYAAOwDAAD1JwAAACAAACYAAAAIAAAA//////////8="/>
                </a:ext>
              </a:extLst>
            </p:cNvSpPr>
            <p:nvPr/>
          </p:nvSpPr>
          <p:spPr>
            <a:xfrm>
              <a:off x="611505" y="6245225"/>
              <a:ext cx="26035" cy="25019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800">
                  <a:solidFill>
                    <a:srgbClr val="000000"/>
                  </a:solidFill>
                </a:rPr>
                <a:t> </a:t>
              </a:r>
              <a:endParaRPr lang="it-it">
                <a:latin typeface="Arial" pitchFamily="1" charset="0"/>
                <a:ea typeface="Calibri" pitchFamily="2" charset="0"/>
                <a:cs typeface="Arial" pitchFamily="1" charset="0"/>
              </a:endParaRPr>
            </a:p>
          </p:txBody>
        </p:sp>
        <p:sp>
          <p:nvSpPr>
            <p:cNvPr id="17" name="Rectangle 54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EgAABxYAADcYAAAqFwAAAAAAACYAAAAIAAAA//////////8="/>
                </a:ext>
              </a:extLst>
            </p:cNvSpPr>
            <p:nvPr/>
          </p:nvSpPr>
          <p:spPr>
            <a:xfrm>
              <a:off x="3067050" y="3580765"/>
              <a:ext cx="869315" cy="184785"/>
            </a:xfrm>
            <a:prstGeom prst="rect">
              <a:avLst/>
            </a:prstGeom>
            <a:noFill/>
            <a:ln>
              <a:noFill/>
            </a:ln>
            <a:effectLst/>
          </p:spPr>
          <p:txBody>
            <a:bodyPr vert="horz" wrap="square" lIns="0" tIns="0" rIns="0" bIns="0" numCol="1" spcCol="215900" anchor="t"/>
            <a:lstStyle/>
            <a:p>
              <a:pPr marL="0" marR="0" indent="0" algn="ctr" defTabSz="914400">
                <a:lnSpc>
                  <a:spcPct val="100000"/>
                </a:lnSpc>
                <a:spcBef>
                  <a:spcPts val="200"/>
                </a:spcBef>
                <a:spcAft>
                  <a:spcPts val="1000"/>
                </a:spcAft>
                <a:buNone/>
                <a:tabLst/>
                <a:defRPr lang="en-us"/>
              </a:pPr>
              <a:r>
                <a:rPr lang="en-us" sz="1200">
                  <a:solidFill>
                    <a:srgbClr val="000000"/>
                  </a:solidFill>
                </a:rPr>
                <a:t>INFORMAL COLLECTION</a:t>
              </a:r>
              <a:endParaRPr lang="it-it" sz="1200">
                <a:latin typeface="Arial" pitchFamily="1" charset="0"/>
                <a:ea typeface="Calibri" pitchFamily="2" charset="0"/>
                <a:cs typeface="Arial" pitchFamily="1" charset="0"/>
              </a:endParaRPr>
            </a:p>
          </p:txBody>
        </p:sp>
        <p:sp>
          <p:nvSpPr>
            <p:cNvPr id="16" name="Rectangle 54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HwAAliMAAOclAADFJQAAAAAAACYAAAAIAAAA//////////8="/>
                </a:ext>
              </a:extLst>
            </p:cNvSpPr>
            <p:nvPr/>
          </p:nvSpPr>
          <p:spPr>
            <a:xfrm>
              <a:off x="5138420" y="5784850"/>
              <a:ext cx="1022985" cy="354965"/>
            </a:xfrm>
            <a:prstGeom prst="rect">
              <a:avLst/>
            </a:prstGeom>
            <a:noFill/>
            <a:ln>
              <a:noFill/>
            </a:ln>
            <a:effectLst/>
          </p:spPr>
          <p:txBody>
            <a:bodyPr vert="horz" wrap="square" lIns="0" tIns="0" rIns="0" bIns="0" numCol="1" spcCol="215900" anchor="t"/>
            <a:lstStyle/>
            <a:p>
              <a:pPr marL="0" marR="0" indent="0" algn="l" defTabSz="914400">
                <a:lnSpc>
                  <a:spcPct val="80000"/>
                </a:lnSpc>
                <a:spcBef>
                  <a:spcPts val="0"/>
                </a:spcBef>
                <a:spcAft>
                  <a:spcPts val="1000"/>
                </a:spcAft>
                <a:buNone/>
                <a:tabLst/>
                <a:defRPr lang="en-us"/>
              </a:pPr>
              <a:r>
                <a:rPr lang="en-us" sz="700">
                  <a:solidFill>
                    <a:srgbClr val="000000"/>
                  </a:solidFill>
                </a:rPr>
                <a:t>WOOD REPROCESSING and MARKET</a:t>
              </a:r>
              <a:endParaRPr lang="it-it">
                <a:latin typeface="Arial" pitchFamily="1" charset="0"/>
                <a:ea typeface="Calibri" pitchFamily="2" charset="0"/>
                <a:cs typeface="Arial" pitchFamily="1" charset="0"/>
              </a:endParaRPr>
            </a:p>
          </p:txBody>
        </p:sp>
        <p:sp>
          <p:nvSpPr>
            <p:cNvPr id="15" name="Rectangle 54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0KgAAKRYAAPwyAAA9GAAAAAAAACYAAAAIAAAA//////////8="/>
                </a:ext>
              </a:extLst>
            </p:cNvSpPr>
            <p:nvPr/>
          </p:nvSpPr>
          <p:spPr>
            <a:xfrm>
              <a:off x="6982460" y="3602355"/>
              <a:ext cx="1305560" cy="33782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700">
                  <a:solidFill>
                    <a:srgbClr val="000000"/>
                  </a:solidFill>
                </a:rPr>
                <a:t>Non-FERROUS REPROCESSING and MARKET</a:t>
              </a:r>
              <a:endParaRPr lang="it-it">
                <a:latin typeface="Arial" pitchFamily="1" charset="0"/>
                <a:ea typeface="Calibri" pitchFamily="2" charset="0"/>
                <a:cs typeface="Arial" pitchFamily="1" charset="0"/>
              </a:endParaRPr>
            </a:p>
          </p:txBody>
        </p:sp>
        <p:sp>
          <p:nvSpPr>
            <p:cNvPr id="14" name="Rectangle 55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eLwAA6w8AAPA1AACTEQAAAAAAACYAAAAIAAAA//////////8="/>
                </a:ext>
              </a:extLst>
            </p:cNvSpPr>
            <p:nvPr/>
          </p:nvSpPr>
          <p:spPr>
            <a:xfrm>
              <a:off x="7740650" y="2587625"/>
              <a:ext cx="1027430" cy="269240"/>
            </a:xfrm>
            <a:prstGeom prst="rect">
              <a:avLst/>
            </a:prstGeom>
            <a:noFill/>
            <a:ln>
              <a:noFill/>
            </a:ln>
            <a:effectLst/>
          </p:spPr>
          <p:txBody>
            <a:bodyPr vert="horz" wrap="square" lIns="0" tIns="0" rIns="0" bIns="0" numCol="1" spcCol="215900" anchor="t"/>
            <a:lstStyle/>
            <a:p>
              <a:pPr marL="0" marR="0" indent="0" algn="l" defTabSz="914400">
                <a:lnSpc>
                  <a:spcPct val="80000"/>
                </a:lnSpc>
                <a:spcBef>
                  <a:spcPts val="0"/>
                </a:spcBef>
                <a:spcAft>
                  <a:spcPts val="1000"/>
                </a:spcAft>
                <a:buNone/>
                <a:tabLst/>
                <a:defRPr lang="en-us"/>
              </a:pPr>
              <a:r>
                <a:rPr lang="en-us" sz="700">
                  <a:solidFill>
                    <a:srgbClr val="000000"/>
                  </a:solidFill>
                </a:rPr>
                <a:t>PAPER REPROCESSING and MARKET</a:t>
              </a:r>
              <a:endParaRPr lang="it-it">
                <a:latin typeface="Arial" pitchFamily="1" charset="0"/>
                <a:ea typeface="Calibri" pitchFamily="2" charset="0"/>
                <a:cs typeface="Arial" pitchFamily="1" charset="0"/>
              </a:endParaRPr>
            </a:p>
          </p:txBody>
        </p:sp>
        <p:grpSp>
          <p:nvGrpSpPr>
            <p:cNvPr id="5" name="Group 55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IIAACUCQAAezcAAL4hAAAAAAAAJgAAAAgAAAD/////AAAAAA=="/>
                </a:ext>
              </a:extLst>
            </p:cNvGrpSpPr>
            <p:nvPr/>
          </p:nvGrpSpPr>
          <p:grpSpPr>
            <a:xfrm>
              <a:off x="1423670" y="1557020"/>
              <a:ext cx="7595235" cy="3928110"/>
              <a:chOff x="1423670" y="1557020"/>
              <a:chExt cx="7595235" cy="3928110"/>
            </a:xfrm>
          </p:grpSpPr>
          <p:sp>
            <p:nvSpPr>
              <p:cNvPr id="13" name="Text Box 751"/>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CCAAAxxEAAE4KAABfEwAAAAAAACYAAAAIAAAA//////////8="/>
                  </a:ext>
                </a:extLst>
              </p:cNvSpPr>
              <p:nvPr/>
            </p:nvSpPr>
            <p:spPr>
              <a:xfrm>
                <a:off x="1423670" y="2889885"/>
                <a:ext cx="251460" cy="25908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1</a:t>
                </a:r>
                <a:endParaRPr lang="it-it">
                  <a:latin typeface="Arial" pitchFamily="1" charset="0"/>
                  <a:ea typeface="Calibri" pitchFamily="2" charset="0"/>
                  <a:cs typeface="Arial" pitchFamily="1" charset="0"/>
                </a:endParaRPr>
              </a:p>
            </p:txBody>
          </p:sp>
          <p:sp>
            <p:nvSpPr>
              <p:cNvPr id="12" name="Text Box 1102"/>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n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uGQAAfg0AAPoaAAAWDwAAAAAAACYAAAAIAAAA//////////8="/>
                  </a:ext>
                </a:extLst>
              </p:cNvSpPr>
              <p:nvPr/>
            </p:nvSpPr>
            <p:spPr>
              <a:xfrm>
                <a:off x="4133850" y="2193290"/>
                <a:ext cx="251460" cy="25908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3</a:t>
                </a:r>
                <a:endParaRPr lang="it-it">
                  <a:latin typeface="Arial" pitchFamily="1" charset="0"/>
                  <a:ea typeface="Calibri" pitchFamily="2" charset="0"/>
                  <a:cs typeface="Arial" pitchFamily="1" charset="0"/>
                </a:endParaRPr>
              </a:p>
            </p:txBody>
          </p:sp>
          <p:sp>
            <p:nvSpPr>
              <p:cNvPr id="11" name="Text Box 1103"/>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IQAA0Q0AAPciAABpDwAAAAAAACYAAAAIAAAA//////////8="/>
                  </a:ext>
                </a:extLst>
              </p:cNvSpPr>
              <p:nvPr/>
            </p:nvSpPr>
            <p:spPr>
              <a:xfrm>
                <a:off x="5433060" y="2245995"/>
                <a:ext cx="250825" cy="25908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4</a:t>
                </a:r>
                <a:endParaRPr lang="it-it">
                  <a:latin typeface="Arial" pitchFamily="1" charset="0"/>
                  <a:ea typeface="Calibri" pitchFamily="2" charset="0"/>
                  <a:cs typeface="Arial" pitchFamily="1" charset="0"/>
                </a:endParaRPr>
              </a:p>
            </p:txBody>
          </p:sp>
          <p:sp>
            <p:nvSpPr>
              <p:cNvPr id="10" name="Text Box 752"/>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Y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pEQAABBwAALUSAACbHQAAAAAAACYAAAAIAAAA//////////8="/>
                  </a:ext>
                </a:extLst>
              </p:cNvSpPr>
              <p:nvPr/>
            </p:nvSpPr>
            <p:spPr>
              <a:xfrm>
                <a:off x="2789555" y="4554220"/>
                <a:ext cx="251460" cy="25844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2</a:t>
                </a:r>
                <a:endParaRPr lang="it-it">
                  <a:latin typeface="Arial" pitchFamily="1" charset="0"/>
                  <a:ea typeface="Calibri" pitchFamily="2" charset="0"/>
                  <a:cs typeface="Arial" pitchFamily="1" charset="0"/>
                </a:endParaRPr>
              </a:p>
            </p:txBody>
          </p:sp>
          <p:sp>
            <p:nvSpPr>
              <p:cNvPr id="9" name="Text Box 755"/>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cY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EKgAAyxkAAM8rAABiGwAAAAAAACYAAAAIAAAA//////////8="/>
                  </a:ext>
                </a:extLst>
              </p:cNvSpPr>
              <p:nvPr/>
            </p:nvSpPr>
            <p:spPr>
              <a:xfrm>
                <a:off x="6870700" y="4192905"/>
                <a:ext cx="250825" cy="25844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6</a:t>
                </a:r>
                <a:endParaRPr lang="it-it">
                  <a:latin typeface="Arial" pitchFamily="1" charset="0"/>
                  <a:ea typeface="Calibri" pitchFamily="2" charset="0"/>
                  <a:cs typeface="Arial" pitchFamily="1" charset="0"/>
                </a:endParaRPr>
              </a:p>
            </p:txBody>
          </p:sp>
          <p:sp>
            <p:nvSpPr>
              <p:cNvPr id="8" name="Text Box 753"/>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wY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VIwAAJiAAAKEkAAC+IQAAAAAAACYAAAAIAAAA//////////8="/>
                  </a:ext>
                </a:extLst>
              </p:cNvSpPr>
              <p:nvPr/>
            </p:nvSpPr>
            <p:spPr>
              <a:xfrm>
                <a:off x="5702935" y="5226050"/>
                <a:ext cx="251460" cy="25908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7</a:t>
                </a:r>
                <a:endParaRPr lang="it-it">
                  <a:latin typeface="Arial" pitchFamily="1" charset="0"/>
                  <a:ea typeface="Calibri" pitchFamily="2" charset="0"/>
                  <a:cs typeface="Arial" pitchFamily="1" charset="0"/>
                </a:endParaRPr>
              </a:p>
            </p:txBody>
          </p:sp>
          <p:sp>
            <p:nvSpPr>
              <p:cNvPr id="7" name="Text Box 753"/>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IY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vNQAAiRAAAHs3AAAhEgAAAAAAACYAAAAIAAAA//////////8="/>
                  </a:ext>
                </a:extLst>
              </p:cNvSpPr>
              <p:nvPr/>
            </p:nvSpPr>
            <p:spPr>
              <a:xfrm>
                <a:off x="8767445" y="2687955"/>
                <a:ext cx="251460" cy="25908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7</a:t>
                </a:r>
                <a:endParaRPr lang="it-it">
                  <a:latin typeface="Arial" pitchFamily="1" charset="0"/>
                  <a:ea typeface="Calibri" pitchFamily="2" charset="0"/>
                  <a:cs typeface="Arial" pitchFamily="1" charset="0"/>
                </a:endParaRPr>
              </a:p>
            </p:txBody>
          </p:sp>
          <p:sp>
            <p:nvSpPr>
              <p:cNvPr id="6" name="Text Box 754"/>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cZ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KAAAlAkAAKkpAAAsCwAAAAAAACYAAAAIAAAA//////////8="/>
                  </a:ext>
                </a:extLst>
              </p:cNvSpPr>
              <p:nvPr/>
            </p:nvSpPr>
            <p:spPr>
              <a:xfrm>
                <a:off x="6520815" y="1557020"/>
                <a:ext cx="251460" cy="25908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5</a:t>
                </a:r>
                <a:endParaRPr lang="it-it">
                  <a:latin typeface="Arial" pitchFamily="1" charset="0"/>
                  <a:ea typeface="Calibri" pitchFamily="2" charset="0"/>
                  <a:cs typeface="Arial" pitchFamily="1" charset="0"/>
                </a:endParaRPr>
              </a:p>
            </p:txBody>
          </p:sp>
        </p:grpSp>
        <p:sp>
          <p:nvSpPr>
            <p:cNvPr id="4" name="Rectangle 16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4ZAAAMAAAAEAAAAAAAAAAAAAAAAAAAAAAAAAAeAAAAaAAAAAAAAAAAAAAAAAAAAAAAAAAAAAAAECcAABAnAAAAAAAAAAAAAAAAAAAAAAAAAAAAAAAAAAAAAAAAAAAAABQAAAAAAAAAwMD/AAAAAABkAAAAMgAAAAAAAABkAAAAAAAAAH9/fwAKAAAAHwAAAFQAAAAAAAABAAAAAQAAAAAAAAAAAAAAAAAAAAAAAAAAAAAAAAAAAAAAAAAAAAAAAn9/fwAAAAADzMzMAMDA/wB/f38AAAAAAAAAAAAAAAAAAAAAAAAAAAAhAAAAGAAAABQAAABBFwAAxxEAAMgeAABtFgAAAAAAACYAAAAIAAAA//////////8="/>
                </a:ext>
              </a:extLst>
            </p:cNvSpPr>
            <p:nvPr/>
          </p:nvSpPr>
          <p:spPr>
            <a:xfrm>
              <a:off x="3780155" y="2889885"/>
              <a:ext cx="1223645" cy="755650"/>
            </a:xfrm>
            <a:prstGeom prst="rect">
              <a:avLst/>
            </a:prstGeom>
            <a:solidFill>
              <a:schemeClr val="bg1"/>
            </a:solidFill>
            <a:ln>
              <a:noFill/>
            </a:ln>
            <a:effectLst/>
          </p:spPr>
          <p:txBody>
            <a:bodyPr vert="horz" wrap="square" lIns="0" tIns="0" rIns="0" bIns="0" numCol="1" spcCol="215900" anchor="t"/>
            <a:lstStyle/>
            <a:p>
              <a:pPr marL="0" marR="0" indent="0" algn="ctr" defTabSz="914400">
                <a:lnSpc>
                  <a:spcPct val="100000"/>
                </a:lnSpc>
                <a:spcBef>
                  <a:spcPts val="0"/>
                </a:spcBef>
                <a:spcAft>
                  <a:spcPts val="1000"/>
                </a:spcAft>
                <a:buNone/>
                <a:tabLst/>
                <a:defRPr lang="en-us"/>
              </a:pPr>
              <a:r>
                <a:rPr lang="en-us" sz="1200">
                  <a:solidFill>
                    <a:srgbClr val="000000"/>
                  </a:solidFill>
                </a:rPr>
                <a:t>TRANSFER STATION where waste is banked for a more efficient transport</a:t>
              </a:r>
              <a:endParaRPr lang="it-it" sz="1200">
                <a:latin typeface="Arial" pitchFamily="1" charset="0"/>
                <a:ea typeface="Calibri" pitchFamily="2" charset="0"/>
                <a:cs typeface="Arial" pitchFamily="1" charset="0"/>
              </a:endParaRPr>
            </a:p>
          </p:txBody>
        </p:sp>
      </p:grpSp>
      <p:sp>
        <p:nvSpPr>
          <p:cNvPr id="561" name="Rectangle 561"/>
          <p:cNvSpPr>
            <a:extLst>
              <a:ext uri="smNativeData">
                <pr:smNativeData xmlns:pr="smNativeData" xmlns:p14="http://schemas.microsoft.com/office/powerpoint/2010/main" xmlns="" val="SMDATA_13_6L0uXhMAAAAlAAAAZAAAAE0AAAAA0AI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QZ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AAAAAEA4AADQAgAAECAAACYAAAAIAAAA//////////8="/>
              </a:ext>
            </a:extLst>
          </p:cNvSpPr>
          <p:nvPr/>
        </p:nvSpPr>
        <p:spPr>
          <a:xfrm>
            <a:off x="0" y="0"/>
            <a:ext cx="9144000" cy="457200"/>
          </a:xfrm>
          <a:prstGeom prst="rect">
            <a:avLst/>
          </a:prstGeom>
          <a:noFill/>
          <a:ln>
            <a:noFill/>
          </a:ln>
          <a:effectLst/>
        </p:spPr>
        <p:txBody>
          <a:bodyPr vert="horz" wrap="none" lIns="457200" tIns="228600" rIns="91440" bIns="76200" numCol="1" spcCol="215900" anchor="ctr"/>
          <a:lstStyle/>
          <a:p>
            <a:pPr>
              <a:defRPr lang="en-us"/>
            </a:pPr>
            <a:endParaRPr/>
          </a:p>
        </p:txBody>
      </p:sp>
      <p:sp>
        <p:nvSpPr>
          <p:cNvPr id="562" name="Rectangle 563"/>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y+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BQAAigYAADYjAADKDAAAECAAACYAAAAIAAAA//////////8="/>
              </a:ext>
            </a:extLst>
          </p:cNvSpPr>
          <p:nvPr/>
        </p:nvSpPr>
        <p:spPr>
          <a:xfrm>
            <a:off x="827405" y="1062990"/>
            <a:ext cx="4896485" cy="1016000"/>
          </a:xfrm>
          <a:prstGeom prst="rect">
            <a:avLst/>
          </a:prstGeom>
          <a:noFill/>
          <a:ln>
            <a:noFill/>
          </a:ln>
          <a:effectLst/>
        </p:spPr>
        <p:txBody>
          <a:bodyPr vert="horz" wrap="square" lIns="91440" tIns="45720" rIns="91440" bIns="45720" numCol="1" spcCol="215900" anchor="ctr"/>
          <a:lstStyle/>
          <a:p>
            <a:pPr marL="0" marR="0" indent="0" algn="l" defTabSz="914400">
              <a:lnSpc>
                <a:spcPct val="100000"/>
              </a:lnSpc>
              <a:spcBef>
                <a:spcPts val="0"/>
              </a:spcBef>
              <a:spcAft>
                <a:spcPts val="0"/>
              </a:spcAft>
              <a:tabLst/>
              <a:defRPr lang="en-us"/>
            </a:pPr>
            <a:r>
              <a:rPr lang="en-gb" sz="2000" b="1" cap="small">
                <a:solidFill>
                  <a:srgbClr val="0000CC"/>
                </a:solidFill>
                <a:latin typeface="Arial Narrow" pitchFamily="2" charset="0"/>
                <a:ea typeface="Calibri" pitchFamily="2" charset="0"/>
                <a:cs typeface="Times New Roman" pitchFamily="1" charset="0"/>
              </a:rPr>
              <a:t>example: the materials recovery chain </a:t>
            </a:r>
            <a:r>
              <a:rPr lang="en-gb" sz="2000">
                <a:solidFill>
                  <a:srgbClr val="0000CC"/>
                </a:solidFill>
                <a:latin typeface="Arial Narrow" pitchFamily="2" charset="0"/>
                <a:ea typeface="Calibri" pitchFamily="2" charset="0"/>
                <a:cs typeface="Times New Roman" pitchFamily="1" charset="0"/>
              </a:rPr>
              <a:t>(simplified)</a:t>
            </a:r>
            <a:r>
              <a:rPr lang="en-gb" sz="2000" cap="small">
                <a:solidFill>
                  <a:srgbClr val="0000CC"/>
                </a:solidFill>
                <a:latin typeface="Arial Narrow" pitchFamily="2" charset="0"/>
                <a:ea typeface="Calibri" pitchFamily="2" charset="0"/>
                <a:cs typeface="Times New Roman" pitchFamily="1" charset="0"/>
              </a:rPr>
              <a:t> </a:t>
            </a:r>
            <a:endParaRPr lang="it-it" sz="2000" cap="small">
              <a:solidFill>
                <a:srgbClr val="0000CC"/>
              </a:solidFill>
              <a:latin typeface="Arial Narrow" pitchFamily="2" charset="0"/>
              <a:ea typeface="Calibri" pitchFamily="2" charset="0"/>
              <a:cs typeface="Times New Roman" pitchFamily="1" charset="0"/>
            </a:endParaRPr>
          </a:p>
          <a:p>
            <a:pPr marL="0" marR="0" indent="0" algn="l" defTabSz="914400">
              <a:lnSpc>
                <a:spcPct val="100000"/>
              </a:lnSpc>
              <a:spcBef>
                <a:spcPts val="0"/>
              </a:spcBef>
              <a:spcAft>
                <a:spcPts val="0"/>
              </a:spcAft>
              <a:buNone/>
              <a:tabLst/>
              <a:defRPr lang="en-us"/>
            </a:pPr>
            <a:endParaRPr lang="it-it" sz="20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62"/>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Q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AAAAAEA4AADQAgAAECAAACYAAAAIAAAA//////////8="/>
              </a:ext>
            </a:extLst>
          </p:cNvSpPr>
          <p:nvPr/>
        </p:nvSpPr>
        <p:spPr>
          <a:xfrm>
            <a:off x="0" y="0"/>
            <a:ext cx="9144000" cy="457200"/>
          </a:xfrm>
          <a:prstGeom prst="rect">
            <a:avLst/>
          </a:prstGeom>
          <a:noFill/>
          <a:ln>
            <a:noFill/>
          </a:ln>
          <a:effectLst/>
        </p:spPr>
        <p:txBody>
          <a:bodyPr vert="horz" wrap="none" lIns="91440" tIns="45720" rIns="91440" bIns="45720" numCol="1" spcCol="215900" anchor="ctr"/>
          <a:lstStyle/>
          <a:p>
            <a:pPr>
              <a:defRPr lang="en-us"/>
            </a:pPr>
            <a:endParaRPr/>
          </a:p>
        </p:txBody>
      </p:sp>
      <p:sp>
        <p:nvSpPr>
          <p:cNvPr id="3"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KQUAALQ2AAA6KQAAECAAACYAAAAIAAAA//////////8="/>
              </a:ext>
            </a:extLst>
          </p:cNvSpPr>
          <p:nvPr/>
        </p:nvSpPr>
        <p:spPr>
          <a:xfrm>
            <a:off x="539750" y="838835"/>
            <a:ext cx="8352790" cy="5862955"/>
          </a:xfrm>
          <a:prstGeom prst="rect">
            <a:avLst/>
          </a:prstGeom>
          <a:noFill/>
          <a:ln>
            <a:noFill/>
          </a:ln>
          <a:effectLst/>
        </p:spPr>
        <p:txBody>
          <a:bodyPr vert="horz" wrap="square" lIns="91440" tIns="45720" rIns="91440" bIns="45720" numCol="1" spcCol="215900" anchor="ctr"/>
          <a:lstStyle/>
          <a:p>
            <a:pPr marL="342900" marR="0" indent="-342900" algn="l" defTabSz="914400">
              <a:lnSpc>
                <a:spcPts val="2200"/>
              </a:lnSpc>
              <a:spcBef>
                <a:spcPts val="400"/>
              </a:spcBef>
              <a:spcAft>
                <a:spcPts val="0"/>
              </a:spcAft>
              <a:buClrTx/>
              <a:buSzTx/>
              <a:buFont typeface="Calibri Light" charset="0"/>
              <a:buAutoNum type="arabicPeriod"/>
              <a:tabLst/>
              <a:defRPr lang="en-us"/>
            </a:pPr>
            <a:r>
              <a:rPr lang="en-gb" sz="1600">
                <a:solidFill>
                  <a:srgbClr val="000000"/>
                </a:solidFill>
                <a:latin typeface="Arial" pitchFamily="1" charset="0"/>
                <a:ea typeface="SimSun" charset="0"/>
                <a:cs typeface="F" charset="0"/>
              </a:rPr>
              <a:t>the materials recovery chain begins with the </a:t>
            </a:r>
            <a:r>
              <a:rPr lang="en-gb" sz="1600" b="1">
                <a:latin typeface="Arial" pitchFamily="1" charset="0"/>
                <a:ea typeface="SimSun" charset="0"/>
                <a:cs typeface="F" charset="0"/>
              </a:rPr>
              <a:t>s</a:t>
            </a:r>
            <a:r>
              <a:rPr lang="en-gb" sz="1600" b="1">
                <a:solidFill>
                  <a:srgbClr val="0000CC"/>
                </a:solidFill>
                <a:latin typeface="Arial" pitchFamily="1" charset="0"/>
                <a:ea typeface="SimSun" charset="0"/>
                <a:cs typeface="F" charset="0"/>
              </a:rPr>
              <a:t>egregated </a:t>
            </a:r>
            <a:r>
              <a:rPr lang="en-gb" sz="1600" b="1">
                <a:solidFill>
                  <a:srgbClr val="000000"/>
                </a:solidFill>
                <a:latin typeface="Arial" pitchFamily="1" charset="0"/>
                <a:ea typeface="SimSun" charset="0"/>
                <a:cs typeface="F" charset="0"/>
              </a:rPr>
              <a:t>collection</a:t>
            </a:r>
            <a:r>
              <a:rPr lang="en-gb" sz="1600">
                <a:solidFill>
                  <a:srgbClr val="000000"/>
                </a:solidFill>
                <a:latin typeface="Arial" pitchFamily="1" charset="0"/>
                <a:ea typeface="SimSun" charset="0"/>
                <a:cs typeface="F" charset="0"/>
              </a:rPr>
              <a:t>, e.g:</a:t>
            </a:r>
            <a:endParaRPr lang="it-it" sz="1600">
              <a:solidFill>
                <a:srgbClr val="000000"/>
              </a:solidFill>
              <a:latin typeface="Arial" pitchFamily="1" charset="0"/>
              <a:ea typeface="Calibri" pitchFamily="2" charset="0"/>
              <a:cs typeface="Arial" pitchFamily="1" charset="0"/>
            </a:endParaRPr>
          </a:p>
          <a:p>
            <a:pPr marL="800100" lvl="1" indent="-342900">
              <a:lnSpc>
                <a:spcPts val="2200"/>
              </a:lnSpc>
              <a:spcBef>
                <a:spcPts val="400"/>
              </a:spcBef>
              <a:spcAft>
                <a:spcPts val="0"/>
              </a:spcAft>
              <a:buFont typeface="Wingdings" charset="2"/>
              <a:buChar char="§"/>
              <a:defRPr lang="en-us"/>
            </a:pPr>
            <a:r>
              <a:rPr lang="en-gb" sz="1600">
                <a:solidFill>
                  <a:srgbClr val="000000"/>
                </a:solidFill>
                <a:latin typeface="Arial" pitchFamily="1" charset="0"/>
                <a:ea typeface="SimSun" charset="0"/>
                <a:cs typeface="F" charset="0"/>
              </a:rPr>
              <a:t>‘door to door’/ kerbside collection with plastic bags or small bins</a:t>
            </a:r>
            <a:endParaRPr lang="it-it" sz="1600">
              <a:solidFill>
                <a:srgbClr val="000000"/>
              </a:solidFill>
              <a:latin typeface="Arial" pitchFamily="1" charset="0"/>
              <a:ea typeface="Calibri" pitchFamily="2" charset="0"/>
              <a:cs typeface="Arial" pitchFamily="1" charset="0"/>
            </a:endParaRPr>
          </a:p>
          <a:p>
            <a:pPr marL="800100" lvl="1" indent="-342900">
              <a:lnSpc>
                <a:spcPts val="2200"/>
              </a:lnSpc>
              <a:spcBef>
                <a:spcPts val="400"/>
              </a:spcBef>
              <a:spcAft>
                <a:spcPts val="0"/>
              </a:spcAft>
              <a:buFont typeface="Wingdings" charset="2"/>
              <a:buChar char="§"/>
              <a:defRPr lang="en-us"/>
            </a:pPr>
            <a:r>
              <a:rPr lang="en-gb" sz="1600">
                <a:solidFill>
                  <a:srgbClr val="000000"/>
                </a:solidFill>
                <a:latin typeface="Arial" pitchFamily="1" charset="0"/>
                <a:ea typeface="SimSun" charset="0"/>
                <a:cs typeface="F" charset="0"/>
              </a:rPr>
              <a:t>‘proximity’ collection with large street containers.</a:t>
            </a:r>
            <a:endParaRPr lang="it-it" sz="1600">
              <a:solidFill>
                <a:srgbClr val="000000"/>
              </a:solidFill>
              <a:latin typeface="Arial" pitchFamily="1" charset="0"/>
              <a:ea typeface="Calibri" pitchFamily="2" charset="0"/>
              <a:cs typeface="Arial" pitchFamily="1" charset="0"/>
            </a:endParaRPr>
          </a:p>
          <a:p>
            <a:pPr marL="342900" marR="0" indent="-342900" algn="l" defTabSz="914400">
              <a:lnSpc>
                <a:spcPts val="2200"/>
              </a:lnSpc>
              <a:spcBef>
                <a:spcPts val="400"/>
              </a:spcBef>
              <a:spcAft>
                <a:spcPts val="0"/>
              </a:spcAft>
              <a:buClrTx/>
              <a:buSzTx/>
              <a:buFont typeface="Calibri Light" charset="0"/>
              <a:buAutoNum type="arabicPeriod"/>
              <a:tabLst/>
              <a:defRPr lang="en-us"/>
            </a:pPr>
            <a:r>
              <a:rPr lang="en-gb" sz="1600" b="1">
                <a:solidFill>
                  <a:srgbClr val="0000CC"/>
                </a:solidFill>
                <a:latin typeface="Arial" pitchFamily="1" charset="0"/>
                <a:ea typeface="SimSun" charset="0"/>
                <a:cs typeface="F" charset="0"/>
              </a:rPr>
              <a:t>Collection Centres</a:t>
            </a:r>
            <a:r>
              <a:rPr lang="en-gb" sz="1400">
                <a:solidFill>
                  <a:srgbClr val="000000"/>
                </a:solidFill>
                <a:latin typeface="Arial" pitchFamily="1" charset="0"/>
                <a:ea typeface="SimSun" charset="0"/>
                <a:cs typeface="F" charset="0"/>
              </a:rPr>
              <a:t>: citizens or small enterprises  bring bulky waste, electronic and electrical waste, construction and demolition waste, iron scraps.</a:t>
            </a:r>
            <a:endParaRPr lang="it-it" sz="1400">
              <a:solidFill>
                <a:srgbClr val="000000"/>
              </a:solidFill>
              <a:latin typeface="Arial" pitchFamily="1" charset="0"/>
              <a:ea typeface="Calibri" pitchFamily="2" charset="0"/>
              <a:cs typeface="Arial" pitchFamily="1" charset="0"/>
            </a:endParaRPr>
          </a:p>
          <a:p>
            <a:pPr marL="342900" marR="0" indent="-342900" algn="l" defTabSz="914400">
              <a:lnSpc>
                <a:spcPts val="2200"/>
              </a:lnSpc>
              <a:spcBef>
                <a:spcPts val="400"/>
              </a:spcBef>
              <a:spcAft>
                <a:spcPts val="0"/>
              </a:spcAft>
              <a:buClrTx/>
              <a:buSzTx/>
              <a:buFont typeface="Calibri Light" charset="0"/>
              <a:buAutoNum type="arabicPeriod"/>
              <a:tabLst/>
              <a:defRPr lang="en-us"/>
            </a:pPr>
            <a:r>
              <a:rPr lang="en-gb" sz="1600">
                <a:solidFill>
                  <a:srgbClr val="000000"/>
                </a:solidFill>
                <a:latin typeface="Arial" pitchFamily="1" charset="0"/>
                <a:ea typeface="SimSun" charset="0"/>
                <a:cs typeface="F" charset="0"/>
              </a:rPr>
              <a:t>Segregated waste might be transported to </a:t>
            </a:r>
            <a:r>
              <a:rPr lang="en-gb" sz="1600" b="1">
                <a:solidFill>
                  <a:srgbClr val="0000CC"/>
                </a:solidFill>
                <a:latin typeface="Arial" pitchFamily="1" charset="0"/>
                <a:ea typeface="SimSun" charset="0"/>
                <a:cs typeface="F" charset="0"/>
              </a:rPr>
              <a:t>transfer stations</a:t>
            </a:r>
            <a:r>
              <a:rPr lang="en-gb" sz="1600">
                <a:solidFill>
                  <a:srgbClr val="0000CC"/>
                </a:solidFill>
                <a:latin typeface="Arial" pitchFamily="1" charset="0"/>
                <a:ea typeface="SimSun" charset="0"/>
                <a:cs typeface="F" charset="0"/>
              </a:rPr>
              <a:t> </a:t>
            </a:r>
            <a:r>
              <a:rPr lang="en-gb" sz="1600">
                <a:solidFill>
                  <a:srgbClr val="000000"/>
                </a:solidFill>
                <a:latin typeface="Arial" pitchFamily="1" charset="0"/>
                <a:ea typeface="SimSun" charset="0"/>
                <a:cs typeface="F" charset="0"/>
              </a:rPr>
              <a:t>to be transported by bigger vehicles to sorting plants.</a:t>
            </a:r>
            <a:endParaRPr lang="it-it" sz="1600">
              <a:solidFill>
                <a:srgbClr val="000000"/>
              </a:solidFill>
              <a:latin typeface="Arial" pitchFamily="1" charset="0"/>
              <a:ea typeface="Calibri" pitchFamily="2" charset="0"/>
              <a:cs typeface="Arial" pitchFamily="1" charset="0"/>
            </a:endParaRPr>
          </a:p>
          <a:p>
            <a:pPr marL="342900" marR="0" indent="-342900" algn="l" defTabSz="914400">
              <a:lnSpc>
                <a:spcPts val="2200"/>
              </a:lnSpc>
              <a:spcBef>
                <a:spcPts val="400"/>
              </a:spcBef>
              <a:spcAft>
                <a:spcPts val="0"/>
              </a:spcAft>
              <a:buClrTx/>
              <a:buSzTx/>
              <a:buFont typeface="Calibri Light" charset="0"/>
              <a:buAutoNum type="arabicPeriod"/>
              <a:tabLst/>
              <a:defRPr lang="en-us"/>
            </a:pPr>
            <a:r>
              <a:rPr lang="en-gb" sz="1600">
                <a:solidFill>
                  <a:srgbClr val="000000"/>
                </a:solidFill>
                <a:latin typeface="Arial" pitchFamily="1" charset="0"/>
                <a:ea typeface="SimSun" charset="0"/>
                <a:cs typeface="F" charset="0"/>
              </a:rPr>
              <a:t>Dry waste fractions are cleaned and </a:t>
            </a:r>
            <a:r>
              <a:rPr lang="en-gb" sz="1600" b="1">
                <a:solidFill>
                  <a:srgbClr val="0000CC"/>
                </a:solidFill>
                <a:latin typeface="Arial" pitchFamily="1" charset="0"/>
                <a:ea typeface="SimSun" charset="0"/>
                <a:cs typeface="F" charset="0"/>
              </a:rPr>
              <a:t>sorted in semi-automated </a:t>
            </a:r>
            <a:r>
              <a:rPr lang="en-gb" sz="1600" b="1">
                <a:solidFill>
                  <a:srgbClr val="000000"/>
                </a:solidFill>
                <a:latin typeface="Arial" pitchFamily="1" charset="0"/>
                <a:ea typeface="SimSun" charset="0"/>
                <a:cs typeface="F" charset="0"/>
              </a:rPr>
              <a:t>plants </a:t>
            </a:r>
            <a:r>
              <a:rPr lang="en-gb" sz="1600">
                <a:solidFill>
                  <a:srgbClr val="000000"/>
                </a:solidFill>
                <a:latin typeface="Arial" pitchFamily="1" charset="0"/>
                <a:ea typeface="SimSun" charset="0"/>
                <a:cs typeface="F" charset="0"/>
              </a:rPr>
              <a:t>(also called Material Recovery Facilities), where each single fraction (paper, plastics, cans) is pressed and prepared for transport to the reprocessing plants. </a:t>
            </a:r>
            <a:endParaRPr lang="it-it" sz="1600">
              <a:solidFill>
                <a:srgbClr val="000000"/>
              </a:solidFill>
              <a:latin typeface="Arial" pitchFamily="1" charset="0"/>
              <a:ea typeface="Calibri" pitchFamily="2" charset="0"/>
              <a:cs typeface="Arial" pitchFamily="1" charset="0"/>
            </a:endParaRPr>
          </a:p>
          <a:p>
            <a:pPr marL="342900" marR="0" indent="-342900" algn="l" defTabSz="914400">
              <a:lnSpc>
                <a:spcPts val="2200"/>
              </a:lnSpc>
              <a:spcBef>
                <a:spcPts val="400"/>
              </a:spcBef>
              <a:spcAft>
                <a:spcPts val="0"/>
              </a:spcAft>
              <a:buClrTx/>
              <a:buSzTx/>
              <a:buFont typeface="Calibri Light" charset="0"/>
              <a:buAutoNum type="arabicPeriod"/>
              <a:tabLst/>
              <a:defRPr lang="en-us"/>
            </a:pPr>
            <a:r>
              <a:rPr lang="en-gb" sz="1600">
                <a:solidFill>
                  <a:srgbClr val="000000"/>
                </a:solidFill>
                <a:latin typeface="Arial" pitchFamily="1" charset="0"/>
                <a:ea typeface="SimSun" charset="0"/>
                <a:cs typeface="F" charset="0"/>
              </a:rPr>
              <a:t>Plastics are sent to a </a:t>
            </a:r>
            <a:r>
              <a:rPr lang="en-gb" sz="1600">
                <a:solidFill>
                  <a:srgbClr val="0000CC"/>
                </a:solidFill>
                <a:latin typeface="Arial" pitchFamily="1" charset="0"/>
                <a:ea typeface="SimSun" charset="0"/>
                <a:cs typeface="F" charset="0"/>
              </a:rPr>
              <a:t>second step of sorting</a:t>
            </a:r>
            <a:r>
              <a:rPr lang="en-gb" sz="1600">
                <a:solidFill>
                  <a:srgbClr val="000000"/>
                </a:solidFill>
                <a:latin typeface="Arial" pitchFamily="1" charset="0"/>
                <a:ea typeface="SimSun" charset="0"/>
                <a:cs typeface="F" charset="0"/>
              </a:rPr>
              <a:t> to differentiate by type (HDPE, PET, PP) and colour.</a:t>
            </a:r>
            <a:endParaRPr lang="it-it" sz="1600">
              <a:solidFill>
                <a:srgbClr val="000000"/>
              </a:solidFill>
              <a:latin typeface="Arial" pitchFamily="1" charset="0"/>
              <a:ea typeface="Calibri" pitchFamily="2" charset="0"/>
              <a:cs typeface="Arial" pitchFamily="1" charset="0"/>
            </a:endParaRPr>
          </a:p>
          <a:p>
            <a:pPr marL="342900" marR="0" indent="-342900" algn="l" defTabSz="914400">
              <a:lnSpc>
                <a:spcPts val="2200"/>
              </a:lnSpc>
              <a:spcBef>
                <a:spcPts val="400"/>
              </a:spcBef>
              <a:spcAft>
                <a:spcPts val="0"/>
              </a:spcAft>
              <a:buClrTx/>
              <a:buSzTx/>
              <a:buFont typeface="Calibri Light" charset="0"/>
              <a:buAutoNum type="arabicPeriod"/>
              <a:tabLst/>
              <a:defRPr lang="en-us"/>
            </a:pPr>
            <a:r>
              <a:rPr lang="en-gb" sz="1600">
                <a:solidFill>
                  <a:srgbClr val="000000"/>
                </a:solidFill>
                <a:latin typeface="Arial" pitchFamily="1" charset="0"/>
                <a:ea typeface="SimSun" charset="0"/>
                <a:cs typeface="F" charset="0"/>
              </a:rPr>
              <a:t>Relevant to the cost-effectiveness of recovery is the amount of </a:t>
            </a:r>
            <a:r>
              <a:rPr lang="en-gb" sz="1600">
                <a:solidFill>
                  <a:srgbClr val="0000CC"/>
                </a:solidFill>
                <a:latin typeface="Arial" pitchFamily="1" charset="0"/>
                <a:ea typeface="SimSun" charset="0"/>
                <a:cs typeface="F" charset="0"/>
              </a:rPr>
              <a:t>rejects</a:t>
            </a:r>
            <a:r>
              <a:rPr lang="en-gb" sz="1600">
                <a:solidFill>
                  <a:srgbClr val="000000"/>
                </a:solidFill>
                <a:latin typeface="Arial" pitchFamily="1" charset="0"/>
                <a:ea typeface="SimSun" charset="0"/>
                <a:cs typeface="F" charset="0"/>
              </a:rPr>
              <a:t> generated at sorting plants not sent to recycling: with co-mingled collection producing a higher % of rejects. Rejects can be sent to landfills or plastics, wood and paper rejects can be sent to thermal treatment for energy recovery. </a:t>
            </a:r>
            <a:endParaRPr lang="it-it" sz="1600">
              <a:solidFill>
                <a:srgbClr val="000000"/>
              </a:solidFill>
              <a:latin typeface="Arial" pitchFamily="1" charset="0"/>
              <a:ea typeface="Calibri" pitchFamily="2" charset="0"/>
              <a:cs typeface="Arial" pitchFamily="1" charset="0"/>
            </a:endParaRPr>
          </a:p>
          <a:p>
            <a:pPr marL="342900" marR="0" indent="-342900" algn="l" defTabSz="914400">
              <a:lnSpc>
                <a:spcPts val="2200"/>
              </a:lnSpc>
              <a:spcBef>
                <a:spcPts val="400"/>
              </a:spcBef>
              <a:spcAft>
                <a:spcPts val="0"/>
              </a:spcAft>
              <a:buClrTx/>
              <a:buSzTx/>
              <a:buFont typeface="Calibri Light" charset="0"/>
              <a:buAutoNum type="arabicPeriod"/>
              <a:tabLst/>
              <a:defRPr lang="en-us"/>
            </a:pPr>
            <a:r>
              <a:rPr lang="en-gb" sz="1600">
                <a:latin typeface="Arial" pitchFamily="1" charset="0"/>
                <a:ea typeface="SimSun" charset="0"/>
                <a:cs typeface="F" charset="0"/>
              </a:rPr>
              <a:t>In</a:t>
            </a:r>
            <a:r>
              <a:rPr lang="en-gb" sz="1600" b="1">
                <a:latin typeface="Arial" pitchFamily="1" charset="0"/>
                <a:ea typeface="SimSun" charset="0"/>
                <a:cs typeface="F" charset="0"/>
              </a:rPr>
              <a:t> </a:t>
            </a:r>
            <a:r>
              <a:rPr lang="en-gb" sz="1600" b="1">
                <a:solidFill>
                  <a:srgbClr val="0000CC"/>
                </a:solidFill>
                <a:latin typeface="Arial" pitchFamily="1" charset="0"/>
                <a:ea typeface="SimSun" charset="0"/>
                <a:cs typeface="F" charset="0"/>
              </a:rPr>
              <a:t>reprocessing</a:t>
            </a:r>
            <a:r>
              <a:rPr lang="en-gb" sz="1600">
                <a:latin typeface="Arial" pitchFamily="1" charset="0"/>
                <a:ea typeface="SimSun" charset="0"/>
                <a:cs typeface="F" charset="0"/>
              </a:rPr>
              <a:t> </a:t>
            </a:r>
            <a:r>
              <a:rPr lang="en-gb" sz="1600">
                <a:solidFill>
                  <a:srgbClr val="000000"/>
                </a:solidFill>
                <a:latin typeface="Arial" pitchFamily="1" charset="0"/>
                <a:ea typeface="SimSun" charset="0"/>
                <a:cs typeface="F" charset="0"/>
              </a:rPr>
              <a:t>plants waste undergo mechanical, physical and chemical processes that transform them into secondary materials which are used in production processes to substitute raw materials.</a:t>
            </a:r>
            <a:endParaRPr lang="en-gb" sz="1600">
              <a:solidFill>
                <a:srgbClr val="000000"/>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62"/>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YAR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AAAAAEA4AADQAgAAECAAACYAAAAIAAAA//////////8="/>
              </a:ext>
            </a:extLst>
          </p:cNvSpPr>
          <p:nvPr/>
        </p:nvSpPr>
        <p:spPr>
          <a:xfrm>
            <a:off x="0" y="0"/>
            <a:ext cx="9144000" cy="457200"/>
          </a:xfrm>
          <a:prstGeom prst="rect">
            <a:avLst/>
          </a:prstGeom>
          <a:noFill/>
          <a:ln>
            <a:noFill/>
          </a:ln>
          <a:effectLst/>
        </p:spPr>
        <p:txBody>
          <a:bodyPr vert="horz" wrap="none" lIns="91440" tIns="45720" rIns="91440" bIns="45720" numCol="1" spcCol="215900" anchor="ctr"/>
          <a:lstStyle/>
          <a:p>
            <a:pPr>
              <a:defRPr lang="en-us"/>
            </a:pPr>
            <a:endParaRPr/>
          </a:p>
        </p:txBody>
      </p:sp>
      <p:pic>
        <p:nvPicPr>
          <p:cNvPr id="3" name="Immagine 7"/>
          <p:cNvPicPr>
            <a:extLst>
              <a:ext uri="smNativeData">
                <pr:smNativeData xmlns:pr="smNativeData" xmlns:p14="http://schemas.microsoft.com/office/powerpoint/2010/main" xmlns="" val="SMDATA_15_6L0uXhMAAAAlAAAAEQ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NMAAAAAAAAA6gE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AAEAAAAAAAAAAAAAAAAAAAAAAAAAAAAAAAAAAAAAAAAAAAAAAAJ/f38AAAAAA8zMzADAwP8Af39/AAAAAAAAAAAAAAAAAP///wAAAAAAIQAAABgAAAAUAAAAnAAAADICAAC6HwAAUCkAABAAAAAmAAAACAAAAP//////////"/>
              </a:ext>
            </a:extLst>
          </p:cNvPicPr>
          <p:nvPr/>
        </p:nvPicPr>
        <p:blipFill>
          <a:blip r:embed="rId2"/>
          <a:srcRect t="2110" b="4900"/>
          <a:stretch>
            <a:fillRect/>
          </a:stretch>
        </p:blipFill>
        <p:spPr>
          <a:xfrm>
            <a:off x="99060" y="356870"/>
            <a:ext cx="5058410" cy="6358890"/>
          </a:xfrm>
          <a:prstGeom prst="rect">
            <a:avLst/>
          </a:prstGeom>
          <a:solidFill>
            <a:srgbClr val="FFFFFF"/>
          </a:solidFill>
          <a:ln>
            <a:noFill/>
          </a:ln>
          <a:effectLst/>
        </p:spPr>
      </p:pic>
      <p:grpSp>
        <p:nvGrpSpPr>
          <p:cNvPr id="4" name="Group 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4HAABYAwAABhkAACgkAAAQAAAAJgAAAAgAAAD/////AAAAAA=="/>
              </a:ext>
            </a:extLst>
          </p:cNvGrpSpPr>
          <p:nvPr/>
        </p:nvGrpSpPr>
        <p:grpSpPr>
          <a:xfrm>
            <a:off x="1187450" y="543560"/>
            <a:ext cx="2880360" cy="5334000"/>
            <a:chOff x="1187450" y="543560"/>
            <a:chExt cx="2880360" cy="5334000"/>
          </a:xfrm>
        </p:grpSpPr>
        <p:sp>
          <p:nvSpPr>
            <p:cNvPr id="13" name="Text Box 1093"/>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OBwAAEg0AAMEIAACPDgAAAAAAACYAAAAIAAAA//////////8="/>
                </a:ext>
              </a:extLst>
            </p:cNvSpPr>
            <p:nvPr/>
          </p:nvSpPr>
          <p:spPr>
            <a:xfrm>
              <a:off x="1187450" y="2124710"/>
              <a:ext cx="235585" cy="24193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1</a:t>
              </a:r>
              <a:endParaRPr lang="it-it">
                <a:latin typeface="Arial" pitchFamily="1" charset="0"/>
                <a:ea typeface="Calibri" pitchFamily="2" charset="0"/>
                <a:cs typeface="Arial" pitchFamily="1" charset="0"/>
              </a:endParaRPr>
            </a:p>
          </p:txBody>
        </p:sp>
        <p:sp>
          <p:nvSpPr>
            <p:cNvPr id="12" name="Text Box 1094"/>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FwAAsA0AAAYZAAAsDwAAAAAAACYAAAAIAAAA//////////8="/>
                </a:ext>
              </a:extLst>
            </p:cNvSpPr>
            <p:nvPr/>
          </p:nvSpPr>
          <p:spPr>
            <a:xfrm>
              <a:off x="3832225" y="2225040"/>
              <a:ext cx="235585" cy="24130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1</a:t>
              </a:r>
              <a:endParaRPr lang="it-it">
                <a:latin typeface="Arial" pitchFamily="1" charset="0"/>
                <a:ea typeface="Calibri" pitchFamily="2" charset="0"/>
                <a:cs typeface="Arial" pitchFamily="1" charset="0"/>
              </a:endParaRPr>
            </a:p>
          </p:txBody>
        </p:sp>
        <p:sp>
          <p:nvSpPr>
            <p:cNvPr id="11" name="Text Box 1095"/>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4PB0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wFAAAxwUAAOIVAABEBwAAAAAAACYAAAAIAAAA//////////8="/>
                </a:ext>
              </a:extLst>
            </p:cNvSpPr>
            <p:nvPr/>
          </p:nvSpPr>
          <p:spPr>
            <a:xfrm>
              <a:off x="3322320" y="939165"/>
              <a:ext cx="234950" cy="24193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2</a:t>
              </a:r>
              <a:endParaRPr lang="it-it">
                <a:latin typeface="Arial" pitchFamily="1" charset="0"/>
                <a:ea typeface="Calibri" pitchFamily="2" charset="0"/>
                <a:cs typeface="Arial" pitchFamily="1" charset="0"/>
              </a:endParaRPr>
            </a:p>
          </p:txBody>
        </p:sp>
        <p:sp>
          <p:nvSpPr>
            <p:cNvPr id="10" name="Text Box 1097"/>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AALA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DgAAlQkAAF0QAAASCwAAAAAAACYAAAAIAAAA//////////8="/>
                </a:ext>
              </a:extLst>
            </p:cNvSpPr>
            <p:nvPr/>
          </p:nvSpPr>
          <p:spPr>
            <a:xfrm>
              <a:off x="2424430" y="1557655"/>
              <a:ext cx="235585" cy="24193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4</a:t>
              </a:r>
              <a:endParaRPr lang="it-it">
                <a:latin typeface="Arial" pitchFamily="1" charset="0"/>
                <a:ea typeface="Calibri" pitchFamily="2" charset="0"/>
                <a:cs typeface="Arial" pitchFamily="1" charset="0"/>
              </a:endParaRPr>
            </a:p>
          </p:txBody>
        </p:sp>
        <p:sp>
          <p:nvSpPr>
            <p:cNvPr id="9" name="Text Box 1098"/>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D9EA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DCgAAMBMAAPYLAACsFAAAAAAAACYAAAAIAAAA//////////8="/>
                </a:ext>
              </a:extLst>
            </p:cNvSpPr>
            <p:nvPr/>
          </p:nvSpPr>
          <p:spPr>
            <a:xfrm>
              <a:off x="1708785" y="3119120"/>
              <a:ext cx="235585" cy="24130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5</a:t>
              </a:r>
              <a:endParaRPr lang="it-it">
                <a:latin typeface="Arial" pitchFamily="1" charset="0"/>
                <a:ea typeface="Calibri" pitchFamily="2" charset="0"/>
                <a:cs typeface="Arial" pitchFamily="1" charset="0"/>
              </a:endParaRPr>
            </a:p>
          </p:txBody>
        </p:sp>
        <p:sp>
          <p:nvSpPr>
            <p:cNvPr id="8" name="Text Box 1101"/>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2DAAAGx4AACkOAACYHwAAAAAAACYAAAAIAAAA//////////8="/>
                </a:ext>
              </a:extLst>
            </p:cNvSpPr>
            <p:nvPr/>
          </p:nvSpPr>
          <p:spPr>
            <a:xfrm>
              <a:off x="2066290" y="4893945"/>
              <a:ext cx="235585" cy="24193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3</a:t>
              </a:r>
              <a:endParaRPr lang="it-it">
                <a:latin typeface="Arial" pitchFamily="1" charset="0"/>
                <a:ea typeface="Calibri" pitchFamily="2" charset="0"/>
                <a:cs typeface="Arial" pitchFamily="1" charset="0"/>
              </a:endParaRPr>
            </a:p>
          </p:txBody>
        </p:sp>
        <p:sp>
          <p:nvSpPr>
            <p:cNvPr id="7" name="Text Box 9"/>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DCwAAmBkAALYMAAAVGwAAAAAAACYAAAAIAAAA//////////8="/>
                </a:ext>
              </a:extLst>
            </p:cNvSpPr>
            <p:nvPr/>
          </p:nvSpPr>
          <p:spPr>
            <a:xfrm>
              <a:off x="1830705" y="4160520"/>
              <a:ext cx="235585" cy="24193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5</a:t>
              </a:r>
              <a:endParaRPr lang="it-it">
                <a:latin typeface="Arial" pitchFamily="1" charset="0"/>
                <a:ea typeface="Calibri" pitchFamily="2" charset="0"/>
                <a:cs typeface="Arial" pitchFamily="1" charset="0"/>
              </a:endParaRPr>
            </a:p>
          </p:txBody>
        </p:sp>
        <p:sp>
          <p:nvSpPr>
            <p:cNvPr id="6" name="Text Box 10"/>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uAJc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JCAAAWAMAALsJAADVBAAAAAAAACYAAAAIAAAA//////////8="/>
                </a:ext>
              </a:extLst>
            </p:cNvSpPr>
            <p:nvPr/>
          </p:nvSpPr>
          <p:spPr>
            <a:xfrm>
              <a:off x="1346835" y="543560"/>
              <a:ext cx="234950" cy="24193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3</a:t>
              </a:r>
              <a:endParaRPr lang="it-it">
                <a:latin typeface="Arial" pitchFamily="1" charset="0"/>
                <a:ea typeface="Calibri" pitchFamily="2" charset="0"/>
                <a:cs typeface="Arial" pitchFamily="1" charset="0"/>
              </a:endParaRPr>
            </a:p>
          </p:txBody>
        </p:sp>
        <p:sp>
          <p:nvSpPr>
            <p:cNvPr id="5" name="Text Box 11"/>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pDgAAqyIAAJwPAAAoJAAAAAAAACYAAAAIAAAA//////////8="/>
                </a:ext>
              </a:extLst>
            </p:cNvSpPr>
            <p:nvPr/>
          </p:nvSpPr>
          <p:spPr>
            <a:xfrm>
              <a:off x="2301875" y="5635625"/>
              <a:ext cx="235585" cy="24193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spcAft>
                  <a:spcPts val="1000"/>
                </a:spcAft>
                <a:buNone/>
                <a:tabLst/>
                <a:defRPr lang="en-us"/>
              </a:pPr>
              <a:r>
                <a:rPr lang="it-it" sz="1200"/>
                <a:t>3</a:t>
              </a:r>
              <a:endParaRPr lang="it-it">
                <a:latin typeface="Arial" pitchFamily="1" charset="0"/>
                <a:ea typeface="Calibri" pitchFamily="2" charset="0"/>
                <a:cs typeface="Arial" pitchFamily="1" charset="0"/>
              </a:endParaRPr>
            </a:p>
          </p:txBody>
        </p:sp>
      </p:grpSp>
      <p:sp>
        <p:nvSpPr>
          <p:cNvPr id="14" name="Rectangle 12"/>
          <p:cNvSpPr>
            <a:extLst>
              <a:ext uri="smNativeData">
                <pr:smNativeData xmlns:pr="smNativeData" xmlns:p14="http://schemas.microsoft.com/office/powerpoint/2010/main" xmlns="" val="SMDATA_13_6L0uXhMAAAAlAAAAZAAAAE0AAAAA0AI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GQAAAAAAADswAABwBgAAECAAACYAAAAIAAAA//////////8="/>
              </a:ext>
            </a:extLst>
          </p:cNvSpPr>
          <p:nvPr/>
        </p:nvSpPr>
        <p:spPr>
          <a:xfrm>
            <a:off x="4168140" y="0"/>
            <a:ext cx="3672205" cy="1046480"/>
          </a:xfrm>
          <a:prstGeom prst="rect">
            <a:avLst/>
          </a:prstGeom>
          <a:noFill/>
          <a:ln>
            <a:noFill/>
          </a:ln>
          <a:effectLst/>
        </p:spPr>
        <p:txBody>
          <a:bodyPr vert="horz" wrap="square" lIns="457200" tIns="228600" rIns="91440" bIns="76200" numCol="1" spcCol="215900" anchor="ctr"/>
          <a:lstStyle/>
          <a:p>
            <a:pPr marR="0" indent="0" algn="ctr" defTabSz="914400">
              <a:lnSpc>
                <a:spcPct val="100000"/>
              </a:lnSpc>
              <a:spcBef>
                <a:spcPts val="0"/>
              </a:spcBef>
              <a:spcAft>
                <a:spcPts val="1000"/>
              </a:spcAft>
              <a:tabLst/>
              <a:defRPr lang="en-us"/>
            </a:pPr>
            <a:r>
              <a:rPr lang="en-gb" sz="2400" b="1" cap="small">
                <a:solidFill>
                  <a:srgbClr val="0000CC"/>
                </a:solidFill>
                <a:latin typeface="Arial Narrow" pitchFamily="2" charset="0"/>
                <a:ea typeface="Calibri" pitchFamily="2" charset="0"/>
                <a:cs typeface="Times New Roman" pitchFamily="1" charset="0"/>
              </a:rPr>
              <a:t>Mauritius: the role of recyclers</a:t>
            </a:r>
            <a:endParaRPr lang="it-it" sz="2400" b="1" cap="small">
              <a:solidFill>
                <a:srgbClr val="0000CC"/>
              </a:solidFill>
              <a:latin typeface="Arial Narrow" pitchFamily="2" charset="0"/>
              <a:ea typeface="Calibri" pitchFamily="2" charset="0"/>
              <a:cs typeface="Times New Roman" pitchFamily="1" charset="0"/>
            </a:endParaRPr>
          </a:p>
        </p:txBody>
      </p:sp>
      <p:sp>
        <p:nvSpPr>
          <p:cNvPr id="15" name="Rectangle 13"/>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gK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GgAAeAgAAOs4AADXJgAAECAAACYAAAAIAAAA//////////8="/>
              </a:ext>
            </a:extLst>
          </p:cNvSpPr>
          <p:nvPr/>
        </p:nvSpPr>
        <p:spPr>
          <a:xfrm>
            <a:off x="4286250" y="1376680"/>
            <a:ext cx="4966335" cy="4937125"/>
          </a:xfrm>
          <a:prstGeom prst="rect">
            <a:avLst/>
          </a:prstGeom>
          <a:noFill/>
          <a:ln>
            <a:noFill/>
          </a:ln>
          <a:effectLst/>
        </p:spPr>
        <p:txBody>
          <a:bodyPr vert="horz" wrap="square" lIns="91440" tIns="45720" rIns="91440" bIns="45720" numCol="1" spcCol="215900" anchor="ctr"/>
          <a:lstStyle/>
          <a:p>
            <a:pPr marL="342900" marR="0" lvl="2" indent="-342900" algn="l" defTabSz="914400">
              <a:lnSpc>
                <a:spcPct val="100000"/>
              </a:lnSpc>
              <a:spcBef>
                <a:spcPts val="600"/>
              </a:spcBef>
              <a:spcAft>
                <a:spcPts val="0"/>
              </a:spcAft>
              <a:buClrTx/>
              <a:buSzTx/>
              <a:buAutoNum type="arabicPeriod"/>
              <a:tabLst/>
              <a:defRPr lang="en-us"/>
            </a:pPr>
            <a:r>
              <a:rPr lang="en-gb" sz="1600">
                <a:latin typeface="Arial" pitchFamily="1" charset="0"/>
                <a:ea typeface="SimSun" charset="0"/>
                <a:cs typeface="F" charset="0"/>
              </a:rPr>
              <a:t>the majority of municipal and industrial waste is sent to a sanitary landfill (energy recovery). LAs are responsible for waste collection: </a:t>
            </a:r>
            <a:r>
              <a:rPr lang="en-gb" sz="1600">
                <a:solidFill>
                  <a:srgbClr val="FF0000"/>
                </a:solidFill>
                <a:latin typeface="Arial" pitchFamily="1" charset="0"/>
                <a:ea typeface="SimSun" charset="0"/>
                <a:cs typeface="F" charset="0"/>
              </a:rPr>
              <a:t>NO SC</a:t>
            </a:r>
            <a:r>
              <a:rPr lang="en-gb" sz="1600">
                <a:latin typeface="Arial" pitchFamily="1" charset="0"/>
                <a:ea typeface="SimSun" charset="0"/>
                <a:cs typeface="F" charset="0"/>
              </a:rPr>
              <a:t>.</a:t>
            </a:r>
          </a:p>
          <a:p>
            <a:pPr marL="342900" marR="0" lvl="2" indent="-342900" algn="l" defTabSz="914400">
              <a:lnSpc>
                <a:spcPct val="100000"/>
              </a:lnSpc>
              <a:spcBef>
                <a:spcPts val="600"/>
              </a:spcBef>
              <a:spcAft>
                <a:spcPts val="0"/>
              </a:spcAft>
              <a:buClrTx/>
              <a:buSzTx/>
              <a:buAutoNum type="arabicPeriod"/>
              <a:tabLst/>
              <a:defRPr lang="en-us"/>
            </a:pPr>
            <a:endParaRPr lang="en-gb" sz="1600">
              <a:latin typeface="Arial" pitchFamily="1" charset="0"/>
              <a:ea typeface="SimSun" charset="0"/>
              <a:cs typeface="F" charset="0"/>
            </a:endParaRPr>
          </a:p>
          <a:p>
            <a:pPr marL="182880" marR="0" lvl="2" indent="-182880" algn="l" defTabSz="914400">
              <a:lnSpc>
                <a:spcPts val="1900"/>
              </a:lnSpc>
              <a:spcBef>
                <a:spcPts val="1200"/>
              </a:spcBef>
              <a:spcAft>
                <a:spcPts val="0"/>
              </a:spcAft>
              <a:tabLst/>
              <a:defRPr lang="en-us"/>
            </a:pPr>
            <a:r>
              <a:rPr lang="en-gb" sz="1600">
                <a:latin typeface="Arial" pitchFamily="1" charset="0"/>
                <a:ea typeface="SimSun" charset="0"/>
                <a:cs typeface="F" charset="0"/>
              </a:rPr>
              <a:t>2. small amounts of plastics and e-waste are recovered from transfers stations by informal workers</a:t>
            </a:r>
            <a:endParaRPr lang="it-it" sz="1600">
              <a:latin typeface="Arial" pitchFamily="1" charset="0"/>
              <a:ea typeface="Calibri" pitchFamily="2" charset="0"/>
              <a:cs typeface="Arial" pitchFamily="1" charset="0"/>
            </a:endParaRPr>
          </a:p>
          <a:p>
            <a:pPr marL="182880" marR="0" lvl="2" indent="-182880" algn="l" defTabSz="914400">
              <a:lnSpc>
                <a:spcPts val="1900"/>
              </a:lnSpc>
              <a:spcBef>
                <a:spcPts val="1200"/>
              </a:spcBef>
              <a:spcAft>
                <a:spcPts val="0"/>
              </a:spcAft>
              <a:tabLst/>
              <a:defRPr lang="en-us"/>
            </a:pPr>
            <a:r>
              <a:rPr lang="en-gb" sz="1600">
                <a:latin typeface="Arial" pitchFamily="1" charset="0"/>
                <a:ea typeface="SimSun" charset="0"/>
                <a:cs typeface="F" charset="0"/>
              </a:rPr>
              <a:t>3. card-board, plastics and glass are also recovered from industries by private recycling entrepreneurs; </a:t>
            </a:r>
            <a:endParaRPr lang="it-it" sz="1600">
              <a:latin typeface="Arial" pitchFamily="1" charset="0"/>
              <a:ea typeface="Calibri" pitchFamily="2" charset="0"/>
              <a:cs typeface="Arial" pitchFamily="1" charset="0"/>
            </a:endParaRPr>
          </a:p>
          <a:p>
            <a:pPr marL="182880" marR="0" lvl="2" indent="-182880" algn="l" defTabSz="914400">
              <a:lnSpc>
                <a:spcPts val="1900"/>
              </a:lnSpc>
              <a:spcBef>
                <a:spcPts val="1200"/>
              </a:spcBef>
              <a:spcAft>
                <a:spcPts val="0"/>
              </a:spcAft>
              <a:tabLst/>
              <a:defRPr lang="en-us"/>
            </a:pPr>
            <a:r>
              <a:rPr lang="en-gb" sz="1600">
                <a:latin typeface="Arial" pitchFamily="1" charset="0"/>
                <a:ea typeface="SimSun" charset="0"/>
                <a:cs typeface="F" charset="0"/>
              </a:rPr>
              <a:t>4. a fraction of residual waste is composted and the compost used in agriculture;</a:t>
            </a:r>
            <a:endParaRPr lang="it-it" sz="1600">
              <a:latin typeface="Arial" pitchFamily="1" charset="0"/>
              <a:ea typeface="Calibri" pitchFamily="2" charset="0"/>
              <a:cs typeface="Arial" pitchFamily="1" charset="0"/>
            </a:endParaRPr>
          </a:p>
          <a:p>
            <a:pPr marL="182880" marR="0" lvl="2" indent="-182880" algn="l" defTabSz="914400">
              <a:lnSpc>
                <a:spcPts val="1900"/>
              </a:lnSpc>
              <a:spcBef>
                <a:spcPts val="1200"/>
              </a:spcBef>
              <a:spcAft>
                <a:spcPts val="0"/>
              </a:spcAft>
              <a:tabLst/>
              <a:defRPr lang="en-us"/>
            </a:pPr>
            <a:r>
              <a:rPr lang="en-gb" sz="1600">
                <a:latin typeface="Arial" pitchFamily="1" charset="0"/>
                <a:ea typeface="SimSun" charset="0"/>
                <a:cs typeface="F" charset="0"/>
              </a:rPr>
              <a:t>5. the analysed industrial sectors showed possibilities for materials and energy recovery from waste: textile could be used for energy recovery by substituting coal or in the bio-construction industry; industrial food rejects are already used to produce pet food .</a:t>
            </a:r>
            <a:endParaRPr lang="en-gb" sz="1600">
              <a:latin typeface="Arial" pitchFamily="1" charset="0"/>
              <a:ea typeface="Calibri" pitchFamily="2" charset="0"/>
              <a:cs typeface="Arial" pitchFamily="1" charset="0"/>
            </a:endParaRPr>
          </a:p>
        </p:txBody>
      </p:sp>
      <p:pic>
        <p:nvPicPr>
          <p:cNvPr id="16" name="Picture 3"/>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BddM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DnCQAAcgMAABAAAAAmAAAACAAAAP//////////"/>
              </a:ext>
            </a:extLst>
          </p:cNvPicPr>
          <p:nvPr/>
        </p:nvPicPr>
        <p:blipFill>
          <a:blip r:embed="rId3"/>
          <a:stretch>
            <a:fillRect/>
          </a:stretch>
        </p:blipFill>
        <p:spPr>
          <a:xfrm>
            <a:off x="0" y="0"/>
            <a:ext cx="1609725" cy="56007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20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fade">
                                      <p:cBhvr>
                                        <p:cTn id="12" dur="2000"/>
                                        <p:tgtEl>
                                          <p:spTgt spid="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20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2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p:bldLst>
    <p:extLst>
      <p:ext uri="smNativeData">
        <pr:smNativeData xmlns:pr="smNativeData" xmlns:p14="http://schemas.microsoft.com/office/powerpoint/2010/main" xmlns="" val="6L0uXgQAAAAFAAAAAgAAAAEAAAAKAAAAAAAAAAAAAAAAAAAAAAAAAAoAAAADAAAAAQAAAAoAAAAAAAAAAAAAAAAAAAAAAAAADwAAAAQAAAABAAAACgAAAAAAAAAAAAAAAAAAAAAAAAAUAAAABQAAAAEAAAAKAAAAAAAAAAAAAAAAAAAAAAAAAA=="/>
      </p:ext>
    </p:ext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F7s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mBAAAEwMAAHo2AACmCgAAECAAACYAAAAIAAAA//////////8="/>
              </a:ext>
            </a:extLst>
          </p:cNvSpPr>
          <p:nvPr/>
        </p:nvSpPr>
        <p:spPr>
          <a:xfrm>
            <a:off x="755650" y="499745"/>
            <a:ext cx="8100060" cy="1231265"/>
          </a:xfrm>
          <a:prstGeom prst="rect">
            <a:avLst/>
          </a:prstGeom>
          <a:noFill/>
          <a:ln>
            <a:noFill/>
          </a:ln>
          <a:effectLst/>
        </p:spPr>
        <p:txBody>
          <a:bodyPr vert="horz" wrap="square" lIns="91440" tIns="228600" rIns="91440" bIns="76200" numCol="1" spcCol="215900" anchor="ctr"/>
          <a:lstStyle/>
          <a:p>
            <a:pPr marL="0" marR="0" indent="0" algn="ctr" defTabSz="914400">
              <a:lnSpc>
                <a:spcPct val="100000"/>
              </a:lnSpc>
              <a:spcBef>
                <a:spcPts val="0"/>
              </a:spcBef>
              <a:spcAft>
                <a:spcPts val="0"/>
              </a:spcAft>
              <a:buNone/>
              <a:tabLst/>
              <a:defRPr lang="en-us"/>
            </a:pPr>
            <a:r>
              <a:rPr lang="en-gb" sz="2000" b="1" cap="small">
                <a:solidFill>
                  <a:srgbClr val="0000CC"/>
                </a:solidFill>
                <a:latin typeface="Arial" pitchFamily="1" charset="0"/>
                <a:ea typeface="Calibri" pitchFamily="2" charset="0"/>
                <a:cs typeface="Arial" pitchFamily="1" charset="0"/>
              </a:rPr>
              <a:t>analyse the governance framework and assess the need to modify legislation</a:t>
            </a:r>
            <a:r>
              <a:rPr lang="en-gb" sz="2000" b="1">
                <a:latin typeface="Arial" pitchFamily="1" charset="0"/>
                <a:ea typeface="Calibri" pitchFamily="2" charset="0"/>
                <a:cs typeface="Times New Roman" pitchFamily="1" charset="0"/>
              </a:rPr>
              <a:t> </a:t>
            </a:r>
            <a:endParaRPr lang="en-us" sz="2000" b="1">
              <a:latin typeface="Arial" pitchFamily="1" charset="0"/>
              <a:ea typeface="Calibri" pitchFamily="2" charset="0"/>
              <a:cs typeface="Times New Roman" pitchFamily="1" charset="0"/>
            </a:endParaRPr>
          </a:p>
          <a:p>
            <a:pPr marL="0" marR="0" indent="0" algn="ctr" defTabSz="914400">
              <a:lnSpc>
                <a:spcPct val="100000"/>
              </a:lnSpc>
              <a:spcBef>
                <a:spcPts val="0"/>
              </a:spcBef>
              <a:spcAft>
                <a:spcPts val="0"/>
              </a:spcAft>
              <a:buNone/>
              <a:tabLst/>
              <a:defRPr lang="en-us"/>
            </a:pPr>
            <a:endParaRPr lang="en-us" sz="2000">
              <a:latin typeface="Arial" pitchFamily="1" charset="0"/>
              <a:ea typeface="Calibri" pitchFamily="2" charset="0"/>
              <a:cs typeface="Arial" pitchFamily="1" charset="0"/>
            </a:endParaRPr>
          </a:p>
        </p:txBody>
      </p:sp>
      <p:sp>
        <p:nvSpPr>
          <p:cNvPr id="3" name="Rectangle 2"/>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z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F8wAMAAAAEAAAAAAAAAAAAAAAAAAAAAAAAAAeAAAAaAAAAAAAAAAAAAAAAAAAAAAAAAAAAAAAECcAABAnAAAAAAAAAAAAAAAAAAAAAAAAAAAAAAAAAAAAAAAAAAAAABQAAAAAAAAAwMD/AAAAAABkAAAAMgAAAAAAAABkAAAAAAAAAH9/fwAKAAAAHwAAAFQAAAAAAAAFAAAAAQAAAAAAAAAAAAAAAAAAAAAAAAAAAAAAAAAAAAAAAAAAAADMAH9/fwAAAAADzMzMAMDA/wB/f38AAAAAAAAAAAAAAAAAAAAAAAAAAAAhAAAAGAAAABQAAAAXBQAACAgAACY1AAAlDQAAECAAACYAAAAIAAAA//////////8="/>
              </a:ext>
            </a:extLst>
          </p:cNvSpPr>
          <p:nvPr/>
        </p:nvSpPr>
        <p:spPr>
          <a:xfrm>
            <a:off x="827405" y="1305560"/>
            <a:ext cx="7812405" cy="831215"/>
          </a:xfrm>
          <a:prstGeom prst="rect">
            <a:avLst/>
          </a:prstGeom>
          <a:noFill/>
          <a:ln w="9525" cap="flat" cmpd="sng" algn="ctr">
            <a:solidFill>
              <a:srgbClr val="0000CC"/>
            </a:solidFill>
            <a:prstDash val="solid"/>
            <a:headEnd type="none"/>
            <a:tailEnd type="none"/>
          </a:ln>
          <a:effectLst/>
        </p:spPr>
        <p:txBody>
          <a:bodyPr vert="horz" wrap="square" lIns="91440" tIns="45720" rIns="91440" bIns="45720" numCol="1" spcCol="215900" anchor="ctr"/>
          <a:lstStyle/>
          <a:p>
            <a:pPr marL="0" marR="0" indent="0" algn="l" defTabSz="914400">
              <a:lnSpc>
                <a:spcPct val="100000"/>
              </a:lnSpc>
              <a:spcBef>
                <a:spcPts val="0"/>
              </a:spcBef>
              <a:spcAft>
                <a:spcPts val="0"/>
              </a:spcAft>
              <a:buNone/>
              <a:tabLst/>
              <a:defRPr lang="en-us"/>
            </a:pPr>
            <a:r>
              <a:rPr lang="en-gb" sz="1600">
                <a:solidFill>
                  <a:srgbClr val="000000"/>
                </a:solidFill>
                <a:latin typeface="Arial" pitchFamily="1" charset="0"/>
                <a:ea typeface="SimSun" charset="0"/>
                <a:cs typeface="F" charset="0"/>
              </a:rPr>
              <a:t>The main objectives and the effective operation of a SWM system – including the management of IW - can be guaranteed only within an appropriate institutional and administrative framework. </a:t>
            </a:r>
            <a:endParaRPr lang="en-gb" sz="1600">
              <a:solidFill>
                <a:srgbClr val="000000"/>
              </a:solidFill>
              <a:latin typeface="Arial" pitchFamily="1" charset="0"/>
              <a:ea typeface="Calibri" pitchFamily="2" charset="0"/>
              <a:cs typeface="Arial" pitchFamily="1" charset="0"/>
            </a:endParaRPr>
          </a:p>
        </p:txBody>
      </p:sp>
      <p:sp>
        <p:nvSpPr>
          <p:cNvPr id="4" name="Rectangle 3"/>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D///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lBAAAdwwAAC01AADAKQAAECAAACYAAAAIAAAA//////////8="/>
              </a:ext>
            </a:extLst>
          </p:cNvSpPr>
          <p:nvPr/>
        </p:nvSpPr>
        <p:spPr>
          <a:xfrm>
            <a:off x="714375" y="2026285"/>
            <a:ext cx="7929880" cy="4760595"/>
          </a:xfrm>
          <a:prstGeom prst="rect">
            <a:avLst/>
          </a:prstGeom>
          <a:noFill/>
          <a:ln>
            <a:noFill/>
          </a:ln>
          <a:effectLst/>
        </p:spPr>
        <p:txBody>
          <a:bodyPr vert="horz" wrap="square" lIns="91440" tIns="228600" rIns="91440" bIns="76200" numCol="1" spcCol="215900" anchor="ctr"/>
          <a:lstStyle/>
          <a:p>
            <a:pPr marL="0" marR="0" indent="0" algn="l" defTabSz="914400">
              <a:lnSpc>
                <a:spcPct val="100000"/>
              </a:lnSpc>
              <a:spcBef>
                <a:spcPts val="0"/>
              </a:spcBef>
              <a:spcAft>
                <a:spcPts val="0"/>
              </a:spcAft>
              <a:buNone/>
              <a:tabLst/>
              <a:defRPr lang="en-us"/>
            </a:pPr>
            <a:r>
              <a:rPr lang="en-gb" sz="1600" b="1" cap="small">
                <a:solidFill>
                  <a:srgbClr val="0000CC"/>
                </a:solidFill>
                <a:latin typeface="Arial" pitchFamily="1" charset="0"/>
                <a:ea typeface="Calibri" pitchFamily="2" charset="0"/>
                <a:cs typeface="Arial" pitchFamily="1" charset="0"/>
              </a:rPr>
              <a:t>the relevant governance factors</a:t>
            </a:r>
          </a:p>
          <a:p>
            <a:pPr marL="444500" indent="-444500" algn="just">
              <a:lnSpc>
                <a:spcPts val="2200"/>
              </a:lnSpc>
              <a:spcBef>
                <a:spcPts val="600"/>
              </a:spcBef>
              <a:spcAft>
                <a:spcPts val="0"/>
              </a:spcAft>
              <a:buFont typeface="Calibri Light" charset="0"/>
              <a:buAutoNum type="arabicPeriod"/>
              <a:defRPr lang="en-us"/>
            </a:pPr>
            <a:r>
              <a:rPr lang="en-gb" sz="1600">
                <a:latin typeface="Arial" pitchFamily="1" charset="0"/>
                <a:ea typeface="SimSun" charset="0"/>
                <a:cs typeface="F" charset="0"/>
              </a:rPr>
              <a:t>actors move within a </a:t>
            </a:r>
            <a:r>
              <a:rPr lang="en-gb" sz="1600" cap="small">
                <a:solidFill>
                  <a:srgbClr val="0000CC"/>
                </a:solidFill>
                <a:latin typeface="Arial" pitchFamily="1" charset="0"/>
                <a:ea typeface="SimSun" charset="0"/>
                <a:cs typeface="F" charset="0"/>
              </a:rPr>
              <a:t>clear and stable institutional and legislative framework</a:t>
            </a:r>
            <a:r>
              <a:rPr lang="en-gb" sz="1600">
                <a:latin typeface="Arial" pitchFamily="1" charset="0"/>
                <a:ea typeface="SimSun" charset="0"/>
                <a:cs typeface="F" charset="0"/>
              </a:rPr>
              <a:t>; continuity is ensured beyond political terms of office</a:t>
            </a:r>
          </a:p>
          <a:p>
            <a:pPr marL="444500" indent="-444500" algn="just">
              <a:lnSpc>
                <a:spcPts val="2200"/>
              </a:lnSpc>
              <a:spcBef>
                <a:spcPts val="600"/>
              </a:spcBef>
              <a:spcAft>
                <a:spcPts val="0"/>
              </a:spcAft>
              <a:buFont typeface="Calibri Light" charset="0"/>
              <a:buAutoNum type="arabicPeriod"/>
              <a:defRPr lang="en-us"/>
            </a:pPr>
            <a:r>
              <a:rPr lang="en-gb" sz="1600">
                <a:latin typeface="Arial" pitchFamily="1" charset="0"/>
                <a:ea typeface="SimSun" charset="0"/>
                <a:cs typeface="F" charset="0"/>
              </a:rPr>
              <a:t>there is a relatively high level of </a:t>
            </a:r>
            <a:r>
              <a:rPr lang="en-gb" sz="1600" cap="small">
                <a:solidFill>
                  <a:srgbClr val="0000CC"/>
                </a:solidFill>
                <a:latin typeface="Arial" pitchFamily="1" charset="0"/>
                <a:ea typeface="SimSun" charset="0"/>
                <a:cs typeface="F" charset="0"/>
              </a:rPr>
              <a:t>trust in public institution which operate transparently</a:t>
            </a:r>
            <a:r>
              <a:rPr lang="en-gb" sz="1600">
                <a:latin typeface="Arial" pitchFamily="1" charset="0"/>
                <a:ea typeface="SimSun" charset="0"/>
                <a:cs typeface="F" charset="0"/>
              </a:rPr>
              <a:t>: </a:t>
            </a:r>
          </a:p>
          <a:p>
            <a:pPr marL="444500" indent="-444500" algn="just">
              <a:lnSpc>
                <a:spcPts val="2200"/>
              </a:lnSpc>
              <a:spcBef>
                <a:spcPts val="600"/>
              </a:spcBef>
              <a:spcAft>
                <a:spcPts val="0"/>
              </a:spcAft>
              <a:buFont typeface="Calibri Light" charset="0"/>
              <a:buAutoNum type="arabicPeriod"/>
              <a:defRPr lang="en-us"/>
            </a:pPr>
            <a:r>
              <a:rPr lang="en-gb" sz="1600">
                <a:latin typeface="Arial" pitchFamily="1" charset="0"/>
                <a:ea typeface="SimSun" charset="0"/>
                <a:cs typeface="F" charset="0"/>
              </a:rPr>
              <a:t>the</a:t>
            </a:r>
            <a:r>
              <a:rPr lang="en-gb" sz="1600" b="1">
                <a:latin typeface="Arial" pitchFamily="1" charset="0"/>
                <a:ea typeface="SimSun" charset="0"/>
                <a:cs typeface="F" charset="0"/>
              </a:rPr>
              <a:t> </a:t>
            </a:r>
            <a:r>
              <a:rPr lang="en-gb" sz="1600" cap="small">
                <a:solidFill>
                  <a:srgbClr val="0000CC"/>
                </a:solidFill>
                <a:latin typeface="Arial" pitchFamily="1" charset="0"/>
                <a:ea typeface="SimSun" charset="0"/>
                <a:cs typeface="F" charset="0"/>
              </a:rPr>
              <a:t>involvement of the public sector </a:t>
            </a:r>
            <a:r>
              <a:rPr lang="en-gb" sz="1600">
                <a:latin typeface="Arial" pitchFamily="1" charset="0"/>
                <a:ea typeface="SimSun" charset="0"/>
                <a:cs typeface="F" charset="0"/>
              </a:rPr>
              <a:t>in SWM is high</a:t>
            </a:r>
          </a:p>
          <a:p>
            <a:pPr marL="444500" indent="-444500" algn="just">
              <a:lnSpc>
                <a:spcPts val="2200"/>
              </a:lnSpc>
              <a:spcBef>
                <a:spcPts val="600"/>
              </a:spcBef>
              <a:spcAft>
                <a:spcPts val="0"/>
              </a:spcAft>
              <a:buFont typeface="Calibri Light" charset="0"/>
              <a:buAutoNum type="arabicPeriod"/>
              <a:defRPr lang="en-us"/>
            </a:pPr>
            <a:r>
              <a:rPr lang="en-gb" sz="1600">
                <a:latin typeface="Arial" pitchFamily="1" charset="0"/>
                <a:ea typeface="SimSun" charset="0"/>
                <a:cs typeface="F" charset="0"/>
              </a:rPr>
              <a:t>the </a:t>
            </a:r>
            <a:r>
              <a:rPr lang="en-gb" sz="1600" cap="small">
                <a:solidFill>
                  <a:srgbClr val="0000CC"/>
                </a:solidFill>
                <a:latin typeface="Arial" pitchFamily="1" charset="0"/>
                <a:ea typeface="SimSun" charset="0"/>
                <a:cs typeface="F" charset="0"/>
              </a:rPr>
              <a:t>cost</a:t>
            </a:r>
            <a:r>
              <a:rPr lang="en-gb" sz="1600">
                <a:latin typeface="Arial" pitchFamily="1" charset="0"/>
                <a:ea typeface="SimSun" charset="0"/>
                <a:cs typeface="F" charset="0"/>
              </a:rPr>
              <a:t> of the current system and of </a:t>
            </a:r>
            <a:r>
              <a:rPr lang="en-gb" sz="1600" cap="small">
                <a:solidFill>
                  <a:srgbClr val="0000CC"/>
                </a:solidFill>
                <a:latin typeface="Arial" pitchFamily="1" charset="0"/>
                <a:ea typeface="SimSun" charset="0"/>
                <a:cs typeface="F" charset="0"/>
              </a:rPr>
              <a:t>financing opportunities </a:t>
            </a:r>
            <a:r>
              <a:rPr lang="en-gb" sz="1600">
                <a:latin typeface="Arial" pitchFamily="1" charset="0"/>
                <a:ea typeface="SimSun" charset="0"/>
                <a:cs typeface="F" charset="0"/>
              </a:rPr>
              <a:t>for SWM evolution at national and city level is </a:t>
            </a:r>
            <a:r>
              <a:rPr lang="en-gb" sz="1600" cap="small">
                <a:solidFill>
                  <a:srgbClr val="0000CC"/>
                </a:solidFill>
                <a:latin typeface="Arial" pitchFamily="1" charset="0"/>
                <a:ea typeface="SimSun" charset="0"/>
                <a:cs typeface="F" charset="0"/>
              </a:rPr>
              <a:t>clearly defined </a:t>
            </a:r>
            <a:r>
              <a:rPr lang="en-gb" sz="1600">
                <a:latin typeface="Arial" pitchFamily="1" charset="0"/>
                <a:ea typeface="SimSun" charset="0"/>
                <a:cs typeface="F" charset="0"/>
              </a:rPr>
              <a:t>and updated</a:t>
            </a:r>
          </a:p>
          <a:p>
            <a:pPr marL="444500" indent="-444500" algn="just">
              <a:lnSpc>
                <a:spcPts val="2200"/>
              </a:lnSpc>
              <a:spcBef>
                <a:spcPts val="600"/>
              </a:spcBef>
              <a:spcAft>
                <a:spcPts val="0"/>
              </a:spcAft>
              <a:buFont typeface="Calibri Light" charset="0"/>
              <a:buAutoNum type="arabicPeriod"/>
              <a:defRPr lang="en-us"/>
            </a:pPr>
            <a:r>
              <a:rPr lang="en-gb" sz="1600">
                <a:latin typeface="Arial" pitchFamily="1" charset="0"/>
                <a:ea typeface="SimSun" charset="0"/>
                <a:cs typeface="F" charset="0"/>
              </a:rPr>
              <a:t>Both at the National and City levels, </a:t>
            </a:r>
            <a:r>
              <a:rPr lang="en-gb" sz="1600" cap="small">
                <a:solidFill>
                  <a:srgbClr val="0000CC"/>
                </a:solidFill>
                <a:latin typeface="Arial" pitchFamily="1" charset="0"/>
                <a:ea typeface="SimSun" charset="0"/>
                <a:cs typeface="F" charset="0"/>
              </a:rPr>
              <a:t>dedicated Waste Offices </a:t>
            </a:r>
            <a:r>
              <a:rPr lang="en-gb" sz="1600">
                <a:latin typeface="Arial" pitchFamily="1" charset="0"/>
                <a:ea typeface="SimSun" charset="0"/>
                <a:cs typeface="F" charset="0"/>
              </a:rPr>
              <a:t>are operating:</a:t>
            </a:r>
          </a:p>
          <a:p>
            <a:pPr marL="444500" indent="-444500" algn="just">
              <a:lnSpc>
                <a:spcPts val="2200"/>
              </a:lnSpc>
              <a:spcBef>
                <a:spcPts val="600"/>
              </a:spcBef>
              <a:spcAft>
                <a:spcPts val="0"/>
              </a:spcAft>
              <a:buFont typeface="Calibri Light" charset="0"/>
              <a:buAutoNum type="arabicPeriod"/>
              <a:defRPr lang="en-us"/>
            </a:pPr>
            <a:r>
              <a:rPr lang="en-gb" sz="1600">
                <a:latin typeface="Arial" pitchFamily="1" charset="0"/>
                <a:ea typeface="SimSun" charset="0"/>
                <a:cs typeface="F" charset="0"/>
              </a:rPr>
              <a:t>a </a:t>
            </a:r>
            <a:r>
              <a:rPr lang="en-gb" sz="1600" cap="small">
                <a:solidFill>
                  <a:srgbClr val="0000CC"/>
                </a:solidFill>
                <a:latin typeface="Arial" pitchFamily="1" charset="0"/>
                <a:ea typeface="SimSun" charset="0"/>
                <a:cs typeface="F" charset="0"/>
              </a:rPr>
              <a:t>dedicated and well-resourced Environmental Agency </a:t>
            </a:r>
            <a:r>
              <a:rPr lang="en-gb" sz="1600">
                <a:latin typeface="Arial" pitchFamily="1" charset="0"/>
                <a:ea typeface="SimSun" charset="0"/>
                <a:cs typeface="F" charset="0"/>
              </a:rPr>
              <a:t>is in charge of ensuring controls and  monitoring of health and environmental impacts, and regulations enforcement</a:t>
            </a:r>
          </a:p>
          <a:p>
            <a:pPr marL="444500" indent="-444500" algn="just">
              <a:lnSpc>
                <a:spcPts val="2200"/>
              </a:lnSpc>
              <a:spcBef>
                <a:spcPts val="600"/>
              </a:spcBef>
              <a:spcAft>
                <a:spcPts val="0"/>
              </a:spcAft>
              <a:buFont typeface="Calibri Light" charset="0"/>
              <a:buAutoNum type="arabicPeriod"/>
              <a:defRPr lang="en-us"/>
            </a:pPr>
            <a:r>
              <a:rPr lang="en-gb" sz="1600" cap="small">
                <a:solidFill>
                  <a:srgbClr val="0000CC"/>
                </a:solidFill>
                <a:latin typeface="Arial" pitchFamily="1" charset="0"/>
                <a:ea typeface="SimSun" charset="0"/>
                <a:cs typeface="F" charset="0"/>
              </a:rPr>
              <a:t>Capacity building </a:t>
            </a:r>
            <a:r>
              <a:rPr lang="en-gb" sz="1600">
                <a:solidFill>
                  <a:srgbClr val="000000"/>
                </a:solidFill>
                <a:latin typeface="Arial" pitchFamily="1" charset="0"/>
                <a:ea typeface="SimSun" charset="0"/>
                <a:cs typeface="F" charset="0"/>
              </a:rPr>
              <a:t>for</a:t>
            </a:r>
            <a:r>
              <a:rPr lang="en-gb" sz="1600" cap="small">
                <a:solidFill>
                  <a:srgbClr val="0000CC"/>
                </a:solidFill>
                <a:latin typeface="Arial" pitchFamily="1" charset="0"/>
                <a:ea typeface="SimSun" charset="0"/>
                <a:cs typeface="F" charset="0"/>
              </a:rPr>
              <a:t> institutional </a:t>
            </a:r>
            <a:r>
              <a:rPr lang="en-gb" sz="1600">
                <a:solidFill>
                  <a:srgbClr val="000000"/>
                </a:solidFill>
                <a:latin typeface="Arial" pitchFamily="1" charset="0"/>
                <a:ea typeface="SimSun" charset="0"/>
                <a:cs typeface="F" charset="0"/>
              </a:rPr>
              <a:t>and</a:t>
            </a:r>
            <a:r>
              <a:rPr lang="en-gb" sz="1600" cap="small">
                <a:solidFill>
                  <a:srgbClr val="0000CC"/>
                </a:solidFill>
                <a:latin typeface="Arial" pitchFamily="1" charset="0"/>
                <a:ea typeface="SimSun" charset="0"/>
                <a:cs typeface="F" charset="0"/>
              </a:rPr>
              <a:t> administrative personnel</a:t>
            </a:r>
            <a:r>
              <a:rPr lang="en-gb" sz="1600" b="1">
                <a:latin typeface="Arial" pitchFamily="1" charset="0"/>
                <a:ea typeface="SimSun" charset="0"/>
                <a:cs typeface="F" charset="0"/>
              </a:rPr>
              <a:t>; </a:t>
            </a:r>
            <a:r>
              <a:rPr lang="en-gb" sz="1600">
                <a:latin typeface="Arial" pitchFamily="1" charset="0"/>
                <a:ea typeface="SimSun" charset="0"/>
                <a:cs typeface="F" charset="0"/>
              </a:rPr>
              <a:t>Universities and research centres address the SWM reasearch</a:t>
            </a:r>
            <a:endParaRPr lang="en-us" sz="16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xAwAAOAQAAMo1AAAjKQAAECAAACYAAAAIAAAA//////////8="/>
              </a:ext>
            </a:extLst>
          </p:cNvSpPr>
          <p:nvPr/>
        </p:nvSpPr>
        <p:spPr>
          <a:xfrm>
            <a:off x="600075" y="685800"/>
            <a:ext cx="8143875" cy="6001385"/>
          </a:xfrm>
          <a:prstGeom prst="rect">
            <a:avLst/>
          </a:prstGeom>
          <a:noFill/>
          <a:ln>
            <a:noFill/>
          </a:ln>
          <a:effectLst/>
        </p:spPr>
        <p:txBody>
          <a:bodyPr vert="horz" wrap="square" lIns="91440" tIns="228600" rIns="91440" bIns="76200" numCol="1" spcCol="215900" anchor="ctr"/>
          <a:lstStyle/>
          <a:p>
            <a:pPr marL="0" marR="0" indent="0" algn="l" defTabSz="914400">
              <a:lnSpc>
                <a:spcPts val="2200"/>
              </a:lnSpc>
              <a:spcBef>
                <a:spcPts val="600"/>
              </a:spcBef>
              <a:spcAft>
                <a:spcPts val="0"/>
              </a:spcAft>
              <a:buNone/>
              <a:tabLst/>
              <a:defRPr lang="en-us"/>
            </a:pPr>
            <a:r>
              <a:rPr lang="en-gb" sz="1600" b="1">
                <a:solidFill>
                  <a:srgbClr val="0000CC"/>
                </a:solidFill>
                <a:latin typeface="Arial" pitchFamily="1" charset="0"/>
                <a:ea typeface="Calibri" pitchFamily="2" charset="0"/>
                <a:cs typeface="Times New Roman" pitchFamily="1" charset="0"/>
              </a:rPr>
              <a:t>Need a comprehensive vision of SWM to account for the true costs and revenues </a:t>
            </a:r>
            <a:endParaRPr lang="en-us" sz="1600" b="1">
              <a:solidFill>
                <a:srgbClr val="0000CC"/>
              </a:solidFill>
              <a:latin typeface="Arial" pitchFamily="1" charset="0"/>
              <a:ea typeface="Calibri" pitchFamily="2" charset="0"/>
              <a:cs typeface="Times New Roman" pitchFamily="1" charset="0"/>
            </a:endParaRPr>
          </a:p>
          <a:p>
            <a:pPr marL="0" marR="0" indent="0" algn="l" defTabSz="914400">
              <a:lnSpc>
                <a:spcPts val="2200"/>
              </a:lnSpc>
              <a:spcBef>
                <a:spcPts val="600"/>
              </a:spcBef>
              <a:spcAft>
                <a:spcPts val="0"/>
              </a:spcAft>
              <a:buNone/>
              <a:tabLst/>
              <a:defRPr lang="en-us"/>
            </a:pPr>
            <a:r>
              <a:rPr lang="en-gb" sz="1600">
                <a:solidFill>
                  <a:srgbClr val="FF6600"/>
                </a:solidFill>
                <a:latin typeface="Arial" pitchFamily="1" charset="0"/>
                <a:ea typeface="SimSun" charset="0"/>
                <a:cs typeface="F" charset="0"/>
              </a:rPr>
              <a:t>Industrial Waste Generators</a:t>
            </a:r>
            <a:r>
              <a:rPr lang="en-gb" sz="1600">
                <a:latin typeface="Arial" pitchFamily="1" charset="0"/>
                <a:ea typeface="SimSun" charset="0"/>
                <a:cs typeface="F" charset="0"/>
              </a:rPr>
              <a:t> and </a:t>
            </a:r>
            <a:r>
              <a:rPr lang="en-gb" sz="1600">
                <a:solidFill>
                  <a:srgbClr val="FF6600"/>
                </a:solidFill>
                <a:latin typeface="Arial" pitchFamily="1" charset="0"/>
                <a:ea typeface="SimSun" charset="0"/>
                <a:cs typeface="F" charset="0"/>
              </a:rPr>
              <a:t>Service Providers</a:t>
            </a:r>
            <a:r>
              <a:rPr lang="en-gb" sz="1600">
                <a:latin typeface="Arial" pitchFamily="1" charset="0"/>
                <a:ea typeface="SimSun" charset="0"/>
                <a:cs typeface="F" charset="0"/>
              </a:rPr>
              <a:t> around the world often </a:t>
            </a:r>
            <a:r>
              <a:rPr lang="en-gb" sz="1600">
                <a:solidFill>
                  <a:srgbClr val="0000CC"/>
                </a:solidFill>
                <a:latin typeface="Arial" pitchFamily="1" charset="0"/>
                <a:ea typeface="SimSun" charset="0"/>
                <a:cs typeface="F" charset="0"/>
              </a:rPr>
              <a:t>do not </a:t>
            </a:r>
            <a:r>
              <a:rPr lang="en-gb" sz="1600">
                <a:latin typeface="Arial" pitchFamily="1" charset="0"/>
                <a:ea typeface="SimSun" charset="0"/>
                <a:cs typeface="F" charset="0"/>
              </a:rPr>
              <a:t>account for the entire cost of SWM and </a:t>
            </a:r>
            <a:r>
              <a:rPr lang="en-gb" sz="1600">
                <a:solidFill>
                  <a:srgbClr val="0000CC"/>
                </a:solidFill>
                <a:latin typeface="Arial" pitchFamily="1" charset="0"/>
                <a:ea typeface="SimSun" charset="0"/>
                <a:cs typeface="F" charset="0"/>
              </a:rPr>
              <a:t>do NOT keep a specific and separated SWM accounting system</a:t>
            </a:r>
            <a:r>
              <a:rPr lang="en-gb" sz="1600">
                <a:latin typeface="Arial" pitchFamily="1" charset="0"/>
                <a:ea typeface="SimSun" charset="0"/>
                <a:cs typeface="F" charset="0"/>
              </a:rPr>
              <a:t>. </a:t>
            </a:r>
          </a:p>
          <a:p>
            <a:pPr marL="0" marR="0" indent="0" algn="l" defTabSz="914400">
              <a:lnSpc>
                <a:spcPts val="2200"/>
              </a:lnSpc>
              <a:spcBef>
                <a:spcPts val="600"/>
              </a:spcBef>
              <a:spcAft>
                <a:spcPts val="0"/>
              </a:spcAft>
              <a:buNone/>
              <a:tabLst/>
              <a:defRPr lang="en-us"/>
            </a:pPr>
            <a:r>
              <a:rPr lang="en-gb" sz="1600">
                <a:latin typeface="Arial" pitchFamily="1" charset="0"/>
                <a:ea typeface="SimSun" charset="0"/>
                <a:cs typeface="F" charset="0"/>
              </a:rPr>
              <a:t>The following could be a common situation:</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a:latin typeface="Arial" pitchFamily="1" charset="0"/>
                <a:ea typeface="SimSun" charset="0"/>
                <a:cs typeface="F" charset="0"/>
              </a:rPr>
              <a:t>Local Authorities own collection vehicles, hire drivers and collection personnel and keep a record only of these expenses;</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a:latin typeface="Arial" pitchFamily="1" charset="0"/>
                <a:ea typeface="SimSun" charset="0"/>
                <a:cs typeface="F" charset="0"/>
              </a:rPr>
              <a:t>City’s finance departments collect and record taxes and service tariffs paid by some waste generators: households; industries; commercial venues; …</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a:latin typeface="Arial" pitchFamily="1" charset="0"/>
                <a:ea typeface="SimSun" charset="0"/>
                <a:cs typeface="F" charset="0"/>
              </a:rPr>
              <a:t>the City’s public work department or the Local Authorities or privates firms may be in charge of running transfer stations, and know only those costs;</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a:latin typeface="Arial" pitchFamily="1" charset="0"/>
                <a:ea typeface="SimSun" charset="0"/>
                <a:cs typeface="F" charset="0"/>
              </a:rPr>
              <a:t>the informal sectors collects some waste fractions and finds a market for some recyclables;</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a:latin typeface="Arial" pitchFamily="1" charset="0"/>
                <a:ea typeface="SimSun" charset="0"/>
                <a:cs typeface="F" charset="0"/>
              </a:rPr>
              <a:t>private owners manage composting facilities and keep their own budget, which is included in the SWM accounting system as a (one number) gate-fee without any analysis of cost effectiveness;</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a:latin typeface="Arial" pitchFamily="1" charset="0"/>
                <a:ea typeface="SimSun" charset="0"/>
                <a:cs typeface="F" charset="0"/>
              </a:rPr>
              <a:t>national government issues feed-in tariffs to buy energy from landfills at a price that Local Authorities do not control but often do not even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p:ext uri="smNativeData">
        <pr:smNativeData xmlns:pr="smNativeData" xmlns:p14="http://schemas.microsoft.com/office/powerpoint/2010/main" xmlns="" val="6L0uXgUAAAAFAAAABAAAAAEAAAAKAAAAAAAAAAAAAAAAAAAAAAAAAAoAAAAFAAAAAQAAAAoAAAAAAAAAAAAAAAAAAAAAAAAADwAAAAYAAAABAAAACgAAAAAAAAAAAAAAAAAAAAAAAAAUAAAABwAAAAEAAAAKAAAAAAAAAAAAAAAAAAAAAAAAABkAAAAIAAAAAQAAAAoAAAAAAAAAAAAAAAAAAAAAAAAA"/>
      </p:ext>
    </p:ext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VBAAAnw0AALg1AACMHAAAECAAACYAAAAIAAAA//////////8="/>
              </a:ext>
            </a:extLst>
          </p:cNvSpPr>
          <p:nvPr/>
        </p:nvSpPr>
        <p:spPr>
          <a:xfrm>
            <a:off x="785495" y="2214245"/>
            <a:ext cx="7947025" cy="2426335"/>
          </a:xfrm>
          <a:prstGeom prst="rect">
            <a:avLst/>
          </a:prstGeom>
          <a:noFill/>
          <a:ln>
            <a:noFill/>
          </a:ln>
          <a:effectLst/>
        </p:spPr>
        <p:txBody>
          <a:bodyPr vert="horz" wrap="square" lIns="91440" tIns="45720" rIns="91440" bIns="45720" numCol="1" spcCol="215900" anchor="t"/>
          <a:lstStyle/>
          <a:p>
            <a:pPr>
              <a:lnSpc>
                <a:spcPts val="2200"/>
              </a:lnSpc>
              <a:spcBef>
                <a:spcPts val="600"/>
              </a:spcBef>
              <a:spcAft>
                <a:spcPts val="0"/>
              </a:spcAft>
              <a:defRPr lang="en-us"/>
            </a:pPr>
            <a:r>
              <a:rPr lang="en-gb" sz="1600">
                <a:solidFill>
                  <a:srgbClr val="000000"/>
                </a:solidFill>
                <a:latin typeface="Arial" pitchFamily="1" charset="0"/>
                <a:ea typeface="SimSun" charset="0"/>
                <a:cs typeface="F" charset="0"/>
              </a:rPr>
              <a:t>In this fragmented financial context, decisions to spend money to change a portion of the SWM system are made by administrators in isolation and it is impossible to assess these expenses contribution toward an effective SWM. </a:t>
            </a:r>
          </a:p>
          <a:p>
            <a:pPr>
              <a:lnSpc>
                <a:spcPts val="2200"/>
              </a:lnSpc>
              <a:spcBef>
                <a:spcPts val="600"/>
              </a:spcBef>
              <a:spcAft>
                <a:spcPts val="0"/>
              </a:spcAft>
              <a:defRPr lang="en-us"/>
            </a:pPr>
            <a:r>
              <a:rPr lang="en-gb" sz="1600">
                <a:solidFill>
                  <a:srgbClr val="000000"/>
                </a:solidFill>
                <a:latin typeface="Arial" pitchFamily="1" charset="0"/>
                <a:ea typeface="SimSun" charset="0"/>
                <a:cs typeface="F" charset="0"/>
              </a:rPr>
              <a:t>Investors, both public and private, are </a:t>
            </a:r>
            <a:r>
              <a:rPr lang="en-gb" sz="1600">
                <a:solidFill>
                  <a:srgbClr val="0000CC"/>
                </a:solidFill>
                <a:latin typeface="Arial" pitchFamily="1" charset="0"/>
                <a:ea typeface="SimSun" charset="0"/>
                <a:cs typeface="F" charset="0"/>
              </a:rPr>
              <a:t>unable to assess the profitability of change</a:t>
            </a:r>
            <a:r>
              <a:rPr lang="en-gb" sz="1600">
                <a:solidFill>
                  <a:srgbClr val="000000"/>
                </a:solidFill>
                <a:latin typeface="Arial" pitchFamily="1" charset="0"/>
                <a:ea typeface="SimSun" charset="0"/>
                <a:cs typeface="F" charset="0"/>
              </a:rPr>
              <a:t>: they might end up walking away from an investment or they might support the introduction of a specific equipment or technology that worked somewhere else but that nobody in the City’s Government is able to assess for its effect on that specific SWM system and community.</a:t>
            </a:r>
            <a:endParaRPr lang="en-gb" sz="1600">
              <a:solidFill>
                <a:srgbClr val="000000"/>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EwcAAAAAAAB1Bg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UgMAAAUDAACaMwAAkiwAABAAAAAmAAAACAAAAP//////////"/>
              </a:ext>
            </a:extLst>
          </p:cNvPicPr>
          <p:nvPr/>
        </p:nvPicPr>
        <p:blipFill>
          <a:blip r:embed="rId2"/>
          <a:srcRect l="18110" r="16530"/>
          <a:stretch>
            <a:fillRect/>
          </a:stretch>
        </p:blipFill>
        <p:spPr>
          <a:xfrm>
            <a:off x="539750" y="490855"/>
            <a:ext cx="7848600" cy="6754495"/>
          </a:xfrm>
          <a:prstGeom prst="rect">
            <a:avLst/>
          </a:prstGeom>
          <a:noFill/>
          <a:ln>
            <a:noFill/>
          </a:ln>
          <a:effectLst/>
        </p:spPr>
      </p:pic>
      <p:sp>
        <p:nvSpPr>
          <p:cNvPr id="3" name="Rettangolo 7"/>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A5CA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CDQAAmgEAAIElAAARBAAAECAAACYAAAAIAAAA//////////8="/>
              </a:ext>
            </a:extLst>
          </p:cNvSpPr>
          <p:nvPr/>
        </p:nvSpPr>
        <p:spPr>
          <a:xfrm>
            <a:off x="2195830" y="260350"/>
            <a:ext cx="3900805" cy="400685"/>
          </a:xfrm>
          <a:prstGeom prst="rect">
            <a:avLst/>
          </a:prstGeom>
          <a:noFill/>
          <a:ln>
            <a:noFill/>
          </a:ln>
          <a:effectLst/>
        </p:spPr>
        <p:txBody>
          <a:bodyPr vert="horz" wrap="none" lIns="91440" tIns="45720" rIns="91440" bIns="45720" numCol="1" spcCol="215900" anchor="t"/>
          <a:lstStyle/>
          <a:p>
            <a:pPr marL="360680" indent="-360680">
              <a:buClr>
                <a:srgbClr val="FE7C34"/>
              </a:buClr>
              <a:buSzPts val="2400"/>
              <a:buFont typeface="Wingdings" charset="2"/>
              <a:buChar char="ü"/>
              <a:defRPr lang="en-us"/>
            </a:pPr>
            <a:r>
              <a:rPr lang="en-us" sz="2000">
                <a:solidFill>
                  <a:srgbClr val="FF6600"/>
                </a:solidFill>
                <a:latin typeface="Arial" pitchFamily="1" charset="0"/>
                <a:ea typeface="Calibri" pitchFamily="2" charset="0"/>
                <a:cs typeface="Arial" pitchFamily="1" charset="0"/>
              </a:rPr>
              <a:t>A FUNDER’s PERSPECTIVE</a:t>
            </a:r>
          </a:p>
        </p:txBody>
      </p:sp>
      <p:pic>
        <p:nvPicPr>
          <p:cNvPr id="4"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dQIAAAAAAABkAAAAZAAAAAAAAAAjAAAABAAAAGQAAAAXAAAAFAAAAAAAAAAAAAAA/38AAP9/AAAAAAAACQAAAAQAAADAACwP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FigAAAAAAADLOAAAsQgAABAAAAAmAAAACAAAAP//////////"/>
              </a:ext>
            </a:extLst>
          </p:cNvPicPr>
          <p:nvPr/>
        </p:nvPicPr>
        <p:blipFill>
          <a:blip r:embed="rId3"/>
          <a:srcRect b="6290"/>
          <a:stretch>
            <a:fillRect/>
          </a:stretch>
        </p:blipFill>
        <p:spPr>
          <a:xfrm>
            <a:off x="6516370" y="0"/>
            <a:ext cx="2715895" cy="1412875"/>
          </a:xfrm>
          <a:prstGeom prst="rect">
            <a:avLst/>
          </a:prstGeom>
          <a:noFill/>
          <a:ln>
            <a:noFill/>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7AYAADACAAASBQAAPAAAAAAAAABkAAAAZAAAAAAAAAAjAAAABAAAAGQAAAAXAAAAFAAAAAAAAAAAAAAA/38AAP9/AAAAAAAACQAAAAQAAAAASwQP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wQMAADgCAABAOAAAMCoAABAAAAAmAAAACAAAAP//////////"/>
              </a:ext>
            </a:extLst>
          </p:cNvPicPr>
          <p:nvPr/>
        </p:nvPicPr>
        <p:blipFill>
          <a:blip r:embed="rId2"/>
          <a:srcRect l="17720" t="5600" r="12980" b="600"/>
          <a:stretch>
            <a:fillRect/>
          </a:stretch>
        </p:blipFill>
        <p:spPr>
          <a:xfrm>
            <a:off x="610235" y="360680"/>
            <a:ext cx="8533765" cy="6497320"/>
          </a:xfrm>
          <a:prstGeom prst="rect">
            <a:avLst/>
          </a:prstGeom>
          <a:noFill/>
          <a:ln>
            <a:noFill/>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lBAAAWQgAAMg1AAC9JgAAECAAACYAAAAIAAAA//////////8="/>
              </a:ext>
            </a:extLst>
          </p:cNvSpPr>
          <p:nvPr/>
        </p:nvSpPr>
        <p:spPr>
          <a:xfrm>
            <a:off x="714375" y="1356995"/>
            <a:ext cx="8028305" cy="4940300"/>
          </a:xfrm>
          <a:prstGeom prst="rect">
            <a:avLst/>
          </a:prstGeom>
          <a:noFill/>
          <a:ln>
            <a:noFill/>
          </a:ln>
          <a:effectLst/>
        </p:spPr>
        <p:txBody>
          <a:bodyPr vert="horz" wrap="square" lIns="91440" tIns="45720" rIns="91440" bIns="45720" numCol="1" spcCol="215900" anchor="ctr"/>
          <a:lstStyle/>
          <a:p>
            <a:pPr marL="0" marR="0" indent="0" algn="l" defTabSz="914400">
              <a:lnSpc>
                <a:spcPts val="2200"/>
              </a:lnSpc>
              <a:spcBef>
                <a:spcPts val="600"/>
              </a:spcBef>
              <a:spcAft>
                <a:spcPts val="0"/>
              </a:spcAft>
              <a:buNone/>
              <a:tabLst/>
              <a:defRPr lang="en-us"/>
            </a:pPr>
            <a:r>
              <a:rPr lang="en-gb" sz="1600" b="1">
                <a:solidFill>
                  <a:srgbClr val="0000CC"/>
                </a:solidFill>
                <a:latin typeface="Arial" pitchFamily="1" charset="0"/>
                <a:ea typeface="SimSun" charset="0"/>
                <a:cs typeface="F" charset="0"/>
              </a:rPr>
              <a:t>Full Cost Accounting </a:t>
            </a:r>
            <a:r>
              <a:rPr lang="en-gb" sz="1600">
                <a:latin typeface="Arial" pitchFamily="1" charset="0"/>
                <a:ea typeface="SimSun" charset="0"/>
                <a:cs typeface="F" charset="0"/>
              </a:rPr>
              <a:t>includes:</a:t>
            </a:r>
            <a:endParaRPr lang="it-it" sz="1600">
              <a:latin typeface="Arial" pitchFamily="1" charset="0"/>
              <a:ea typeface="Calibri" pitchFamily="2" charset="0"/>
              <a:cs typeface="Arial" pitchFamily="1" charset="0"/>
            </a:endParaRPr>
          </a:p>
          <a:p>
            <a:pPr marL="355600" indent="-355600">
              <a:lnSpc>
                <a:spcPts val="2200"/>
              </a:lnSpc>
              <a:spcBef>
                <a:spcPts val="600"/>
              </a:spcBef>
              <a:spcAft>
                <a:spcPts val="0"/>
              </a:spcAft>
              <a:buFontTx/>
              <a:buChar char="•"/>
              <a:defRPr lang="en-us"/>
            </a:pPr>
            <a:r>
              <a:rPr lang="en-gb" sz="1600" b="1" i="1">
                <a:solidFill>
                  <a:srgbClr val="FE7402"/>
                </a:solidFill>
                <a:latin typeface="Arial" pitchFamily="1" charset="0"/>
                <a:ea typeface="SimSun" charset="0"/>
                <a:cs typeface="F" charset="0"/>
              </a:rPr>
              <a:t>Up-front costs </a:t>
            </a:r>
            <a:r>
              <a:rPr lang="en-gb" sz="1600">
                <a:latin typeface="Arial" pitchFamily="1" charset="0"/>
                <a:ea typeface="SimSun" charset="0"/>
                <a:cs typeface="F" charset="0"/>
              </a:rPr>
              <a:t>comprise the initial investments and expenses necessary to manage SWM services: land acquisition; approval process; construction and modification of facilities; plants and infrastructure; support services provided by other local government departments; </a:t>
            </a:r>
            <a:endParaRPr lang="it-it" sz="1600">
              <a:latin typeface="Arial" pitchFamily="1" charset="0"/>
              <a:ea typeface="Calibri" pitchFamily="2" charset="0"/>
              <a:cs typeface="Arial" pitchFamily="1" charset="0"/>
            </a:endParaRPr>
          </a:p>
          <a:p>
            <a:pPr marL="273050" marR="0" indent="-273050" algn="l" defTabSz="914400">
              <a:lnSpc>
                <a:spcPts val="2200"/>
              </a:lnSpc>
              <a:spcBef>
                <a:spcPts val="600"/>
              </a:spcBef>
              <a:spcAft>
                <a:spcPts val="0"/>
              </a:spcAft>
              <a:buClrTx/>
              <a:buSzTx/>
              <a:buFont typeface="Wingdings" charset="2"/>
              <a:buChar char="§"/>
              <a:tabLst/>
              <a:defRPr lang="en-us"/>
            </a:pPr>
            <a:r>
              <a:rPr lang="en-gb" sz="1600" b="1" i="1">
                <a:solidFill>
                  <a:srgbClr val="FE7402"/>
                </a:solidFill>
                <a:latin typeface="Arial" pitchFamily="1" charset="0"/>
                <a:ea typeface="SimSun" charset="0"/>
                <a:cs typeface="F" charset="0"/>
              </a:rPr>
              <a:t>Operating costs </a:t>
            </a:r>
            <a:r>
              <a:rPr lang="en-gb" sz="1600">
                <a:latin typeface="Arial" pitchFamily="1" charset="0"/>
                <a:ea typeface="SimSun" charset="0"/>
                <a:cs typeface="F" charset="0"/>
              </a:rPr>
              <a:t>are the expenses of SWM on a daily basis;</a:t>
            </a:r>
            <a:endParaRPr lang="it-it" sz="1600">
              <a:latin typeface="Arial" pitchFamily="1" charset="0"/>
              <a:ea typeface="Calibri" pitchFamily="2" charset="0"/>
              <a:cs typeface="Arial" pitchFamily="1" charset="0"/>
            </a:endParaRPr>
          </a:p>
          <a:p>
            <a:pPr marL="273050" marR="0" indent="-273050" algn="l" defTabSz="914400">
              <a:lnSpc>
                <a:spcPts val="2200"/>
              </a:lnSpc>
              <a:spcBef>
                <a:spcPts val="600"/>
              </a:spcBef>
              <a:spcAft>
                <a:spcPts val="0"/>
              </a:spcAft>
              <a:buClrTx/>
              <a:buSzTx/>
              <a:buFont typeface="Wingdings" charset="2"/>
              <a:buChar char="§"/>
              <a:tabLst/>
              <a:defRPr lang="en-us"/>
            </a:pPr>
            <a:r>
              <a:rPr lang="en-gb" sz="1600" b="1" i="1">
                <a:solidFill>
                  <a:srgbClr val="FE7402"/>
                </a:solidFill>
                <a:latin typeface="Arial" pitchFamily="1" charset="0"/>
                <a:ea typeface="SimSun" charset="0"/>
                <a:cs typeface="F" charset="0"/>
              </a:rPr>
              <a:t>Back-end costs </a:t>
            </a:r>
            <a:r>
              <a:rPr lang="en-gb" sz="1600">
                <a:latin typeface="Arial" pitchFamily="1" charset="0"/>
                <a:ea typeface="SimSun" charset="0"/>
                <a:cs typeface="F" charset="0"/>
              </a:rPr>
              <a:t>include expenditures to properly wrap up operations and take proper care of landfills and other SWM facilities at the end of their useful lives.</a:t>
            </a:r>
            <a:r>
              <a:rPr lang="it-it" sz="1600">
                <a:latin typeface="Arial" pitchFamily="1" charset="0"/>
                <a:ea typeface="SimSun" charset="0"/>
                <a:cs typeface="Arial" pitchFamily="1" charset="0"/>
              </a:rPr>
              <a:t> </a:t>
            </a:r>
            <a:r>
              <a:rPr lang="en-gb" sz="1600">
                <a:latin typeface="Arial" pitchFamily="1" charset="0"/>
                <a:ea typeface="SimSun" charset="0"/>
                <a:cs typeface="F" charset="0"/>
              </a:rPr>
              <a:t>Cash outlays for back-end costs are not made until after the useful life of the facility has ended, those costs are said to be “accruing” (‘accumulating’) during the active life of the facility. They include:</a:t>
            </a:r>
            <a:endParaRPr lang="it-it" sz="1600">
              <a:latin typeface="Arial" pitchFamily="1" charset="0"/>
              <a:ea typeface="Calibri" pitchFamily="2" charset="0"/>
              <a:cs typeface="Arial" pitchFamily="1" charset="0"/>
            </a:endParaRPr>
          </a:p>
          <a:p>
            <a:pPr marL="532130" marR="0" indent="-176530" algn="l" defTabSz="914400">
              <a:lnSpc>
                <a:spcPts val="2200"/>
              </a:lnSpc>
              <a:spcBef>
                <a:spcPts val="600"/>
              </a:spcBef>
              <a:spcAft>
                <a:spcPts val="0"/>
              </a:spcAft>
              <a:buClrTx/>
              <a:buSzTx/>
              <a:buFontTx/>
              <a:buChar char="•"/>
              <a:tabLst/>
              <a:defRPr lang="en-us"/>
            </a:pPr>
            <a:r>
              <a:rPr lang="en-gb" sz="1600">
                <a:latin typeface="Arial" pitchFamily="1" charset="0"/>
                <a:ea typeface="SimSun" charset="0"/>
                <a:cs typeface="F" charset="0"/>
              </a:rPr>
              <a:t>costs of closure and long-term care</a:t>
            </a:r>
            <a:endParaRPr lang="it-it" sz="1600">
              <a:latin typeface="Arial" pitchFamily="1" charset="0"/>
              <a:ea typeface="Calibri" pitchFamily="2" charset="0"/>
              <a:cs typeface="Arial" pitchFamily="1" charset="0"/>
            </a:endParaRPr>
          </a:p>
          <a:p>
            <a:pPr marL="532130" marR="0" indent="-176530" algn="l" defTabSz="914400">
              <a:lnSpc>
                <a:spcPts val="2200"/>
              </a:lnSpc>
              <a:spcBef>
                <a:spcPts val="600"/>
              </a:spcBef>
              <a:spcAft>
                <a:spcPts val="0"/>
              </a:spcAft>
              <a:buClrTx/>
              <a:buSzTx/>
              <a:buFontTx/>
              <a:buChar char="•"/>
              <a:tabLst/>
              <a:defRPr lang="en-us"/>
            </a:pPr>
            <a:r>
              <a:rPr lang="en-gb" sz="1600">
                <a:latin typeface="Arial" pitchFamily="1" charset="0"/>
                <a:ea typeface="SimSun" charset="0"/>
                <a:cs typeface="F" charset="0"/>
              </a:rPr>
              <a:t>decommissioning of buildings and equipment </a:t>
            </a:r>
            <a:endParaRPr lang="it-it" sz="1600">
              <a:latin typeface="Arial" pitchFamily="1" charset="0"/>
              <a:ea typeface="Calibri" pitchFamily="2" charset="0"/>
              <a:cs typeface="Arial" pitchFamily="1" charset="0"/>
            </a:endParaRPr>
          </a:p>
          <a:p>
            <a:pPr marL="532130" marR="0" indent="-176530" algn="l" defTabSz="914400">
              <a:lnSpc>
                <a:spcPts val="2200"/>
              </a:lnSpc>
              <a:spcBef>
                <a:spcPts val="600"/>
              </a:spcBef>
              <a:spcAft>
                <a:spcPts val="0"/>
              </a:spcAft>
              <a:buClrTx/>
              <a:buSzTx/>
              <a:buFontTx/>
              <a:buChar char="•"/>
              <a:tabLst/>
              <a:defRPr lang="en-us"/>
            </a:pPr>
            <a:r>
              <a:rPr lang="en-gb" sz="1600">
                <a:latin typeface="Arial" pitchFamily="1" charset="0"/>
                <a:ea typeface="SimSun" charset="0"/>
                <a:cs typeface="F" charset="0"/>
              </a:rPr>
              <a:t>post-operating of landfills </a:t>
            </a:r>
            <a:endParaRPr lang="it-it" sz="1600">
              <a:latin typeface="Arial" pitchFamily="1" charset="0"/>
              <a:ea typeface="Calibri" pitchFamily="2" charset="0"/>
              <a:cs typeface="Arial" pitchFamily="1" charset="0"/>
            </a:endParaRPr>
          </a:p>
          <a:p>
            <a:pPr marL="532130" marR="0" indent="-176530" algn="l" defTabSz="914400">
              <a:lnSpc>
                <a:spcPts val="2200"/>
              </a:lnSpc>
              <a:spcBef>
                <a:spcPts val="600"/>
              </a:spcBef>
              <a:spcAft>
                <a:spcPts val="0"/>
              </a:spcAft>
              <a:buClrTx/>
              <a:buSzTx/>
              <a:buFontTx/>
              <a:buChar char="•"/>
              <a:tabLst/>
              <a:defRPr lang="en-us"/>
            </a:pPr>
            <a:r>
              <a:rPr lang="en-gb" sz="1600">
                <a:latin typeface="Arial" pitchFamily="1" charset="0"/>
                <a:ea typeface="SimSun" charset="0"/>
                <a:cs typeface="F" charset="0"/>
              </a:rPr>
              <a:t>retirement and post-employment health benefits for employees.</a:t>
            </a:r>
            <a:endParaRPr lang="en-gb" sz="16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p:ext uri="smNativeData">
        <pr:smNativeData xmlns:pr="smNativeData" xmlns:p14="http://schemas.microsoft.com/office/powerpoint/2010/main" xmlns="" val="6L0uXgYAAAAFAAAAAgAAAAEAAAAKAAAAAAAAAAAAAAAAAAAAAAAAAAoAAAADAAAAAQAAAAoAAAAAAAAAAAAAAAAAAAAAAAAADwAAAAQAAAABAAAACgAAAAAAAAAAAAAAAAAAAAAAAAAUAAAABQAAAAEAAAAKAAAAAAAAAAAAAAAAAAAAAAAAABkAAAAGAAAAAQAAAAoAAAAAAAAAAAAAAAAAAAAAAAAAHgAAAAcAAAABAAAACgAAAAAAAAAAAAAAAAAAAAAAAAA="/>
      </p:ext>
    </p:ext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0AI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jAgAA6QcAAHY0AACiJwAAECAAACYAAAAIAAAA//////////8="/>
              </a:ext>
            </a:extLst>
          </p:cNvSpPr>
          <p:nvPr/>
        </p:nvSpPr>
        <p:spPr>
          <a:xfrm>
            <a:off x="428625" y="1285875"/>
            <a:ext cx="8099425" cy="5156835"/>
          </a:xfrm>
          <a:prstGeom prst="rect">
            <a:avLst/>
          </a:prstGeom>
          <a:noFill/>
          <a:ln>
            <a:noFill/>
          </a:ln>
          <a:effectLst/>
        </p:spPr>
        <p:txBody>
          <a:bodyPr vert="horz" wrap="square" lIns="457200" tIns="228600" rIns="91440" bIns="76200" numCol="1" spcCol="215900" anchor="ctr"/>
          <a:lstStyle/>
          <a:p>
            <a:pPr marL="0" marR="0" indent="0" algn="ctr" defTabSz="914400">
              <a:lnSpc>
                <a:spcPts val="2200"/>
              </a:lnSpc>
              <a:spcBef>
                <a:spcPts val="1200"/>
              </a:spcBef>
              <a:spcAft>
                <a:spcPts val="0"/>
              </a:spcAft>
              <a:tabLst/>
              <a:defRPr lang="en-us"/>
            </a:pPr>
            <a:r>
              <a:rPr lang="en-gb" sz="1600" b="1">
                <a:solidFill>
                  <a:srgbClr val="0000CC"/>
                </a:solidFill>
                <a:latin typeface="Arial" pitchFamily="1" charset="0"/>
                <a:ea typeface="Times New Roman" pitchFamily="1" charset="0"/>
                <a:cs typeface="Times New Roman" pitchFamily="1" charset="0"/>
              </a:rPr>
              <a:t>Whose costs should LAs include in the overall SWM system  </a:t>
            </a:r>
            <a:endParaRPr lang="it-it" sz="1600" b="1">
              <a:solidFill>
                <a:srgbClr val="0000CC"/>
              </a:solidFill>
              <a:latin typeface="Arial" pitchFamily="1" charset="0"/>
              <a:ea typeface="Times New Roman" pitchFamily="1" charset="0"/>
              <a:cs typeface="Times New Roman" pitchFamily="1" charset="0"/>
            </a:endParaRPr>
          </a:p>
          <a:p>
            <a:pPr marL="0" marR="0" indent="0" algn="l" defTabSz="914400">
              <a:lnSpc>
                <a:spcPts val="2200"/>
              </a:lnSpc>
              <a:spcBef>
                <a:spcPts val="1200"/>
              </a:spcBef>
              <a:spcAft>
                <a:spcPts val="0"/>
              </a:spcAft>
              <a:buNone/>
              <a:tabLst/>
              <a:defRPr lang="en-us"/>
            </a:pPr>
            <a:r>
              <a:rPr lang="en-gb" sz="1600">
                <a:latin typeface="Arial" pitchFamily="1" charset="0"/>
                <a:ea typeface="SimSun" charset="0"/>
                <a:cs typeface="Arial" pitchFamily="1" charset="0"/>
              </a:rPr>
              <a:t>After having defined the types of cost, we define the actors sustaining the costs that are to be included in the SWM accounting system:</a:t>
            </a:r>
            <a:endParaRPr lang="it-it" sz="1600">
              <a:latin typeface="Arial" pitchFamily="1" charset="0"/>
              <a:ea typeface="Calibri" pitchFamily="2" charset="0"/>
              <a:cs typeface="Arial" pitchFamily="1" charset="0"/>
            </a:endParaRPr>
          </a:p>
          <a:p>
            <a:pPr marR="0" lvl="1" indent="-279400" algn="l" defTabSz="914400">
              <a:lnSpc>
                <a:spcPts val="2200"/>
              </a:lnSpc>
              <a:spcBef>
                <a:spcPts val="1200"/>
              </a:spcBef>
              <a:spcAft>
                <a:spcPts val="0"/>
              </a:spcAft>
              <a:buClrTx/>
              <a:buSzTx/>
              <a:buFontTx/>
              <a:buAutoNum type="arabicPeriod"/>
              <a:tabLst/>
              <a:defRPr lang="en-us"/>
            </a:pPr>
            <a:r>
              <a:rPr lang="en-gb" sz="1600">
                <a:latin typeface="Arial" pitchFamily="1" charset="0"/>
                <a:ea typeface="SimSun" charset="0"/>
                <a:cs typeface="Arial" pitchFamily="1" charset="0"/>
              </a:rPr>
              <a:t>the</a:t>
            </a:r>
            <a:r>
              <a:rPr lang="en-gb" sz="1600" b="1">
                <a:latin typeface="Arial" pitchFamily="1" charset="0"/>
                <a:ea typeface="SimSun" charset="0"/>
                <a:cs typeface="Arial" pitchFamily="1" charset="0"/>
              </a:rPr>
              <a:t> City </a:t>
            </a:r>
            <a:r>
              <a:rPr lang="en-gb" sz="1600">
                <a:latin typeface="Arial" pitchFamily="1" charset="0"/>
                <a:ea typeface="SimSun" charset="0"/>
                <a:cs typeface="Arial" pitchFamily="1" charset="0"/>
              </a:rPr>
              <a:t>and</a:t>
            </a:r>
            <a:r>
              <a:rPr lang="en-gb" sz="1600" b="1">
                <a:latin typeface="Arial" pitchFamily="1" charset="0"/>
                <a:ea typeface="SimSun" charset="0"/>
                <a:cs typeface="Arial" pitchFamily="1" charset="0"/>
              </a:rPr>
              <a:t> </a:t>
            </a:r>
            <a:r>
              <a:rPr lang="en-gb" sz="1600">
                <a:latin typeface="Arial" pitchFamily="1" charset="0"/>
                <a:ea typeface="SimSun" charset="0"/>
                <a:cs typeface="Arial" pitchFamily="1" charset="0"/>
              </a:rPr>
              <a:t>the</a:t>
            </a:r>
            <a:r>
              <a:rPr lang="en-gb" sz="1600" b="1">
                <a:latin typeface="Arial" pitchFamily="1" charset="0"/>
                <a:ea typeface="SimSun" charset="0"/>
                <a:cs typeface="Arial" pitchFamily="1" charset="0"/>
              </a:rPr>
              <a:t> Local Authorities</a:t>
            </a:r>
            <a:r>
              <a:rPr lang="en-gb" sz="1600">
                <a:latin typeface="Arial" pitchFamily="1" charset="0"/>
                <a:ea typeface="SimSun" charset="0"/>
                <a:cs typeface="Arial" pitchFamily="1" charset="0"/>
              </a:rPr>
              <a:t> providing the SWM service and related services, such as accounting, billing, SWM design;</a:t>
            </a:r>
            <a:endParaRPr lang="it-it" sz="1600">
              <a:latin typeface="Arial" pitchFamily="1" charset="0"/>
              <a:ea typeface="Calibri" pitchFamily="2" charset="0"/>
              <a:cs typeface="Arial" pitchFamily="1" charset="0"/>
            </a:endParaRPr>
          </a:p>
          <a:p>
            <a:pPr marR="0" lvl="1" indent="-279400" algn="l" defTabSz="914400">
              <a:lnSpc>
                <a:spcPts val="2200"/>
              </a:lnSpc>
              <a:spcBef>
                <a:spcPts val="1200"/>
              </a:spcBef>
              <a:spcAft>
                <a:spcPts val="0"/>
              </a:spcAft>
              <a:buClrTx/>
              <a:buSzTx/>
              <a:buFontTx/>
              <a:buAutoNum type="arabicPeriod"/>
              <a:tabLst/>
              <a:defRPr lang="en-us"/>
            </a:pPr>
            <a:r>
              <a:rPr lang="en-gb" sz="1600" b="1">
                <a:latin typeface="Arial" pitchFamily="1" charset="0"/>
                <a:ea typeface="SimSun" charset="0"/>
                <a:cs typeface="Arial" pitchFamily="1" charset="0"/>
              </a:rPr>
              <a:t>public or private sector providers</a:t>
            </a:r>
            <a:r>
              <a:rPr lang="en-gb" sz="1600">
                <a:latin typeface="Arial" pitchFamily="1" charset="0"/>
                <a:ea typeface="SimSun" charset="0"/>
                <a:cs typeface="Arial" pitchFamily="1" charset="0"/>
              </a:rPr>
              <a:t> of SWM activities which should – by legislation - be provided by the Local Authority</a:t>
            </a:r>
            <a:endParaRPr lang="it-it" sz="1600">
              <a:latin typeface="Arial" pitchFamily="1" charset="0"/>
              <a:ea typeface="Calibri" pitchFamily="2" charset="0"/>
              <a:cs typeface="Arial" pitchFamily="1" charset="0"/>
            </a:endParaRPr>
          </a:p>
          <a:p>
            <a:pPr marR="0" lvl="1" indent="-279400" algn="l" defTabSz="914400">
              <a:lnSpc>
                <a:spcPts val="2200"/>
              </a:lnSpc>
              <a:spcBef>
                <a:spcPts val="1200"/>
              </a:spcBef>
              <a:spcAft>
                <a:spcPts val="0"/>
              </a:spcAft>
              <a:buClrTx/>
              <a:buSzTx/>
              <a:buFontTx/>
              <a:buAutoNum type="arabicPeriod"/>
              <a:tabLst/>
              <a:defRPr lang="en-us"/>
            </a:pPr>
            <a:r>
              <a:rPr lang="en-gb" sz="1600" b="1">
                <a:latin typeface="Arial" pitchFamily="1" charset="0"/>
                <a:ea typeface="SimSun" charset="0"/>
                <a:cs typeface="Arial" pitchFamily="1" charset="0"/>
              </a:rPr>
              <a:t>citizens’</a:t>
            </a:r>
            <a:r>
              <a:rPr lang="en-gb" sz="1600">
                <a:latin typeface="Arial" pitchFamily="1" charset="0"/>
                <a:ea typeface="SimSun" charset="0"/>
                <a:cs typeface="Arial" pitchFamily="1" charset="0"/>
              </a:rPr>
              <a:t> self-providing expenses, such as privately owned containers, when these should be part of the provided public service </a:t>
            </a:r>
            <a:endParaRPr lang="it-it" sz="1600">
              <a:latin typeface="Arial" pitchFamily="1" charset="0"/>
              <a:ea typeface="Calibri" pitchFamily="2" charset="0"/>
              <a:cs typeface="Arial" pitchFamily="1" charset="0"/>
            </a:endParaRPr>
          </a:p>
          <a:p>
            <a:pPr marR="0" lvl="1" indent="-279400" algn="l" defTabSz="914400">
              <a:lnSpc>
                <a:spcPts val="2200"/>
              </a:lnSpc>
              <a:spcBef>
                <a:spcPts val="1200"/>
              </a:spcBef>
              <a:spcAft>
                <a:spcPts val="0"/>
              </a:spcAft>
              <a:buClrTx/>
              <a:buSzTx/>
              <a:buFontTx/>
              <a:buAutoNum type="arabicPeriod"/>
              <a:tabLst/>
              <a:defRPr lang="en-us"/>
            </a:pPr>
            <a:r>
              <a:rPr lang="en-gb" sz="1600">
                <a:latin typeface="Arial" pitchFamily="1" charset="0"/>
                <a:ea typeface="SimSun" charset="0"/>
                <a:cs typeface="Arial" pitchFamily="1" charset="0"/>
              </a:rPr>
              <a:t>the </a:t>
            </a:r>
            <a:r>
              <a:rPr lang="en-gb" sz="1600" b="1">
                <a:latin typeface="Arial" pitchFamily="1" charset="0"/>
                <a:ea typeface="SimSun" charset="0"/>
                <a:cs typeface="Arial" pitchFamily="1" charset="0"/>
              </a:rPr>
              <a:t>informal sector</a:t>
            </a:r>
            <a:r>
              <a:rPr lang="en-gb" sz="1600">
                <a:latin typeface="Arial" pitchFamily="1" charset="0"/>
                <a:ea typeface="SimSun" charset="0"/>
                <a:cs typeface="Arial" pitchFamily="1" charset="0"/>
              </a:rPr>
              <a:t> providing services which are part of an effective SWM’s objectives and targets, such as recycling</a:t>
            </a:r>
            <a:endParaRPr lang="it-it" sz="1600">
              <a:latin typeface="Arial" pitchFamily="1" charset="0"/>
              <a:ea typeface="Calibri" pitchFamily="2" charset="0"/>
              <a:cs typeface="Arial" pitchFamily="1" charset="0"/>
            </a:endParaRPr>
          </a:p>
          <a:p>
            <a:pPr marR="0" lvl="1" indent="-279400" algn="l" defTabSz="914400">
              <a:lnSpc>
                <a:spcPts val="2200"/>
              </a:lnSpc>
              <a:spcBef>
                <a:spcPts val="1200"/>
              </a:spcBef>
              <a:spcAft>
                <a:spcPts val="0"/>
              </a:spcAft>
              <a:buClrTx/>
              <a:buSzTx/>
              <a:buFontTx/>
              <a:buAutoNum type="arabicPeriod"/>
              <a:tabLst/>
              <a:defRPr lang="en-us"/>
            </a:pPr>
            <a:r>
              <a:rPr lang="en-gb" sz="1600" b="1">
                <a:latin typeface="Arial" pitchFamily="1" charset="0"/>
                <a:ea typeface="SimSun" charset="0"/>
                <a:cs typeface="Arial" pitchFamily="1" charset="0"/>
              </a:rPr>
              <a:t>volunteer and nongovernmental groups</a:t>
            </a:r>
            <a:r>
              <a:rPr lang="en-gb" sz="1600">
                <a:latin typeface="Arial" pitchFamily="1" charset="0"/>
                <a:ea typeface="SimSun" charset="0"/>
                <a:cs typeface="Arial" pitchFamily="1" charset="0"/>
              </a:rPr>
              <a:t> performing actions which are part of the regular SWM activities: such as information campaigns agreed with the local administration.</a:t>
            </a:r>
            <a:endParaRPr lang="en-gb" sz="16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ED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AUCQAADAIAAGQvAADjBAAAECAAACYAAAAIAAAA//////////8="/>
              </a:ext>
            </a:extLst>
          </p:cNvSpPr>
          <p:nvPr/>
        </p:nvSpPr>
        <p:spPr>
          <a:xfrm>
            <a:off x="1475740" y="332740"/>
            <a:ext cx="6228080" cy="461645"/>
          </a:xfrm>
          <a:prstGeom prst="rect">
            <a:avLst/>
          </a:prstGeom>
          <a:noFill/>
          <a:ln>
            <a:noFill/>
          </a:ln>
          <a:effectLst/>
        </p:spPr>
        <p:txBody>
          <a:bodyPr vert="horz" wrap="square" lIns="91440" tIns="45720" rIns="91440" bIns="45720" numCol="1" spcCol="215900" anchor="t"/>
          <a:lstStyle/>
          <a:p>
            <a:pPr algn="ctr">
              <a:defRPr lang="en-us"/>
            </a:pPr>
            <a:r>
              <a:rPr lang="it-it" sz="2400" b="1" cap="all">
                <a:solidFill>
                  <a:srgbClr val="FF9900"/>
                </a:solidFill>
                <a:latin typeface="Arial Narrow" pitchFamily="2" charset="0"/>
                <a:ea typeface="Calibri" pitchFamily="2" charset="0"/>
                <a:cs typeface="Calibri" pitchFamily="2" charset="0"/>
              </a:rPr>
              <a:t>ClassificaTion of waste</a:t>
            </a:r>
          </a:p>
        </p:txBody>
      </p:sp>
      <p:sp>
        <p:nvSpPr>
          <p:cNvPr id="3" name="CasellaDiTesto 2"/>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CEAwAAlAkAAC4MAADTDwAAECAAACYAAAAIAAAA//////////8="/>
              </a:ext>
            </a:extLst>
          </p:cNvSpPr>
          <p:nvPr/>
        </p:nvSpPr>
        <p:spPr>
          <a:xfrm>
            <a:off x="571500" y="1557020"/>
            <a:ext cx="1408430" cy="1015365"/>
          </a:xfrm>
          <a:prstGeom prst="rect">
            <a:avLst/>
          </a:prstGeom>
          <a:noFill/>
          <a:ln>
            <a:noFill/>
          </a:ln>
          <a:effectLst/>
        </p:spPr>
        <p:txBody>
          <a:bodyPr vert="horz" wrap="square" lIns="91440" tIns="45720" rIns="91440" bIns="45720" numCol="1" spcCol="215900" anchor="t"/>
          <a:lstStyle/>
          <a:p>
            <a:pPr algn="ctr">
              <a:defRPr lang="en-us"/>
            </a:pPr>
            <a:r>
              <a:rPr lang="en-gb" sz="2000" cap="small">
                <a:latin typeface="Arial" pitchFamily="1" charset="0"/>
                <a:ea typeface="Calibri" pitchFamily="2" charset="0"/>
                <a:cs typeface="Arial" pitchFamily="1" charset="0"/>
              </a:rPr>
              <a:t>classified by    </a:t>
            </a:r>
            <a:r>
              <a:rPr lang="en-gb" sz="2000" b="1" cap="small">
                <a:latin typeface="Arial" pitchFamily="1" charset="0"/>
                <a:ea typeface="Calibri" pitchFamily="2" charset="0"/>
                <a:cs typeface="Arial" pitchFamily="1" charset="0"/>
              </a:rPr>
              <a:t>origin</a:t>
            </a:r>
          </a:p>
        </p:txBody>
      </p:sp>
      <p:sp>
        <p:nvSpPr>
          <p:cNvPr id="4" name="CasellaDiTesto 3"/>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lZS0s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AqEAAAIgkAAHgZAABoCwAAECAAACYAAAAIAAAA//////////8="/>
              </a:ext>
            </a:extLst>
          </p:cNvSpPr>
          <p:nvPr/>
        </p:nvSpPr>
        <p:spPr>
          <a:xfrm>
            <a:off x="2627630" y="1484630"/>
            <a:ext cx="1512570" cy="369570"/>
          </a:xfrm>
          <a:prstGeom prst="rect">
            <a:avLst/>
          </a:prstGeom>
          <a:noFill/>
          <a:ln>
            <a:noFill/>
          </a:ln>
          <a:effectLst/>
        </p:spPr>
        <p:txBody>
          <a:bodyPr vert="horz" wrap="square" lIns="91440" tIns="45720" rIns="91440" bIns="45720" numCol="1" spcCol="215900" anchor="t"/>
          <a:lstStyle/>
          <a:p>
            <a:pPr algn="ctr">
              <a:defRPr lang="en-us"/>
            </a:pPr>
            <a:r>
              <a:rPr lang="it-it" b="1" cap="small">
                <a:solidFill>
                  <a:srgbClr val="0000CC"/>
                </a:solidFill>
                <a:latin typeface="Arial" pitchFamily="1" charset="0"/>
                <a:ea typeface="Calibri" pitchFamily="2" charset="0"/>
                <a:cs typeface="Arial" pitchFamily="1" charset="0"/>
              </a:rPr>
              <a:t>Municipal</a:t>
            </a:r>
          </a:p>
        </p:txBody>
      </p:sp>
      <p:cxnSp>
        <p:nvCxnSpPr>
          <p:cNvPr id="5" name="Connettore 2 6"/>
          <p:cNvCxnSpPr>
            <a:stCxn id="3" idx="3"/>
            <a:endCxn id="4" idx="1"/>
            <a:extLst>
              <a:ext uri="smNativeData">
                <pr:smNativeData xmlns:pr="smNativeData" xmlns:p14="http://schemas.microsoft.com/office/powerpoint/2010/main" xmlns="" val="SMDATA_13_6L0uX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Az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EMAAAAEAAAAAAAAAAAAAAAAAAAAAAAAAAeAAAAaAAAAAAAAAAAAAAAAAAAAAAAAAAAAAAAECcAABAnAAAAAAAAAAAAAAAAAAAAAAAAAAAAAAAAAAAAAAAAAAAAABQAAAAAAAAAwMD/AAAAAABkAAAAMgAAAAAAAABkAAAAAAAAAH9/fwAKAAAAHwAAAFQAAAD///8A////AQAAAAAAAAAAAAAAAAAAAAAAAAAAAAAAAAAAAAAAAAAAAADMAH9/fwDn5uYDzMzMAMDA/wB/f38AAAAAAAAAAAAAAAAAAAAAAAAAAAAhAAAAGAAAABQAAAAuDAAARQoAACoQAACzDAAAEAAAACYAAAAIAAAA//////////8="/>
              </a:ext>
            </a:extLst>
          </p:cNvCxnSpPr>
          <p:nvPr/>
        </p:nvCxnSpPr>
        <p:spPr>
          <a:xfrm rot="16200000">
            <a:off x="2106295" y="1543050"/>
            <a:ext cx="394970" cy="647700"/>
          </a:xfrm>
          <a:prstGeom prst="straightConnector1">
            <a:avLst/>
          </a:prstGeom>
          <a:noFill/>
          <a:ln w="50800" cap="flat" cmpd="sng" algn="ctr">
            <a:solidFill>
              <a:srgbClr val="0000CC"/>
            </a:solidFill>
            <a:prstDash val="solid"/>
            <a:headEnd type="none"/>
            <a:tailEnd type="arrow" w="med" len="med"/>
          </a:ln>
          <a:effectLst/>
        </p:spPr>
      </p:cxnSp>
      <p:cxnSp>
        <p:nvCxnSpPr>
          <p:cNvPr id="6" name="Connettore 2 8"/>
          <p:cNvCxnSpPr>
            <a:stCxn id="3" idx="3"/>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Az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AAAAAMAAAAEAAAAAAAAAAAAAAAAAAAAAAAAAAeAAAAaAAAAAAAAAAAAAAAAAAAAAAAAAAAAAAAECcAABAnAAAAAAAAAAAAAAAAAAAAAAAAAAAAAAAAAAAAAAAAAAAAABQAAAAAAAAAwMD/AAAAAABkAAAAMgAAAAAAAABkAAAAAAAAAH9/fwAKAAAAHwAAAFQAAAD///8A////AQAAAAAAAAAAAAAAAAAAAAAAAAAAAAAAAAAAAAAAAAAAAADMAH9/fwDn5uYDzMzMAMDA/wB/f38AAAAAAAAAAAAAAAAAAAAAAAAAAAAhAAAAGAAAABQAAAAuDAAAswwAACoQAABCDgAAEAAAACYAAAAIAAAA//////////8="/>
              </a:ext>
            </a:extLst>
          </p:cNvCxnSpPr>
          <p:nvPr/>
        </p:nvCxnSpPr>
        <p:spPr>
          <a:xfrm rot="5400000">
            <a:off x="2176780" y="1867535"/>
            <a:ext cx="253365" cy="647700"/>
          </a:xfrm>
          <a:prstGeom prst="straightConnector1">
            <a:avLst/>
          </a:prstGeom>
          <a:noFill/>
          <a:ln w="50800" cap="flat" cmpd="sng" algn="ctr">
            <a:solidFill>
              <a:srgbClr val="0000CC"/>
            </a:solidFill>
            <a:prstDash val="solid"/>
            <a:headEnd type="none"/>
            <a:tailEnd type="arrow" w="med" len="med"/>
          </a:ln>
          <a:effectLst/>
        </p:spPr>
      </p:cxnSp>
      <p:grpSp>
        <p:nvGrpSpPr>
          <p:cNvPr id="7" name="Gruppo 20"/>
          <p:cNvGrpSpPr>
            <a:extLst>
              <a:ext uri="smNativeData">
                <pr:smNativeData xmlns:pr="smNativeData" xmlns:p14="http://schemas.microsoft.com/office/powerpoint/2010/main" xmlns="" val="SMDATA_7_6L0uXhMAAAAlAAAAAQAAAA8BAAAAkAAAAEgAAACQAAAASAAAAAAAAAAAAAAAAAAAABcAAAAUAAAAAAAAAAAAAAD/fwAA/38AAAAAAAAJAAAABAAAAP0CAAAMAAAAEAAAAAAAAAAAAAAAAAAAAAAAAAAfAAAAVAAAAAAAAAAAAAAAAAAAAAAAAAAAAAAAAAAAAAAAAAAAAAAAAAAAAAAAAAAAAAAAAAAAAAAAAAAAAAAAAAAAAAAAAAAAAAAAAAAAAAAAAAAAAAAAAAAAACEAAAAYAAAAFAAAALwLAABaGgAAhygAAA4hAAAQAAAAJgAAAAgAAAD/////AAAAAA=="/>
              </a:ext>
            </a:extLst>
          </p:cNvGrpSpPr>
          <p:nvPr/>
        </p:nvGrpSpPr>
        <p:grpSpPr>
          <a:xfrm>
            <a:off x="1907540" y="4283710"/>
            <a:ext cx="4680585" cy="1089660"/>
            <a:chOff x="1907540" y="4283710"/>
            <a:chExt cx="4680585" cy="1089660"/>
          </a:xfrm>
        </p:grpSpPr>
        <p:sp>
          <p:nvSpPr>
            <p:cNvPr id="12" name="CasellaDiTesto 9"/>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wEAQU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C8CwAAkRwAALIXAADsIAAAACAAACYAAAAIAAAA//////////8="/>
                </a:ext>
              </a:extLst>
            </p:cNvSpPr>
            <p:nvPr/>
          </p:nvSpPr>
          <p:spPr>
            <a:xfrm>
              <a:off x="1907540" y="4643755"/>
              <a:ext cx="1944370" cy="708025"/>
            </a:xfrm>
            <a:prstGeom prst="rect">
              <a:avLst/>
            </a:prstGeom>
            <a:noFill/>
            <a:ln>
              <a:noFill/>
            </a:ln>
            <a:effectLst/>
          </p:spPr>
          <p:txBody>
            <a:bodyPr vert="horz" wrap="square" lIns="91440" tIns="45720" rIns="91440" bIns="45720" numCol="1" spcCol="215900" anchor="t"/>
            <a:lstStyle/>
            <a:p>
              <a:pPr algn="ctr">
                <a:defRPr lang="en-us"/>
              </a:pPr>
              <a:r>
                <a:rPr lang="it-it" sz="2000" cap="small">
                  <a:latin typeface="Arial" pitchFamily="1" charset="0"/>
                  <a:ea typeface="Calibri" pitchFamily="2" charset="0"/>
                  <a:cs typeface="Arial" pitchFamily="1" charset="0"/>
                </a:rPr>
                <a:t>classified by </a:t>
              </a:r>
              <a:r>
                <a:rPr lang="it-it" sz="2000" b="1" cap="small">
                  <a:latin typeface="Arial" pitchFamily="1" charset="0"/>
                  <a:ea typeface="Calibri" pitchFamily="2" charset="0"/>
                  <a:cs typeface="Arial" pitchFamily="1" charset="0"/>
                </a:rPr>
                <a:t>hazard</a:t>
              </a:r>
            </a:p>
          </p:txBody>
        </p:sp>
        <p:sp>
          <p:nvSpPr>
            <p:cNvPr id="11" name="CasellaDiTesto 10"/>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CuGwAAWhoAAIcoAACgHAAAACAAACYAAAAIAAAA//////////8="/>
                </a:ext>
              </a:extLst>
            </p:cNvSpPr>
            <p:nvPr/>
          </p:nvSpPr>
          <p:spPr>
            <a:xfrm>
              <a:off x="4499610" y="4283710"/>
              <a:ext cx="2088515" cy="369570"/>
            </a:xfrm>
            <a:prstGeom prst="rect">
              <a:avLst/>
            </a:prstGeom>
            <a:noFill/>
            <a:ln>
              <a:noFill/>
            </a:ln>
            <a:effectLst/>
          </p:spPr>
          <p:txBody>
            <a:bodyPr vert="horz" wrap="square" lIns="91440" tIns="45720" rIns="91440" bIns="45720" numCol="1" spcCol="215900" anchor="t"/>
            <a:lstStyle/>
            <a:p>
              <a:pPr algn="ctr">
                <a:defRPr lang="en-us"/>
              </a:pPr>
              <a:r>
                <a:rPr lang="it-it" b="1" cap="small">
                  <a:solidFill>
                    <a:srgbClr val="0000CC"/>
                  </a:solidFill>
                  <a:latin typeface="Arial" pitchFamily="1" charset="0"/>
                  <a:ea typeface="Calibri" pitchFamily="2" charset="0"/>
                  <a:cs typeface="Arial" pitchFamily="1" charset="0"/>
                </a:rPr>
                <a:t>Non Hazardous</a:t>
              </a:r>
            </a:p>
          </p:txBody>
        </p:sp>
        <p:sp>
          <p:nvSpPr>
            <p:cNvPr id="10" name="CasellaDiTesto 11"/>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oARs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AgHAAAyB4AADMnAAAOIQAAACAAACYAAAAIAAAA//////////8="/>
                </a:ext>
              </a:extLst>
            </p:cNvSpPr>
            <p:nvPr/>
          </p:nvSpPr>
          <p:spPr>
            <a:xfrm>
              <a:off x="4572000" y="5003800"/>
              <a:ext cx="1800225" cy="369570"/>
            </a:xfrm>
            <a:prstGeom prst="rect">
              <a:avLst/>
            </a:prstGeom>
            <a:noFill/>
            <a:ln>
              <a:noFill/>
            </a:ln>
            <a:effectLst/>
          </p:spPr>
          <p:txBody>
            <a:bodyPr vert="horz" wrap="square" lIns="91440" tIns="45720" rIns="91440" bIns="45720" numCol="1" spcCol="215900" anchor="t"/>
            <a:lstStyle/>
            <a:p>
              <a:pPr algn="ctr">
                <a:defRPr lang="en-us"/>
              </a:pPr>
              <a:r>
                <a:rPr lang="it-it" b="1" cap="small">
                  <a:solidFill>
                    <a:srgbClr val="FF0000"/>
                  </a:solidFill>
                  <a:latin typeface="Arial" pitchFamily="1" charset="0"/>
                  <a:ea typeface="Calibri" pitchFamily="2" charset="0"/>
                  <a:cs typeface="Arial" pitchFamily="1" charset="0"/>
                </a:rPr>
                <a:t>Hazardous</a:t>
              </a:r>
            </a:p>
          </p:txBody>
        </p:sp>
        <p:cxnSp>
          <p:nvCxnSpPr>
            <p:cNvPr id="9" name="Connettore 2 12"/>
            <p:cNvCxnSpPr>
              <a:stCxn id="12" idx="3"/>
              <a:endCxn id="11" idx="1"/>
              <a:extLst>
                <a:ext uri="smNativeData">
                  <pr:smNativeData xmlns:pr="smNativeData" xmlns:p14="http://schemas.microsoft.com/office/powerpoint/2010/main" xmlns="" val="SMDATA_13_6L0uX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9mA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cXIDUMAAAAEAAAAAAAAAAAAAAAAAAAAAAAAAAeAAAAaAAAAAAAAAAAAAAAAAAAAAAAAAAAAAAAECcAABAnAAAAAAAAAAAAAAAAAAAAAAAAAAAAAAAAAAAAAAAAAAAAABQAAAAAAAAAwMD/AAAAAABkAAAAMgAAAAAAAABkAAAAAAAAAH9/fwAKAAAAHwAAAFQAAAD///8A////AQAAAAAAAAAAAAAAAAAAAAAAAAAAAAAAAAAAAAAAAAAA/2YAAH9/fwDn5uYDzMzMAMDA/wB/f38AAAAAAAAAAAAAAAAAAAAAAAAAAAAhAAAAGAAAABQAAACyFwAAfRsAAK4bAAC/HgAAAAAAACYAAAAIAAAA//////////8="/>
                </a:ext>
              </a:extLst>
            </p:cNvCxnSpPr>
            <p:nvPr/>
          </p:nvCxnSpPr>
          <p:spPr>
            <a:xfrm>
              <a:off x="3910965" y="4409440"/>
              <a:ext cx="529590" cy="647700"/>
            </a:xfrm>
            <a:prstGeom prst="straightConnector1">
              <a:avLst/>
            </a:prstGeom>
            <a:noFill/>
            <a:ln w="50800" cap="flat" cmpd="sng" algn="ctr">
              <a:solidFill>
                <a:srgbClr val="FF6600"/>
              </a:solidFill>
              <a:prstDash val="solid"/>
              <a:headEnd type="none"/>
              <a:tailEnd type="arrow" w="med" len="med"/>
            </a:ln>
            <a:effectLst/>
          </p:spPr>
        </p:cxnSp>
        <p:cxnSp>
          <p:nvCxnSpPr>
            <p:cNvPr id="8" name="Connettore 2 13"/>
            <p:cNvCxnSpPr>
              <a:stCxn id="12" idx="3"/>
              <a:endCxn id="10" idx="1"/>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9mA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5UJk0MAAAAEAAAAAAAAAAAAAAAAAAAAAAAAAAeAAAAaAAAAAAAAAAAAAAAAAAAAAAAAAAAAAAAECcAABAnAAAAAAAAAAAAAAAAAAAAAAAAAAAAAAAAAAAAAAAAAAAAABQAAAAAAAAAwMD/AAAAAABkAAAAMgAAAAAAAABkAAAAAAAAAH9/fwAKAAAAHwAAAFQAAAD///8A////AQAAAAAAAAAAAAAAAAAAAAAAAAAAAAAAAAAAAAAAAAAA/2YAAH9/fwDn5uYDzMzMAMDA/wB/f38AAAAAAAAAAAAAAAAAAAAAAAAAAAAhAAAAGAAAABQAAACyFwAAvx4AACAcAADrHwAAAAAAACYAAAAIAAAA//////////8="/>
                </a:ext>
              </a:extLst>
            </p:cNvCxnSpPr>
            <p:nvPr/>
          </p:nvCxnSpPr>
          <p:spPr>
            <a:xfrm flipH="1">
              <a:off x="4116705" y="4733290"/>
              <a:ext cx="190500" cy="720090"/>
            </a:xfrm>
            <a:prstGeom prst="straightConnector1">
              <a:avLst/>
            </a:prstGeom>
            <a:noFill/>
            <a:ln w="50800" cap="flat" cmpd="sng" algn="ctr">
              <a:solidFill>
                <a:srgbClr val="FF6600"/>
              </a:solidFill>
              <a:prstDash val="solid"/>
              <a:headEnd type="none"/>
              <a:tailEnd type="arrow" w="med" len="med"/>
            </a:ln>
            <a:effectLst/>
          </p:spPr>
        </p:cxnSp>
      </p:grpSp>
      <p:sp>
        <p:nvSpPr>
          <p:cNvPr id="13" name="CasellaDiTesto 1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ADHQAA6wYAANspAAAxCQAAECAAACYAAAAIAAAA//////////8="/>
              </a:ext>
            </a:extLst>
          </p:cNvSpPr>
          <p:nvPr/>
        </p:nvSpPr>
        <p:spPr>
          <a:xfrm>
            <a:off x="4716145" y="1124585"/>
            <a:ext cx="2087880" cy="369570"/>
          </a:xfrm>
          <a:prstGeom prst="rect">
            <a:avLst/>
          </a:prstGeom>
          <a:noFill/>
          <a:ln>
            <a:noFill/>
          </a:ln>
          <a:effectLst/>
        </p:spPr>
        <p:txBody>
          <a:bodyPr vert="horz" wrap="square" lIns="91440" tIns="45720" rIns="91440" bIns="45720" numCol="1" spcCol="215900" anchor="t"/>
          <a:lstStyle/>
          <a:p>
            <a:pPr>
              <a:defRPr lang="en-us"/>
            </a:pPr>
            <a:r>
              <a:rPr lang="it-it" cap="small">
                <a:solidFill>
                  <a:srgbClr val="0000CC"/>
                </a:solidFill>
                <a:latin typeface="Arial" pitchFamily="1" charset="0"/>
                <a:ea typeface="Calibri" pitchFamily="2" charset="0"/>
                <a:cs typeface="Arial" pitchFamily="1" charset="0"/>
              </a:rPr>
              <a:t>HOUSEHOLD</a:t>
            </a:r>
          </a:p>
        </p:txBody>
      </p:sp>
      <p:sp>
        <p:nvSpPr>
          <p:cNvPr id="14" name="CasellaDiTesto 21"/>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DmHQAAdgoAALw0AAAlEAAAECAAACYAAAAIAAAA//////////8="/>
              </a:ext>
            </a:extLst>
          </p:cNvSpPr>
          <p:nvPr/>
        </p:nvSpPr>
        <p:spPr>
          <a:xfrm>
            <a:off x="4860290" y="1700530"/>
            <a:ext cx="3712210" cy="923925"/>
          </a:xfrm>
          <a:prstGeom prst="rect">
            <a:avLst/>
          </a:prstGeom>
          <a:noFill/>
          <a:ln>
            <a:noFill/>
          </a:ln>
          <a:effectLst/>
        </p:spPr>
        <p:txBody>
          <a:bodyPr vert="horz" wrap="square" lIns="91440" tIns="45720" rIns="91440" bIns="45720" numCol="1" spcCol="215900" anchor="t"/>
          <a:lstStyle/>
          <a:p>
            <a:pPr>
              <a:defRPr lang="en-us"/>
            </a:pPr>
            <a:r>
              <a:rPr lang="en-gb" cap="small">
                <a:solidFill>
                  <a:srgbClr val="0000CC"/>
                </a:solidFill>
                <a:latin typeface="Arial" pitchFamily="1" charset="0"/>
                <a:ea typeface="Calibri" pitchFamily="2" charset="0"/>
                <a:cs typeface="Arial" pitchFamily="1" charset="0"/>
              </a:rPr>
              <a:t>COMMERCE and BUSINESS: </a:t>
            </a:r>
          </a:p>
          <a:p>
            <a:pPr>
              <a:defRPr lang="en-us"/>
            </a:pPr>
            <a:r>
              <a:rPr lang="en-gb">
                <a:latin typeface="Arial" pitchFamily="1" charset="0"/>
                <a:ea typeface="Calibri" pitchFamily="2" charset="0"/>
                <a:cs typeface="Arial" pitchFamily="1" charset="0"/>
              </a:rPr>
              <a:t>can be </a:t>
            </a:r>
            <a:r>
              <a:rPr lang="en-gb" cap="small">
                <a:latin typeface="Arial" pitchFamily="1" charset="0"/>
                <a:ea typeface="Calibri" pitchFamily="2" charset="0"/>
                <a:cs typeface="Arial" pitchFamily="1" charset="0"/>
              </a:rPr>
              <a:t>declared ‘similar’ </a:t>
            </a:r>
            <a:r>
              <a:rPr lang="en-gb">
                <a:latin typeface="Arial" pitchFamily="1" charset="0"/>
                <a:ea typeface="Calibri" pitchFamily="2" charset="0"/>
                <a:cs typeface="Arial" pitchFamily="1" charset="0"/>
              </a:rPr>
              <a:t>and managed together with household</a:t>
            </a:r>
          </a:p>
        </p:txBody>
      </p:sp>
      <p:cxnSp>
        <p:nvCxnSpPr>
          <p:cNvPr id="15" name="Connettore 2 23"/>
          <p:cNvCxnSpPr>
            <a:endCxn id="13" idx="1"/>
            <a:extLst>
              <a:ext uri="smNativeData">
                <pr:smNativeData xmlns:pr="smNativeData" xmlns:p14="http://schemas.microsoft.com/office/powerpoint/2010/main" xmlns="" val="SMDATA_13_6L0uX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Az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BxgQMMAAAAEAAAAAAAAAAAAAAAAAAAAAAAAAAeAAAAaAAAAAAAAAAAAAAAAAAAAAAAAAAAAAAAECcAABAnAAAAAAAAAAAAAAAAAAAAAAAAAAAAAAAAAAAAAAAAAAAAABQAAAAAAAAAwMD/AAAAAABkAAAAMgAAAAAAAABkAAAAAAAAAH9/fwAKAAAAHwAAAFQAAAD///8A////AQAAAAAAAAAAAAAAAAAAAAAAAAAAAAAAAAAAAAAAAAAAAADMAH9/fwDn5uYDzMzMAMDA/wB/f38AAAAAAAAAAAAAAAAAAAAAAAAAAAAhAAAAGAAAABQAAADpGQAADggAAAMdAADoCgAAEAAAACYAAAAIAAAA//////////8="/>
              </a:ext>
            </a:extLst>
          </p:cNvCxnSpPr>
          <p:nvPr/>
        </p:nvCxnSpPr>
        <p:spPr>
          <a:xfrm rot="16200000">
            <a:off x="4232275" y="1289050"/>
            <a:ext cx="463550" cy="504190"/>
          </a:xfrm>
          <a:prstGeom prst="straightConnector1">
            <a:avLst/>
          </a:prstGeom>
          <a:noFill/>
          <a:ln w="50800" cap="flat" cmpd="sng" algn="ctr">
            <a:solidFill>
              <a:srgbClr val="0000CC"/>
            </a:solidFill>
            <a:prstDash val="solid"/>
            <a:headEnd type="none"/>
            <a:tailEnd type="arrow" w="med" len="med"/>
          </a:ln>
          <a:effectLst/>
        </p:spPr>
      </p:cxnSp>
      <p:cxnSp>
        <p:nvCxnSpPr>
          <p:cNvPr id="16" name="Connettore 2 25"/>
          <p:cNvCxnSpPr>
            <a:endCxn id="14" idx="1"/>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Az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AAAAMAAAAEAAAAAAAAAAAAAAAAAAAAAAAAAAeAAAAaAAAAAAAAAAAAAAAAAAAAAAAAAAAAAAAECcAABAnAAAAAAAAAAAAAAAAAAAAAAAAAAAAAAAAAAAAAAAAAAAAABQAAAAAAAAAwMD/AAAAAABkAAAAMgAAAAAAAABkAAAAAAAAAH9/fwAKAAAAHwAAAFQAAAD///8A////AQAAAAAAAAAAAAAAAAAAAAAAAAAAAAAAAAAAAAAAAAAAAADMAH9/fwDn5uYDzMzMAMDA/wB/f38AAAAAAAAAAAAAAAAAAAAAAAAAAAAhAAAAGAAAABQAAADpGQAA6AoAAOYdAABNDQAAEAAAACYAAAAIAAAA//////////8="/>
              </a:ext>
            </a:extLst>
          </p:cNvCxnSpPr>
          <p:nvPr/>
        </p:nvCxnSpPr>
        <p:spPr>
          <a:xfrm rot="5400000">
            <a:off x="4341495" y="1643380"/>
            <a:ext cx="389255" cy="648335"/>
          </a:xfrm>
          <a:prstGeom prst="straightConnector1">
            <a:avLst/>
          </a:prstGeom>
          <a:noFill/>
          <a:ln w="50800" cap="flat" cmpd="sng" algn="ctr">
            <a:solidFill>
              <a:srgbClr val="0000CC"/>
            </a:solidFill>
            <a:prstDash val="solid"/>
            <a:headEnd type="none"/>
            <a:tailEnd type="arrow" w="med" len="med"/>
          </a:ln>
          <a:effectLst/>
        </p:spPr>
      </p:cxnSp>
      <p:sp>
        <p:nvSpPr>
          <p:cNvPr id="17" name="CasellaDiTesto 31"/>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QdWI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CcEAAAcw4AAFoaAAD4FgAAECAAACYAAAAIAAAA//////////8="/>
              </a:ext>
            </a:extLst>
          </p:cNvSpPr>
          <p:nvPr/>
        </p:nvSpPr>
        <p:spPr>
          <a:xfrm>
            <a:off x="2700020" y="2348865"/>
            <a:ext cx="1583690" cy="1384935"/>
          </a:xfrm>
          <a:prstGeom prst="rect">
            <a:avLst/>
          </a:prstGeom>
          <a:noFill/>
          <a:ln>
            <a:noFill/>
          </a:ln>
          <a:effectLst/>
        </p:spPr>
        <p:txBody>
          <a:bodyPr vert="horz" wrap="square" lIns="91440" tIns="45720" rIns="91440" bIns="45720" numCol="1" spcCol="215900" anchor="t"/>
          <a:lstStyle/>
          <a:p>
            <a:pPr>
              <a:spcBef>
                <a:spcPts val="600"/>
              </a:spcBef>
              <a:defRPr lang="en-us"/>
            </a:pPr>
            <a:r>
              <a:rPr lang="it-it" sz="2000" b="1" cap="small">
                <a:solidFill>
                  <a:srgbClr val="FF6600"/>
                </a:solidFill>
                <a:latin typeface="Arial" pitchFamily="1" charset="0"/>
                <a:ea typeface="Calibri" pitchFamily="2" charset="0"/>
                <a:cs typeface="Arial" pitchFamily="1" charset="0"/>
              </a:rPr>
              <a:t>Industry</a:t>
            </a:r>
          </a:p>
          <a:p>
            <a:pPr>
              <a:spcBef>
                <a:spcPts val="600"/>
              </a:spcBef>
              <a:defRPr lang="en-us"/>
            </a:pPr>
            <a:r>
              <a:rPr lang="it-it" cap="small">
                <a:solidFill>
                  <a:srgbClr val="0000CC"/>
                </a:solidFill>
                <a:latin typeface="Arial" pitchFamily="1" charset="0"/>
                <a:ea typeface="Calibri" pitchFamily="2" charset="0"/>
                <a:cs typeface="Arial" pitchFamily="1" charset="0"/>
              </a:rPr>
              <a:t>Agriculture</a:t>
            </a:r>
          </a:p>
          <a:p>
            <a:pPr>
              <a:spcBef>
                <a:spcPts val="600"/>
              </a:spcBef>
              <a:defRPr lang="en-us"/>
            </a:pPr>
            <a:r>
              <a:rPr lang="it-it" cap="small">
                <a:solidFill>
                  <a:srgbClr val="0000CC"/>
                </a:solidFill>
                <a:latin typeface="Arial" pitchFamily="1" charset="0"/>
                <a:ea typeface="Calibri" pitchFamily="2" charset="0"/>
                <a:cs typeface="Arial" pitchFamily="1" charset="0"/>
              </a:rPr>
              <a:t>Medical</a:t>
            </a:r>
          </a:p>
          <a:p>
            <a:pPr>
              <a:defRPr lang="en-us"/>
            </a:pPr>
            <a:r>
              <a:rPr lang="it-it" cap="small">
                <a:solidFill>
                  <a:srgbClr val="0000CC"/>
                </a:solidFill>
              </a:rPr>
              <a:t>…..</a:t>
            </a:r>
            <a:endParaRPr lang="it-it" cap="small">
              <a:solidFill>
                <a:srgbClr val="0000CC"/>
              </a:solidFill>
              <a:latin typeface="Arial" pitchFamily="1" charset="0"/>
              <a:ea typeface="Calibri" pitchFamily="2" charset="0"/>
              <a:cs typeface="Arial" pitchFamily="1" charset="0"/>
            </a:endParaRPr>
          </a:p>
        </p:txBody>
      </p:sp>
      <p:graphicFrame>
        <p:nvGraphicFramePr>
          <p:cNvPr id="18" name="Table 17"/>
          <p:cNvGraphicFramePr>
            <a:graphicFrameLocks noGrp="1"/>
          </p:cNvGraphicFramePr>
          <p:nvPr/>
        </p:nvGraphicFramePr>
        <p:xfrm>
          <a:off x="4860290" y="2853055"/>
          <a:ext cx="4104640" cy="1151890"/>
        </p:xfrm>
        <a:graphic>
          <a:graphicData uri="http://schemas.openxmlformats.org/drawingml/2006/table">
            <a:tbl>
              <a:tblPr>
                <a:noFill/>
              </a:tblPr>
              <a:tblGrid>
                <a:gridCol w="648335">
                  <a:extLst>
                    <a:ext uri="{9D8B030D-6E8A-4147-A177-3AD203B41FA5}">
                      <a16:colId xmlns:a16="http://schemas.microsoft.com/office/drawing/2014/main" val="20000"/>
                    </a:ext>
                  </a:extLst>
                </a:gridCol>
                <a:gridCol w="3456305">
                  <a:extLst>
                    <a:ext uri="{9D8B030D-6E8A-4147-A177-3AD203B41FA5}">
                      <a16:colId xmlns:a16="http://schemas.microsoft.com/office/drawing/2014/main" val="20001"/>
                    </a:ext>
                  </a:extLst>
                </a:gridCol>
              </a:tblGrid>
              <a:tr h="1151890">
                <a:tc>
                  <a:txBody>
                    <a:bodyPr/>
                    <a:lstStyle/>
                    <a:p>
                      <a:pPr marL="0" marR="0" indent="0" algn="l">
                        <a:lnSpc>
                          <a:spcPts val="1800"/>
                        </a:lnSpc>
                        <a:spcBef>
                          <a:spcPts val="600"/>
                        </a:spcBef>
                        <a:spcAft>
                          <a:spcPts val="0"/>
                        </a:spcAft>
                        <a:buNone/>
                        <a:defRPr lang="en-us"/>
                      </a:pPr>
                      <a:r>
                        <a:rPr lang="en-gb" sz="1600" cap="small">
                          <a:latin typeface="Arial Narrow" pitchFamily="2" charset="0"/>
                          <a:ea typeface="SimSun" charset="0"/>
                          <a:cs typeface="Arial" pitchFamily="1" charset="0"/>
                        </a:rPr>
                        <a:t>similar waste</a:t>
                      </a:r>
                      <a:endParaRPr lang="it-it" sz="1600">
                        <a:latin typeface="Arial Narrow" pitchFamily="2" charset="0"/>
                        <a:ea typeface="SimSun" charset="0"/>
                        <a:cs typeface="Arial" pitchFamily="1" charset="0"/>
                      </a:endParaRPr>
                    </a:p>
                  </a:txBody>
                  <a:tcPr marL="50165" marR="0" marT="50165" marB="0">
                    <a:lnL>
                      <a:noFill/>
                    </a:lnL>
                    <a:lnR>
                      <a:noFill/>
                    </a:lnR>
                    <a:lnT w="12700" cap="flat" cmpd="sng" algn="ctr">
                      <a:solidFill>
                        <a:schemeClr val="tx1"/>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800"/>
                        </a:lnSpc>
                        <a:spcBef>
                          <a:spcPts val="600"/>
                        </a:spcBef>
                        <a:spcAft>
                          <a:spcPts val="0"/>
                        </a:spcAft>
                        <a:buNone/>
                        <a:defRPr lang="en-us"/>
                      </a:pPr>
                      <a:r>
                        <a:rPr lang="en-gb" sz="1600">
                          <a:latin typeface="Arial Narrow" pitchFamily="2" charset="0"/>
                          <a:ea typeface="SimSun" charset="0"/>
                          <a:cs typeface="Arial" pitchFamily="1" charset="0"/>
                        </a:rPr>
                        <a:t>Waste which in nature and composition is similar to household waste, even if from other origins, and it can thus be collected, disposed of and treated together with household waste.</a:t>
                      </a:r>
                      <a:endParaRPr lang="it-it" sz="1600">
                        <a:latin typeface="Arial Narrow" pitchFamily="2" charset="0"/>
                        <a:ea typeface="SimSun" charset="0"/>
                        <a:cs typeface="Arial" pitchFamily="1" charset="0"/>
                      </a:endParaRPr>
                    </a:p>
                  </a:txBody>
                  <a:tcPr marL="50165" marR="0" marT="50165" marB="0">
                    <a:lnL>
                      <a:noFill/>
                    </a:lnL>
                    <a:lnR>
                      <a:noFill/>
                    </a:lnR>
                    <a:lnT w="12700" cap="flat" cmpd="sng" algn="ctr">
                      <a:solidFill>
                        <a:schemeClr val="tx1"/>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0"/>
                  </a:ext>
                  <a:ext uri="smNativeData">
                    <pr:rowheight xmlns:pr="smNativeData" xmlns="" xmlns:p14="http://schemas.microsoft.com/office/powerpoint/2010/main" dt="1580121576" type="min" val="1151890"/>
                  </a:ext>
                </a:extLst>
              </a:tr>
            </a:tbl>
          </a:graphicData>
        </a:graphic>
      </p:graphicFrame>
      <p:sp>
        <p:nvSpPr>
          <p:cNvPr id="19" name="Rettangolo 22"/>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QiLz4MAAAAEAAAAAAAAAAAAAAAAAAAAAAAAAAeAAAAaAAAAAAAAAAAAAAAAAAAAAAAAAAAAAAAECcAABAnAAAAAAAAAAAAAAAAAAAAAAAAAAAAAAAAAAAAAAAAAAAAABQAAAAAAAAAwMD/AAAAAABkAAAAMgAAAAAAAABkAAAAAAAAAH9/fwAKAAAAHwAAAFQAAAD///8B////AQAAAAAAAAAAAAAAAAAAAAAAAAAAAAAAAAAAAAAAAAAAa5QuAH9/fwDn5uYDzMzMAMDA/wB/f38AAAAAAAAAAAAAAAAAAAAAAAAAAAAhAAAAGAAAABQAAAB4GQAAegYAAEA4AACGGQAAEAAAACYAAAAIAAAA//////////8="/>
              </a:ext>
            </a:extLst>
          </p:cNvSpPr>
          <p:nvPr/>
        </p:nvSpPr>
        <p:spPr>
          <a:xfrm>
            <a:off x="4140200" y="1052830"/>
            <a:ext cx="5003800" cy="309626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a:p>
        </p:txBody>
      </p:sp>
      <p:sp>
        <p:nvSpPr>
          <p:cNvPr id="20" name="Rettangolo 24"/>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xyIHYMAAAAEAAAAAAAAAAAAAAAAAAAAAAAAAAeAAAAaAAAAAAAAAAAAAAAAAAAAAAAAAAAAAAAECcAABAnAAAAAAAAAAAAAAAAAAAAAAAAAAAAAAAAAAAAAAAAAAAAABQAAAAAAAAAwMD/AAAAAABkAAAAMgAAAAAAAABkAAAAAAAAAH9/fwAKAAAAHwAAAFQAAAD///8B////AQAAAAAAAAAAAAAAAAAAAAAAAAAAAAAAAAAAAAAAAAAAa5QuAH9/fwDn5uYDzMzMAMDA/wB/f38AAAAAAAAAAAAAAAAAAAAAAAAAAAAhAAAAGAAAABQAAAC8CwAAhhkAAPYqAAB8JQAAEAAAACYAAAAIAAAA//////////8="/>
              </a:ext>
            </a:extLst>
          </p:cNvSpPr>
          <p:nvPr/>
        </p:nvSpPr>
        <p:spPr>
          <a:xfrm>
            <a:off x="1907540" y="4149090"/>
            <a:ext cx="5076190" cy="194437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extLst>
      <p:ext uri="smNativeData">
        <pr:smNativeData xmlns:pr="smNativeData" xmlns:p14="http://schemas.microsoft.com/office/powerpoint/2010/main" xmlns="" val="6L0uXgIAAAAFAAAA/f///wIAAAAKAAAAAAAAAAAAAAAAAAAAAAAAAAoAAAD9////AgAAAAoAAAAAAAAAAAAAAAAAAAAAAAAA"/>
      </p:ext>
    </p:ext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anvas 494"/>
          <p:cNvGrpSpPr>
            <a:extLst>
              <a:ext uri="smNativeData">
                <pr:smNativeData xmlns:pr="smNativeData" xmlns:p14="http://schemas.microsoft.com/office/powerpoint/2010/main" xmlns="" val="SMDATA_7_6L0uXhMAAAAlAAAAAQAAAA8BAAAAkAAAAEgAAACQAAAASAAAAAAAAAAAAAAAAAAAABcAAAAUAAAAAAAAAAAAAAD/fwAA/38AAAAAAAAJAAAABAAAAFwLAAAMAAAAEAAAAAAAAAAAAAAAAAAAAAAAAAAfAAAAVAAAAAAAAAAAAAAAAAAAAAAAAAAAAAAAAAAAAAAAAAAAAAAAAAAAAAAAAAAAAAAAAAAAAAAAAAAAAAAAAAAAAAAAAAAAAAAAAAAAAAAAAAAAAAAAAAAAACEAAAAYAAAAFAAAAEYFAADhAAAA5y8AAG4oAAAQAAAAJgAAAAgAAAD/////AAAAAA=="/>
              </a:ext>
            </a:extLst>
          </p:cNvGrpSpPr>
          <p:nvPr/>
        </p:nvGrpSpPr>
        <p:grpSpPr>
          <a:xfrm>
            <a:off x="857250" y="142875"/>
            <a:ext cx="6929755" cy="6429375"/>
            <a:chOff x="857250" y="142875"/>
            <a:chExt cx="6929755" cy="6429375"/>
          </a:xfrm>
        </p:grpSpPr>
        <p:sp>
          <p:nvSpPr>
            <p:cNvPr id="24" name="Rectangle 50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9mAP///whkAAAAAAAAAAAAAAAAAAAAAAAAAAAAAAAAAAAAeAAAAAEAAABAAAAAAAAAAAAAAABaAAAAAAAAAAAAAAAAAAAAAAAAAAAAAAAAAAAAAAAAAAAAAAAAAAAAAAAAAAAAAAAAAAAAAAAAAAAAAAAAAAAAAAAAAAAAAAAAAAAAFAAAADwAAAABAAAAAwAAAAAAAAAt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2YAAAAAAQAAAAAAAAAAAAAAAAAAAAAAAAAAAAAAAAAAAAAAAAAAAAAAAH9/fwAAAAADzMzMAMDA/wB/f38AAAAAAAAAAAAAAAAAAAAAAAAAAAAhAAAAGAAAABQAAACcGAAAYhUAAKwmAABgJAAAAAAAACYAAAAIAAAA//////////8="/>
                </a:ext>
              </a:extLst>
            </p:cNvSpPr>
            <p:nvPr/>
          </p:nvSpPr>
          <p:spPr>
            <a:xfrm>
              <a:off x="4000500" y="3475990"/>
              <a:ext cx="2286000" cy="2437130"/>
            </a:xfrm>
            <a:prstGeom prst="rect">
              <a:avLst/>
            </a:prstGeom>
            <a:solidFill>
              <a:srgbClr val="FFFF66">
                <a:alpha val="0"/>
              </a:srgbClr>
            </a:solidFill>
            <a:ln w="28575" cap="flat" cmpd="sng" algn="ctr">
              <a:solidFill>
                <a:srgbClr val="000000"/>
              </a:solidFill>
              <a:prstDash val="dash"/>
              <a:headEnd type="none"/>
              <a:tailEnd type="none"/>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23" name="AutoShape 2"/>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t8A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GBQAA4QAAAHsvAABuKAAAAAAAACYAAAAIAAAA//////////8="/>
                </a:ext>
              </a:extLst>
            </p:cNvSpPr>
            <p:nvPr/>
          </p:nvSpPr>
          <p:spPr>
            <a:xfrm>
              <a:off x="857250" y="142875"/>
              <a:ext cx="6861175" cy="6429375"/>
            </a:xfrm>
            <a:prstGeom prst="rect">
              <a:avLst/>
            </a:prstGeom>
            <a:noFill/>
            <a:ln>
              <a:noFill/>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22" name="Rectangle 49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t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kBgAABwUAAMYTAABMJAAAAAAAACYAAAAIAAAA//////////8="/>
                </a:ext>
              </a:extLst>
            </p:cNvSpPr>
            <p:nvPr/>
          </p:nvSpPr>
          <p:spPr>
            <a:xfrm>
              <a:off x="1079500" y="817245"/>
              <a:ext cx="2134870" cy="5083175"/>
            </a:xfrm>
            <a:prstGeom prst="rect">
              <a:avLst/>
            </a:prstGeom>
            <a:solidFill>
              <a:srgbClr val="FFFFFF"/>
            </a:solidFill>
            <a:ln w="285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21" name="Text Box 497"/>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ks3c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SzdwAAAAAAQAAAAAAAAAAAAAAAAAAAAAAAAAAAAAAAAAAAAAAAAAAAAAAAH9/fwAAAAADzMzMAMDA/wB/f38AAAAAAAAAAAAAAAAAAAAAAAAAAAAhAAAAGAAAABQAAAD/BgAAXCYAAEkTAABtKAAAAAAAACYAAAAIAAAA//////////8="/>
                </a:ext>
              </a:extLst>
            </p:cNvSpPr>
            <p:nvPr/>
          </p:nvSpPr>
          <p:spPr>
            <a:xfrm>
              <a:off x="1137285" y="6235700"/>
              <a:ext cx="1997710" cy="335915"/>
            </a:xfrm>
            <a:prstGeom prst="rect">
              <a:avLst/>
            </a:prstGeom>
            <a:solidFill>
              <a:srgbClr val="92CDDC"/>
            </a:solid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80000"/>
                </a:lnSpc>
                <a:spcBef>
                  <a:spcPts val="0"/>
                </a:spcBef>
                <a:spcAft>
                  <a:spcPts val="1000"/>
                </a:spcAft>
                <a:buNone/>
                <a:tabLst/>
                <a:defRPr lang="en-us"/>
              </a:pPr>
              <a:r>
                <a:rPr lang="it-it" sz="1200">
                  <a:latin typeface="Arial" pitchFamily="1" charset="0"/>
                  <a:ea typeface="Calibri" pitchFamily="2" charset="0"/>
                  <a:cs typeface="Arial" pitchFamily="1" charset="0"/>
                </a:rPr>
                <a:t>costs</a:t>
              </a:r>
            </a:p>
          </p:txBody>
        </p:sp>
        <p:sp>
          <p:nvSpPr>
            <p:cNvPr id="20" name="AutoShape 498"/>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ks3c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gOAAAMAAAAEAAAAAAAAAAAAAAAAAAAAAAAAAAeAAAAaAAAAAAAAAAAAAAAAAAAAAAAAAAAAAAAECcAABAnAAAAAAAAAAAAAAAAAAAAAAAAAAAAAAAAAAAAAAAAAAAAABQAAAAAAAAAwMD/AAAAAABkAAAAMgAAAAAAAABkAAAAAAAAAH9/fwAKAAAAHwAAAFQAAACSzdwAAAAAAQAAAAAAAAAAAAAAAAAAAAAAAAAAAAAAAAAAAAAAAAAAAAAAAH9/fwAAAAADzMzMAMDA/wB/f38AAAAAAAAAAAAAAAAAAAAAAAAAAAAhAAAAGAAAABQAAAD/BgAA7BcAAEkTAAAGJAAAAAAAACYAAAAIAAAA//////////8="/>
                </a:ext>
              </a:extLst>
            </p:cNvSpPr>
            <p:nvPr/>
          </p:nvSpPr>
          <p:spPr>
            <a:xfrm>
              <a:off x="1137285" y="3888740"/>
              <a:ext cx="1997710" cy="1967230"/>
            </a:xfrm>
            <a:prstGeom prst="roundRect">
              <a:avLst>
                <a:gd name="adj" fmla="val 16667"/>
              </a:avLst>
            </a:prstGeom>
            <a:solidFill>
              <a:srgbClr val="92CDDC"/>
            </a:solid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100000"/>
                </a:lnSpc>
                <a:spcBef>
                  <a:spcPts val="0"/>
                </a:spcBef>
                <a:spcAft>
                  <a:spcPts val="1000"/>
                </a:spcAft>
                <a:buNone/>
                <a:tabLst/>
                <a:defRPr lang="en-us"/>
              </a:pPr>
              <a:r>
                <a:rPr lang="it-it" sz="1400">
                  <a:latin typeface="Arial" pitchFamily="1" charset="0"/>
                  <a:ea typeface="Calibri" pitchFamily="2" charset="0"/>
                  <a:cs typeface="Arial" pitchFamily="1" charset="0"/>
                </a:rPr>
                <a:t>Operating and maintenance</a:t>
              </a:r>
            </a:p>
          </p:txBody>
        </p:sp>
        <p:sp>
          <p:nvSpPr>
            <p:cNvPr id="19" name="AutoShape 500"/>
            <p:cNvSpPr>
              <a:extLst>
                <a:ext uri="smNativeData">
                  <pr:smNativeData xmlns:pr="smNativeData" xmlns:p14="http://schemas.microsoft.com/office/powerpoint/2010/main" xmlns="" val="SMDATA_13_6L0uXhMAAAAlAAAAZQAAAA0AAAAAHAAAAEgAAAAcAAAASAAAAAAAAAABAAAAAAAAAAEAAABQAAAAhbacS3FV1T8AAAAAAADwvwAAAAAAAOA/AAAAAAAA4D8AAAAAAADgPwAAAAAAAOA/AAAAAAAA4D8AAAAAAADgPwAAAAAAAOA/AAAAAAAA4D8CAAAAjAAAAAEAAAAAAAAAks3c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DJmA4MAAAAEAAAAAAAAAAAAAAAAAAAAAAAAAAeAAAAaAAAAAAAAAAAAAAAAAAAAAAAAAAAAAAAECcAABAnAAAAAAAAAAAAAAAAAAAAAAAAAAAAAAAAAAAAAAAAAAAAABQAAAAAAAAAwMD/AAAAAABkAAAAMgAAAAAAAABkAAAAAAAAAH9/fwAKAAAAHwAAAFQAAACSzdwAAAAAAQAAAAAAAAAAAAAAAAAAAAAAAAAAAAAAAAAAAAAAAAAAAAAAAH9/fwAAAAADzMzMAMDA/wB/f38AAAAAAAAAAAAAAAAAAAAAAAAAAAAhAAAAGAAAABQAAAD/BgAABwUAAEkTAADJEgAAAAAAACYAAAAIAAAA//////////8="/>
                </a:ext>
              </a:extLst>
            </p:cNvSpPr>
            <p:nvPr/>
          </p:nvSpPr>
          <p:spPr>
            <a:xfrm>
              <a:off x="1137285" y="817245"/>
              <a:ext cx="1997710" cy="2236470"/>
            </a:xfrm>
            <a:prstGeom prst="roundRect">
              <a:avLst>
                <a:gd name="adj" fmla="val 16667"/>
              </a:avLst>
            </a:prstGeom>
            <a:solidFill>
              <a:srgbClr val="92CDDC"/>
            </a:solidFill>
            <a:ln w="9525" cap="flat" cmpd="sng" algn="ctr">
              <a:solidFill>
                <a:srgbClr val="000000"/>
              </a:solidFill>
              <a:prstDash val="solid"/>
              <a:headEnd type="none"/>
              <a:tailEnd type="none"/>
            </a:ln>
            <a:effectLst/>
          </p:spPr>
          <p:txBody>
            <a:bodyPr vert="horz" wrap="square" lIns="17780" tIns="45720" rIns="17780" bIns="45720" numCol="1" spcCol="215900" anchor="ctr"/>
            <a:lstStyle/>
            <a:p>
              <a:pPr marL="0" marR="0" indent="0" algn="ctr" defTabSz="914400">
                <a:lnSpc>
                  <a:spcPct val="100000"/>
                </a:lnSpc>
                <a:spcBef>
                  <a:spcPts val="200"/>
                </a:spcBef>
                <a:spcAft>
                  <a:spcPts val="600"/>
                </a:spcAft>
                <a:buNone/>
                <a:tabLst/>
                <a:defRPr lang="en-us"/>
              </a:pPr>
              <a:r>
                <a:rPr lang="en-us" sz="1400">
                  <a:latin typeface="Arial" pitchFamily="1" charset="0"/>
                  <a:ea typeface="Calibri" pitchFamily="2" charset="0"/>
                  <a:cs typeface="Arial" pitchFamily="1" charset="0"/>
                </a:rPr>
                <a:t>Investment costs </a:t>
              </a:r>
            </a:p>
            <a:p>
              <a:pPr marL="0" marR="0" indent="0" algn="ctr" defTabSz="914400">
                <a:lnSpc>
                  <a:spcPct val="100000"/>
                </a:lnSpc>
                <a:spcBef>
                  <a:spcPts val="200"/>
                </a:spcBef>
                <a:spcAft>
                  <a:spcPts val="600"/>
                </a:spcAft>
                <a:buNone/>
                <a:tabLst/>
                <a:defRPr lang="en-us"/>
              </a:pPr>
              <a:r>
                <a:rPr lang="en-us" sz="1400">
                  <a:latin typeface="Arial" pitchFamily="1" charset="0"/>
                  <a:ea typeface="Calibri" pitchFamily="2" charset="0"/>
                  <a:cs typeface="Arial" pitchFamily="1" charset="0"/>
                </a:rPr>
                <a:t>+</a:t>
              </a:r>
            </a:p>
            <a:p>
              <a:pPr marL="0" marR="0" indent="0" algn="ctr" defTabSz="914400">
                <a:lnSpc>
                  <a:spcPct val="100000"/>
                </a:lnSpc>
                <a:spcBef>
                  <a:spcPts val="200"/>
                </a:spcBef>
                <a:spcAft>
                  <a:spcPts val="600"/>
                </a:spcAft>
                <a:buNone/>
                <a:tabLst/>
                <a:defRPr lang="en-us"/>
              </a:pPr>
              <a:r>
                <a:rPr lang="en-us" sz="1400">
                  <a:latin typeface="Arial" pitchFamily="1" charset="0"/>
                  <a:ea typeface="Calibri" pitchFamily="2" charset="0"/>
                  <a:cs typeface="Arial" pitchFamily="1" charset="0"/>
                </a:rPr>
                <a:t>Large maintenance costs</a:t>
              </a:r>
            </a:p>
            <a:p>
              <a:pPr marL="0" marR="0" indent="0" algn="ctr" defTabSz="914400">
                <a:lnSpc>
                  <a:spcPct val="100000"/>
                </a:lnSpc>
                <a:spcBef>
                  <a:spcPts val="200"/>
                </a:spcBef>
                <a:spcAft>
                  <a:spcPts val="600"/>
                </a:spcAft>
                <a:buNone/>
                <a:tabLst/>
                <a:defRPr lang="en-us"/>
              </a:pPr>
              <a:r>
                <a:rPr lang="en-us" sz="1400">
                  <a:latin typeface="Arial" pitchFamily="1" charset="0"/>
                  <a:ea typeface="Calibri" pitchFamily="2" charset="0"/>
                  <a:cs typeface="Arial" pitchFamily="1" charset="0"/>
                </a:rPr>
                <a:t>+</a:t>
              </a:r>
            </a:p>
            <a:p>
              <a:pPr marL="0" marR="0" indent="0" algn="ctr" defTabSz="914400">
                <a:lnSpc>
                  <a:spcPct val="100000"/>
                </a:lnSpc>
                <a:spcBef>
                  <a:spcPts val="200"/>
                </a:spcBef>
                <a:spcAft>
                  <a:spcPts val="600"/>
                </a:spcAft>
                <a:buNone/>
                <a:tabLst/>
                <a:defRPr lang="en-us"/>
              </a:pPr>
              <a:r>
                <a:rPr lang="en-us" sz="1400" i="1">
                  <a:latin typeface="Arial" pitchFamily="1" charset="0"/>
                  <a:ea typeface="Calibri" pitchFamily="2" charset="0"/>
                  <a:cs typeface="Arial" pitchFamily="1" charset="0"/>
                </a:rPr>
                <a:t>Cost of the use of capital</a:t>
              </a:r>
              <a:endParaRPr lang="it-it" sz="1400">
                <a:latin typeface="Arial" pitchFamily="1" charset="0"/>
                <a:ea typeface="Calibri" pitchFamily="2" charset="0"/>
                <a:cs typeface="Arial" pitchFamily="1" charset="0"/>
              </a:endParaRPr>
            </a:p>
          </p:txBody>
        </p:sp>
        <p:sp>
          <p:nvSpPr>
            <p:cNvPr id="18" name="Text Box 502"/>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8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EZ/8MAAAAEAAAAAAAAAAAAAAAAAAAAAAAAAAeAAAAaAAAAAAAAAAAAAAAAAAAAAAAAAAAAAAAECcAABAnAAAAAAAAAAAAAAAAAAAAAAAAAAAAAAAAAAAAAAAAAAAAABQAAAAAAAAAwMD/AAAAAABkAAAAMgAAAAAAAABkAAAAAAAAAH9/fwAKAAAAHwAAAFQAAAD//wAAAAAAAQAAAAAAAAAAAAAAAAAAAAAAAAAAAAAAAAAAAAAAAAAAAAAAAH9/fwAAAAADzMzMAMDA/wB/f38AAAAAAAAAAAAAAAAAAAAAAAAAAAAhAAAAGAAAABQAAAArGQAAXCYAAHYlAABuKAAAAAAAACYAAAAIAAAA//////////8="/>
                </a:ext>
              </a:extLst>
            </p:cNvSpPr>
            <p:nvPr/>
          </p:nvSpPr>
          <p:spPr>
            <a:xfrm>
              <a:off x="4091305" y="6235700"/>
              <a:ext cx="1998345" cy="336550"/>
            </a:xfrm>
            <a:prstGeom prst="rect">
              <a:avLst/>
            </a:prstGeom>
            <a:solidFill>
              <a:srgbClr val="FFFF00"/>
            </a:solid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80000"/>
                </a:lnSpc>
                <a:spcBef>
                  <a:spcPts val="0"/>
                </a:spcBef>
                <a:spcAft>
                  <a:spcPts val="1000"/>
                </a:spcAft>
                <a:buNone/>
                <a:tabLst/>
                <a:defRPr lang="en-us"/>
              </a:pPr>
              <a:r>
                <a:rPr lang="it-it" sz="1200">
                  <a:latin typeface="Arial" pitchFamily="1" charset="0"/>
                  <a:ea typeface="Calibri" pitchFamily="2" charset="0"/>
                  <a:cs typeface="Arial" pitchFamily="1" charset="0"/>
                </a:rPr>
                <a:t>revenues</a:t>
              </a:r>
            </a:p>
          </p:txBody>
        </p:sp>
        <p:sp>
          <p:nvSpPr>
            <p:cNvPr id="17" name="AutoShape 503" descr="Mattoni orizzontali"/>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BAAAA//8AAP///wAAAAAAAAAAACUzw6DGUvuWSE2SO+jjIoY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QfAAAMAAAAEAAAAAAAAAAAAAAAAAAAAAAAAAAeAAAAaAAAAAAAAAAAAAAAAAAAAAAAAAAAAAAAECcAABAnAAAAAAAAAAAAAAAAAAAAAAAAAAAAAAAAAAAAAAAAAAAAABQAAAAAAAAAwMD/AAAAAABkAAAAMgAAAAAAAABkAAAAAAAAAH9/fwAKAAAAHwAAAFQAAAD//wAA////AAAAAAAAAAAAAAAAAAAAAAAAAAAAAAAAAAAAAAAAAAAAAAAAAH9/fwAAAAADzMzMAMDA/wB/f38AAAAAAAAAAAAAAAAAAAAAAAAAAAAhAAAAGAAAABQAAAAaGQAA0R0AAFElAAAuJAAAAAAAACYAAAAIAAAA//////////8="/>
                </a:ext>
              </a:extLst>
            </p:cNvSpPr>
            <p:nvPr/>
          </p:nvSpPr>
          <p:spPr>
            <a:xfrm>
              <a:off x="4080510" y="4846955"/>
              <a:ext cx="1985645" cy="1034415"/>
            </a:xfrm>
            <a:prstGeom prst="roundRect">
              <a:avLst>
                <a:gd name="adj" fmla="val 16667"/>
              </a:avLst>
            </a:prstGeom>
            <a:pattFill prst="horzBrick">
              <a:fgClr>
                <a:srgbClr val="FFFF00"/>
              </a:fgClr>
              <a:bgClr>
                <a:srgbClr val="FFFFFF"/>
              </a:bgClr>
            </a:patt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100000"/>
                </a:lnSpc>
                <a:spcBef>
                  <a:spcPts val="0"/>
                </a:spcBef>
                <a:spcAft>
                  <a:spcPts val="1000"/>
                </a:spcAft>
                <a:buNone/>
                <a:tabLst/>
                <a:defRPr lang="en-us"/>
              </a:pPr>
              <a:r>
                <a:rPr lang="it-it" sz="1400">
                  <a:latin typeface="Arial" pitchFamily="1" charset="0"/>
                  <a:ea typeface="Calibri" pitchFamily="2" charset="0"/>
                  <a:cs typeface="Arial" pitchFamily="1" charset="0"/>
                </a:rPr>
                <a:t>SWM service tariffs</a:t>
              </a:r>
            </a:p>
          </p:txBody>
        </p:sp>
        <p:sp>
          <p:nvSpPr>
            <p:cNvPr id="16" name="AutoShape 504"/>
            <p:cNvSpPr>
              <a:extLst>
                <a:ext uri="smNativeData">
                  <pr:smNativeData xmlns:pr="smNativeData" xmlns:p14="http://schemas.microsoft.com/office/powerpoint/2010/main" xmlns="" val="SMDATA_13_6L0uXhMAAAAlAAAAZQAAAA0AAAAAkAAAAEgAAACQAAAASAAAAAAAAAAAAAAAAAAAAAEAAABQAAAAhbacS3FV1T8AAAAAAADwvwAAAAAAAOA/AAAAAAAA4D8AAAAAAADgPwAAAAAAAOA/AAAAAAAA4D8AAAAAAADgPwAAAAAAAOA/AAAAAAAA4D8CAAAAjAAAAAEAAAAAAAAA//8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iAIoMAAAAEAAAAAAAAAAAAAAAAAAAAAAAAAAeAAAAaAAAAAAAAAAAAAAAAAAAAAAAAAAAAAAAECcAABAnAAAAAAAAAAAAAAAAAAAAAAAAAAAAAAAAAAAAAAAAAAAAABQAAAAAAAAAwMD/AAAAAABkAAAAMgAAAAAAAABkAAAAAAAAAH9/fwAKAAAAHwAAAFQAAAD//wAAAAAAAQAAAAAAAAAAAAAAAAAAAAAAAAAAAAAAAAAAAAAAAAAAAAAAAH9/fwAAAAADzMzMAMDA/wB/f38AAAAAAAAAAAAAAAAAAAAAAAAAAAAhAAAAGAAAABQAAAA/GQAADxgAADwmAABeGgAAAAAAACYAAAAIAAAA//////////8="/>
                </a:ext>
              </a:extLst>
            </p:cNvSpPr>
            <p:nvPr/>
          </p:nvSpPr>
          <p:spPr>
            <a:xfrm>
              <a:off x="4104005" y="3910965"/>
              <a:ext cx="2111375" cy="375285"/>
            </a:xfrm>
            <a:prstGeom prst="roundRect">
              <a:avLst>
                <a:gd name="adj" fmla="val 16667"/>
              </a:avLst>
            </a:prstGeom>
            <a:solidFill>
              <a:srgbClr val="FFFF00"/>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marL="0" marR="0" indent="0" algn="ctr" defTabSz="914400">
                <a:lnSpc>
                  <a:spcPct val="96000"/>
                </a:lnSpc>
                <a:spcBef>
                  <a:spcPts val="0"/>
                </a:spcBef>
                <a:spcAft>
                  <a:spcPts val="1000"/>
                </a:spcAft>
                <a:buNone/>
                <a:tabLst/>
                <a:defRPr lang="en-us"/>
              </a:pPr>
              <a:r>
                <a:rPr lang="it-it" sz="1400">
                  <a:latin typeface="Arial" pitchFamily="1" charset="0"/>
                  <a:ea typeface="Calibri" pitchFamily="2" charset="0"/>
                  <a:cs typeface="Arial" pitchFamily="1" charset="0"/>
                </a:rPr>
                <a:t>Taxes</a:t>
              </a:r>
            </a:p>
          </p:txBody>
        </p:sp>
        <p:sp>
          <p:nvSpPr>
            <p:cNvPr id="15" name="AutoShape 505"/>
            <p:cNvSpPr>
              <a:extLst>
                <a:ext uri="smNativeData">
                  <pr:smNativeData xmlns:pr="smNativeData" xmlns:p14="http://schemas.microsoft.com/office/powerpoint/2010/main" xmlns="" val="SMDATA_13_6L0uXhMAAAAlAAAAZQAAAA0AAAAAkAAAABEAAACQAAAAEQAAAAAAAAABAAAAAAAAAAEAAABQAAAAhbacS3FV1T8AAAAAAADwvwAAAAAAAOA/AAAAAAAA4D8AAAAAAADgPwAAAAAAAOA/AAAAAAAA4D8AAAAAAADgPwAAAAAAAOA/AAAAAAAA4D8CAAAAjAAAAAEAAAAAAAAA//8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AAAAQAAAAAAAAAAAAAAAAAAAAAAAAAAAAAAAAAAAAAAAAAAAAAAAH9/fwAAAAADzMzMAMDA/wB/f38AAAAAAAAAAAAAAAAAAAAAAAAAAAAhAAAAGAAAABQAAAAsGQAAYhUAADwmAADGFwAAAAAAACYAAAAIAAAA//////////8="/>
                </a:ext>
              </a:extLst>
            </p:cNvSpPr>
            <p:nvPr/>
          </p:nvSpPr>
          <p:spPr>
            <a:xfrm>
              <a:off x="4091940" y="3475990"/>
              <a:ext cx="2123440" cy="388620"/>
            </a:xfrm>
            <a:prstGeom prst="roundRect">
              <a:avLst>
                <a:gd name="adj" fmla="val 16667"/>
              </a:avLst>
            </a:prstGeom>
            <a:solidFill>
              <a:srgbClr val="FFFF00"/>
            </a:solidFill>
            <a:ln w="9525" cap="flat" cmpd="sng" algn="ctr">
              <a:solidFill>
                <a:srgbClr val="000000"/>
              </a:solidFill>
              <a:prstDash val="solid"/>
              <a:headEnd type="none"/>
              <a:tailEnd type="none"/>
            </a:ln>
            <a:effectLst/>
          </p:spPr>
          <p:txBody>
            <a:bodyPr vert="horz" wrap="square" lIns="91440" tIns="10795" rIns="91440" bIns="10795" numCol="1" spcCol="215900" anchor="ctr"/>
            <a:lstStyle/>
            <a:p>
              <a:pPr marL="0" marR="0" indent="0" algn="ctr" defTabSz="914400">
                <a:lnSpc>
                  <a:spcPct val="96000"/>
                </a:lnSpc>
                <a:spcBef>
                  <a:spcPts val="0"/>
                </a:spcBef>
                <a:spcAft>
                  <a:spcPts val="1000"/>
                </a:spcAft>
                <a:buNone/>
                <a:tabLst/>
                <a:defRPr lang="en-us"/>
              </a:pPr>
              <a:r>
                <a:rPr lang="it-it" sz="1400">
                  <a:latin typeface="Arial" pitchFamily="1" charset="0"/>
                  <a:ea typeface="Calibri" pitchFamily="2" charset="0"/>
                  <a:cs typeface="Arial" pitchFamily="1" charset="0"/>
                </a:rPr>
                <a:t>Tranfers </a:t>
              </a:r>
            </a:p>
          </p:txBody>
        </p:sp>
        <p:sp>
          <p:nvSpPr>
            <p:cNvPr id="14" name="Rectangle 50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8AAAP///whkAAAAAAAAAAAAAAAAAAAAAAAAAAAAAAAAAAAAeAAAAAEAAABAAAAAAAAAAAAAAABaAAAAAAAAAAAAAAAAAAAAAAAAAAAAAAAAAAAAAAAAAAAAAAAAAAAAAAAAAAAAAAAAAAAAAAAAAAAAAAAAAAAAAAAAAAAAAAAAAAAAFAAAADwAAAABAAAAAQAAAAAAAAAt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AAAAAQAAAAAAAAAAAAAAAAAAAAAAAAAAAAAAAAAAAAAAAAAAAAAAAH9/fwAAAAADzMzMAMDA/wB/f38AAAAAAAAAAAAAAAAAAAAAAAAAAAAhAAAAGAAAABQAAACcGAAAGwUAAKwmAAAYFQAAAAAAACYAAAAIAAAA//////////8="/>
                </a:ext>
              </a:extLst>
            </p:cNvSpPr>
            <p:nvPr/>
          </p:nvSpPr>
          <p:spPr>
            <a:xfrm>
              <a:off x="4000500" y="829945"/>
              <a:ext cx="2286000" cy="2599055"/>
            </a:xfrm>
            <a:prstGeom prst="rect">
              <a:avLst/>
            </a:prstGeom>
            <a:solidFill>
              <a:srgbClr val="FFC000">
                <a:alpha val="0"/>
              </a:srgbClr>
            </a:solidFill>
            <a:ln w="28575" cap="flat" cmpd="sng" algn="ctr">
              <a:solidFill>
                <a:srgbClr val="000000"/>
              </a:solidFill>
              <a:prstDash val="sysDot"/>
              <a:headEnd type="none"/>
              <a:tailEnd type="none"/>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13" name="AutoShape 508" descr="Mattoni orizzontali"/>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BAAAA/5kzAP///wAAAAAAAAAAACUzw6DGUvuWSE2SO+jjIoY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zMzMwMAAAAEAAAAAAAAAAAAAAAAAAAAAAAAAAeAAAAaAAAAAAAAAAAAAAAAAAAAAAAAAAAAAAAECcAABAnAAAAAAAAAAAAAAAAAAAAAAAAAAAAAAAAAAAAAAAAAAAAABQAAAAAAAAAwMD/AAAAAABkAAAAMgAAAAAAAABkAAAAAAAAAH9/fwAKAAAAHwAAAFQAAAD/mTMA////AAAAAAAAAAAAAAAAAAAAAAAAAAAAAAAAAAAAAAAAAAAAAAAAAH9/fwAAAAADzMzMAMDA/wB/f38AAAAAAAAAAAAAAAAAAAAAAAAAAAAhAAAAGAAAABQAAAAaGQAA7gsAAEEmAADpFAAAAAAAACYAAAAIAAAA//////////8="/>
                </a:ext>
              </a:extLst>
            </p:cNvSpPr>
            <p:nvPr/>
          </p:nvSpPr>
          <p:spPr>
            <a:xfrm>
              <a:off x="4080510" y="1939290"/>
              <a:ext cx="2138045" cy="1459865"/>
            </a:xfrm>
            <a:prstGeom prst="roundRect">
              <a:avLst>
                <a:gd name="adj" fmla="val 16667"/>
              </a:avLst>
            </a:prstGeom>
            <a:pattFill prst="horzBrick">
              <a:fgClr>
                <a:srgbClr val="FF9933"/>
              </a:fgClr>
              <a:bgClr>
                <a:srgbClr val="FFFFFF"/>
              </a:bgClr>
            </a:patt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100000"/>
                </a:lnSpc>
                <a:spcBef>
                  <a:spcPts val="0"/>
                </a:spcBef>
                <a:spcAft>
                  <a:spcPts val="0"/>
                </a:spcAft>
                <a:buNone/>
                <a:tabLst/>
                <a:defRPr lang="en-us"/>
              </a:pPr>
              <a:endParaRPr lang="it-it" sz="1200">
                <a:latin typeface="Arial" pitchFamily="1" charset="0"/>
                <a:ea typeface="Calibri" pitchFamily="2" charset="0"/>
                <a:cs typeface="Arial" pitchFamily="1" charset="0"/>
              </a:endParaRPr>
            </a:p>
          </p:txBody>
        </p:sp>
        <p:sp>
          <p:nvSpPr>
            <p:cNvPr id="12" name="AutoShape 509" descr="Mattoni orizzontali"/>
            <p:cNvSpPr>
              <a:extLst>
                <a:ext uri="smNativeData">
                  <pr:smNativeData xmlns:pr="smNativeData" xmlns:p14="http://schemas.microsoft.com/office/powerpoint/2010/main" xmlns="" val="SMDATA_13_6L0uXhMAAAAlAAAAZQAAAA0AAAAAkAAAAEgAAACQAAAASAAAAAAAAAAAAAAAAAAAAAEAAABQAAAAhbacS3FV1T8AAAAAAADwvwAAAAAAAOA/AAAAAAAA4D8AAAAAAADgPwAAAAAAAOA/AAAAAAAA4D8AAAAAAADgPwAAAAAAAOA/AAAAAAAA4D8CAAAAjAAAAAEAAAABAAAA/8AAAP///wAAAAAAAAAAACUzw6DGUvuWSE2SO+jjIoY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AAAAAAAAAAAAAAAAAAAAAAAAAAAAAAAAAAAAAAAAAAAAAAAAAH9/fwAAAAADzMzMAMDA/wB/f38AAAAAAAAAAAAAAAAAAAAAAAAAAAAhAAAAGAAAABQAAAAaGQAAWAUAAEEmAADJCwAAAAAAACYAAAAIAAAA//////////8="/>
                </a:ext>
              </a:extLst>
            </p:cNvSpPr>
            <p:nvPr/>
          </p:nvSpPr>
          <p:spPr>
            <a:xfrm>
              <a:off x="4080510" y="868680"/>
              <a:ext cx="2138045" cy="1047115"/>
            </a:xfrm>
            <a:prstGeom prst="roundRect">
              <a:avLst>
                <a:gd name="adj" fmla="val 16667"/>
              </a:avLst>
            </a:prstGeom>
            <a:pattFill prst="horzBrick">
              <a:fgClr>
                <a:srgbClr val="FFC000"/>
              </a:fgClr>
              <a:bgClr>
                <a:srgbClr val="FFFFFF"/>
              </a:bgClr>
            </a:pattFill>
            <a:ln w="9525" cap="flat" cmpd="sng" algn="ctr">
              <a:solidFill>
                <a:srgbClr val="000000"/>
              </a:solidFill>
              <a:prstDash val="solid"/>
              <a:headEnd type="none"/>
              <a:tailEnd type="none"/>
            </a:ln>
            <a:effectLst/>
          </p:spPr>
          <p:txBody>
            <a:bodyPr vert="horz" wrap="square" lIns="91440" tIns="45720" rIns="91440" bIns="45720" numCol="1" spcCol="215900" anchor="t"/>
            <a:lstStyle/>
            <a:p>
              <a:pPr marL="0" marR="0" indent="0" algn="l" defTabSz="914400">
                <a:lnSpc>
                  <a:spcPct val="100000"/>
                </a:lnSpc>
                <a:spcBef>
                  <a:spcPts val="0"/>
                </a:spcBef>
                <a:spcAft>
                  <a:spcPts val="0"/>
                </a:spcAft>
                <a:buNone/>
                <a:tabLst/>
                <a:defRPr lang="en-us"/>
              </a:pPr>
              <a:endParaRPr lang="it-it" sz="1200">
                <a:latin typeface="Arial" pitchFamily="1" charset="0"/>
                <a:ea typeface="Calibri" pitchFamily="2" charset="0"/>
                <a:cs typeface="Arial" pitchFamily="1" charset="0"/>
              </a:endParaRPr>
            </a:p>
          </p:txBody>
        </p:sp>
        <p:sp>
          <p:nvSpPr>
            <p:cNvPr id="11" name="AutoShape 510" descr="Mattoni orizzontali"/>
            <p:cNvSpPr>
              <a:extLst>
                <a:ext uri="smNativeData">
                  <pr:smNativeData xmlns:pr="smNativeData" xmlns:p14="http://schemas.microsoft.com/office/powerpoint/2010/main" xmlns="" val="SMDATA_13_6L0uXhMAAAAlAAAAZQAAAA0AAAAAEQAAAAYAAAARAAAAEQAAAAAAAAABAAAAAAAAAAEAAABQAAAAhbacS3FV1T8AAAAAAADwvwAAAAAAAOA/AAAAAAAA4D8AAAAAAADgPwAAAAAAAOA/AAAAAAAA4D8AAAAAAADgPwAAAAAAAOA/AAAAAAAA4D8CAAAAjAAAAAEAAAABAAAA//8AAP///wAAAAAAAAAAACUzw6DGUvuWSE2SO+jjIoY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igAMAAAAEAAAAAAAAAAAAAAAAAAAAAAAAAAeAAAAaAAAAAAAAAAAAAAAAAAAAAAAAAAAAAAAECcAABAnAAAAAAAAAAAAAAAAAAAAAAAAAAAAAAAAAAAAAAAAAAAAABQAAAAAAAAAwMD/AAAAAABkAAAAMgAAAAAAAABkAAAAAAAAAH9/fwAKAAAAHwAAAFQAAAD//wAA////AAAAAAAAAAAAAAAAAAAAAAAAAAAAAAAAAAAAAAAAAAAAAAAAAH9/fwAAAAADzMzMAMDA/wB/f38AAAAAAAAAAAAAAAAAAAAAAAAAAAAhAAAAGAAAABQAAADIJwAABh8AAOcvAACHIQAAAAAAACYAAAAIAAAA//////////8="/>
                </a:ext>
              </a:extLst>
            </p:cNvSpPr>
            <p:nvPr/>
          </p:nvSpPr>
          <p:spPr>
            <a:xfrm>
              <a:off x="6466840" y="5043170"/>
              <a:ext cx="1320165" cy="407035"/>
            </a:xfrm>
            <a:prstGeom prst="roundRect">
              <a:avLst>
                <a:gd name="adj" fmla="val 16667"/>
              </a:avLst>
            </a:prstGeom>
            <a:pattFill prst="horzBrick">
              <a:fgClr>
                <a:srgbClr val="FFFF00"/>
              </a:fgClr>
              <a:bgClr>
                <a:srgbClr val="FFFFFF"/>
              </a:bgClr>
            </a:pattFill>
            <a:ln w="9525" cap="flat" cmpd="sng" algn="ctr">
              <a:solidFill>
                <a:srgbClr val="000000"/>
              </a:solidFill>
              <a:prstDash val="solid"/>
              <a:headEnd type="none"/>
              <a:tailEnd type="none"/>
            </a:ln>
            <a:effectLst/>
          </p:spPr>
          <p:txBody>
            <a:bodyPr vert="horz" wrap="square" lIns="10795" tIns="3810" rIns="10795" bIns="10795" numCol="1" spcCol="215900" anchor="ctr"/>
            <a:lstStyle/>
            <a:p>
              <a:pPr marL="0" marR="0" indent="0" algn="l" defTabSz="914400">
                <a:lnSpc>
                  <a:spcPct val="88000"/>
                </a:lnSpc>
                <a:spcBef>
                  <a:spcPts val="0"/>
                </a:spcBef>
                <a:spcAft>
                  <a:spcPts val="1000"/>
                </a:spcAft>
                <a:buNone/>
                <a:tabLst/>
                <a:defRPr lang="en-us"/>
              </a:pPr>
              <a:r>
                <a:rPr lang="it-it" sz="1400">
                  <a:latin typeface="Arial" pitchFamily="1" charset="0"/>
                  <a:ea typeface="Calibri" pitchFamily="2" charset="0"/>
                  <a:cs typeface="Arial" pitchFamily="1" charset="0"/>
                </a:rPr>
                <a:t>private funds</a:t>
              </a:r>
            </a:p>
          </p:txBody>
        </p:sp>
        <p:sp>
          <p:nvSpPr>
            <p:cNvPr id="10" name="AutoShape 511" descr="5%"/>
            <p:cNvSpPr>
              <a:extLst>
                <a:ext uri="smNativeData">
                  <pr:smNativeData xmlns:pr="smNativeData" xmlns:p14="http://schemas.microsoft.com/office/powerpoint/2010/main" xmlns="" val="SMDATA_13_6L0uXhMAAAAlAAAAZQAAAA0AAAAAHAAAAAYAAAAcAAAAEQAAAAAAAAABAAAAAAAAAAEAAABQAAAAhbacS3FV1T8AAAAAAADwvwAAAAAAAOA/AAAAAAAA4D8AAAAAAADgPwAAAAAAAOA/AAAAAAAA4D8AAAAAAADgPwAAAAAAAOA/AAAAAAAA4D8CAAAAjAAAAAEAAAABAAAA/5kzAP+ZMwAAAAAAAAAAAORC710isuOCSTw5awK7318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wAowAMAAAAEAAAAAAAAAAAAAAAAAAAAAAAAAAeAAAAaAAAAAAAAAAAAAAAAAAAAAAAAAAAAAAAECcAABAnAAAAAAAAAAAAAAAAAAAAAAAAAAAAAAAAAAAAAAAAAAAAABQAAAAAAAAAwMD/AAAAAABkAAAAMgAAAAAAAABkAAAAAAAAAH9/fwAKAAAAHwAAAFQAAAD/mTMA/5kzAAAAAAAAAAAAAAAAAAAAAAAAAAAAAAAAAAAAAAAAAAAAAAAAAH9/fwAAAAADzMzMAMDA/wB/f38AAAAAAAAAAAAAAAAAAAAAAAAAAAAhAAAAGAAAABQAAADIJwAAURsAAOcvAADRHQAAAAAAACYAAAAIAAAA//////////8="/>
                </a:ext>
              </a:extLst>
            </p:cNvSpPr>
            <p:nvPr/>
          </p:nvSpPr>
          <p:spPr>
            <a:xfrm>
              <a:off x="6466840" y="4440555"/>
              <a:ext cx="1320165" cy="406400"/>
            </a:xfrm>
            <a:prstGeom prst="roundRect">
              <a:avLst>
                <a:gd name="adj" fmla="val 16667"/>
              </a:avLst>
            </a:prstGeom>
            <a:pattFill prst="pct5">
              <a:fgClr>
                <a:srgbClr val="FF9933"/>
              </a:fgClr>
              <a:bgClr>
                <a:srgbClr val="FF9933"/>
              </a:bgClr>
            </a:pattFill>
            <a:ln w="9525" cap="flat" cmpd="sng" algn="ctr">
              <a:solidFill>
                <a:srgbClr val="000000"/>
              </a:solidFill>
              <a:prstDash val="solid"/>
              <a:headEnd type="none"/>
              <a:tailEnd type="none"/>
            </a:ln>
            <a:effectLst/>
          </p:spPr>
          <p:txBody>
            <a:bodyPr vert="horz" wrap="square" lIns="17780" tIns="3810" rIns="17780" bIns="10795" numCol="1" spcCol="215900" anchor="ctr"/>
            <a:lstStyle/>
            <a:p>
              <a:pPr marL="0" marR="0" indent="0" algn="l" defTabSz="914400">
                <a:lnSpc>
                  <a:spcPct val="88000"/>
                </a:lnSpc>
                <a:spcBef>
                  <a:spcPts val="0"/>
                </a:spcBef>
                <a:spcAft>
                  <a:spcPts val="1000"/>
                </a:spcAft>
                <a:buNone/>
                <a:tabLst/>
                <a:defRPr lang="en-us"/>
              </a:pPr>
              <a:r>
                <a:rPr lang="it-it" sz="1400">
                  <a:latin typeface="Arial" pitchFamily="1" charset="0"/>
                  <a:ea typeface="Calibri" pitchFamily="2" charset="0"/>
                  <a:cs typeface="Arial" pitchFamily="1" charset="0"/>
                </a:rPr>
                <a:t>public funds</a:t>
              </a:r>
            </a:p>
          </p:txBody>
        </p:sp>
        <p:sp>
          <p:nvSpPr>
            <p:cNvPr id="9" name="AutoShape 512"/>
            <p:cNvSpPr>
              <a:extLst>
                <a:ext uri="smNativeData">
                  <pr:smNativeData xmlns:pr="smNativeData" xmlns:p14="http://schemas.microsoft.com/office/powerpoint/2010/main" xmlns="" val="SMDATA_13_6L0uXhMAAAAlAAAAZQAAAA0AAAAAkAAAABEAAACQAAAASAAAAAAAAAAAAAAAAAAAAAEAAABQAAAAhbacS3FV1T8AAAAAAADwvwAAAAAAAOA/AAAAAAAA4D8AAAAAAADgPwAAAAAAAOA/AAAAAAAA4D8AAAAAAADgPwAAAAAAAOA/AAAAAAAA4D8CAAAAjAAAAAEAAAAAAAAA//8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AAAAQAAAAAAAAAAAAAAAAAAAAAAAAAAAAAAAAAAAAAAAAAAAAAAAH9/fwAAAAADzMzMAMDA/wB/f38AAAAAAAAAAAAAAAAAAAAAAAAAAAAhAAAAGAAAABQAAAA/GQAAYxoAADwmAACIHQAAAAAAACYAAAAIAAAA//////////8="/>
                </a:ext>
              </a:extLst>
            </p:cNvSpPr>
            <p:nvPr/>
          </p:nvSpPr>
          <p:spPr>
            <a:xfrm>
              <a:off x="4104005" y="4289425"/>
              <a:ext cx="2111375" cy="511175"/>
            </a:xfrm>
            <a:prstGeom prst="roundRect">
              <a:avLst>
                <a:gd name="adj" fmla="val 16667"/>
              </a:avLst>
            </a:prstGeom>
            <a:solidFill>
              <a:srgbClr val="FFFF00"/>
            </a:solidFill>
            <a:ln w="9525" cap="flat" cmpd="sng" algn="ctr">
              <a:solidFill>
                <a:srgbClr val="000000"/>
              </a:solidFill>
              <a:prstDash val="solid"/>
              <a:headEnd type="none"/>
              <a:tailEnd type="none"/>
            </a:ln>
            <a:effectLst/>
          </p:spPr>
          <p:txBody>
            <a:bodyPr vert="horz" wrap="square" lIns="91440" tIns="10795" rIns="91440" bIns="45720" numCol="1" spcCol="215900" anchor="t"/>
            <a:lstStyle/>
            <a:p>
              <a:pPr marL="0" marR="0" indent="0" algn="ctr" defTabSz="914400">
                <a:lnSpc>
                  <a:spcPct val="88000"/>
                </a:lnSpc>
                <a:spcBef>
                  <a:spcPts val="0"/>
                </a:spcBef>
                <a:spcAft>
                  <a:spcPts val="1000"/>
                </a:spcAft>
                <a:buNone/>
                <a:tabLst/>
                <a:defRPr lang="en-us"/>
              </a:pPr>
              <a:r>
                <a:rPr lang="en-us" sz="1400">
                  <a:latin typeface="Arial" pitchFamily="1" charset="0"/>
                  <a:ea typeface="Calibri" pitchFamily="2" charset="0"/>
                  <a:cs typeface="Arial" pitchFamily="1" charset="0"/>
                </a:rPr>
                <a:t>Materials and energy recovery from waste </a:t>
              </a:r>
              <a:endParaRPr lang="it-it" sz="1400">
                <a:latin typeface="Arial" pitchFamily="1" charset="0"/>
                <a:ea typeface="Calibri" pitchFamily="2" charset="0"/>
                <a:cs typeface="Arial" pitchFamily="1" charset="0"/>
              </a:endParaRPr>
            </a:p>
          </p:txBody>
        </p:sp>
        <p:sp>
          <p:nvSpPr>
            <p:cNvPr id="8" name="Text Box 513"/>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WGgAAOQ4AAGAlAAAuEwAAAAAAACYAAAAIAAAA//////////8="/>
                </a:ext>
              </a:extLst>
            </p:cNvSpPr>
            <p:nvPr/>
          </p:nvSpPr>
          <p:spPr>
            <a:xfrm>
              <a:off x="4240530" y="2312035"/>
              <a:ext cx="1835150" cy="80581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96000"/>
                </a:lnSpc>
                <a:spcBef>
                  <a:spcPts val="0"/>
                </a:spcBef>
                <a:spcAft>
                  <a:spcPts val="1000"/>
                </a:spcAft>
                <a:buNone/>
                <a:tabLst/>
                <a:defRPr lang="en-us"/>
              </a:pPr>
              <a:r>
                <a:rPr lang="en-us" sz="1200">
                  <a:latin typeface="Arial" pitchFamily="1" charset="0"/>
                  <a:ea typeface="Calibri" pitchFamily="2" charset="0"/>
                  <a:cs typeface="Arial" pitchFamily="1" charset="0"/>
                </a:rPr>
                <a:t>Repayable finance:</a:t>
              </a:r>
            </a:p>
            <a:p>
              <a:pPr marL="0" marR="0" indent="0" algn="ctr" defTabSz="914400">
                <a:lnSpc>
                  <a:spcPct val="80000"/>
                </a:lnSpc>
                <a:spcBef>
                  <a:spcPts val="0"/>
                </a:spcBef>
                <a:spcAft>
                  <a:spcPts val="1000"/>
                </a:spcAft>
                <a:buNone/>
                <a:tabLst/>
                <a:defRPr lang="en-us"/>
              </a:pPr>
              <a:r>
                <a:rPr lang="en-us" sz="1200">
                  <a:latin typeface="Arial" pitchFamily="1" charset="0"/>
                  <a:ea typeface="Calibri" pitchFamily="2" charset="0"/>
                  <a:cs typeface="Arial" pitchFamily="1" charset="0"/>
                </a:rPr>
                <a:t>commercial loans, bonds, equity, concessionary loans </a:t>
              </a:r>
              <a:endParaRPr lang="it-it" sz="1200">
                <a:latin typeface="Arial" pitchFamily="1" charset="0"/>
                <a:ea typeface="Calibri" pitchFamily="2" charset="0"/>
                <a:cs typeface="Arial" pitchFamily="1" charset="0"/>
              </a:endParaRPr>
            </a:p>
          </p:txBody>
        </p:sp>
        <p:sp>
          <p:nvSpPr>
            <p:cNvPr id="7" name="Text Box 514"/>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FAtA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GgAACgYAADYkAAA+CAAAAAAAACYAAAAIAAAA//////////8="/>
                </a:ext>
              </a:extLst>
            </p:cNvSpPr>
            <p:nvPr/>
          </p:nvSpPr>
          <p:spPr>
            <a:xfrm>
              <a:off x="4326890" y="981710"/>
              <a:ext cx="1559560" cy="35814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80000"/>
                </a:lnSpc>
                <a:spcBef>
                  <a:spcPts val="0"/>
                </a:spcBef>
                <a:spcAft>
                  <a:spcPts val="1000"/>
                </a:spcAft>
                <a:buNone/>
                <a:tabLst/>
                <a:defRPr lang="en-us"/>
              </a:pPr>
              <a:r>
                <a:rPr lang="en-us" sz="1200">
                  <a:latin typeface="Arial" pitchFamily="1" charset="0"/>
                  <a:ea typeface="Calibri" pitchFamily="2" charset="0"/>
                  <a:cs typeface="Arial" pitchFamily="1" charset="0"/>
                </a:rPr>
                <a:t>International public transfers</a:t>
              </a:r>
              <a:endParaRPr lang="it-it" sz="1200">
                <a:latin typeface="Arial" pitchFamily="1" charset="0"/>
                <a:ea typeface="Calibri" pitchFamily="2" charset="0"/>
                <a:cs typeface="Arial" pitchFamily="1" charset="0"/>
              </a:endParaRPr>
            </a:p>
          </p:txBody>
        </p:sp>
        <p:sp>
          <p:nvSpPr>
            <p:cNvPr id="6" name="AutoShape 515"/>
            <p:cNvSpPr>
              <a:extLst>
                <a:ext uri="smNativeData">
                  <pr:smNativeData xmlns:pr="smNativeData" xmlns:p14="http://schemas.microsoft.com/office/powerpoint/2010/main" xmlns="" val="SMDATA_13_6L0uXhMAAAAlAAAAgwAAAA0AAAAAkAAAAEgAAACQAAAASAAAAAAAAAAAAAAAAAAAAAEAAABQAAAAq6qqqqqq6j8JM23/ykrf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ZAAAo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ElJUUMAAAAEAAAAAAAAAAAAAAAAAAAAAAAAAAeAAAAaAAAAAAAAAAAAAAAAAAAAAAAAAAAAAAAECcAABAnAAAAAAAAAAAAAAAAAAAAAAAAAAAAAAAAAAAAAAAAAAAAABQAAAAAAAAAwMD/AAAAAABkAAAAMgAAAAAAAABkAAAAAAAAAH9/fwAKAAAAHwAAAFQAAAAAAAAFAAAAAQAAAAAAAAAAAAAAAAAAAAAAAAAAAAAAAAAAAAAAAAAA/5kAAH9/fwAAAAADzMzMAMDA/wB/f38AAAAAAAAAAAAAAAAAAAAAAAAAAAAhAAAAGAAAABQAAADqEwAABwUAAO0VAABiFQAAAAAAACYAAAAIAAAA//////////8="/>
                </a:ext>
              </a:extLst>
            </p:cNvSpPr>
            <p:nvPr/>
          </p:nvSpPr>
          <p:spPr>
            <a:xfrm>
              <a:off x="3237230" y="817245"/>
              <a:ext cx="327025" cy="2658745"/>
            </a:xfrm>
            <a:prstGeom prst="rightBrace">
              <a:avLst>
                <a:gd name="adj1" fmla="val 4167"/>
                <a:gd name="adj2" fmla="val 48894"/>
              </a:avLst>
            </a:prstGeom>
            <a:noFill/>
            <a:ln w="25400" cap="flat" cmpd="sng" algn="ctr">
              <a:solidFill>
                <a:srgbClr val="FF9900"/>
              </a:solidFill>
              <a:prstDash val="solid"/>
              <a:headEnd type="none"/>
              <a:tailEnd type="none"/>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5" name="Text Box 516"/>
            <p:cNvSpPr>
              <a:extLst>
                <a:ext uri="smNativeData">
                  <pr:smNativeData xmlns:pr="smNativeData" xmlns:p14="http://schemas.microsoft.com/office/powerpoint/2010/main" xmlns="" val="SMDATA_13_6L0uXhMAAAAlAAAAZAAAAA0AAAAAAAAAAAAAAAAAAAAAAAAAAAAAAAABAAAAAQAAAAEAAABQAAAAAAAAAAAA4D8AAAAAAADgPwAAAAAAAOA/AAAAAAAA4D8AAAAAAADgPwAAAAAAAOA/AAAAAAAA4D8AAAAAAADgPwAAAAAAAOA/AAAAAAAA4D8CAAAAjAAAAAEAAAAAAAAA////AP///whk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AALA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FQAAWAUAAIMYAABiFQAAAAAAACYAAAAIAAAA//////////8="/>
                </a:ext>
              </a:extLst>
            </p:cNvSpPr>
            <p:nvPr/>
          </p:nvSpPr>
          <p:spPr>
            <a:xfrm>
              <a:off x="3493770" y="868680"/>
              <a:ext cx="490855" cy="2607310"/>
            </a:xfrm>
            <a:prstGeom prst="rect">
              <a:avLst/>
            </a:prstGeom>
            <a:solidFill>
              <a:srgbClr val="FFFFFF">
                <a:alpha val="0"/>
              </a:srgbClr>
            </a:solidFill>
            <a:ln>
              <a:noFill/>
            </a:ln>
            <a:effectLst/>
          </p:spPr>
          <p:txBody>
            <a:bodyPr vert="vert" wrap="square" lIns="0" tIns="0" rIns="0" bIns="0" numCol="1" spcCol="215900" anchor="ctr"/>
            <a:lstStyle/>
            <a:p>
              <a:pPr marL="0" marR="0" indent="0" algn="ctr" defTabSz="914400">
                <a:lnSpc>
                  <a:spcPct val="96000"/>
                </a:lnSpc>
                <a:spcBef>
                  <a:spcPts val="0"/>
                </a:spcBef>
                <a:spcAft>
                  <a:spcPts val="1000"/>
                </a:spcAft>
                <a:buNone/>
                <a:tabLst/>
                <a:defRPr lang="en-us"/>
              </a:pPr>
              <a:r>
                <a:rPr lang="it-it" sz="1200" b="1">
                  <a:solidFill>
                    <a:srgbClr val="FF9900"/>
                  </a:solidFill>
                  <a:latin typeface="Arial" pitchFamily="1" charset="0"/>
                  <a:ea typeface="Calibri" pitchFamily="2" charset="0"/>
                  <a:cs typeface="Arial" pitchFamily="1" charset="0"/>
                </a:rPr>
                <a:t>FINANCING GAP</a:t>
              </a:r>
              <a:endParaRPr lang="it-it" sz="1200" b="1">
                <a:latin typeface="Arial" pitchFamily="1" charset="0"/>
                <a:ea typeface="Calibri" pitchFamily="2" charset="0"/>
                <a:cs typeface="Arial" pitchFamily="1" charset="0"/>
              </a:endParaRPr>
            </a:p>
          </p:txBody>
        </p:sp>
        <p:sp>
          <p:nvSpPr>
            <p:cNvPr id="4" name="Text Box 517"/>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D0EA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xGgAAHAkAAEgkAAAoCwAAAAAAACYAAAAIAAAA//////////8="/>
                </a:ext>
              </a:extLst>
            </p:cNvSpPr>
            <p:nvPr/>
          </p:nvSpPr>
          <p:spPr>
            <a:xfrm>
              <a:off x="4338955" y="1480820"/>
              <a:ext cx="1558925" cy="33274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80000"/>
                </a:lnSpc>
                <a:spcBef>
                  <a:spcPts val="100"/>
                </a:spcBef>
                <a:spcAft>
                  <a:spcPts val="1000"/>
                </a:spcAft>
                <a:buNone/>
                <a:tabLst/>
                <a:defRPr lang="en-us"/>
              </a:pPr>
              <a:r>
                <a:rPr lang="en-us" sz="1200">
                  <a:latin typeface="Arial" pitchFamily="1" charset="0"/>
                  <a:ea typeface="Calibri" pitchFamily="2" charset="0"/>
                  <a:cs typeface="Arial" pitchFamily="1" charset="0"/>
                </a:rPr>
                <a:t>Voluntary contributions</a:t>
              </a:r>
              <a:endParaRPr lang="it-it" sz="1200">
                <a:latin typeface="Arial" pitchFamily="1" charset="0"/>
                <a:ea typeface="Calibri" pitchFamily="2" charset="0"/>
                <a:cs typeface="Arial" pitchFamily="1" charset="0"/>
              </a:endParaRPr>
            </a:p>
          </p:txBody>
        </p:sp>
        <p:sp>
          <p:nvSpPr>
            <p:cNvPr id="3" name="AutoShape 498"/>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ks3c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C2wg4MAAAAEAAAAAAAAAAAAAAAAAAAAAAAAAAeAAAAaAAAAAAAAAAAAAAAAAAAAAAAAAAAAAAAECcAABAnAAAAAAAAAAAAAAAAAAAAAAAAAAAAAAAAAAAAAAAAAAAAABQAAAAAAAAAwMD/AAAAAABkAAAAMgAAAAAAAABkAAAAAAAAAH9/fwAKAAAAHwAAAFQAAACSzdwAAAAAAQAAAAAAAAAAAAAAAAAAAAAAAAAAAAAAAAAAAAAAAAAAAAAAAH9/fwAAAAADzMzMAMDA/wB/f38AAAAAAAAAAAAAAAAAAAAAAAAAAAAhAAAAGAAAABQAAAAKBwAAAxMAADATAACOFwAAAAAAACYAAAAIAAAA//////////8="/>
                </a:ext>
              </a:extLst>
            </p:cNvSpPr>
            <p:nvPr/>
          </p:nvSpPr>
          <p:spPr>
            <a:xfrm>
              <a:off x="1144270" y="3090545"/>
              <a:ext cx="1974850" cy="738505"/>
            </a:xfrm>
            <a:prstGeom prst="roundRect">
              <a:avLst>
                <a:gd name="adj" fmla="val 16667"/>
              </a:avLst>
            </a:prstGeom>
            <a:solidFill>
              <a:srgbClr val="92CDDC"/>
            </a:solid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100000"/>
                </a:lnSpc>
                <a:spcBef>
                  <a:spcPts val="0"/>
                </a:spcBef>
                <a:spcAft>
                  <a:spcPts val="1000"/>
                </a:spcAft>
                <a:buNone/>
                <a:tabLst/>
                <a:defRPr lang="en-us"/>
              </a:pPr>
              <a:r>
                <a:rPr lang="it-it" sz="1400">
                  <a:latin typeface="Arial" pitchFamily="1" charset="0"/>
                  <a:ea typeface="Calibri" pitchFamily="2" charset="0"/>
                  <a:cs typeface="Arial" pitchFamily="1" charset="0"/>
                </a:rPr>
                <a:t>Overheads</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OQAAAAAAAAA5AAAAA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0AwAAYwYAAKw2AACNJwAAECAAACYAAAAIAAAA//////////8="/>
              </a:ext>
            </a:extLst>
          </p:cNvSpPr>
          <p:nvPr/>
        </p:nvSpPr>
        <p:spPr>
          <a:xfrm>
            <a:off x="642620" y="1038225"/>
            <a:ext cx="8244840" cy="5391150"/>
          </a:xfrm>
          <a:prstGeom prst="rect">
            <a:avLst/>
          </a:prstGeom>
          <a:noFill/>
          <a:ln>
            <a:noFill/>
          </a:ln>
          <a:effectLst/>
        </p:spPr>
        <p:txBody>
          <a:bodyPr vert="horz" wrap="square" lIns="36195" tIns="0" rIns="36195" bIns="0" numCol="1" spcCol="215900" anchor="ctr"/>
          <a:lstStyle/>
          <a:p>
            <a:pPr marR="0" algn="ctr" defTabSz="914400">
              <a:lnSpc>
                <a:spcPct val="100000"/>
              </a:lnSpc>
              <a:spcBef>
                <a:spcPts val="0"/>
              </a:spcBef>
              <a:spcAft>
                <a:spcPts val="0"/>
              </a:spcAft>
              <a:tabLst/>
              <a:defRPr lang="en-us"/>
            </a:pPr>
            <a:r>
              <a:rPr lang="en-gb" sz="1600" b="1">
                <a:solidFill>
                  <a:srgbClr val="0000CC"/>
                </a:solidFill>
                <a:latin typeface="Arial" pitchFamily="1" charset="0"/>
                <a:ea typeface="Times New Roman" pitchFamily="1" charset="0"/>
                <a:cs typeface="Times New Roman" pitchFamily="1" charset="0"/>
              </a:rPr>
              <a:t>Types of costs</a:t>
            </a:r>
          </a:p>
          <a:p>
            <a:pPr marR="0" algn="l" defTabSz="914400">
              <a:lnSpc>
                <a:spcPct val="100000"/>
              </a:lnSpc>
              <a:spcBef>
                <a:spcPts val="0"/>
              </a:spcBef>
              <a:spcAft>
                <a:spcPts val="0"/>
              </a:spcAft>
              <a:tabLst/>
              <a:defRPr lang="en-us"/>
            </a:pPr>
            <a:r>
              <a:rPr lang="en-gb" sz="1600">
                <a:latin typeface="Arial" pitchFamily="1" charset="0"/>
                <a:ea typeface="SimSun" charset="0"/>
                <a:cs typeface="F" charset="0"/>
              </a:rPr>
              <a:t>The types of costs to be reported on an annual basis are:</a:t>
            </a:r>
            <a:endParaRPr lang="it-it" sz="1600">
              <a:latin typeface="Arial" pitchFamily="1" charset="0"/>
              <a:ea typeface="Calibri" pitchFamily="2" charset="0"/>
              <a:cs typeface="Arial" pitchFamily="1" charset="0"/>
            </a:endParaRPr>
          </a:p>
          <a:p>
            <a:pPr marL="450850" marR="0" indent="-450850" algn="l" defTabSz="914400">
              <a:lnSpc>
                <a:spcPts val="2300"/>
              </a:lnSpc>
              <a:spcBef>
                <a:spcPts val="600"/>
              </a:spcBef>
              <a:spcAft>
                <a:spcPts val="0"/>
              </a:spcAft>
              <a:buClrTx/>
              <a:buSzTx/>
              <a:buFont typeface="Wingdings" charset="2"/>
              <a:buChar char="q"/>
              <a:tabLst/>
              <a:defRPr lang="en-us"/>
            </a:pPr>
            <a:r>
              <a:rPr lang="en-gb" sz="1600" u="sng">
                <a:solidFill>
                  <a:srgbClr val="0000CC"/>
                </a:solidFill>
                <a:latin typeface="Arial" pitchFamily="1" charset="0"/>
                <a:ea typeface="Calibri" pitchFamily="2" charset="0"/>
                <a:cs typeface="Arial" pitchFamily="1" charset="0"/>
              </a:rPr>
              <a:t>Direct costs. Operating and maintenance</a:t>
            </a:r>
            <a:r>
              <a:rPr lang="en-gb" sz="1600">
                <a:solidFill>
                  <a:srgbClr val="0000CC"/>
                </a:solidFill>
                <a:latin typeface="Arial" pitchFamily="1" charset="0"/>
                <a:ea typeface="Calibri" pitchFamily="2" charset="0"/>
                <a:cs typeface="Arial" pitchFamily="1" charset="0"/>
              </a:rPr>
              <a:t> </a:t>
            </a:r>
            <a:r>
              <a:rPr lang="en-gb" sz="1600">
                <a:solidFill>
                  <a:srgbClr val="000000"/>
                </a:solidFill>
                <a:latin typeface="Arial" pitchFamily="1" charset="0"/>
                <a:ea typeface="Calibri" pitchFamily="2" charset="0"/>
                <a:cs typeface="Helvetica 45 Light" charset="0"/>
              </a:rPr>
              <a:t>are the recurrent expenses to provide SWM services. Maintenance costs are the routine expenditures needed to keep the system running at design performance, but don’t include major repairs or renewals. </a:t>
            </a:r>
            <a:endParaRPr lang="it-it" sz="1600">
              <a:latin typeface="Arial" pitchFamily="1" charset="0"/>
              <a:ea typeface="Calibri" pitchFamily="2" charset="0"/>
              <a:cs typeface="Arial" pitchFamily="1" charset="0"/>
            </a:endParaRPr>
          </a:p>
          <a:p>
            <a:pPr marL="450850" marR="0" indent="-450850" algn="l" defTabSz="914400">
              <a:lnSpc>
                <a:spcPts val="2300"/>
              </a:lnSpc>
              <a:spcBef>
                <a:spcPts val="600"/>
              </a:spcBef>
              <a:spcAft>
                <a:spcPts val="0"/>
              </a:spcAft>
              <a:buClrTx/>
              <a:buSzTx/>
              <a:buFont typeface="Wingdings" charset="2"/>
              <a:buChar char="q"/>
              <a:tabLst/>
              <a:defRPr lang="en-us"/>
            </a:pPr>
            <a:r>
              <a:rPr lang="en-gb" sz="1600" u="sng">
                <a:solidFill>
                  <a:srgbClr val="0000CC"/>
                </a:solidFill>
                <a:latin typeface="Arial" pitchFamily="1" charset="0"/>
                <a:ea typeface="SimSun" charset="0"/>
                <a:cs typeface="F" charset="0"/>
              </a:rPr>
              <a:t>Overhead</a:t>
            </a:r>
            <a:r>
              <a:rPr lang="en-gb" sz="1600">
                <a:latin typeface="Arial" pitchFamily="1" charset="0"/>
                <a:ea typeface="SimSun" charset="0"/>
                <a:cs typeface="F" charset="0"/>
              </a:rPr>
              <a:t>: costs common across SWM activities such as accounting, billing </a:t>
            </a:r>
            <a:r>
              <a:rPr lang="en-gb" sz="1400">
                <a:latin typeface="Arial" pitchFamily="1" charset="0"/>
                <a:ea typeface="SimSun" charset="0"/>
                <a:cs typeface="F" charset="0"/>
              </a:rPr>
              <a:t>(allocated according to partitioning principles, such as percentage of labour cost)</a:t>
            </a:r>
            <a:r>
              <a:rPr lang="en-gb" sz="1600">
                <a:latin typeface="Arial" pitchFamily="1" charset="0"/>
                <a:ea typeface="SimSun" charset="0"/>
                <a:cs typeface="F" charset="0"/>
              </a:rPr>
              <a:t>.</a:t>
            </a:r>
            <a:endParaRPr lang="it-it" sz="1600">
              <a:latin typeface="Arial" pitchFamily="1" charset="0"/>
              <a:ea typeface="Calibri" pitchFamily="2" charset="0"/>
              <a:cs typeface="Arial" pitchFamily="1" charset="0"/>
            </a:endParaRPr>
          </a:p>
          <a:p>
            <a:pPr marL="450850" indent="-450850">
              <a:lnSpc>
                <a:spcPts val="2300"/>
              </a:lnSpc>
              <a:spcBef>
                <a:spcPts val="600"/>
              </a:spcBef>
              <a:spcAft>
                <a:spcPts val="0"/>
              </a:spcAft>
              <a:buClrTx/>
              <a:buFont typeface="Wingdings" charset="2"/>
              <a:buChar char="q"/>
              <a:defRPr lang="en-us"/>
            </a:pPr>
            <a:r>
              <a:rPr lang="en-gb" sz="1600" u="sng">
                <a:solidFill>
                  <a:srgbClr val="0000CC"/>
                </a:solidFill>
                <a:latin typeface="Arial" pitchFamily="1" charset="0"/>
                <a:ea typeface="SimSun" charset="0"/>
                <a:cs typeface="F" charset="0"/>
              </a:rPr>
              <a:t>Capital Investments /Amortization</a:t>
            </a:r>
            <a:r>
              <a:rPr lang="en-gb" sz="1600">
                <a:latin typeface="Arial" pitchFamily="1" charset="0"/>
                <a:ea typeface="SimSun" charset="0"/>
                <a:cs typeface="F" charset="0"/>
              </a:rPr>
              <a:t>: </a:t>
            </a:r>
            <a:r>
              <a:rPr lang="en-gb" sz="1600">
                <a:solidFill>
                  <a:srgbClr val="FE7402"/>
                </a:solidFill>
                <a:latin typeface="Arial" pitchFamily="1" charset="0"/>
                <a:ea typeface="SimSun" charset="0"/>
                <a:cs typeface="F" charset="0"/>
              </a:rPr>
              <a:t>must be accounted</a:t>
            </a:r>
            <a:r>
              <a:rPr lang="en-gb" sz="1600">
                <a:latin typeface="Arial" pitchFamily="1" charset="0"/>
                <a:ea typeface="SimSun" charset="0"/>
                <a:cs typeface="F" charset="0"/>
              </a:rPr>
              <a:t> to </a:t>
            </a:r>
            <a:r>
              <a:rPr lang="en-us" sz="1600">
                <a:latin typeface="Arial" pitchFamily="1" charset="0"/>
                <a:ea typeface="SimSun" charset="0"/>
                <a:cs typeface="F" charset="0"/>
              </a:rPr>
              <a:t>finance infrastructure expansion, rehabilitation, capital funding to ensure long-term sustainability of service</a:t>
            </a:r>
            <a:r>
              <a:rPr lang="en-gb" sz="1600">
                <a:latin typeface="Arial" pitchFamily="1" charset="0"/>
                <a:ea typeface="SimSun" charset="0"/>
                <a:cs typeface="F" charset="0"/>
              </a:rPr>
              <a:t>:</a:t>
            </a:r>
            <a:endParaRPr lang="it-it" sz="1600">
              <a:latin typeface="Arial" pitchFamily="1" charset="0"/>
              <a:ea typeface="Calibri" pitchFamily="2" charset="0"/>
              <a:cs typeface="Arial" pitchFamily="1" charset="0"/>
            </a:endParaRPr>
          </a:p>
          <a:p>
            <a:pPr marL="627380" lvl="1" indent="-269875">
              <a:lnSpc>
                <a:spcPts val="2300"/>
              </a:lnSpc>
              <a:spcBef>
                <a:spcPts val="600"/>
              </a:spcBef>
              <a:spcAft>
                <a:spcPts val="0"/>
              </a:spcAft>
              <a:buFont typeface="Courier New" pitchFamily="1" charset="0"/>
              <a:buChar char="o"/>
              <a:defRPr lang="en-us"/>
            </a:pPr>
            <a:r>
              <a:rPr lang="en-gb" sz="1600">
                <a:latin typeface="Arial" pitchFamily="1" charset="0"/>
                <a:ea typeface="SimSun" charset="0"/>
                <a:cs typeface="F" charset="0"/>
              </a:rPr>
              <a:t>cost of designing the alternative scenarios and the needed investment, </a:t>
            </a:r>
            <a:r>
              <a:rPr lang="en-gb" sz="1400">
                <a:latin typeface="Arial" pitchFamily="1" charset="0"/>
                <a:ea typeface="SimSun" charset="0"/>
                <a:cs typeface="F" charset="0"/>
              </a:rPr>
              <a:t>this phase might require the support of consultants external to the administration</a:t>
            </a:r>
            <a:endParaRPr lang="it-it" sz="1400">
              <a:latin typeface="Arial" pitchFamily="1" charset="0"/>
              <a:ea typeface="Calibri" pitchFamily="2" charset="0"/>
              <a:cs typeface="Arial" pitchFamily="1" charset="0"/>
            </a:endParaRPr>
          </a:p>
          <a:p>
            <a:pPr marL="627380" lvl="1" indent="-269875">
              <a:lnSpc>
                <a:spcPts val="2300"/>
              </a:lnSpc>
              <a:spcBef>
                <a:spcPts val="600"/>
              </a:spcBef>
              <a:spcAft>
                <a:spcPts val="0"/>
              </a:spcAft>
              <a:buFont typeface="Courier New" pitchFamily="1" charset="0"/>
              <a:buChar char="o"/>
              <a:defRPr lang="en-us"/>
            </a:pPr>
            <a:r>
              <a:rPr lang="en-gb" sz="1600">
                <a:latin typeface="Arial" pitchFamily="1" charset="0"/>
                <a:ea typeface="SimSun" charset="0"/>
                <a:cs typeface="F" charset="0"/>
              </a:rPr>
              <a:t>administrative costs of the approval process</a:t>
            </a:r>
            <a:endParaRPr lang="it-it" sz="1600">
              <a:latin typeface="Arial" pitchFamily="1" charset="0"/>
              <a:ea typeface="Calibri" pitchFamily="2" charset="0"/>
              <a:cs typeface="Arial" pitchFamily="1" charset="0"/>
            </a:endParaRPr>
          </a:p>
          <a:p>
            <a:pPr marL="627380" lvl="1" indent="-269875">
              <a:lnSpc>
                <a:spcPts val="2300"/>
              </a:lnSpc>
              <a:spcBef>
                <a:spcPts val="600"/>
              </a:spcBef>
              <a:spcAft>
                <a:spcPts val="0"/>
              </a:spcAft>
              <a:buFont typeface="Courier New" pitchFamily="1" charset="0"/>
              <a:buChar char="o"/>
              <a:defRPr lang="en-us"/>
            </a:pPr>
            <a:r>
              <a:rPr lang="en-gb" sz="1600">
                <a:latin typeface="Arial" pitchFamily="1" charset="0"/>
                <a:ea typeface="SimSun" charset="0"/>
                <a:cs typeface="F" charset="0"/>
              </a:rPr>
              <a:t>actual cost of the investment</a:t>
            </a:r>
            <a:endParaRPr lang="it-it" sz="1600">
              <a:latin typeface="Arial" pitchFamily="1" charset="0"/>
              <a:ea typeface="Calibri" pitchFamily="2" charset="0"/>
              <a:cs typeface="Arial" pitchFamily="1" charset="0"/>
            </a:endParaRPr>
          </a:p>
          <a:p>
            <a:pPr marL="627380" lvl="1" indent="-269875">
              <a:lnSpc>
                <a:spcPts val="2300"/>
              </a:lnSpc>
              <a:spcBef>
                <a:spcPts val="600"/>
              </a:spcBef>
              <a:spcAft>
                <a:spcPts val="0"/>
              </a:spcAft>
              <a:buFont typeface="Courier New" pitchFamily="1" charset="0"/>
              <a:buChar char="o"/>
              <a:defRPr lang="en-us"/>
            </a:pPr>
            <a:r>
              <a:rPr lang="en-gb" sz="1600">
                <a:latin typeface="Arial" pitchFamily="1" charset="0"/>
                <a:ea typeface="SimSun" charset="0"/>
                <a:cs typeface="F" charset="0"/>
              </a:rPr>
              <a:t>cost of the use of the capital </a:t>
            </a:r>
            <a:endParaRPr lang="it-it" sz="1600">
              <a:latin typeface="Arial" pitchFamily="1" charset="0"/>
              <a:ea typeface="Calibri" pitchFamily="2" charset="0"/>
              <a:cs typeface="Arial" pitchFamily="1" charset="0"/>
            </a:endParaRPr>
          </a:p>
          <a:p>
            <a:pPr marL="627380" lvl="1" indent="-269875">
              <a:lnSpc>
                <a:spcPts val="2300"/>
              </a:lnSpc>
              <a:spcBef>
                <a:spcPts val="600"/>
              </a:spcBef>
              <a:spcAft>
                <a:spcPts val="0"/>
              </a:spcAft>
              <a:buFont typeface="Courier New" pitchFamily="1" charset="0"/>
              <a:buChar char="o"/>
              <a:defRPr lang="en-us"/>
            </a:pPr>
            <a:r>
              <a:rPr lang="en-gb" sz="1600">
                <a:latin typeface="Arial" pitchFamily="1" charset="0"/>
                <a:ea typeface="SimSun" charset="0"/>
                <a:cs typeface="F" charset="0"/>
              </a:rPr>
              <a:t>reserves set aside for future investments.</a:t>
            </a:r>
            <a:endParaRPr lang="it-it" sz="1600">
              <a:latin typeface="Arial" pitchFamily="1" charset="0"/>
              <a:ea typeface="Calibri" pitchFamily="2" charset="0"/>
              <a:cs typeface="Arial" pitchFamily="1" charset="0"/>
            </a:endParaRPr>
          </a:p>
          <a:p>
            <a:pPr marL="355600" marR="0" indent="-355600" algn="l" defTabSz="914400">
              <a:lnSpc>
                <a:spcPts val="2300"/>
              </a:lnSpc>
              <a:spcBef>
                <a:spcPts val="1200"/>
              </a:spcBef>
              <a:spcAft>
                <a:spcPts val="0"/>
              </a:spcAft>
              <a:buClrTx/>
              <a:buSzTx/>
              <a:buFont typeface="Wingdings" charset="2"/>
              <a:buChar char="q"/>
              <a:tabLst/>
              <a:defRPr lang="en-us"/>
            </a:pPr>
            <a:r>
              <a:rPr lang="en-gb" sz="1600" u="sng">
                <a:solidFill>
                  <a:srgbClr val="0000CC"/>
                </a:solidFill>
                <a:latin typeface="Arial" pitchFamily="1" charset="0"/>
                <a:ea typeface="SimSun" charset="0"/>
                <a:cs typeface="F" charset="0"/>
              </a:rPr>
              <a:t>Large facilities and plants maintenance costs</a:t>
            </a:r>
            <a:endParaRPr lang="en-gb" sz="1600">
              <a:solidFill>
                <a:srgbClr val="0000CC"/>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7" dur="2000"/>
                                        <p:tgtEl>
                                          <p:spTgt spid="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12" dur="2000"/>
                                        <p:tgtEl>
                                          <p:spTgt spid="2">
                                            <p:txEl>
                                              <p:charRg st="4294967295" end="4294967295"/>
                                            </p:txEl>
                                          </p:spTgt>
                                        </p:tgtEl>
                                      </p:cBhvr>
                                    </p:animEffect>
                                  </p:childTnLst>
                                </p:cTn>
                              </p:par>
                              <p:par>
                                <p:cTn id="13" presetID="10" presetClass="entr" presetSubtype="0" fill="hold" grpId="2" nodeType="withEffect">
                                  <p:stCondLst>
                                    <p:cond delay="0"/>
                                  </p:stCondLst>
                                  <p:childTnLst>
                                    <p:set>
                                      <p:cBhvr>
                                        <p:cTn id="14"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15" dur="2000"/>
                                        <p:tgtEl>
                                          <p:spTgt spid="2">
                                            <p:txEl>
                                              <p:charRg st="4294967295" end="4294967295"/>
                                            </p:txEl>
                                          </p:spTgt>
                                        </p:tgtEl>
                                      </p:cBhvr>
                                    </p:animEffect>
                                  </p:childTnLst>
                                </p:cTn>
                              </p:par>
                              <p:par>
                                <p:cTn id="16" presetID="10" presetClass="entr" presetSubtype="0" fill="hold" grpId="3" nodeType="withEffect">
                                  <p:stCondLst>
                                    <p:cond delay="0"/>
                                  </p:stCondLst>
                                  <p:childTnLst>
                                    <p:set>
                                      <p:cBhvr>
                                        <p:cTn id="17"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18" dur="2000"/>
                                        <p:tgtEl>
                                          <p:spTgt spid="2">
                                            <p:txEl>
                                              <p:charRg st="4294967295" end="4294967295"/>
                                            </p:txEl>
                                          </p:spTgt>
                                        </p:tgtEl>
                                      </p:cBhvr>
                                    </p:animEffect>
                                  </p:childTnLst>
                                </p:cTn>
                              </p:par>
                              <p:par>
                                <p:cTn id="19" presetID="10" presetClass="entr" presetSubtype="0" fill="hold" grpId="4" nodeType="withEffect">
                                  <p:stCondLst>
                                    <p:cond delay="0"/>
                                  </p:stCondLst>
                                  <p:childTnLst>
                                    <p:set>
                                      <p:cBhvr>
                                        <p:cTn id="20"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21" dur="2000"/>
                                        <p:tgtEl>
                                          <p:spTgt spid="2">
                                            <p:txEl>
                                              <p:charRg st="4294967295" end="4294967295"/>
                                            </p:txEl>
                                          </p:spTgt>
                                        </p:tgtEl>
                                      </p:cBhvr>
                                    </p:animEffect>
                                  </p:childTnLst>
                                </p:cTn>
                              </p:par>
                              <p:par>
                                <p:cTn id="22" presetID="10" presetClass="entr" presetSubtype="0" fill="hold" grpId="5" nodeType="withEffect">
                                  <p:stCondLst>
                                    <p:cond delay="0"/>
                                  </p:stCondLst>
                                  <p:childTnLst>
                                    <p:set>
                                      <p:cBhvr>
                                        <p:cTn id="23"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24" dur="2000"/>
                                        <p:tgtEl>
                                          <p:spTgt spid="2">
                                            <p:txEl>
                                              <p:charRg st="4294967295" end="4294967295"/>
                                            </p:txEl>
                                          </p:spTgt>
                                        </p:tgtEl>
                                      </p:cBhvr>
                                    </p:animEffect>
                                  </p:childTnLst>
                                </p:cTn>
                              </p:par>
                              <p:par>
                                <p:cTn id="25" presetID="10" presetClass="entr" presetSubtype="0" fill="hold" grpId="6" nodeType="withEffect">
                                  <p:stCondLst>
                                    <p:cond delay="0"/>
                                  </p:stCondLst>
                                  <p:childTnLst>
                                    <p:set>
                                      <p:cBhvr>
                                        <p:cTn id="26"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27" dur="2000"/>
                                        <p:tgtEl>
                                          <p:spTgt spid="2">
                                            <p:txEl>
                                              <p:charRg st="4294967295" end="429496729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7" nodeType="clickEffect">
                                  <p:stCondLst>
                                    <p:cond delay="0"/>
                                  </p:stCondLst>
                                  <p:childTnLst>
                                    <p:set>
                                      <p:cBhvr>
                                        <p:cTn id="31"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32" dur="2000"/>
                                        <p:tgtEl>
                                          <p:spTgt spid="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2" grpId="1" animBg="1" advAuto="0"/>
      <p:bldP spid="2" grpId="2" animBg="1" advAuto="0"/>
      <p:bldP spid="2" grpId="3" animBg="1" advAuto="0"/>
      <p:bldP spid="2" grpId="4" animBg="1" advAuto="0"/>
      <p:bldP spid="2" grpId="5" animBg="1" advAuto="0"/>
      <p:bldP spid="2" grpId="6" animBg="1" advAuto="0"/>
      <p:bldP spid="2" grpId="7" animBg="1" advAuto="0"/>
    </p:bldLst>
    <p:extLst>
      <p:ext uri="smNativeData">
        <pr:smNativeData xmlns:pr="smNativeData" xmlns:p14="http://schemas.microsoft.com/office/powerpoint/2010/main" xmlns="" val="6L0uXggAAAAFAAAAAwAAAAEAAAAKAAAAAAAAAAAAAAAAAAAAAAAAAAoAAAAEAAAAAQAAAAoAAAAAAAAAAAAAAAAAAAAAAAAADQAAAAUAAAABAAAACgAAAAAAAAAAAAAAAAAAAAAAAAAQAAAABgAAAAEAAAAKAAAAAAAAAAAAAAAAAAAAAAAAABMAAAAHAAAAAQAAAAoAAAAAAAAAAAAAAAAAAAAAAAAAFgAAAAgAAAABAAAACgAAAAAAAAAAAAAAAAAAAAAAAAAZAAAACQAAAAEAAAAKAAAAAAAAAAAAAAAAAAAAAAAAAB4AAAAKAAAAAQAAAAoAAAAAAAAAAAAAAAAAAAAAAAAA"/>
      </p:ext>
    </p:ext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QnKC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BAAARgUAAA42AAD1EQAAECAAACYAAAAIAAAA//////////8="/>
              </a:ext>
            </a:extLst>
          </p:cNvSpPr>
          <p:nvPr/>
        </p:nvSpPr>
        <p:spPr>
          <a:xfrm>
            <a:off x="785495" y="857250"/>
            <a:ext cx="8001635" cy="2061845"/>
          </a:xfrm>
          <a:prstGeom prst="rect">
            <a:avLst/>
          </a:prstGeom>
          <a:noFill/>
          <a:ln>
            <a:noFill/>
          </a:ln>
          <a:effectLst/>
        </p:spPr>
        <p:txBody>
          <a:bodyPr vert="horz" wrap="square" lIns="91440" tIns="45720" rIns="91440" bIns="45720" numCol="1" spcCol="215900" anchor="ctr"/>
          <a:lstStyle/>
          <a:p>
            <a:pPr marL="0" marR="0" indent="0" algn="just" defTabSz="914400">
              <a:lnSpc>
                <a:spcPct val="100000"/>
              </a:lnSpc>
              <a:spcBef>
                <a:spcPts val="0"/>
              </a:spcBef>
              <a:spcAft>
                <a:spcPts val="0"/>
              </a:spcAft>
              <a:buNone/>
              <a:tabLst/>
              <a:defRPr lang="en-us"/>
            </a:pPr>
            <a:r>
              <a:rPr lang="en-gb" sz="1600">
                <a:latin typeface="Arial" pitchFamily="1" charset="0"/>
                <a:ea typeface="SimSun" charset="0"/>
                <a:cs typeface="F" charset="0"/>
              </a:rPr>
              <a:t>The introduction of new facilities and plants requires high expenses, both in the design and the infrastructure building phases and there is often going to be a </a:t>
            </a:r>
            <a:r>
              <a:rPr lang="en-gb" sz="1600">
                <a:solidFill>
                  <a:srgbClr val="FE7402"/>
                </a:solidFill>
                <a:latin typeface="Arial" pitchFamily="1" charset="0"/>
                <a:ea typeface="SimSun" charset="0"/>
                <a:cs typeface="F" charset="0"/>
              </a:rPr>
              <a:t>gap</a:t>
            </a:r>
            <a:r>
              <a:rPr lang="en-gb" sz="1600">
                <a:latin typeface="Arial" pitchFamily="1" charset="0"/>
                <a:ea typeface="SimSun" charset="0"/>
                <a:cs typeface="F" charset="0"/>
              </a:rPr>
              <a:t> “between the capital expenditure requirement and the fund availability with the city governments.” </a:t>
            </a:r>
            <a:endParaRPr lang="it-it" sz="1600">
              <a:latin typeface="Arial" pitchFamily="1" charset="0"/>
              <a:ea typeface="Calibri" pitchFamily="2" charset="0"/>
              <a:cs typeface="Arial" pitchFamily="1" charset="0"/>
            </a:endParaRPr>
          </a:p>
          <a:p>
            <a:pPr marL="0" marR="0" indent="0" algn="just" defTabSz="914400">
              <a:lnSpc>
                <a:spcPct val="100000"/>
              </a:lnSpc>
              <a:spcBef>
                <a:spcPts val="0"/>
              </a:spcBef>
              <a:spcAft>
                <a:spcPts val="0"/>
              </a:spcAft>
              <a:buNone/>
              <a:tabLst/>
              <a:defRPr lang="en-us"/>
            </a:pPr>
            <a:endParaRPr lang="en-gb" sz="1600">
              <a:latin typeface="Arial" pitchFamily="1" charset="0"/>
              <a:ea typeface="SimSun" charset="0"/>
              <a:cs typeface="F" charset="0"/>
            </a:endParaRPr>
          </a:p>
          <a:p>
            <a:pPr marL="0" marR="0" indent="0" algn="just" defTabSz="914400">
              <a:lnSpc>
                <a:spcPct val="100000"/>
              </a:lnSpc>
              <a:spcBef>
                <a:spcPts val="0"/>
              </a:spcBef>
              <a:spcAft>
                <a:spcPts val="0"/>
              </a:spcAft>
              <a:buNone/>
              <a:tabLst/>
              <a:defRPr lang="en-us"/>
            </a:pPr>
            <a:r>
              <a:rPr lang="en-gb" sz="1600">
                <a:latin typeface="Arial" pitchFamily="1" charset="0"/>
                <a:ea typeface="SimSun" charset="0"/>
                <a:cs typeface="F" charset="0"/>
              </a:rPr>
              <a:t>If the </a:t>
            </a:r>
            <a:r>
              <a:rPr lang="en-gb" sz="1600">
                <a:solidFill>
                  <a:srgbClr val="FE7402"/>
                </a:solidFill>
                <a:latin typeface="Arial" pitchFamily="1" charset="0"/>
                <a:ea typeface="SimSun" charset="0"/>
                <a:cs typeface="F" charset="0"/>
              </a:rPr>
              <a:t>structure of cost is not completely understood </a:t>
            </a:r>
            <a:r>
              <a:rPr lang="en-gb" sz="1600">
                <a:latin typeface="Arial" pitchFamily="1" charset="0"/>
                <a:ea typeface="SimSun" charset="0"/>
                <a:cs typeface="F" charset="0"/>
              </a:rPr>
              <a:t>and funding sources adequately secured this funding gap “has the potential to result in </a:t>
            </a:r>
            <a:r>
              <a:rPr lang="en-gb" sz="1600">
                <a:solidFill>
                  <a:srgbClr val="FE7402"/>
                </a:solidFill>
                <a:latin typeface="Arial" pitchFamily="1" charset="0"/>
                <a:ea typeface="SimSun" charset="0"/>
                <a:cs typeface="F" charset="0"/>
              </a:rPr>
              <a:t>delays to or abandonment” </a:t>
            </a:r>
            <a:r>
              <a:rPr lang="en-gb" sz="1600">
                <a:latin typeface="Arial" pitchFamily="1" charset="0"/>
                <a:ea typeface="SimSun" charset="0"/>
                <a:cs typeface="F" charset="0"/>
              </a:rPr>
              <a:t>of the project. </a:t>
            </a:r>
            <a:r>
              <a:rPr lang="en-gb" sz="1200">
                <a:latin typeface="Arial" pitchFamily="1" charset="0"/>
                <a:ea typeface="SimSun" charset="0"/>
                <a:cs typeface="Univers-55Roman" charset="0"/>
              </a:rPr>
              <a:t>(</a:t>
            </a:r>
            <a:r>
              <a:rPr lang="en-gb" sz="1200">
                <a:latin typeface="Arial" pitchFamily="1" charset="0"/>
                <a:ea typeface="SimSun" charset="0"/>
                <a:cs typeface="Arial" pitchFamily="1" charset="0"/>
              </a:rPr>
              <a:t>CDIA, KPMG. 2010</a:t>
            </a:r>
            <a:r>
              <a:rPr lang="en-gb" sz="1200">
                <a:latin typeface="Arial" pitchFamily="1" charset="0"/>
                <a:ea typeface="SimSun" charset="0"/>
                <a:cs typeface="Univers-55Roman" charset="0"/>
              </a:rPr>
              <a:t>). </a:t>
            </a:r>
            <a:endParaRPr lang="en-gb" sz="1200">
              <a:latin typeface="Arial" pitchFamily="1" charset="0"/>
              <a:ea typeface="Calibri" pitchFamily="2" charset="0"/>
              <a:cs typeface="Arial" pitchFamily="1" charset="0"/>
            </a:endParaRPr>
          </a:p>
        </p:txBody>
      </p:sp>
      <p:grpSp>
        <p:nvGrpSpPr>
          <p:cNvPr id="3" name="Group 3"/>
          <p:cNvGrpSpPr>
            <a:extLst>
              <a:ext uri="smNativeData">
                <pr:smNativeData xmlns:pr="smNativeData" xmlns:p14="http://schemas.microsoft.com/office/powerpoint/2010/main" xmlns="" val="SMDATA_7_6L0uXhMAAAAlAAAAAQAAAC8BAAAAkAAAAEgAAACQAAAASAAAAAAAAAAAAAAAAAAAABcAAAAUAAAAAAAAAAAAAAD/fwAA/38AAAAAAAAJAAAABAAAAE0TAAAMAAAAEAAAAAAAAAAAAAAAAAAAAAAAAAAfAAAAVAAAAAAAAAAAAAAAAAAAAAAAAAAAAAAAAAAAAAAAAAAAAAAAAAAAAAAAAAAAAAAAAAAAAAAAAAAAAAAAAAAAAAAAAAAAAAAAAAAAAAAAAAAAAAAAAAAAACEAAAAYAAAAFAAAAEsLAADfEAAACzEAAI0nAAAQAAAAJgAAAAgAAAD/////AAAAAA=="/>
              </a:ext>
            </a:extLst>
          </p:cNvGrpSpPr>
          <p:nvPr/>
        </p:nvGrpSpPr>
        <p:grpSpPr>
          <a:xfrm>
            <a:off x="1835785" y="2742565"/>
            <a:ext cx="6136640" cy="3686810"/>
            <a:chOff x="1835785" y="2742565"/>
            <a:chExt cx="6136640" cy="3686810"/>
          </a:xfrm>
        </p:grpSpPr>
        <p:sp>
          <p:nvSpPr>
            <p:cNvPr id="17" name="AutoShape 4"/>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Js/80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LCwAA3xAAAAsxAACNJwAAAAAAACYAAAAIAAAA//////////8="/>
                </a:ext>
              </a:extLst>
            </p:cNvSpPr>
            <p:nvPr/>
          </p:nvSpPr>
          <p:spPr>
            <a:xfrm>
              <a:off x="1835785" y="2742565"/>
              <a:ext cx="6136640" cy="3686810"/>
            </a:xfrm>
            <a:prstGeom prst="rect">
              <a:avLst/>
            </a:prstGeom>
            <a:noFill/>
            <a:ln>
              <a:noFill/>
            </a:ln>
            <a:effectLst/>
          </p:spPr>
          <p:txBody>
            <a:bodyPr vert="horz" wrap="square" lIns="91440" tIns="45720" rIns="91440" bIns="45720" numCol="1" spcCol="215900" anchor="t"/>
            <a:lstStyle/>
            <a:p>
              <a:pPr>
                <a:defRPr lang="en-us"/>
              </a:pPr>
              <a:endParaRPr/>
            </a:p>
          </p:txBody>
        </p:sp>
        <p:sp>
          <p:nvSpPr>
            <p:cNvPr id="16" name="Rectangle 5"/>
            <p:cNvSpPr>
              <a:extLst>
                <a:ext uri="smNativeData">
                  <pr:smNativeData xmlns:pr="smNativeData" xmlns:p14="http://schemas.microsoft.com/office/powerpoint/2010/main" xmlns="" val="SMDATA_13_6L0uXhMAAAAlAAAAZAAAAA0AAAAAkAAAAEgAAACQAAAASAAAAAAAAAAAAAAAAw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AO/Q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XKAAAQxcAAFAqAAAoIQAAAAAAACYAAAAIAAAA//////////8="/>
                </a:ext>
              </a:extLst>
            </p:cNvSpPr>
            <p:nvPr/>
          </p:nvSpPr>
          <p:spPr>
            <a:xfrm>
              <a:off x="6517005" y="3781425"/>
              <a:ext cx="361315" cy="1608455"/>
            </a:xfrm>
            <a:prstGeom prst="rect">
              <a:avLst/>
            </a:prstGeom>
            <a:solidFill>
              <a:srgbClr val="FFFFFF"/>
            </a:solidFill>
            <a:ln w="9525" cap="flat" cmpd="sng" algn="ctr">
              <a:solidFill>
                <a:srgbClr val="000000"/>
              </a:solidFill>
              <a:prstDash val="solid"/>
              <a:headEnd type="none"/>
              <a:tailEnd type="none"/>
            </a:ln>
            <a:effectLst/>
          </p:spPr>
          <p:txBody>
            <a:bodyPr vert="vert270" wrap="square" lIns="91440" tIns="45720" rIns="91440" bIns="45720" numCol="1" spcCol="215900" anchor="t"/>
            <a:lstStyle/>
            <a:p>
              <a:pPr marL="0" marR="0" indent="0" algn="ctr" defTabSz="914400">
                <a:lnSpc>
                  <a:spcPct val="80000"/>
                </a:lnSpc>
                <a:spcBef>
                  <a:spcPts val="0"/>
                </a:spcBef>
                <a:spcAft>
                  <a:spcPts val="1000"/>
                </a:spcAft>
                <a:buNone/>
                <a:tabLst/>
                <a:defRPr lang="en-us"/>
              </a:pPr>
              <a:r>
                <a:rPr lang="it-it" sz="1200">
                  <a:latin typeface="Arial" pitchFamily="1" charset="0"/>
                  <a:ea typeface="Calibri" pitchFamily="2" charset="0"/>
                  <a:cs typeface="Arial" pitchFamily="1" charset="0"/>
                </a:rPr>
                <a:t>major maintenence</a:t>
              </a:r>
            </a:p>
          </p:txBody>
        </p:sp>
        <p:cxnSp>
          <p:nvCxnSpPr>
            <p:cNvPr id="15" name="AutoShape 6"/>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UAAAAAQAAACMAAAAjAAAAIwAAAB4AAAAC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47C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DwAAiCQAAMkvAACJJAAAAAAAACYAAAAIAAAA//////////8="/>
                </a:ext>
              </a:extLst>
            </p:cNvCxnSpPr>
            <p:nvPr/>
          </p:nvCxnSpPr>
          <p:spPr>
            <a:xfrm>
              <a:off x="5165725" y="3336925"/>
              <a:ext cx="635" cy="5203825"/>
            </a:xfrm>
            <a:prstGeom prst="straightConnector1">
              <a:avLst/>
            </a:prstGeom>
            <a:noFill/>
            <a:ln w="12700" cap="flat" cmpd="sng" algn="ctr">
              <a:solidFill>
                <a:srgbClr val="000000"/>
              </a:solidFill>
              <a:prstDash val="solid"/>
              <a:headEnd type="triangle" w="med" len="med"/>
              <a:tailEnd type="none"/>
            </a:ln>
            <a:effectLst/>
          </p:spPr>
        </p:cxnSp>
        <p:sp>
          <p:nvSpPr>
            <p:cNvPr id="14" name="Text Box 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BDQAAgBMAAMYPAAALGQAAAAAAACYAAAAIAAAA//////////8="/>
                </a:ext>
              </a:extLst>
            </p:cNvSpPr>
            <p:nvPr/>
          </p:nvSpPr>
          <p:spPr>
            <a:xfrm>
              <a:off x="2113915" y="3169920"/>
              <a:ext cx="450215" cy="901065"/>
            </a:xfrm>
            <a:prstGeom prst="rect">
              <a:avLst/>
            </a:prstGeom>
            <a:solidFill>
              <a:srgbClr val="FFFFFF"/>
            </a:solid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it-it" sz="900"/>
                <a:t>Cash   flow</a:t>
              </a:r>
              <a:endParaRPr lang="it-it">
                <a:latin typeface="Arial" pitchFamily="1" charset="0"/>
                <a:ea typeface="Calibri" pitchFamily="2" charset="0"/>
                <a:cs typeface="Arial" pitchFamily="1" charset="0"/>
              </a:endParaRPr>
            </a:p>
          </p:txBody>
        </p:sp>
        <p:cxnSp>
          <p:nvCxnSpPr>
            <p:cNvPr id="13" name="AutoShape 8"/>
            <p:cNvCxnSpPr>
              <a:extLst>
                <a:ext uri="smNativeData">
                  <pr:smNativeData xmlns:pr="smNativeData" xmlns:p14="http://schemas.microsoft.com/office/powerpoint/2010/main" xmlns="" val="SMDATA_13_6L0uXhMAAAAlAAAADQAAAA0AAAAAkAAAAEgAAACQAAAASAAAAAAAAAAAAAAAAg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w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DwAAuBEAAMYPAACHJAAAAAAAACYAAAAIAAAA//////////8="/>
                </a:ext>
              </a:extLst>
            </p:cNvCxnSpPr>
            <p:nvPr/>
          </p:nvCxnSpPr>
          <p:spPr>
            <a:xfrm>
              <a:off x="1035685" y="4408805"/>
              <a:ext cx="3057525" cy="0"/>
            </a:xfrm>
            <a:prstGeom prst="straightConnector1">
              <a:avLst/>
            </a:prstGeom>
            <a:noFill/>
            <a:ln w="9525" cap="flat" cmpd="sng" algn="ctr">
              <a:solidFill>
                <a:srgbClr val="000000"/>
              </a:solidFill>
              <a:prstDash val="solid"/>
              <a:headEnd type="none"/>
              <a:tailEnd type="triangle" w="med" len="med"/>
            </a:ln>
            <a:effectLst/>
          </p:spPr>
        </p:cxnSp>
        <p:sp>
          <p:nvSpPr>
            <p:cNvPr id="12" name="Rectangle 9"/>
            <p:cNvSpPr>
              <a:extLst>
                <a:ext uri="smNativeData">
                  <pr:smNativeData xmlns:pr="smNativeData" xmlns:p14="http://schemas.microsoft.com/office/powerpoint/2010/main" xmlns="" val="SMDATA_13_6L0uXhMAAAAlAAAAZAAAAA0AAAAAkAAAAEgAAACQAAAASAAAAAAAAAAAAAAAAw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u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GDwAAoRoAAGQSAACHJAAAAAAAACYAAAAIAAAA//////////8="/>
                </a:ext>
              </a:extLst>
            </p:cNvSpPr>
            <p:nvPr/>
          </p:nvSpPr>
          <p:spPr>
            <a:xfrm>
              <a:off x="2564130" y="4328795"/>
              <a:ext cx="425450" cy="1609090"/>
            </a:xfrm>
            <a:prstGeom prst="rect">
              <a:avLst/>
            </a:prstGeom>
            <a:solidFill>
              <a:srgbClr val="FFFFFF"/>
            </a:solidFill>
            <a:ln w="9525" cap="flat" cmpd="sng" algn="ctr">
              <a:solidFill>
                <a:srgbClr val="000000"/>
              </a:solidFill>
              <a:prstDash val="solid"/>
              <a:headEnd type="none"/>
              <a:tailEnd type="none"/>
            </a:ln>
            <a:effectLst/>
          </p:spPr>
          <p:txBody>
            <a:bodyPr vert="vert270" wrap="square" lIns="91440" tIns="45720" rIns="91440" bIns="45720" numCol="1" spcCol="215900" anchor="t"/>
            <a:lstStyle/>
            <a:p>
              <a:pPr marL="0" marR="0" indent="0" algn="ctr" defTabSz="914400">
                <a:lnSpc>
                  <a:spcPct val="96000"/>
                </a:lnSpc>
                <a:spcBef>
                  <a:spcPts val="0"/>
                </a:spcBef>
                <a:spcAft>
                  <a:spcPts val="1000"/>
                </a:spcAft>
                <a:buNone/>
                <a:tabLst/>
                <a:defRPr lang="en-us"/>
              </a:pPr>
              <a:r>
                <a:rPr lang="it-it" sz="1200">
                  <a:latin typeface="Arial" pitchFamily="1" charset="0"/>
                  <a:ea typeface="Calibri" pitchFamily="2" charset="0"/>
                  <a:cs typeface="Arial" pitchFamily="1" charset="0"/>
                </a:rPr>
                <a:t>design  phase</a:t>
              </a:r>
            </a:p>
          </p:txBody>
        </p:sp>
        <p:sp>
          <p:nvSpPr>
            <p:cNvPr id="11" name="AutoShape 10"/>
            <p:cNvSpPr>
              <a:extLst>
                <a:ext uri="smNativeData">
                  <pr:smNativeData xmlns:pr="smNativeData" xmlns:p14="http://schemas.microsoft.com/office/powerpoint/2010/main" xmlns="" val="SMDATA_13_6L0uXhMAAAAlAAAAa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6FAAANSAAALIsAACHJAAAAAAAACYAAAAIAAAA//////////8="/>
                </a:ext>
              </a:extLst>
            </p:cNvSpPr>
            <p:nvPr/>
          </p:nvSpPr>
          <p:spPr>
            <a:xfrm flipH="1">
              <a:off x="3288030" y="5235575"/>
              <a:ext cx="3977640" cy="702310"/>
            </a:xfrm>
            <a:prstGeom prst="rtTriangle">
              <a:avLst/>
            </a:prstGeom>
            <a:solidFill>
              <a:srgbClr val="FFFFFF"/>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marL="0" marR="0" indent="0" algn="l" defTabSz="914400">
                <a:lnSpc>
                  <a:spcPct val="96000"/>
                </a:lnSpc>
                <a:spcBef>
                  <a:spcPts val="0"/>
                </a:spcBef>
                <a:spcAft>
                  <a:spcPts val="1000"/>
                </a:spcAft>
                <a:buNone/>
                <a:tabLst/>
                <a:defRPr lang="en-us"/>
              </a:pPr>
              <a:r>
                <a:rPr lang="it-it" sz="1200">
                  <a:latin typeface="Arial" pitchFamily="1" charset="0"/>
                  <a:ea typeface="Calibri" pitchFamily="2" charset="0"/>
                  <a:cs typeface="Arial" pitchFamily="1" charset="0"/>
                </a:rPr>
                <a:t>             O&amp;M expenses</a:t>
              </a:r>
            </a:p>
          </p:txBody>
        </p:sp>
        <p:sp>
          <p:nvSpPr>
            <p:cNvPr id="10" name="Rectangle 1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0GQAAdiIAAOIfAAB2JAAAAAAAACYAAAAIAAAA//////////8="/>
                </a:ext>
              </a:extLst>
            </p:cNvSpPr>
            <p:nvPr/>
          </p:nvSpPr>
          <p:spPr>
            <a:xfrm>
              <a:off x="4218940" y="5601970"/>
              <a:ext cx="963930" cy="325120"/>
            </a:xfrm>
            <a:prstGeom prst="rect">
              <a:avLst/>
            </a:prstGeom>
            <a:solidFill>
              <a:srgbClr val="FFFFFF"/>
            </a:solidFill>
            <a:ln>
              <a:noFill/>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9" name="Rectangle 12"/>
            <p:cNvSpPr>
              <a:extLst>
                <a:ext uri="smNativeData">
                  <pr:smNativeData xmlns:pr="smNativeData" xmlns:p14="http://schemas.microsoft.com/office/powerpoint/2010/main" xmlns="" val="SMDATA_13_6L0uXhMAAAAlAAAAZAAAAA0AAAAAkAAAAEgAAACQAAAASAAAAAAAAAABAAAAAw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FQAALBQAAPQZAACHJAAAAAAAACYAAAAIAAAA//////////8="/>
                </a:ext>
              </a:extLst>
            </p:cNvSpPr>
            <p:nvPr/>
          </p:nvSpPr>
          <p:spPr>
            <a:xfrm>
              <a:off x="3435350" y="3279140"/>
              <a:ext cx="783590" cy="2658745"/>
            </a:xfrm>
            <a:prstGeom prst="rect">
              <a:avLst/>
            </a:prstGeom>
            <a:solidFill>
              <a:srgbClr val="FFFFFF"/>
            </a:solidFill>
            <a:ln w="9525" cap="flat" cmpd="sng" algn="ctr">
              <a:solidFill>
                <a:srgbClr val="000000"/>
              </a:solidFill>
              <a:prstDash val="solid"/>
              <a:headEnd type="none"/>
              <a:tailEnd type="none"/>
            </a:ln>
            <a:effectLst/>
          </p:spPr>
          <p:txBody>
            <a:bodyPr vert="vert270" wrap="square" lIns="91440" tIns="45720" rIns="91440" bIns="45720" numCol="1" spcCol="215900" anchor="ctr"/>
            <a:lstStyle/>
            <a:p>
              <a:pPr marL="0" marR="0" indent="0" algn="ctr" defTabSz="914400">
                <a:lnSpc>
                  <a:spcPct val="96000"/>
                </a:lnSpc>
                <a:spcBef>
                  <a:spcPts val="0"/>
                </a:spcBef>
                <a:spcAft>
                  <a:spcPts val="1000"/>
                </a:spcAft>
                <a:buNone/>
                <a:tabLst/>
                <a:defRPr lang="en-us"/>
              </a:pPr>
              <a:r>
                <a:rPr lang="it-it" sz="1200">
                  <a:latin typeface="Arial" pitchFamily="1" charset="0"/>
                  <a:ea typeface="Calibri" pitchFamily="2" charset="0"/>
                  <a:cs typeface="Arial" pitchFamily="1" charset="0"/>
                </a:rPr>
                <a:t>Construction phase</a:t>
              </a:r>
            </a:p>
          </p:txBody>
        </p:sp>
        <p:sp>
          <p:nvSpPr>
            <p:cNvPr id="8" name="Rectangle 13"/>
            <p:cNvSpPr>
              <a:extLst>
                <a:ext uri="smNativeData">
                  <pr:smNativeData xmlns:pr="smNativeData" xmlns:p14="http://schemas.microsoft.com/office/powerpoint/2010/main" xmlns="" val="SMDATA_13_6L0uXhMAAAAlAAAAZAAAAA0AAAAAkAAAAEgAAACQAAAASAAAAAAAAAAAAAAAAw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kEgAA6h0AACIVAACIJAAAAAAAACYAAAAIAAAA//////////8="/>
                </a:ext>
              </a:extLst>
            </p:cNvSpPr>
            <p:nvPr/>
          </p:nvSpPr>
          <p:spPr>
            <a:xfrm>
              <a:off x="2989580" y="4862830"/>
              <a:ext cx="445770" cy="1075690"/>
            </a:xfrm>
            <a:prstGeom prst="rect">
              <a:avLst/>
            </a:prstGeom>
            <a:solidFill>
              <a:srgbClr val="FFFFFF"/>
            </a:solidFill>
            <a:ln w="9525" cap="flat" cmpd="sng" algn="ctr">
              <a:solidFill>
                <a:srgbClr val="000000"/>
              </a:solidFill>
              <a:prstDash val="solid"/>
              <a:headEnd type="none"/>
              <a:tailEnd type="none"/>
            </a:ln>
            <a:effectLst/>
          </p:spPr>
          <p:txBody>
            <a:bodyPr vert="vert270" wrap="square" lIns="91440" tIns="45720" rIns="91440" bIns="45720" numCol="1" spcCol="215900" anchor="t"/>
            <a:lstStyle/>
            <a:p>
              <a:pPr marL="0" marR="0" indent="0" algn="ctr" defTabSz="914400">
                <a:lnSpc>
                  <a:spcPct val="96000"/>
                </a:lnSpc>
                <a:spcBef>
                  <a:spcPts val="0"/>
                </a:spcBef>
                <a:spcAft>
                  <a:spcPts val="1000"/>
                </a:spcAft>
                <a:buNone/>
                <a:tabLst/>
                <a:defRPr lang="en-us"/>
              </a:pPr>
              <a:r>
                <a:rPr lang="it-it" sz="1200">
                  <a:latin typeface="Arial" pitchFamily="1" charset="0"/>
                  <a:ea typeface="Calibri" pitchFamily="2" charset="0"/>
                  <a:cs typeface="Arial" pitchFamily="1" charset="0"/>
                </a:rPr>
                <a:t>approval   phase</a:t>
              </a:r>
            </a:p>
          </p:txBody>
        </p:sp>
        <p:cxnSp>
          <p:nvCxnSpPr>
            <p:cNvPr id="7" name="AutoShape 14"/>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bAC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0GQAAiCIAAOIfAACJIgAAAAAAACYAAAAIAAAA//////////8="/>
                </a:ext>
              </a:extLst>
            </p:cNvCxnSpPr>
            <p:nvPr/>
          </p:nvCxnSpPr>
          <p:spPr>
            <a:xfrm>
              <a:off x="4700270" y="5132070"/>
              <a:ext cx="635" cy="963930"/>
            </a:xfrm>
            <a:prstGeom prst="straightConnector1">
              <a:avLst/>
            </a:prstGeom>
            <a:noFill/>
            <a:ln w="9525" cap="flat" cmpd="sng" algn="ctr">
              <a:solidFill>
                <a:srgbClr val="000000"/>
              </a:solidFill>
              <a:prstDash val="solid"/>
              <a:headEnd type="none"/>
              <a:tailEnd type="none"/>
            </a:ln>
            <a:effectLst/>
          </p:spPr>
        </p:cxnSp>
        <p:sp>
          <p:nvSpPr>
            <p:cNvPr id="6" name="Text Box 1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GDwAAXCUAABUvAACEJgAAAAAAACYAAAAIAAAA//////////8="/>
                </a:ext>
              </a:extLst>
            </p:cNvSpPr>
            <p:nvPr/>
          </p:nvSpPr>
          <p:spPr>
            <a:xfrm>
              <a:off x="2564130" y="6073140"/>
              <a:ext cx="5089525" cy="187960"/>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96000"/>
                </a:lnSpc>
                <a:spcBef>
                  <a:spcPts val="0"/>
                </a:spcBef>
                <a:spcAft>
                  <a:spcPts val="1000"/>
                </a:spcAft>
                <a:buNone/>
                <a:tabLst/>
                <a:defRPr lang="en-us"/>
              </a:pPr>
              <a:r>
                <a:rPr lang="it-it" sz="900"/>
                <a:t>time of SWM project’s development and use of infrastructure</a:t>
              </a:r>
              <a:endParaRPr lang="it-it">
                <a:latin typeface="Arial" pitchFamily="1" charset="0"/>
                <a:ea typeface="Calibri" pitchFamily="2" charset="0"/>
                <a:cs typeface="Arial" pitchFamily="1" charset="0"/>
              </a:endParaRPr>
            </a:p>
          </p:txBody>
        </p:sp>
        <p:cxnSp>
          <p:nvCxnSpPr>
            <p:cNvPr id="5" name="AutoShape 16"/>
            <p:cNvCxnSpPr>
              <a:endCxn id="9" idx="3"/>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QAAAP8AAAAZ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wAAAH9/fwAAAAADzMzMAMDA/wB/f38AAAAAAAAAAAAAAAAAAAAAAAAAAAAhAAAAGAAAABQAAAB8DwAARhwAAPQZAABaHAAAAAAAACYAAAAIAAAA//////////8="/>
                </a:ext>
              </a:extLst>
            </p:cNvCxnSpPr>
            <p:nvPr/>
          </p:nvCxnSpPr>
          <p:spPr>
            <a:xfrm flipH="1">
              <a:off x="3361690" y="3751580"/>
              <a:ext cx="12700" cy="1701800"/>
            </a:xfrm>
            <a:prstGeom prst="straightConnector1">
              <a:avLst/>
            </a:prstGeom>
            <a:noFill/>
            <a:ln w="15875" cap="flat" cmpd="sng" algn="ctr">
              <a:solidFill>
                <a:srgbClr val="FF0000"/>
              </a:solidFill>
              <a:prstDash val="sysDot"/>
              <a:headEnd type="none"/>
              <a:tailEnd type="none"/>
            </a:ln>
            <a:effectLst/>
          </p:spPr>
        </p:cxnSp>
        <p:sp>
          <p:nvSpPr>
            <p:cNvPr id="4" name="Text Box 1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WGgAALRoAADwkAABGHAAAAAAAACYAAAAIAAAA//////////8="/>
                </a:ext>
              </a:extLst>
            </p:cNvSpPr>
            <p:nvPr/>
          </p:nvSpPr>
          <p:spPr>
            <a:xfrm>
              <a:off x="4362450" y="4255135"/>
              <a:ext cx="1527810" cy="340995"/>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96000"/>
                </a:lnSpc>
                <a:spcBef>
                  <a:spcPts val="0"/>
                </a:spcBef>
                <a:spcAft>
                  <a:spcPts val="1000"/>
                </a:spcAft>
                <a:buNone/>
                <a:tabLst/>
                <a:defRPr lang="en-us"/>
              </a:pPr>
              <a:r>
                <a:rPr lang="it-it" sz="900" b="1">
                  <a:solidFill>
                    <a:srgbClr val="FF0000"/>
                  </a:solidFill>
                </a:rPr>
                <a:t>Estimated costs and budget allocated</a:t>
              </a:r>
              <a:endParaRPr lang="it-it">
                <a:latin typeface="Arial" pitchFamily="1" charset="0"/>
                <a:ea typeface="Calibri" pitchFamily="2" charset="0"/>
                <a:cs typeface="Arial" pitchFamily="1" charset="0"/>
              </a:endParaRPr>
            </a:p>
          </p:txBody>
        </p:sp>
      </p:grpSp>
      <p:sp>
        <p:nvSpPr>
          <p:cNvPr id="18" name="Text Box 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UG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VBAAArycAAC01AADAKQAAEAAAACYAAAAIAAAA//////////8="/>
              </a:ext>
            </a:extLst>
          </p:cNvSpPr>
          <p:nvPr/>
        </p:nvSpPr>
        <p:spPr>
          <a:xfrm>
            <a:off x="785495" y="6450965"/>
            <a:ext cx="7858760" cy="335915"/>
          </a:xfrm>
          <a:prstGeom prst="rect">
            <a:avLst/>
          </a:prstGeom>
          <a:solidFill>
            <a:srgbClr val="FFFFFF"/>
          </a:solidFill>
          <a:ln>
            <a:noFill/>
          </a:ln>
          <a:effectLst/>
        </p:spPr>
        <p:txBody>
          <a:bodyPr vert="horz" wrap="square" lIns="0" tIns="0" rIns="0" bIns="0" numCol="1" spcCol="215900" anchor="t"/>
          <a:lstStyle/>
          <a:p>
            <a:pPr marL="0" marR="0" indent="0" algn="l" defTabSz="914400">
              <a:lnSpc>
                <a:spcPct val="100000"/>
              </a:lnSpc>
              <a:spcBef>
                <a:spcPts val="0"/>
              </a:spcBef>
              <a:spcAft>
                <a:spcPts val="0"/>
              </a:spcAft>
              <a:buNone/>
              <a:tabLst/>
              <a:defRPr lang="en-us"/>
            </a:pPr>
            <a:r>
              <a:rPr lang="it-it" sz="1400" b="1">
                <a:solidFill>
                  <a:srgbClr val="0000CC"/>
                </a:solidFill>
                <a:latin typeface="Arial Narrow" pitchFamily="2" charset="0"/>
                <a:ea typeface="Times New Roman" pitchFamily="1" charset="0"/>
                <a:cs typeface="Times New Roman" pitchFamily="1" charset="0"/>
              </a:rPr>
              <a:t>cash out flow during the different phase of a SWM project requiring the construction of facilities and plants</a:t>
            </a:r>
            <a:endParaRPr lang="it-it" sz="1400">
              <a:solidFill>
                <a:srgbClr val="0000CC"/>
              </a:solidFill>
              <a:latin typeface="Arial Narrow" pitchFamily="2"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extLst>
      <p:ext uri="smNativeData">
        <pr:smNativeData xmlns:pr="smNativeData" xmlns:p14="http://schemas.microsoft.com/office/powerpoint/2010/main" xmlns="" val="6L0uXgEAAAAFAAAA/f///wEAAAAKAAAAAAAAAAAAAAAAAAAAAAAAAA=="/>
      </p:ext>
    </p:ext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A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TAwAAVAgAAOg0AAD7JwAAECAAACYAAAAIAAAA//////////8="/>
              </a:ext>
            </a:extLst>
          </p:cNvSpPr>
          <p:nvPr/>
        </p:nvSpPr>
        <p:spPr>
          <a:xfrm>
            <a:off x="499745" y="1353820"/>
            <a:ext cx="8100695" cy="5145405"/>
          </a:xfrm>
          <a:prstGeom prst="rect">
            <a:avLst/>
          </a:prstGeom>
          <a:noFill/>
          <a:ln>
            <a:noFill/>
          </a:ln>
          <a:effectLst/>
        </p:spPr>
        <p:txBody>
          <a:bodyPr vert="horz" wrap="square" lIns="91440" tIns="45720" rIns="91440" bIns="45720" numCol="1" spcCol="215900" anchor="ctr"/>
          <a:lstStyle/>
          <a:p>
            <a:pPr marL="0" marR="0" indent="0" algn="l" defTabSz="914400">
              <a:lnSpc>
                <a:spcPts val="2200"/>
              </a:lnSpc>
              <a:spcBef>
                <a:spcPts val="600"/>
              </a:spcBef>
              <a:spcAft>
                <a:spcPts val="0"/>
              </a:spcAft>
              <a:tabLst/>
              <a:defRPr lang="en-us"/>
            </a:pPr>
            <a:r>
              <a:rPr lang="en-gb" sz="1600" b="1">
                <a:solidFill>
                  <a:srgbClr val="0000CC"/>
                </a:solidFill>
                <a:latin typeface="Arial" pitchFamily="1" charset="0"/>
                <a:ea typeface="Times New Roman" pitchFamily="1" charset="0"/>
                <a:cs typeface="Times New Roman" pitchFamily="1" charset="0"/>
              </a:rPr>
              <a:t>Types of revenues </a:t>
            </a:r>
            <a:r>
              <a:rPr lang="en-gb" sz="1600">
                <a:latin typeface="Arial" pitchFamily="1" charset="0"/>
                <a:ea typeface="SimSun" charset="0"/>
                <a:cs typeface="F" charset="0"/>
              </a:rPr>
              <a:t>to be reported on an annual basis are:</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a:solidFill>
                  <a:srgbClr val="0000CC"/>
                </a:solidFill>
                <a:latin typeface="Arial" pitchFamily="1" charset="0"/>
                <a:ea typeface="SimSun" charset="0"/>
                <a:cs typeface="F" charset="0"/>
              </a:rPr>
              <a:t>A .Service tariffs </a:t>
            </a:r>
            <a:r>
              <a:rPr lang="en-gb" sz="1600">
                <a:solidFill>
                  <a:srgbClr val="000000"/>
                </a:solidFill>
                <a:latin typeface="Arial" pitchFamily="1" charset="0"/>
                <a:ea typeface="SimSun" charset="0"/>
                <a:cs typeface="Helvetica 45 Light" charset="0"/>
              </a:rPr>
              <a:t>are funds contributed by service users to service providers. Tariffs are </a:t>
            </a:r>
            <a:r>
              <a:rPr lang="en-gb" sz="1600">
                <a:latin typeface="Arial" pitchFamily="1" charset="0"/>
                <a:ea typeface="SimSun" charset="0"/>
                <a:cs typeface="F" charset="0"/>
              </a:rPr>
              <a:t>collected from different waste generators, such as households, restaurants, industrial premises. They can be collected in different ways.</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a:solidFill>
                  <a:srgbClr val="0000CC"/>
                </a:solidFill>
                <a:latin typeface="Arial" pitchFamily="1" charset="0"/>
                <a:ea typeface="SimSun" charset="0"/>
                <a:cs typeface="F" charset="0"/>
              </a:rPr>
              <a:t>B. Materials and energy recovery from waste</a:t>
            </a:r>
            <a:r>
              <a:rPr lang="en-gb" sz="1600">
                <a:latin typeface="Arial" pitchFamily="1" charset="0"/>
                <a:ea typeface="SimSun" charset="0"/>
                <a:cs typeface="F" charset="0"/>
              </a:rPr>
              <a:t>: these revenues are generated when specific organisation schemes, facilities and plants are operating, they may not be available in ineffective SWM system. The operation of the chain for the recovery of materials from waste usually is a net cost of SWM, because the revenues from the sales of recyclable do not cover the cost of segregated collection, transport and the operation of the sorting and re-processing plants. When segregated collection and sorting are carried out by the informal sector, this actually represents a saving in the city’s collection cost. </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a:solidFill>
                  <a:srgbClr val="0000CC"/>
                </a:solidFill>
                <a:latin typeface="Arial" pitchFamily="1" charset="0"/>
                <a:ea typeface="SimSun" charset="0"/>
                <a:cs typeface="F" charset="0"/>
              </a:rPr>
              <a:t>C. Taxes</a:t>
            </a:r>
            <a:r>
              <a:rPr lang="en-gb" sz="1600">
                <a:latin typeface="Arial" pitchFamily="1" charset="0"/>
                <a:ea typeface="SimSun" charset="0"/>
                <a:cs typeface="F" charset="0"/>
              </a:rPr>
              <a:t> refer to funds originating from domestic taxes that are transferred to the SWM sector from any level of government – national, regional or local. </a:t>
            </a:r>
          </a:p>
          <a:p>
            <a:pPr marL="355600" marR="0" indent="-355600" algn="l" defTabSz="914400">
              <a:lnSpc>
                <a:spcPts val="2200"/>
              </a:lnSpc>
              <a:spcBef>
                <a:spcPts val="600"/>
              </a:spcBef>
              <a:spcAft>
                <a:spcPts val="0"/>
              </a:spcAft>
              <a:tabLst/>
              <a:defRPr lang="en-us"/>
            </a:pPr>
            <a:r>
              <a:rPr lang="en-gb" sz="1600">
                <a:solidFill>
                  <a:srgbClr val="0000CC"/>
                </a:solidFill>
                <a:latin typeface="Arial" pitchFamily="1" charset="0"/>
                <a:ea typeface="SimSun" charset="0"/>
                <a:cs typeface="F" charset="0"/>
              </a:rPr>
              <a:t>D. Transfers </a:t>
            </a:r>
            <a:r>
              <a:rPr lang="en-gb" sz="1600">
                <a:solidFill>
                  <a:srgbClr val="000000"/>
                </a:solidFill>
                <a:latin typeface="Arial" pitchFamily="1" charset="0"/>
                <a:ea typeface="SimSun" charset="0"/>
                <a:cs typeface="Helvetica 45 Light" charset="0"/>
              </a:rPr>
              <a:t>refers to funds from national government; such funds would typically be provided as subsidies for capital investment or operations. </a:t>
            </a:r>
            <a:endParaRPr lang="en-gb" sz="1600">
              <a:latin typeface="Arial" pitchFamily="1" charset="0"/>
              <a:ea typeface="SimSun" charset="0"/>
              <a:cs typeface="F"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7" dur="2000"/>
                                        <p:tgtEl>
                                          <p:spTgt spid="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12" dur="2000"/>
                                        <p:tgtEl>
                                          <p:spTgt spid="2">
                                            <p:txEl>
                                              <p:charRg st="4294967295" end="42949672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17" dur="2000"/>
                                        <p:tgtEl>
                                          <p:spTgt spid="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2" grpId="1" animBg="1" advAuto="0"/>
      <p:bldP spid="2" grpId="2" animBg="1" advAuto="0"/>
    </p:bldLst>
    <p:extLst>
      <p:ext uri="smNativeData">
        <pr:smNativeData xmlns:pr="smNativeData" xmlns:p14="http://schemas.microsoft.com/office/powerpoint/2010/main" xmlns="" val="6L0uXgMAAAAFAAAAAgAAAAEAAAAKAAAAAAAAAAAAAAAAAAAAAAAAAAoAAAADAAAAAQAAAAoAAAAAAAAAAAAAAAAAAAAAAAAADwAAAAQAAAABAAAACgAAAAAAAAAAAAAAAAAAAAAAAAA="/>
      </p:ext>
    </p:ext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A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TAwAAdgoAAOg0AAAdJwAAECAAACYAAAAIAAAA//////////8="/>
              </a:ext>
            </a:extLst>
          </p:cNvSpPr>
          <p:nvPr/>
        </p:nvSpPr>
        <p:spPr>
          <a:xfrm>
            <a:off x="499745" y="1700530"/>
            <a:ext cx="8100695" cy="4657725"/>
          </a:xfrm>
          <a:prstGeom prst="rect">
            <a:avLst/>
          </a:prstGeom>
          <a:noFill/>
          <a:ln>
            <a:noFill/>
          </a:ln>
          <a:effectLst/>
        </p:spPr>
        <p:txBody>
          <a:bodyPr vert="horz" wrap="square" lIns="91440" tIns="45720" rIns="91440" bIns="45720" numCol="1" spcCol="215900" anchor="ctr"/>
          <a:lstStyle/>
          <a:p>
            <a:pPr marL="0" marR="0" indent="0" algn="l" defTabSz="914400">
              <a:lnSpc>
                <a:spcPts val="2200"/>
              </a:lnSpc>
              <a:spcBef>
                <a:spcPts val="1200"/>
              </a:spcBef>
              <a:spcAft>
                <a:spcPts val="0"/>
              </a:spcAft>
              <a:tabLst/>
              <a:defRPr lang="en-us"/>
            </a:pPr>
            <a:r>
              <a:rPr lang="en-gb" sz="1600" b="1">
                <a:solidFill>
                  <a:srgbClr val="0000CC"/>
                </a:solidFill>
                <a:latin typeface="Arial" pitchFamily="1" charset="0"/>
                <a:ea typeface="Times New Roman" pitchFamily="1" charset="0"/>
                <a:cs typeface="Times New Roman" pitchFamily="1" charset="0"/>
              </a:rPr>
              <a:t>Types of revenues </a:t>
            </a:r>
            <a:r>
              <a:rPr lang="en-gb" sz="1600">
                <a:latin typeface="Arial" pitchFamily="1" charset="0"/>
                <a:ea typeface="SimSun" charset="0"/>
                <a:cs typeface="F" charset="0"/>
              </a:rPr>
              <a:t>to be reported on an annual basis are (contd.):</a:t>
            </a:r>
            <a:endParaRPr lang="it-it" sz="1600">
              <a:latin typeface="Arial" pitchFamily="1" charset="0"/>
              <a:ea typeface="Calibri" pitchFamily="2" charset="0"/>
              <a:cs typeface="Arial" pitchFamily="1" charset="0"/>
            </a:endParaRPr>
          </a:p>
          <a:p>
            <a:pPr marL="0" marR="0" indent="0" algn="l" defTabSz="914400">
              <a:lnSpc>
                <a:spcPts val="2200"/>
              </a:lnSpc>
              <a:spcBef>
                <a:spcPts val="1200"/>
              </a:spcBef>
              <a:spcAft>
                <a:spcPts val="0"/>
              </a:spcAft>
              <a:buNone/>
              <a:tabLst/>
              <a:defRPr lang="en-us"/>
            </a:pPr>
            <a:r>
              <a:rPr lang="en-gb" sz="1600" b="1">
                <a:latin typeface="Arial" pitchFamily="1" charset="0"/>
                <a:ea typeface="SimSun" charset="0"/>
                <a:cs typeface="F" charset="0"/>
              </a:rPr>
              <a:t>External sources </a:t>
            </a:r>
            <a:r>
              <a:rPr lang="en-gb" sz="1600">
                <a:latin typeface="Arial" pitchFamily="1" charset="0"/>
                <a:ea typeface="SimSun" charset="0"/>
                <a:cs typeface="F" charset="0"/>
              </a:rPr>
              <a:t>may include the following:</a:t>
            </a:r>
            <a:r>
              <a:rPr lang="en-gb" sz="1600" b="1">
                <a:solidFill>
                  <a:srgbClr val="000000"/>
                </a:solidFill>
                <a:latin typeface="Verdana" pitchFamily="1" charset="0"/>
                <a:ea typeface="SimSun" charset="0"/>
                <a:cs typeface="Verdana" pitchFamily="1" charset="0"/>
              </a:rPr>
              <a:t> </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a:solidFill>
                  <a:srgbClr val="0000CC"/>
                </a:solidFill>
                <a:latin typeface="Arial" pitchFamily="1" charset="0"/>
                <a:ea typeface="SimSun" charset="0"/>
                <a:cs typeface="F" charset="0"/>
              </a:rPr>
              <a:t>E. repayable finance</a:t>
            </a:r>
            <a:r>
              <a:rPr lang="en-gb" sz="1600">
                <a:latin typeface="Arial" pitchFamily="1" charset="0"/>
                <a:ea typeface="SimSun" charset="0"/>
                <a:cs typeface="F" charset="0"/>
              </a:rPr>
              <a:t>: includes bank loans, commercial finance, microfinance, equity; these funds are provided by investors with the expectation that they would be repaid and would earn a rate of return on the capital invested. Bonds are sold on the market to a large group of bond investors; bond issuers may include cities (municipal bonds) or public and private companies (corporate bonds). Concessionary grants are loans from donors that would include a grant or transfer element in the form of an interest rate below market rate, or a grace period. </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a:solidFill>
                  <a:srgbClr val="0000CC"/>
                </a:solidFill>
                <a:latin typeface="Arial" pitchFamily="1" charset="0"/>
                <a:ea typeface="SimSun" charset="0"/>
                <a:cs typeface="F" charset="0"/>
              </a:rPr>
              <a:t>F. International public transfers</a:t>
            </a:r>
            <a:r>
              <a:rPr lang="en-gb" sz="1600">
                <a:latin typeface="Arial" pitchFamily="1" charset="0"/>
                <a:ea typeface="SimSun" charset="0"/>
                <a:cs typeface="F" charset="0"/>
              </a:rPr>
              <a:t>: voluntary donations (or grants) from public donors and multilateral agencies that come from other countries. </a:t>
            </a:r>
            <a:endParaRPr lang="it-it" sz="1600">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a:solidFill>
                  <a:srgbClr val="0000CC"/>
                </a:solidFill>
                <a:latin typeface="Arial" pitchFamily="1" charset="0"/>
                <a:ea typeface="Calibri" pitchFamily="2" charset="0"/>
                <a:cs typeface="Arial" pitchFamily="1" charset="0"/>
              </a:rPr>
              <a:t>G. Voluntary contributions </a:t>
            </a:r>
            <a:r>
              <a:rPr lang="en-gb" sz="1600">
                <a:solidFill>
                  <a:srgbClr val="000000"/>
                </a:solidFill>
                <a:latin typeface="Arial" pitchFamily="1" charset="0"/>
                <a:ea typeface="Calibri" pitchFamily="2" charset="0"/>
                <a:cs typeface="Arial" pitchFamily="1" charset="0"/>
              </a:rPr>
              <a:t>(or grants) from international and national non-governmental donors including from charitable foundations, non-governmental organizations (NGOs), civil society organizations and individuals (remittances). </a:t>
            </a:r>
            <a:endParaRPr lang="en-gb" sz="16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BAAAlwYAAMc1AABRFAAAECAAACYAAAAIAAAA//////////8="/>
              </a:ext>
            </a:extLst>
          </p:cNvSpPr>
          <p:nvPr/>
        </p:nvSpPr>
        <p:spPr>
          <a:xfrm>
            <a:off x="785495" y="1071245"/>
            <a:ext cx="7956550" cy="2231390"/>
          </a:xfrm>
          <a:prstGeom prst="rect">
            <a:avLst/>
          </a:prstGeom>
          <a:noFill/>
          <a:ln>
            <a:noFill/>
          </a:ln>
          <a:effectLst/>
        </p:spPr>
        <p:txBody>
          <a:bodyPr vert="horz" wrap="square" lIns="91440" tIns="228600" rIns="91440" bIns="76200" numCol="1" spcCol="215900" anchor="ctr"/>
          <a:lstStyle/>
          <a:p>
            <a:pPr marL="0" marR="0" indent="0" algn="ctr" defTabSz="914400">
              <a:lnSpc>
                <a:spcPts val="2300"/>
              </a:lnSpc>
              <a:spcBef>
                <a:spcPts val="600"/>
              </a:spcBef>
              <a:spcAft>
                <a:spcPts val="0"/>
              </a:spcAft>
              <a:buNone/>
              <a:tabLst/>
              <a:defRPr lang="en-us"/>
            </a:pPr>
            <a:r>
              <a:rPr lang="en-gb" sz="1600" b="1">
                <a:solidFill>
                  <a:srgbClr val="FE7402"/>
                </a:solidFill>
                <a:latin typeface="Arial" pitchFamily="1" charset="0"/>
                <a:ea typeface="Calibri" pitchFamily="2" charset="0"/>
                <a:cs typeface="Times New Roman" pitchFamily="1" charset="0"/>
              </a:rPr>
              <a:t>Organise the cost accounting system to support decision making</a:t>
            </a:r>
            <a:endParaRPr lang="en-us" sz="1600" b="1">
              <a:solidFill>
                <a:srgbClr val="FE7402"/>
              </a:solidFill>
              <a:latin typeface="Arial" pitchFamily="1" charset="0"/>
              <a:ea typeface="Calibri" pitchFamily="2" charset="0"/>
              <a:cs typeface="Times New Roman" pitchFamily="1" charset="0"/>
            </a:endParaRPr>
          </a:p>
          <a:p>
            <a:pPr marL="0" marR="0" indent="0" algn="l" defTabSz="914400">
              <a:lnSpc>
                <a:spcPts val="2300"/>
              </a:lnSpc>
              <a:spcBef>
                <a:spcPts val="600"/>
              </a:spcBef>
              <a:spcAft>
                <a:spcPts val="0"/>
              </a:spcAft>
              <a:buNone/>
              <a:tabLst/>
              <a:defRPr lang="en-us"/>
            </a:pPr>
            <a:r>
              <a:rPr lang="en-gb" sz="1600">
                <a:solidFill>
                  <a:srgbClr val="000000"/>
                </a:solidFill>
                <a:latin typeface="Arial" pitchFamily="1" charset="0"/>
                <a:ea typeface="SimSun" charset="0"/>
                <a:cs typeface="F" charset="0"/>
              </a:rPr>
              <a:t>The overall goal of a SWM costs/revenues accounting is not to burden the administration with a new tasks but to ensure that the information and data generated provide an understanding of how the SWM system is operated so as to control its effectiveness and strengthen policy-making. </a:t>
            </a:r>
          </a:p>
          <a:p>
            <a:pPr marL="0" marR="0" indent="0" algn="l" defTabSz="914400">
              <a:lnSpc>
                <a:spcPts val="2300"/>
              </a:lnSpc>
              <a:spcBef>
                <a:spcPts val="600"/>
              </a:spcBef>
              <a:spcAft>
                <a:spcPts val="0"/>
              </a:spcAft>
              <a:buNone/>
              <a:tabLst/>
              <a:defRPr lang="en-us"/>
            </a:pPr>
            <a:r>
              <a:rPr lang="en-gb" sz="1600">
                <a:solidFill>
                  <a:srgbClr val="000000"/>
                </a:solidFill>
                <a:latin typeface="Arial" pitchFamily="1" charset="0"/>
                <a:ea typeface="SimSun" charset="0"/>
                <a:cs typeface="F" charset="0"/>
              </a:rPr>
              <a:t>“Different decisions often require different cost data” </a:t>
            </a:r>
            <a:r>
              <a:rPr lang="en-gb" sz="1200">
                <a:solidFill>
                  <a:srgbClr val="000000"/>
                </a:solidFill>
                <a:latin typeface="Arial" pitchFamily="1" charset="0"/>
                <a:ea typeface="SimSun" charset="0"/>
                <a:cs typeface="F" charset="0"/>
              </a:rPr>
              <a:t>(</a:t>
            </a:r>
            <a:r>
              <a:rPr lang="en-gb" sz="1200">
                <a:solidFill>
                  <a:srgbClr val="000000"/>
                </a:solidFill>
                <a:latin typeface="Arial" pitchFamily="1" charset="0"/>
                <a:ea typeface="SimSun" charset="0"/>
                <a:cs typeface="Helvetica 45 Light" charset="0"/>
              </a:rPr>
              <a:t>UN-Glass, WHO. 2016</a:t>
            </a:r>
            <a:r>
              <a:rPr lang="en-gb" sz="1200">
                <a:solidFill>
                  <a:srgbClr val="000000"/>
                </a:solidFill>
                <a:latin typeface="Arial" pitchFamily="1" charset="0"/>
                <a:ea typeface="SimSun" charset="0"/>
                <a:cs typeface="F" charset="0"/>
              </a:rPr>
              <a:t>). </a:t>
            </a:r>
            <a:endParaRPr lang="en-gb" sz="1200">
              <a:solidFill>
                <a:srgbClr val="000000"/>
              </a:solidFill>
              <a:latin typeface="Arial" pitchFamily="1" charset="0"/>
              <a:ea typeface="Calibri" pitchFamily="2" charset="0"/>
              <a:cs typeface="Arial" pitchFamily="1" charset="0"/>
            </a:endParaRPr>
          </a:p>
        </p:txBody>
      </p:sp>
      <p:sp>
        <p:nvSpPr>
          <p:cNvPr id="3" name="Rectangle 2"/>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BYAB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BAAAiRUAAJ01AADaJwAAECAAACYAAAAIAAAA//////////8="/>
              </a:ext>
            </a:extLst>
          </p:cNvSpPr>
          <p:nvPr/>
        </p:nvSpPr>
        <p:spPr>
          <a:xfrm>
            <a:off x="785495" y="3500755"/>
            <a:ext cx="7929880" cy="2977515"/>
          </a:xfrm>
          <a:prstGeom prst="rect">
            <a:avLst/>
          </a:prstGeom>
          <a:noFill/>
          <a:ln>
            <a:noFill/>
          </a:ln>
          <a:effectLst/>
        </p:spPr>
        <p:txBody>
          <a:bodyPr vert="horz" wrap="square" lIns="91440" tIns="45720" rIns="91440" bIns="45720" numCol="1" spcCol="215900" anchor="ctr"/>
          <a:lstStyle/>
          <a:p>
            <a:pPr marL="0" marR="0" indent="0" algn="l" defTabSz="914400">
              <a:lnSpc>
                <a:spcPts val="2300"/>
              </a:lnSpc>
              <a:spcBef>
                <a:spcPts val="600"/>
              </a:spcBef>
              <a:spcAft>
                <a:spcPts val="0"/>
              </a:spcAft>
              <a:buNone/>
              <a:tabLst/>
              <a:defRPr lang="en-us"/>
            </a:pPr>
            <a:r>
              <a:rPr lang="en-gb" sz="1600">
                <a:solidFill>
                  <a:srgbClr val="000000"/>
                </a:solidFill>
                <a:latin typeface="Arial" pitchFamily="1" charset="0"/>
                <a:ea typeface="SimSun" charset="0"/>
                <a:cs typeface="F" charset="0"/>
              </a:rPr>
              <a:t>The main types of cost information needed by policy-makers in SWM are:</a:t>
            </a:r>
            <a:endParaRPr lang="it-it" sz="1600">
              <a:solidFill>
                <a:srgbClr val="000000"/>
              </a:solidFill>
              <a:latin typeface="Arial" pitchFamily="1" charset="0"/>
              <a:ea typeface="Calibri" pitchFamily="2" charset="0"/>
              <a:cs typeface="Arial" pitchFamily="1" charset="0"/>
            </a:endParaRPr>
          </a:p>
          <a:p>
            <a:pPr marL="355600" marR="0" indent="-355600" algn="l" defTabSz="914400">
              <a:lnSpc>
                <a:spcPts val="2300"/>
              </a:lnSpc>
              <a:spcBef>
                <a:spcPts val="600"/>
              </a:spcBef>
              <a:spcAft>
                <a:spcPts val="0"/>
              </a:spcAft>
              <a:buClrTx/>
              <a:buSzTx/>
              <a:buFontTx/>
              <a:buChar char="•"/>
              <a:tabLst/>
              <a:defRPr lang="en-us"/>
            </a:pPr>
            <a:r>
              <a:rPr lang="en-gb" sz="1600">
                <a:latin typeface="Arial" pitchFamily="1" charset="0"/>
                <a:ea typeface="SimSun" charset="0"/>
                <a:cs typeface="F" charset="0"/>
              </a:rPr>
              <a:t>the </a:t>
            </a:r>
            <a:r>
              <a:rPr lang="en-gb" sz="1600" b="1">
                <a:solidFill>
                  <a:srgbClr val="FE7402"/>
                </a:solidFill>
                <a:latin typeface="Arial" pitchFamily="1" charset="0"/>
                <a:ea typeface="SimSun" charset="0"/>
                <a:cs typeface="F" charset="0"/>
              </a:rPr>
              <a:t>total cost </a:t>
            </a:r>
            <a:r>
              <a:rPr lang="en-gb" sz="1600">
                <a:latin typeface="Arial" pitchFamily="1" charset="0"/>
                <a:ea typeface="SimSun" charset="0"/>
                <a:cs typeface="F" charset="0"/>
              </a:rPr>
              <a:t>of the current SWM system, the </a:t>
            </a:r>
            <a:r>
              <a:rPr lang="en-gb" sz="1600" b="1">
                <a:solidFill>
                  <a:srgbClr val="FE7402"/>
                </a:solidFill>
                <a:latin typeface="Arial" pitchFamily="1" charset="0"/>
                <a:ea typeface="SimSun" charset="0"/>
                <a:cs typeface="F" charset="0"/>
              </a:rPr>
              <a:t>proportion covered </a:t>
            </a:r>
            <a:r>
              <a:rPr lang="en-gb" sz="1600">
                <a:latin typeface="Arial" pitchFamily="1" charset="0"/>
                <a:ea typeface="SimSun" charset="0"/>
                <a:cs typeface="F" charset="0"/>
              </a:rPr>
              <a:t>by service tariffs and if the tariffs collection should and could be increased </a:t>
            </a:r>
            <a:endParaRPr lang="it-it" sz="1600">
              <a:latin typeface="Arial" pitchFamily="1" charset="0"/>
              <a:ea typeface="Calibri" pitchFamily="2" charset="0"/>
              <a:cs typeface="Arial" pitchFamily="1" charset="0"/>
            </a:endParaRPr>
          </a:p>
          <a:p>
            <a:pPr marL="355600" marR="0" indent="-355600" algn="l" defTabSz="914400">
              <a:lnSpc>
                <a:spcPts val="2300"/>
              </a:lnSpc>
              <a:spcBef>
                <a:spcPts val="600"/>
              </a:spcBef>
              <a:spcAft>
                <a:spcPts val="0"/>
              </a:spcAft>
              <a:buClrTx/>
              <a:buSzTx/>
              <a:buFontTx/>
              <a:buChar char="•"/>
              <a:tabLst/>
              <a:defRPr lang="en-us"/>
            </a:pPr>
            <a:r>
              <a:rPr lang="en-gb" sz="1600">
                <a:latin typeface="Arial" pitchFamily="1" charset="0"/>
                <a:ea typeface="SimSun" charset="0"/>
                <a:cs typeface="F" charset="0"/>
              </a:rPr>
              <a:t>how are the </a:t>
            </a:r>
            <a:r>
              <a:rPr lang="en-gb" sz="1600" b="1">
                <a:solidFill>
                  <a:srgbClr val="FE7402"/>
                </a:solidFill>
                <a:latin typeface="Arial" pitchFamily="1" charset="0"/>
                <a:ea typeface="SimSun" charset="0"/>
                <a:cs typeface="F" charset="0"/>
              </a:rPr>
              <a:t>costs distributed </a:t>
            </a:r>
            <a:r>
              <a:rPr lang="en-gb" sz="1600">
                <a:latin typeface="Arial" pitchFamily="1" charset="0"/>
                <a:ea typeface="SimSun" charset="0"/>
                <a:cs typeface="F" charset="0"/>
              </a:rPr>
              <a:t>in the SWM service and where inefficiencies occur, so that it becomes possible to intervene to reduce costs: useful indicators could be the “</a:t>
            </a:r>
            <a:r>
              <a:rPr lang="en-gb" sz="1600">
                <a:solidFill>
                  <a:srgbClr val="0000CC"/>
                </a:solidFill>
                <a:latin typeface="Arial" pitchFamily="1" charset="0"/>
                <a:ea typeface="SimSun" charset="0"/>
                <a:cs typeface="F" charset="0"/>
              </a:rPr>
              <a:t>cost per activity per user</a:t>
            </a:r>
            <a:r>
              <a:rPr lang="en-gb" sz="1600">
                <a:latin typeface="Arial" pitchFamily="1" charset="0"/>
                <a:ea typeface="SimSun" charset="0"/>
                <a:cs typeface="F" charset="0"/>
              </a:rPr>
              <a:t>” or “</a:t>
            </a:r>
            <a:r>
              <a:rPr lang="en-gb" sz="1600">
                <a:solidFill>
                  <a:srgbClr val="0000CC"/>
                </a:solidFill>
                <a:latin typeface="Arial" pitchFamily="1" charset="0"/>
                <a:ea typeface="SimSun" charset="0"/>
                <a:cs typeface="F" charset="0"/>
              </a:rPr>
              <a:t>cost per sub-service per tonnes of waste collected</a:t>
            </a:r>
            <a:r>
              <a:rPr lang="en-gb" sz="1600">
                <a:latin typeface="Arial" pitchFamily="1" charset="0"/>
                <a:ea typeface="SimSun" charset="0"/>
                <a:cs typeface="F" charset="0"/>
              </a:rPr>
              <a:t>” </a:t>
            </a:r>
            <a:endParaRPr lang="it-it" sz="1600">
              <a:latin typeface="Arial" pitchFamily="1" charset="0"/>
              <a:ea typeface="Calibri" pitchFamily="2" charset="0"/>
              <a:cs typeface="Arial" pitchFamily="1" charset="0"/>
            </a:endParaRPr>
          </a:p>
          <a:p>
            <a:pPr marL="355600" marR="0" indent="-355600" algn="l" defTabSz="914400">
              <a:lnSpc>
                <a:spcPts val="2300"/>
              </a:lnSpc>
              <a:spcBef>
                <a:spcPts val="600"/>
              </a:spcBef>
              <a:spcAft>
                <a:spcPts val="0"/>
              </a:spcAft>
              <a:buClrTx/>
              <a:buSzTx/>
              <a:buFontTx/>
              <a:buChar char="•"/>
              <a:tabLst/>
              <a:defRPr lang="en-us"/>
            </a:pPr>
            <a:r>
              <a:rPr lang="en-gb" sz="1600">
                <a:solidFill>
                  <a:srgbClr val="0000CC"/>
                </a:solidFill>
                <a:latin typeface="Arial" pitchFamily="1" charset="0"/>
                <a:ea typeface="SimSun" charset="0"/>
                <a:cs typeface="F" charset="0"/>
              </a:rPr>
              <a:t>how to finance the step-by-step evolution </a:t>
            </a:r>
            <a:r>
              <a:rPr lang="en-gb" sz="1600">
                <a:solidFill>
                  <a:srgbClr val="000000"/>
                </a:solidFill>
                <a:latin typeface="Arial" pitchFamily="1" charset="0"/>
                <a:ea typeface="SimSun" charset="0"/>
                <a:cs typeface="F" charset="0"/>
              </a:rPr>
              <a:t>of an ineffective or scarcely integrated SWM system and what external funding sources could be activated.</a:t>
            </a:r>
            <a:endParaRPr lang="en-gb" sz="1600">
              <a:solidFill>
                <a:srgbClr val="000000"/>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extLst>
      <p:ext uri="smNativeData">
        <pr:smNativeData xmlns:pr="smNativeData" xmlns:p14="http://schemas.microsoft.com/office/powerpoint/2010/main" xmlns="" val="6L0uXgQAAAAFAAAAAAAAAAEAAAAKAAAAAAAAAAAAAAAAAAAAAAAAAAoAAAABAAAAAQAAAAoAAAAAAAAAAAAAAAAAAAAAAAAADwAAAAIAAAABAAAACgAAAAAAAAAAAAAAAAAAAAAAAAAUAAAAAwAAAAEAAAAKAAAAAAAAAAAAAAAAAAAAAAAAAA=="/>
      </p:ext>
    </p:ext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0AwAAbQsAAH42AACOJQAAECAAACYAAAAIAAAA//////////8="/>
              </a:ext>
            </a:extLst>
          </p:cNvSpPr>
          <p:nvPr/>
        </p:nvSpPr>
        <p:spPr>
          <a:xfrm>
            <a:off x="642620" y="1857375"/>
            <a:ext cx="8215630" cy="4247515"/>
          </a:xfrm>
          <a:prstGeom prst="rect">
            <a:avLst/>
          </a:prstGeom>
          <a:noFill/>
          <a:ln>
            <a:noFill/>
          </a:ln>
          <a:effectLst/>
        </p:spPr>
        <p:txBody>
          <a:bodyPr vert="horz" wrap="square" lIns="91440" tIns="45720" rIns="91440" bIns="45720" numCol="1" spcCol="215900" anchor="ctr"/>
          <a:lstStyle/>
          <a:p>
            <a:pPr marL="0" marR="0" indent="0" algn="l" defTabSz="914400">
              <a:lnSpc>
                <a:spcPts val="2200"/>
              </a:lnSpc>
              <a:spcBef>
                <a:spcPts val="600"/>
              </a:spcBef>
              <a:spcAft>
                <a:spcPts val="0"/>
              </a:spcAft>
              <a:buNone/>
              <a:tabLst/>
              <a:defRPr lang="en-us"/>
            </a:pPr>
            <a:r>
              <a:rPr lang="en-gb" sz="1600">
                <a:solidFill>
                  <a:srgbClr val="000000"/>
                </a:solidFill>
                <a:latin typeface="Arial" pitchFamily="1" charset="0"/>
                <a:ea typeface="SimSun" charset="0"/>
                <a:cs typeface="Helvetica 45 Light" charset="0"/>
              </a:rPr>
              <a:t>To support decision-makers and SWM managers, </a:t>
            </a:r>
            <a:r>
              <a:rPr lang="en-gb" sz="1600">
                <a:latin typeface="Arial" pitchFamily="1" charset="0"/>
                <a:ea typeface="SimSun" charset="0"/>
                <a:cs typeface="F" charset="0"/>
              </a:rPr>
              <a:t>the accounting office could </a:t>
            </a:r>
            <a:r>
              <a:rPr lang="en-gb" sz="1600">
                <a:solidFill>
                  <a:srgbClr val="0000CC"/>
                </a:solidFill>
                <a:latin typeface="Arial" pitchFamily="1" charset="0"/>
                <a:ea typeface="SimSun" charset="0"/>
                <a:cs typeface="F" charset="0"/>
              </a:rPr>
              <a:t>organise the voices of cost and revenues in two ways</a:t>
            </a:r>
            <a:r>
              <a:rPr lang="en-gb" sz="1600">
                <a:latin typeface="Arial" pitchFamily="1" charset="0"/>
                <a:ea typeface="SimSun" charset="0"/>
                <a:cs typeface="F" charset="0"/>
              </a:rPr>
              <a:t>, providing two types of tables:</a:t>
            </a:r>
            <a:endParaRPr lang="it-it" sz="1600">
              <a:latin typeface="Arial" pitchFamily="1" charset="0"/>
              <a:ea typeface="Calibri" pitchFamily="2" charset="0"/>
              <a:cs typeface="Arial" pitchFamily="1" charset="0"/>
            </a:endParaRPr>
          </a:p>
          <a:p>
            <a:pPr marL="342900" marR="0" indent="-342900" algn="l" defTabSz="914400">
              <a:lnSpc>
                <a:spcPts val="2200"/>
              </a:lnSpc>
              <a:spcBef>
                <a:spcPts val="600"/>
              </a:spcBef>
              <a:spcAft>
                <a:spcPts val="0"/>
              </a:spcAft>
              <a:buClr>
                <a:srgbClr val="0000CC"/>
              </a:buClr>
              <a:buSzPts val="1920"/>
              <a:buFont typeface="Calibri Light" charset="0"/>
              <a:buAutoNum type="arabicPeriod"/>
              <a:tabLst/>
              <a:defRPr lang="en-us"/>
            </a:pPr>
            <a:r>
              <a:rPr lang="en-gb" sz="1600">
                <a:solidFill>
                  <a:srgbClr val="000000"/>
                </a:solidFill>
                <a:latin typeface="Arial" pitchFamily="1" charset="0"/>
                <a:ea typeface="SimSun" charset="0"/>
                <a:cs typeface="F" charset="0"/>
              </a:rPr>
              <a:t>A Table in which costs and revenues are associated to </a:t>
            </a:r>
            <a:r>
              <a:rPr lang="en-gb" sz="1600">
                <a:solidFill>
                  <a:srgbClr val="0000CC"/>
                </a:solidFill>
                <a:latin typeface="Arial" pitchFamily="1" charset="0"/>
                <a:ea typeface="SimSun" charset="0"/>
                <a:cs typeface="F" charset="0"/>
              </a:rPr>
              <a:t>each activity of SWM</a:t>
            </a:r>
            <a:r>
              <a:rPr lang="en-gb" sz="1600">
                <a:solidFill>
                  <a:srgbClr val="000000"/>
                </a:solidFill>
                <a:latin typeface="Arial" pitchFamily="1" charset="0"/>
                <a:ea typeface="SimSun" charset="0"/>
                <a:cs typeface="F" charset="0"/>
              </a:rPr>
              <a:t>: </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collection </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transport</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transfer station </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recycling</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composting </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anaerobic digestion</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landfilling</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thermal treatment</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pre-treatment of residual waste</a:t>
            </a:r>
            <a:endParaRPr lang="it-it" sz="1600">
              <a:solidFill>
                <a:srgbClr val="000000"/>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Ac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AwAALv///2cpAABeKwAAEAAAACYAAAAIAAAA//////////8="/>
              </a:ext>
            </a:extLst>
          </p:cNvSpPr>
          <p:nvPr/>
        </p:nvSpPr>
        <p:spPr>
          <a:xfrm>
            <a:off x="539750" y="-133350"/>
            <a:ext cx="6190615" cy="71831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3" name="Freeform 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47C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jQgAAPELAADMGwAAEAAAACYAAAAIAAAA//////////8="/>
              </a:ext>
            </a:extLst>
          </p:cNvSpPr>
          <p:nvPr/>
        </p:nvSpPr>
        <p:spPr>
          <a:xfrm>
            <a:off x="963295" y="1390015"/>
            <a:ext cx="977900" cy="3128645"/>
          </a:xfrm>
          <a:custGeom>
            <a:avLst/>
            <a:gdLst/>
            <a:ahLst/>
            <a:cxnLst/>
            <a:rect l="0" t="0" r="977900" b="3128645"/>
            <a:pathLst>
              <a:path w="977900" h="3128645">
                <a:moveTo>
                  <a:pt x="0" y="3128645"/>
                </a:moveTo>
                <a:cubicBezTo>
                  <a:pt x="490804" y="3128645"/>
                  <a:pt x="490804" y="0"/>
                  <a:pt x="97790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 name="Freeform 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Y5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wgwAAPELAAD9EgAAEAAAACYAAAAIAAAA//////////8="/>
              </a:ext>
            </a:extLst>
          </p:cNvSpPr>
          <p:nvPr/>
        </p:nvSpPr>
        <p:spPr>
          <a:xfrm>
            <a:off x="953770" y="2073910"/>
            <a:ext cx="987425" cy="1012825"/>
          </a:xfrm>
          <a:custGeom>
            <a:avLst/>
            <a:gdLst/>
            <a:ahLst/>
            <a:cxnLst/>
            <a:rect l="0" t="0" r="987425" b="1012825"/>
            <a:pathLst>
              <a:path w="987425" h="1012825">
                <a:moveTo>
                  <a:pt x="0" y="1012825"/>
                </a:moveTo>
                <a:cubicBezTo>
                  <a:pt x="495876" y="1012825"/>
                  <a:pt x="495876" y="0"/>
                  <a:pt x="9874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 name="Freeform 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4D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YAIAADUSAADCDAAAEAAAACYAAAAIAAAA//////////8="/>
              </a:ext>
            </a:extLst>
          </p:cNvSpPr>
          <p:nvPr/>
        </p:nvSpPr>
        <p:spPr>
          <a:xfrm>
            <a:off x="2213610" y="386080"/>
            <a:ext cx="746125" cy="1687830"/>
          </a:xfrm>
          <a:custGeom>
            <a:avLst/>
            <a:gdLst/>
            <a:ahLst/>
            <a:cxnLst/>
            <a:rect l="0" t="0" r="746125" b="1687830"/>
            <a:pathLst>
              <a:path w="746125" h="1687830">
                <a:moveTo>
                  <a:pt x="0" y="1687830"/>
                </a:moveTo>
                <a:cubicBezTo>
                  <a:pt x="373062" y="1687830"/>
                  <a:pt x="373062" y="0"/>
                  <a:pt x="7461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 name="Rectangle 1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AW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EwAAyAAAAKsTAABgAgAAEAAAACYAAAAIAAAA//////////8="/>
              </a:ext>
            </a:extLst>
          </p:cNvSpPr>
          <p:nvPr/>
        </p:nvSpPr>
        <p:spPr>
          <a:xfrm>
            <a:off x="3141980" y="127000"/>
            <a:ext cx="55245" cy="25908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600" b="1">
                <a:solidFill>
                  <a:srgbClr val="000000"/>
                </a:solidFill>
              </a:rPr>
              <a:t> </a:t>
            </a:r>
            <a:endParaRPr lang="it-it">
              <a:latin typeface="Arial" pitchFamily="1" charset="0"/>
              <a:ea typeface="Calibri" pitchFamily="2" charset="0"/>
              <a:cs typeface="Arial" pitchFamily="1" charset="0"/>
            </a:endParaRPr>
          </a:p>
        </p:txBody>
      </p:sp>
      <p:sp>
        <p:nvSpPr>
          <p:cNvPr id="7" name="Rectangle 1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BgAAJwIAAOgGAADAAwAAEAAAACYAAAAIAAAA//////////8="/>
              </a:ext>
            </a:extLst>
          </p:cNvSpPr>
          <p:nvPr/>
        </p:nvSpPr>
        <p:spPr>
          <a:xfrm>
            <a:off x="1067435" y="349885"/>
            <a:ext cx="55245"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600" b="1">
                <a:solidFill>
                  <a:srgbClr val="000000"/>
                </a:solidFill>
              </a:rPr>
              <a:t> </a:t>
            </a:r>
            <a:endParaRPr lang="it-it">
              <a:latin typeface="Arial" pitchFamily="1" charset="0"/>
              <a:ea typeface="Calibri" pitchFamily="2" charset="0"/>
              <a:cs typeface="Arial" pitchFamily="1" charset="0"/>
            </a:endParaRPr>
          </a:p>
        </p:txBody>
      </p:sp>
      <p:sp>
        <p:nvSpPr>
          <p:cNvPr id="8" name="Rectangle 1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wgIE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3IQAAdxkAAFcjAADYGgAAEAAAACYAAAAIAAAA//////////8="/>
              </a:ext>
            </a:extLst>
          </p:cNvSpPr>
          <p:nvPr/>
        </p:nvSpPr>
        <p:spPr>
          <a:xfrm>
            <a:off x="5521325" y="413956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9" name="Group 1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hAAB3GQAAXiMAAN8aAAAQAAAAJgAAAAgAAAD/////AAAAAA=="/>
              </a:ext>
            </a:extLst>
          </p:cNvGrpSpPr>
          <p:nvPr/>
        </p:nvGrpSpPr>
        <p:grpSpPr>
          <a:xfrm>
            <a:off x="5521325" y="4139565"/>
            <a:ext cx="227965" cy="228600"/>
            <a:chOff x="5521325" y="4139565"/>
            <a:chExt cx="227965" cy="228600"/>
          </a:xfrm>
        </p:grpSpPr>
        <p:sp>
          <p:nvSpPr>
            <p:cNvPr id="19" name="Freeform 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EIgAAhBkAAFIjAADTGgAAAAAAACYAAAAIAAAA//////////8="/>
                </a:ext>
              </a:extLst>
            </p:cNvSpPr>
            <p:nvPr/>
          </p:nvSpPr>
          <p:spPr>
            <a:xfrm>
              <a:off x="5529580" y="414782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18" name="Freeform 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sQ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QAAAhoAADAjAADVGgAAAAAAACYAAAAIAAAA//////////8="/>
                </a:ext>
              </a:extLst>
            </p:cNvSpPr>
            <p:nvPr/>
          </p:nvSpPr>
          <p:spPr>
            <a:xfrm>
              <a:off x="5526405" y="4227830"/>
              <a:ext cx="193675" cy="133985"/>
            </a:xfrm>
            <a:custGeom>
              <a:avLst/>
              <a:gdLst/>
              <a:ahLst/>
              <a:cxnLst/>
              <a:rect l="0" t="0" r="193675" b="133985"/>
              <a:pathLst>
                <a:path w="193675" h="133985">
                  <a:moveTo>
                    <a:pt x="0" y="0"/>
                  </a:moveTo>
                  <a:lnTo>
                    <a:pt x="193675" y="0"/>
                  </a:lnTo>
                  <a:lnTo>
                    <a:pt x="193675" y="133985"/>
                  </a:lnTo>
                  <a:lnTo>
                    <a:pt x="55697" y="133985"/>
                  </a:lnTo>
                  <a:lnTo>
                    <a:pt x="30380" y="112496"/>
                  </a:lnTo>
                  <a:lnTo>
                    <a:pt x="0" y="93536"/>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 name="Freeform 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jEkf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IQAAABoAADIjAADZGgAAAAAAACYAAAAIAAAA//////////8="/>
                </a:ext>
              </a:extLst>
            </p:cNvSpPr>
            <p:nvPr/>
          </p:nvSpPr>
          <p:spPr>
            <a:xfrm>
              <a:off x="5525135" y="4226560"/>
              <a:ext cx="196215" cy="137795"/>
            </a:xfrm>
            <a:custGeom>
              <a:avLst/>
              <a:gdLst/>
              <a:ahLst/>
              <a:cxnLst/>
              <a:rect l="0" t="0" r="196215" b="137795"/>
              <a:pathLst>
                <a:path w="196215" h="137795">
                  <a:moveTo>
                    <a:pt x="1265" y="0"/>
                  </a:moveTo>
                  <a:lnTo>
                    <a:pt x="194949" y="0"/>
                  </a:lnTo>
                  <a:lnTo>
                    <a:pt x="194949" y="3792"/>
                  </a:lnTo>
                  <a:lnTo>
                    <a:pt x="1265" y="3792"/>
                  </a:lnTo>
                  <a:lnTo>
                    <a:pt x="1265" y="0"/>
                  </a:lnTo>
                  <a:close/>
                  <a:moveTo>
                    <a:pt x="194949" y="0"/>
                  </a:moveTo>
                  <a:lnTo>
                    <a:pt x="196215" y="1266"/>
                  </a:lnTo>
                  <a:lnTo>
                    <a:pt x="194949" y="1266"/>
                  </a:lnTo>
                  <a:lnTo>
                    <a:pt x="194949" y="0"/>
                  </a:lnTo>
                  <a:close/>
                  <a:moveTo>
                    <a:pt x="196215" y="1264"/>
                  </a:moveTo>
                  <a:lnTo>
                    <a:pt x="196215" y="135266"/>
                  </a:lnTo>
                  <a:lnTo>
                    <a:pt x="193683" y="135266"/>
                  </a:lnTo>
                  <a:lnTo>
                    <a:pt x="193683" y="1264"/>
                  </a:lnTo>
                  <a:lnTo>
                    <a:pt x="196215" y="1264"/>
                  </a:lnTo>
                  <a:close/>
                  <a:moveTo>
                    <a:pt x="196215" y="135266"/>
                  </a:moveTo>
                  <a:lnTo>
                    <a:pt x="194949" y="137795"/>
                  </a:lnTo>
                  <a:lnTo>
                    <a:pt x="194949" y="135266"/>
                  </a:lnTo>
                  <a:lnTo>
                    <a:pt x="196215" y="135266"/>
                  </a:lnTo>
                  <a:close/>
                  <a:moveTo>
                    <a:pt x="194949" y="137795"/>
                  </a:moveTo>
                  <a:lnTo>
                    <a:pt x="56965" y="137795"/>
                  </a:lnTo>
                  <a:lnTo>
                    <a:pt x="56965" y="134002"/>
                  </a:lnTo>
                  <a:lnTo>
                    <a:pt x="194949" y="134002"/>
                  </a:lnTo>
                  <a:lnTo>
                    <a:pt x="194949" y="137795"/>
                  </a:lnTo>
                  <a:close/>
                  <a:moveTo>
                    <a:pt x="56965" y="137795"/>
                  </a:moveTo>
                  <a:lnTo>
                    <a:pt x="55699" y="136529"/>
                  </a:lnTo>
                  <a:lnTo>
                    <a:pt x="56965" y="135263"/>
                  </a:lnTo>
                  <a:lnTo>
                    <a:pt x="56965" y="137795"/>
                  </a:lnTo>
                  <a:close/>
                  <a:moveTo>
                    <a:pt x="55699" y="136530"/>
                  </a:moveTo>
                  <a:lnTo>
                    <a:pt x="30381" y="115039"/>
                  </a:lnTo>
                  <a:lnTo>
                    <a:pt x="32913" y="112507"/>
                  </a:lnTo>
                  <a:lnTo>
                    <a:pt x="56965" y="134002"/>
                  </a:lnTo>
                  <a:lnTo>
                    <a:pt x="55699" y="136530"/>
                  </a:lnTo>
                  <a:close/>
                  <a:moveTo>
                    <a:pt x="31647" y="112511"/>
                  </a:moveTo>
                  <a:lnTo>
                    <a:pt x="32913" y="112511"/>
                  </a:lnTo>
                  <a:lnTo>
                    <a:pt x="31647" y="113777"/>
                  </a:lnTo>
                  <a:lnTo>
                    <a:pt x="31647" y="112511"/>
                  </a:lnTo>
                  <a:close/>
                  <a:moveTo>
                    <a:pt x="30381" y="115039"/>
                  </a:moveTo>
                  <a:lnTo>
                    <a:pt x="0" y="96077"/>
                  </a:lnTo>
                  <a:lnTo>
                    <a:pt x="2531" y="93546"/>
                  </a:lnTo>
                  <a:lnTo>
                    <a:pt x="31647" y="112511"/>
                  </a:lnTo>
                  <a:lnTo>
                    <a:pt x="30381" y="115039"/>
                  </a:lnTo>
                  <a:close/>
                  <a:moveTo>
                    <a:pt x="0" y="96077"/>
                  </a:moveTo>
                  <a:lnTo>
                    <a:pt x="0" y="94813"/>
                  </a:lnTo>
                  <a:lnTo>
                    <a:pt x="1265" y="94813"/>
                  </a:lnTo>
                  <a:lnTo>
                    <a:pt x="0" y="96078"/>
                  </a:lnTo>
                  <a:close/>
                  <a:moveTo>
                    <a:pt x="0" y="94813"/>
                  </a:moveTo>
                  <a:lnTo>
                    <a:pt x="0" y="1264"/>
                  </a:lnTo>
                  <a:lnTo>
                    <a:pt x="2531" y="1264"/>
                  </a:lnTo>
                  <a:lnTo>
                    <a:pt x="2531" y="94813"/>
                  </a:lnTo>
                  <a:lnTo>
                    <a:pt x="0" y="94813"/>
                  </a:lnTo>
                  <a:close/>
                  <a:moveTo>
                    <a:pt x="0" y="1264"/>
                  </a:moveTo>
                  <a:lnTo>
                    <a:pt x="1265" y="-1"/>
                  </a:lnTo>
                  <a:lnTo>
                    <a:pt x="1265" y="1264"/>
                  </a:lnTo>
                  <a:lnTo>
                    <a:pt x="0" y="1264"/>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 name="Freeform 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DJmA4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QAA4RkAABkjAADVGgAAAAAAACYAAAAIAAAA//////////8="/>
                </a:ext>
              </a:extLst>
            </p:cNvSpPr>
            <p:nvPr/>
          </p:nvSpPr>
          <p:spPr>
            <a:xfrm>
              <a:off x="5526405" y="4206875"/>
              <a:ext cx="179070" cy="154940"/>
            </a:xfrm>
            <a:custGeom>
              <a:avLst/>
              <a:gdLst/>
              <a:ahLst/>
              <a:cxnLst/>
              <a:rect l="0" t="0" r="179070" b="154940"/>
              <a:pathLst>
                <a:path w="179070" h="154940">
                  <a:moveTo>
                    <a:pt x="0" y="0"/>
                  </a:moveTo>
                  <a:lnTo>
                    <a:pt x="179070" y="0"/>
                  </a:lnTo>
                  <a:lnTo>
                    <a:pt x="179070" y="154940"/>
                  </a:lnTo>
                  <a:cubicBezTo>
                    <a:pt x="132080" y="154940"/>
                    <a:pt x="85090" y="154940"/>
                    <a:pt x="38100" y="154940"/>
                  </a:cubicBezTo>
                  <a:cubicBezTo>
                    <a:pt x="25400" y="146050"/>
                    <a:pt x="12700" y="124460"/>
                    <a:pt x="0" y="11557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 name="Freeform 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0sIC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7IQAA3xkAABsjAADXGgAAAAAAACYAAAAIAAAA//////////8="/>
                </a:ext>
              </a:extLst>
            </p:cNvSpPr>
            <p:nvPr/>
          </p:nvSpPr>
          <p:spPr>
            <a:xfrm>
              <a:off x="5523865" y="4205605"/>
              <a:ext cx="182880" cy="157480"/>
            </a:xfrm>
            <a:custGeom>
              <a:avLst/>
              <a:gdLst/>
              <a:ahLst/>
              <a:cxnLst/>
              <a:rect l="0" t="0" r="182880" b="157480"/>
              <a:pathLst>
                <a:path w="182880" h="157480">
                  <a:moveTo>
                    <a:pt x="2540" y="0"/>
                  </a:moveTo>
                  <a:lnTo>
                    <a:pt x="181610" y="0"/>
                  </a:lnTo>
                  <a:lnTo>
                    <a:pt x="181610" y="3810"/>
                  </a:lnTo>
                  <a:lnTo>
                    <a:pt x="2540" y="3810"/>
                  </a:lnTo>
                  <a:lnTo>
                    <a:pt x="2540" y="0"/>
                  </a:lnTo>
                  <a:close/>
                  <a:moveTo>
                    <a:pt x="181610" y="0"/>
                  </a:moveTo>
                  <a:lnTo>
                    <a:pt x="182880" y="1270"/>
                  </a:lnTo>
                  <a:lnTo>
                    <a:pt x="181610" y="1270"/>
                  </a:lnTo>
                  <a:lnTo>
                    <a:pt x="181610" y="0"/>
                  </a:lnTo>
                  <a:close/>
                  <a:moveTo>
                    <a:pt x="182880" y="1270"/>
                  </a:moveTo>
                  <a:lnTo>
                    <a:pt x="182880" y="156210"/>
                  </a:lnTo>
                  <a:lnTo>
                    <a:pt x="180340" y="156210"/>
                  </a:lnTo>
                  <a:lnTo>
                    <a:pt x="180340" y="1270"/>
                  </a:lnTo>
                  <a:lnTo>
                    <a:pt x="182880" y="1270"/>
                  </a:lnTo>
                  <a:close/>
                  <a:moveTo>
                    <a:pt x="182880" y="156210"/>
                  </a:moveTo>
                  <a:lnTo>
                    <a:pt x="181610" y="157480"/>
                  </a:lnTo>
                  <a:lnTo>
                    <a:pt x="181610" y="156210"/>
                  </a:lnTo>
                  <a:lnTo>
                    <a:pt x="182880" y="156210"/>
                  </a:lnTo>
                  <a:close/>
                  <a:moveTo>
                    <a:pt x="181610" y="157480"/>
                  </a:moveTo>
                  <a:lnTo>
                    <a:pt x="40640" y="157480"/>
                  </a:lnTo>
                  <a:lnTo>
                    <a:pt x="40640" y="153670"/>
                  </a:lnTo>
                  <a:lnTo>
                    <a:pt x="181610" y="153670"/>
                  </a:lnTo>
                  <a:lnTo>
                    <a:pt x="181610" y="157480"/>
                  </a:lnTo>
                  <a:close/>
                  <a:moveTo>
                    <a:pt x="40640" y="157480"/>
                  </a:moveTo>
                  <a:lnTo>
                    <a:pt x="39370" y="157480"/>
                  </a:lnTo>
                  <a:lnTo>
                    <a:pt x="40640" y="156210"/>
                  </a:lnTo>
                  <a:lnTo>
                    <a:pt x="40640" y="157480"/>
                  </a:lnTo>
                  <a:close/>
                  <a:moveTo>
                    <a:pt x="39370" y="157480"/>
                  </a:moveTo>
                  <a:lnTo>
                    <a:pt x="40640" y="154940"/>
                  </a:lnTo>
                  <a:lnTo>
                    <a:pt x="39370" y="157480"/>
                  </a:lnTo>
                  <a:close/>
                  <a:moveTo>
                    <a:pt x="39370" y="157480"/>
                  </a:moveTo>
                  <a:lnTo>
                    <a:pt x="40640" y="156210"/>
                  </a:lnTo>
                  <a:lnTo>
                    <a:pt x="39370" y="157480"/>
                  </a:lnTo>
                  <a:close/>
                  <a:moveTo>
                    <a:pt x="39370" y="157480"/>
                  </a:moveTo>
                  <a:cubicBezTo>
                    <a:pt x="33020" y="152400"/>
                    <a:pt x="26670" y="144780"/>
                    <a:pt x="20320" y="137160"/>
                  </a:cubicBezTo>
                  <a:lnTo>
                    <a:pt x="22860" y="135890"/>
                  </a:lnTo>
                  <a:cubicBezTo>
                    <a:pt x="29210" y="143510"/>
                    <a:pt x="35560" y="149860"/>
                    <a:pt x="40640" y="154940"/>
                  </a:cubicBezTo>
                  <a:lnTo>
                    <a:pt x="39370" y="157480"/>
                  </a:lnTo>
                  <a:close/>
                  <a:moveTo>
                    <a:pt x="20320" y="137160"/>
                  </a:moveTo>
                  <a:cubicBezTo>
                    <a:pt x="13970" y="130810"/>
                    <a:pt x="7620" y="123190"/>
                    <a:pt x="1270" y="119380"/>
                  </a:cubicBezTo>
                  <a:lnTo>
                    <a:pt x="3810" y="115570"/>
                  </a:lnTo>
                  <a:cubicBezTo>
                    <a:pt x="10160" y="120650"/>
                    <a:pt x="16510" y="128270"/>
                    <a:pt x="22860" y="135890"/>
                  </a:cubicBezTo>
                  <a:lnTo>
                    <a:pt x="20320" y="137160"/>
                  </a:lnTo>
                  <a:close/>
                  <a:moveTo>
                    <a:pt x="1270" y="119380"/>
                  </a:moveTo>
                  <a:lnTo>
                    <a:pt x="0" y="116840"/>
                  </a:lnTo>
                  <a:lnTo>
                    <a:pt x="2540" y="116840"/>
                  </a:lnTo>
                  <a:lnTo>
                    <a:pt x="1270" y="119380"/>
                  </a:lnTo>
                  <a:close/>
                  <a:moveTo>
                    <a:pt x="0" y="116840"/>
                  </a:moveTo>
                  <a:lnTo>
                    <a:pt x="0" y="1270"/>
                  </a:lnTo>
                  <a:lnTo>
                    <a:pt x="3810" y="1270"/>
                  </a:lnTo>
                  <a:lnTo>
                    <a:pt x="3810" y="116840"/>
                  </a:lnTo>
                  <a:lnTo>
                    <a:pt x="0" y="116840"/>
                  </a:lnTo>
                  <a:close/>
                  <a:moveTo>
                    <a:pt x="0" y="1270"/>
                  </a:moveTo>
                  <a:lnTo>
                    <a:pt x="2540" y="0"/>
                  </a:lnTo>
                  <a:lnTo>
                    <a:pt x="2540"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 name="Freeform 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B/2c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BIgAAvRkAAAQjAADTGgAAAAAAACYAAAAIAAAA//////////8="/>
                </a:ext>
              </a:extLst>
            </p:cNvSpPr>
            <p:nvPr/>
          </p:nvSpPr>
          <p:spPr>
            <a:xfrm>
              <a:off x="5527675" y="4184015"/>
              <a:ext cx="164465" cy="176530"/>
            </a:xfrm>
            <a:custGeom>
              <a:avLst/>
              <a:gdLst/>
              <a:ahLst/>
              <a:cxnLst/>
              <a:rect l="0" t="0" r="164465" b="176530"/>
              <a:pathLst>
                <a:path w="164465" h="176530">
                  <a:moveTo>
                    <a:pt x="0" y="0"/>
                  </a:moveTo>
                  <a:lnTo>
                    <a:pt x="40483" y="0"/>
                  </a:lnTo>
                  <a:lnTo>
                    <a:pt x="58195" y="1270"/>
                  </a:lnTo>
                  <a:lnTo>
                    <a:pt x="164465" y="119380"/>
                  </a:lnTo>
                  <a:lnTo>
                    <a:pt x="164465" y="176530"/>
                  </a:lnTo>
                  <a:cubicBezTo>
                    <a:pt x="122716" y="176530"/>
                    <a:pt x="80967" y="176530"/>
                    <a:pt x="39218" y="176530"/>
                  </a:cubicBezTo>
                  <a:cubicBezTo>
                    <a:pt x="18976" y="170180"/>
                    <a:pt x="6325" y="158750"/>
                    <a:pt x="0" y="13970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 name="Freeform 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IQAAuxkAAAYjAADXGgAAAAAAACYAAAAIAAAA//////////8="/>
                </a:ext>
              </a:extLst>
            </p:cNvSpPr>
            <p:nvPr/>
          </p:nvSpPr>
          <p:spPr>
            <a:xfrm>
              <a:off x="5525135" y="4182745"/>
              <a:ext cx="168275" cy="180340"/>
            </a:xfrm>
            <a:custGeom>
              <a:avLst/>
              <a:gdLst/>
              <a:ahLst/>
              <a:cxnLst/>
              <a:rect l="0" t="0" r="168275" b="180340"/>
              <a:pathLst>
                <a:path w="168275" h="180340">
                  <a:moveTo>
                    <a:pt x="2530" y="0"/>
                  </a:moveTo>
                  <a:lnTo>
                    <a:pt x="43017" y="0"/>
                  </a:lnTo>
                  <a:lnTo>
                    <a:pt x="43017" y="3810"/>
                  </a:lnTo>
                  <a:lnTo>
                    <a:pt x="2530" y="3810"/>
                  </a:lnTo>
                  <a:lnTo>
                    <a:pt x="2530" y="0"/>
                  </a:lnTo>
                  <a:close/>
                  <a:moveTo>
                    <a:pt x="43017" y="0"/>
                  </a:moveTo>
                  <a:lnTo>
                    <a:pt x="43017" y="1270"/>
                  </a:lnTo>
                  <a:lnTo>
                    <a:pt x="43017" y="0"/>
                  </a:lnTo>
                  <a:close/>
                  <a:moveTo>
                    <a:pt x="43017" y="0"/>
                  </a:moveTo>
                  <a:lnTo>
                    <a:pt x="60730" y="0"/>
                  </a:lnTo>
                  <a:lnTo>
                    <a:pt x="60730" y="3810"/>
                  </a:lnTo>
                  <a:lnTo>
                    <a:pt x="43017" y="3810"/>
                  </a:lnTo>
                  <a:lnTo>
                    <a:pt x="43017" y="0"/>
                  </a:lnTo>
                  <a:close/>
                  <a:moveTo>
                    <a:pt x="60730" y="0"/>
                  </a:moveTo>
                  <a:lnTo>
                    <a:pt x="61996" y="1266"/>
                  </a:lnTo>
                  <a:lnTo>
                    <a:pt x="60730" y="2532"/>
                  </a:lnTo>
                  <a:lnTo>
                    <a:pt x="60730" y="0"/>
                  </a:lnTo>
                  <a:close/>
                  <a:moveTo>
                    <a:pt x="61996" y="1270"/>
                  </a:moveTo>
                  <a:lnTo>
                    <a:pt x="168275" y="120650"/>
                  </a:lnTo>
                  <a:lnTo>
                    <a:pt x="165744" y="121920"/>
                  </a:lnTo>
                  <a:lnTo>
                    <a:pt x="59465" y="3810"/>
                  </a:lnTo>
                  <a:lnTo>
                    <a:pt x="61996" y="1279"/>
                  </a:lnTo>
                  <a:close/>
                  <a:moveTo>
                    <a:pt x="168275" y="120650"/>
                  </a:moveTo>
                  <a:lnTo>
                    <a:pt x="167009" y="120650"/>
                  </a:lnTo>
                  <a:lnTo>
                    <a:pt x="168275" y="120650"/>
                  </a:lnTo>
                  <a:close/>
                  <a:moveTo>
                    <a:pt x="168275" y="120650"/>
                  </a:moveTo>
                  <a:lnTo>
                    <a:pt x="168275" y="177800"/>
                  </a:lnTo>
                  <a:lnTo>
                    <a:pt x="164479" y="177800"/>
                  </a:lnTo>
                  <a:lnTo>
                    <a:pt x="164479" y="120650"/>
                  </a:lnTo>
                  <a:lnTo>
                    <a:pt x="168275" y="120650"/>
                  </a:lnTo>
                  <a:close/>
                  <a:moveTo>
                    <a:pt x="168275" y="177800"/>
                  </a:moveTo>
                  <a:lnTo>
                    <a:pt x="167009" y="180340"/>
                  </a:lnTo>
                  <a:lnTo>
                    <a:pt x="167009" y="177800"/>
                  </a:lnTo>
                  <a:lnTo>
                    <a:pt x="168275" y="177800"/>
                  </a:lnTo>
                  <a:close/>
                  <a:moveTo>
                    <a:pt x="167009" y="180340"/>
                  </a:moveTo>
                  <a:lnTo>
                    <a:pt x="41752" y="180340"/>
                  </a:lnTo>
                  <a:lnTo>
                    <a:pt x="41752" y="176530"/>
                  </a:lnTo>
                  <a:lnTo>
                    <a:pt x="167009" y="176530"/>
                  </a:lnTo>
                  <a:lnTo>
                    <a:pt x="167009" y="180340"/>
                  </a:lnTo>
                  <a:close/>
                  <a:moveTo>
                    <a:pt x="41752" y="180340"/>
                  </a:moveTo>
                  <a:lnTo>
                    <a:pt x="40487" y="180340"/>
                  </a:lnTo>
                  <a:lnTo>
                    <a:pt x="41752" y="177800"/>
                  </a:lnTo>
                  <a:lnTo>
                    <a:pt x="41752" y="180340"/>
                  </a:lnTo>
                  <a:close/>
                  <a:moveTo>
                    <a:pt x="40487" y="180340"/>
                  </a:moveTo>
                  <a:cubicBezTo>
                    <a:pt x="30365" y="176530"/>
                    <a:pt x="22774" y="171450"/>
                    <a:pt x="15182" y="165100"/>
                  </a:cubicBezTo>
                  <a:lnTo>
                    <a:pt x="17713" y="162569"/>
                  </a:lnTo>
                  <a:cubicBezTo>
                    <a:pt x="24039" y="168910"/>
                    <a:pt x="32895" y="172720"/>
                    <a:pt x="41752" y="176530"/>
                  </a:cubicBezTo>
                  <a:lnTo>
                    <a:pt x="40487" y="180340"/>
                  </a:lnTo>
                  <a:close/>
                  <a:moveTo>
                    <a:pt x="15182" y="165100"/>
                  </a:moveTo>
                  <a:cubicBezTo>
                    <a:pt x="8856" y="158750"/>
                    <a:pt x="3795" y="151130"/>
                    <a:pt x="0" y="140970"/>
                  </a:cubicBezTo>
                  <a:lnTo>
                    <a:pt x="3795" y="139700"/>
                  </a:lnTo>
                  <a:cubicBezTo>
                    <a:pt x="6326" y="148590"/>
                    <a:pt x="11387" y="156210"/>
                    <a:pt x="17713" y="162560"/>
                  </a:cubicBezTo>
                  <a:lnTo>
                    <a:pt x="15182" y="165091"/>
                  </a:lnTo>
                  <a:close/>
                  <a:moveTo>
                    <a:pt x="0" y="140970"/>
                  </a:moveTo>
                  <a:lnTo>
                    <a:pt x="2530" y="140970"/>
                  </a:lnTo>
                  <a:lnTo>
                    <a:pt x="0" y="140970"/>
                  </a:lnTo>
                  <a:close/>
                  <a:moveTo>
                    <a:pt x="0" y="140970"/>
                  </a:moveTo>
                  <a:lnTo>
                    <a:pt x="0" y="1270"/>
                  </a:lnTo>
                  <a:lnTo>
                    <a:pt x="3795" y="1270"/>
                  </a:lnTo>
                  <a:lnTo>
                    <a:pt x="3795" y="140970"/>
                  </a:lnTo>
                  <a:lnTo>
                    <a:pt x="0" y="140970"/>
                  </a:lnTo>
                  <a:close/>
                  <a:moveTo>
                    <a:pt x="0" y="1270"/>
                  </a:moveTo>
                  <a:lnTo>
                    <a:pt x="2530" y="0"/>
                  </a:lnTo>
                  <a:lnTo>
                    <a:pt x="2530"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 name="Freeform 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IgAAvxkAAP4iAAB9GgAAAAAAACYAAAAIAAAA//////////8="/>
                </a:ext>
              </a:extLst>
            </p:cNvSpPr>
            <p:nvPr/>
          </p:nvSpPr>
          <p:spPr>
            <a:xfrm>
              <a:off x="5559425" y="4185285"/>
              <a:ext cx="128905" cy="120650"/>
            </a:xfrm>
            <a:custGeom>
              <a:avLst/>
              <a:gdLst/>
              <a:ahLst/>
              <a:cxnLst/>
              <a:rect l="0" t="0" r="128905" b="120650"/>
              <a:pathLst>
                <a:path w="128905" h="120650">
                  <a:moveTo>
                    <a:pt x="27803" y="0"/>
                  </a:moveTo>
                  <a:cubicBezTo>
                    <a:pt x="34121" y="6350"/>
                    <a:pt x="37913" y="12700"/>
                    <a:pt x="40440" y="20320"/>
                  </a:cubicBezTo>
                  <a:lnTo>
                    <a:pt x="36649" y="20320"/>
                  </a:lnTo>
                  <a:cubicBezTo>
                    <a:pt x="35385" y="13970"/>
                    <a:pt x="31594" y="7620"/>
                    <a:pt x="25275" y="2540"/>
                  </a:cubicBezTo>
                  <a:lnTo>
                    <a:pt x="27803" y="12"/>
                  </a:lnTo>
                  <a:close/>
                  <a:moveTo>
                    <a:pt x="40440" y="20320"/>
                  </a:moveTo>
                  <a:cubicBezTo>
                    <a:pt x="41704" y="25400"/>
                    <a:pt x="41704" y="31750"/>
                    <a:pt x="40440" y="38100"/>
                  </a:cubicBezTo>
                  <a:lnTo>
                    <a:pt x="36649" y="36830"/>
                  </a:lnTo>
                  <a:cubicBezTo>
                    <a:pt x="37913" y="31750"/>
                    <a:pt x="37913" y="26670"/>
                    <a:pt x="36649" y="20320"/>
                  </a:cubicBezTo>
                  <a:lnTo>
                    <a:pt x="40440" y="20320"/>
                  </a:lnTo>
                  <a:close/>
                  <a:moveTo>
                    <a:pt x="40440" y="38100"/>
                  </a:moveTo>
                  <a:cubicBezTo>
                    <a:pt x="37913" y="43180"/>
                    <a:pt x="35385" y="49530"/>
                    <a:pt x="30330" y="53340"/>
                  </a:cubicBezTo>
                  <a:lnTo>
                    <a:pt x="27803" y="50813"/>
                  </a:lnTo>
                  <a:cubicBezTo>
                    <a:pt x="32858" y="46990"/>
                    <a:pt x="35385" y="41910"/>
                    <a:pt x="36649" y="36830"/>
                  </a:cubicBezTo>
                  <a:lnTo>
                    <a:pt x="40440" y="38100"/>
                  </a:lnTo>
                  <a:close/>
                  <a:moveTo>
                    <a:pt x="30330" y="53340"/>
                  </a:moveTo>
                  <a:cubicBezTo>
                    <a:pt x="22747" y="59690"/>
                    <a:pt x="13901" y="66040"/>
                    <a:pt x="1263" y="68580"/>
                  </a:cubicBezTo>
                  <a:lnTo>
                    <a:pt x="0" y="66040"/>
                  </a:lnTo>
                  <a:cubicBezTo>
                    <a:pt x="12637" y="62230"/>
                    <a:pt x="21484" y="57150"/>
                    <a:pt x="27803" y="50800"/>
                  </a:cubicBezTo>
                  <a:lnTo>
                    <a:pt x="30330" y="53327"/>
                  </a:lnTo>
                  <a:close/>
                  <a:moveTo>
                    <a:pt x="0" y="68580"/>
                  </a:moveTo>
                  <a:lnTo>
                    <a:pt x="0" y="66040"/>
                  </a:lnTo>
                  <a:lnTo>
                    <a:pt x="0" y="67310"/>
                  </a:lnTo>
                  <a:lnTo>
                    <a:pt x="0" y="68580"/>
                  </a:lnTo>
                  <a:close/>
                  <a:moveTo>
                    <a:pt x="1263" y="66040"/>
                  </a:moveTo>
                  <a:lnTo>
                    <a:pt x="128905" y="118110"/>
                  </a:lnTo>
                  <a:lnTo>
                    <a:pt x="127641" y="120650"/>
                  </a:lnTo>
                  <a:lnTo>
                    <a:pt x="0" y="68580"/>
                  </a:lnTo>
                  <a:lnTo>
                    <a:pt x="1263" y="660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 name="Freeform 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B/2c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3IQAAdxkAAF4jAADfGgAAAAAAACYAAAAIAAAA//////////8="/>
                </a:ext>
              </a:extLst>
            </p:cNvSpPr>
            <p:nvPr/>
          </p:nvSpPr>
          <p:spPr>
            <a:xfrm>
              <a:off x="5521325" y="4139565"/>
              <a:ext cx="227965" cy="228600"/>
            </a:xfrm>
            <a:custGeom>
              <a:avLst/>
              <a:gdLst/>
              <a:ahLst/>
              <a:cxnLst/>
              <a:rect l="0" t="0" r="227965" b="228600"/>
              <a:pathLst>
                <a:path w="227965" h="228600">
                  <a:moveTo>
                    <a:pt x="174773" y="0"/>
                  </a:moveTo>
                  <a:lnTo>
                    <a:pt x="53191" y="0"/>
                  </a:lnTo>
                  <a:cubicBezTo>
                    <a:pt x="24062" y="0"/>
                    <a:pt x="0" y="24130"/>
                    <a:pt x="0" y="53340"/>
                  </a:cubicBezTo>
                  <a:lnTo>
                    <a:pt x="0" y="175260"/>
                  </a:lnTo>
                  <a:cubicBezTo>
                    <a:pt x="0" y="204470"/>
                    <a:pt x="24062" y="227330"/>
                    <a:pt x="53191" y="228600"/>
                  </a:cubicBezTo>
                  <a:lnTo>
                    <a:pt x="174773" y="228600"/>
                  </a:lnTo>
                  <a:cubicBezTo>
                    <a:pt x="203902" y="227330"/>
                    <a:pt x="226698" y="204470"/>
                    <a:pt x="227965" y="175260"/>
                  </a:cubicBezTo>
                  <a:lnTo>
                    <a:pt x="227965" y="53340"/>
                  </a:lnTo>
                  <a:cubicBezTo>
                    <a:pt x="226698" y="24130"/>
                    <a:pt x="203902" y="0"/>
                    <a:pt x="174773" y="0"/>
                  </a:cubicBezTo>
                  <a:close/>
                  <a:moveTo>
                    <a:pt x="53191" y="15240"/>
                  </a:moveTo>
                  <a:lnTo>
                    <a:pt x="174773" y="15240"/>
                  </a:lnTo>
                  <a:cubicBezTo>
                    <a:pt x="195036" y="15240"/>
                    <a:pt x="212767" y="31750"/>
                    <a:pt x="212767" y="53340"/>
                  </a:cubicBezTo>
                  <a:lnTo>
                    <a:pt x="212767" y="175260"/>
                  </a:lnTo>
                  <a:cubicBezTo>
                    <a:pt x="212767" y="195580"/>
                    <a:pt x="195036" y="213360"/>
                    <a:pt x="174773" y="213360"/>
                  </a:cubicBezTo>
                  <a:lnTo>
                    <a:pt x="53191" y="213360"/>
                  </a:lnTo>
                  <a:cubicBezTo>
                    <a:pt x="31661" y="213360"/>
                    <a:pt x="15197" y="195580"/>
                    <a:pt x="15197" y="175260"/>
                  </a:cubicBezTo>
                  <a:lnTo>
                    <a:pt x="15197" y="53340"/>
                  </a:lnTo>
                  <a:cubicBezTo>
                    <a:pt x="15197" y="31750"/>
                    <a:pt x="31661" y="15240"/>
                    <a:pt x="53191"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 name="Freeform 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DJmA4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BCIwAAXxoAAE4jAACzGgAAAAAAACYAAAAIAAAA//////////8="/>
                </a:ext>
              </a:extLst>
            </p:cNvSpPr>
            <p:nvPr/>
          </p:nvSpPr>
          <p:spPr>
            <a:xfrm>
              <a:off x="5731510" y="4286885"/>
              <a:ext cx="7620" cy="53340"/>
            </a:xfrm>
            <a:custGeom>
              <a:avLst/>
              <a:gdLst/>
              <a:ahLst/>
              <a:cxnLst/>
              <a:rect l="0" t="0" r="7620" b="53340"/>
              <a:pathLst>
                <a:path w="7620" h="53340">
                  <a:moveTo>
                    <a:pt x="0" y="53340"/>
                  </a:moveTo>
                  <a:lnTo>
                    <a:pt x="7620" y="0"/>
                  </a:lnTo>
                  <a:lnTo>
                    <a:pt x="0" y="5334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20" name="Rectangle 2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sAA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IgAA5xoAALIiAACAHAAAECAAACYAAAAIAAAA//////////8="/>
              </a:ext>
            </a:extLst>
          </p:cNvSpPr>
          <p:nvPr/>
        </p:nvSpPr>
        <p:spPr>
          <a:xfrm>
            <a:off x="5626100" y="4373245"/>
            <a:ext cx="13970" cy="25971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21" name="Rectangle 2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4BAAASRIAANcFAACpEwAAEAAAACYAAAAIAAAA//////////8="/>
              </a:ext>
            </a:extLst>
          </p:cNvSpPr>
          <p:nvPr/>
        </p:nvSpPr>
        <p:spPr>
          <a:xfrm>
            <a:off x="726440" y="29724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2" name="Group 28"/>
          <p:cNvGrpSpPr>
            <a:extLst>
              <a:ext uri="smNativeData">
                <pr:smNativeData xmlns:pr="smNativeData" xmlns:p14="http://schemas.microsoft.com/office/powerpoint/2010/main" xmlns="" val="SMDATA_7_6L0uXhMAAAAlAAAAAQAAAA8BAAAAkAAAAEgAAACQAAAASAAAAAAAAAAAAAAAAAAAABcAAAAUAAAAAAAAAAAAAAD/fwAA/38AAAAAAAAJAAAABAAAAMALAAAMAAAAEAAAAAAAAAAAAAAAAAAAAAAAAAAfAAAAVAAAAAAAAAAAAAAAAAAAAAAAAAAAAAAAAAAAAAAAAAAAAAAAAAAAAAAAAAAAAAAAAAAAAAAAAAAAAAAAAAAAAAAAAAAAAAAAAAAAAAAAAAAAAAAAAAAAACEAAAAYAAAAFAAAAHgEAABJEgAA3gUAALATAAAQAAAAJgAAAAgAAAD/////AAAAAA=="/>
              </a:ext>
            </a:extLst>
          </p:cNvGrpSpPr>
          <p:nvPr/>
        </p:nvGrpSpPr>
        <p:grpSpPr>
          <a:xfrm>
            <a:off x="726440" y="2972435"/>
            <a:ext cx="227330" cy="227965"/>
            <a:chOff x="726440" y="2972435"/>
            <a:chExt cx="227330" cy="227965"/>
          </a:xfrm>
        </p:grpSpPr>
        <p:sp>
          <p:nvSpPr>
            <p:cNvPr id="28" name="Oval 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CEBAAAVRIAANQFAACkEwAAAAAAACYAAAAIAAAA//////////8="/>
                </a:ext>
              </a:extLst>
            </p:cNvSpPr>
            <p:nvPr/>
          </p:nvSpPr>
          <p:spPr>
            <a:xfrm>
              <a:off x="734060" y="2980055"/>
              <a:ext cx="213360" cy="212725"/>
            </a:xfrm>
            <a:prstGeom prst="ellipse">
              <a:avLst/>
            </a:prstGeom>
            <a:solidFill>
              <a:srgbClr val="6AC335"/>
            </a:solidFill>
            <a:ln>
              <a:noFill/>
            </a:ln>
            <a:effectLst/>
          </p:spPr>
          <p:txBody>
            <a:bodyPr vert="horz" wrap="square" lIns="91440" tIns="45720" rIns="91440" bIns="45720" numCol="1" spcCol="215900" anchor="t"/>
            <a:lstStyle/>
            <a:p>
              <a:pPr>
                <a:defRPr lang="en-us"/>
              </a:pPr>
              <a:endParaRPr lang="it-it"/>
            </a:p>
          </p:txBody>
        </p:sp>
        <p:sp>
          <p:nvSpPr>
            <p:cNvPr id="27" name="Freeform 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caHDQ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4BAAASRIAAN4FAACwEwAAAAAAACYAAAAIAAAA//////////8="/>
                </a:ext>
              </a:extLst>
            </p:cNvSpPr>
            <p:nvPr/>
          </p:nvSpPr>
          <p:spPr>
            <a:xfrm>
              <a:off x="726440" y="2972435"/>
              <a:ext cx="227330" cy="227965"/>
            </a:xfrm>
            <a:custGeom>
              <a:avLst/>
              <a:gdLst/>
              <a:ahLst/>
              <a:cxnLst/>
              <a:rect l="0" t="0" r="227330" b="227965"/>
              <a:pathLst>
                <a:path w="227330" h="227965">
                  <a:moveTo>
                    <a:pt x="114279" y="214410"/>
                  </a:moveTo>
                  <a:lnTo>
                    <a:pt x="114279" y="227965"/>
                  </a:lnTo>
                  <a:lnTo>
                    <a:pt x="114279" y="214410"/>
                  </a:lnTo>
                  <a:close/>
                  <a:moveTo>
                    <a:pt x="114279" y="214410"/>
                  </a:moveTo>
                  <a:cubicBezTo>
                    <a:pt x="141313" y="214410"/>
                    <a:pt x="165889" y="203320"/>
                    <a:pt x="184322" y="184836"/>
                  </a:cubicBezTo>
                  <a:lnTo>
                    <a:pt x="194152" y="194666"/>
                  </a:lnTo>
                  <a:cubicBezTo>
                    <a:pt x="173262" y="215642"/>
                    <a:pt x="145000" y="227965"/>
                    <a:pt x="114279" y="227965"/>
                  </a:cubicBezTo>
                  <a:lnTo>
                    <a:pt x="114279" y="214410"/>
                  </a:lnTo>
                  <a:close/>
                  <a:moveTo>
                    <a:pt x="184322" y="184836"/>
                  </a:moveTo>
                  <a:cubicBezTo>
                    <a:pt x="202754" y="166352"/>
                    <a:pt x="213813" y="141707"/>
                    <a:pt x="213813" y="114598"/>
                  </a:cubicBezTo>
                  <a:lnTo>
                    <a:pt x="227330" y="114598"/>
                  </a:lnTo>
                  <a:cubicBezTo>
                    <a:pt x="227330" y="145404"/>
                    <a:pt x="215042" y="173746"/>
                    <a:pt x="194152" y="194694"/>
                  </a:cubicBezTo>
                  <a:lnTo>
                    <a:pt x="184322" y="184864"/>
                  </a:lnTo>
                  <a:close/>
                  <a:moveTo>
                    <a:pt x="213813" y="114598"/>
                  </a:moveTo>
                  <a:lnTo>
                    <a:pt x="227330" y="114598"/>
                  </a:lnTo>
                  <a:lnTo>
                    <a:pt x="213813" y="114598"/>
                  </a:lnTo>
                  <a:close/>
                  <a:moveTo>
                    <a:pt x="213813" y="114598"/>
                  </a:moveTo>
                  <a:lnTo>
                    <a:pt x="213813" y="113366"/>
                  </a:lnTo>
                  <a:lnTo>
                    <a:pt x="227330" y="113366"/>
                  </a:lnTo>
                  <a:lnTo>
                    <a:pt x="227330" y="114598"/>
                  </a:lnTo>
                  <a:lnTo>
                    <a:pt x="213813" y="114598"/>
                  </a:lnTo>
                  <a:close/>
                  <a:moveTo>
                    <a:pt x="213813" y="113366"/>
                  </a:moveTo>
                  <a:cubicBezTo>
                    <a:pt x="213813" y="86257"/>
                    <a:pt x="202754" y="61612"/>
                    <a:pt x="184322" y="43128"/>
                  </a:cubicBezTo>
                  <a:lnTo>
                    <a:pt x="194152" y="33298"/>
                  </a:lnTo>
                  <a:cubicBezTo>
                    <a:pt x="215042" y="54218"/>
                    <a:pt x="227330" y="82560"/>
                    <a:pt x="227330" y="113366"/>
                  </a:cubicBezTo>
                  <a:lnTo>
                    <a:pt x="213813" y="113366"/>
                  </a:lnTo>
                  <a:close/>
                  <a:moveTo>
                    <a:pt x="184322" y="43128"/>
                  </a:moveTo>
                  <a:cubicBezTo>
                    <a:pt x="165889" y="24644"/>
                    <a:pt x="141313" y="13554"/>
                    <a:pt x="114279" y="13554"/>
                  </a:cubicBezTo>
                  <a:lnTo>
                    <a:pt x="114279" y="0"/>
                  </a:lnTo>
                  <a:cubicBezTo>
                    <a:pt x="145000" y="0"/>
                    <a:pt x="173262" y="12322"/>
                    <a:pt x="194152" y="33270"/>
                  </a:cubicBezTo>
                  <a:lnTo>
                    <a:pt x="184322" y="43100"/>
                  </a:lnTo>
                  <a:close/>
                  <a:moveTo>
                    <a:pt x="114279" y="13554"/>
                  </a:moveTo>
                  <a:lnTo>
                    <a:pt x="114279" y="0"/>
                  </a:lnTo>
                  <a:lnTo>
                    <a:pt x="114279" y="13554"/>
                  </a:lnTo>
                  <a:close/>
                  <a:moveTo>
                    <a:pt x="114279" y="13554"/>
                  </a:moveTo>
                  <a:lnTo>
                    <a:pt x="114279" y="0"/>
                  </a:lnTo>
                  <a:lnTo>
                    <a:pt x="114279" y="13554"/>
                  </a:lnTo>
                  <a:close/>
                  <a:moveTo>
                    <a:pt x="114279" y="13554"/>
                  </a:moveTo>
                  <a:cubicBezTo>
                    <a:pt x="86017" y="13554"/>
                    <a:pt x="61441" y="24644"/>
                    <a:pt x="43008" y="43128"/>
                  </a:cubicBezTo>
                  <a:lnTo>
                    <a:pt x="33178" y="33298"/>
                  </a:lnTo>
                  <a:cubicBezTo>
                    <a:pt x="54068" y="12322"/>
                    <a:pt x="82330" y="0"/>
                    <a:pt x="114279" y="0"/>
                  </a:cubicBezTo>
                  <a:lnTo>
                    <a:pt x="114279" y="13554"/>
                  </a:lnTo>
                  <a:close/>
                  <a:moveTo>
                    <a:pt x="43008" y="43128"/>
                  </a:moveTo>
                  <a:cubicBezTo>
                    <a:pt x="25805" y="61612"/>
                    <a:pt x="14746" y="86257"/>
                    <a:pt x="14746" y="113366"/>
                  </a:cubicBezTo>
                  <a:lnTo>
                    <a:pt x="0" y="113366"/>
                  </a:lnTo>
                  <a:cubicBezTo>
                    <a:pt x="0" y="82560"/>
                    <a:pt x="13517" y="54218"/>
                    <a:pt x="33178" y="33270"/>
                  </a:cubicBezTo>
                  <a:lnTo>
                    <a:pt x="43008" y="43100"/>
                  </a:lnTo>
                  <a:close/>
                  <a:moveTo>
                    <a:pt x="14746" y="113366"/>
                  </a:moveTo>
                  <a:lnTo>
                    <a:pt x="14746" y="114598"/>
                  </a:lnTo>
                  <a:lnTo>
                    <a:pt x="0" y="114598"/>
                  </a:lnTo>
                  <a:lnTo>
                    <a:pt x="0" y="113366"/>
                  </a:lnTo>
                  <a:lnTo>
                    <a:pt x="14746" y="113366"/>
                  </a:lnTo>
                  <a:close/>
                  <a:moveTo>
                    <a:pt x="14746" y="114598"/>
                  </a:moveTo>
                  <a:lnTo>
                    <a:pt x="0" y="114598"/>
                  </a:lnTo>
                  <a:lnTo>
                    <a:pt x="14746" y="114598"/>
                  </a:lnTo>
                  <a:close/>
                  <a:moveTo>
                    <a:pt x="14746" y="114598"/>
                  </a:moveTo>
                  <a:cubicBezTo>
                    <a:pt x="14746" y="141707"/>
                    <a:pt x="25805" y="166352"/>
                    <a:pt x="43008" y="184836"/>
                  </a:cubicBezTo>
                  <a:lnTo>
                    <a:pt x="33178" y="194666"/>
                  </a:lnTo>
                  <a:cubicBezTo>
                    <a:pt x="13517" y="173746"/>
                    <a:pt x="0" y="145404"/>
                    <a:pt x="0" y="114598"/>
                  </a:cubicBezTo>
                  <a:lnTo>
                    <a:pt x="14746" y="114598"/>
                  </a:lnTo>
                  <a:close/>
                  <a:moveTo>
                    <a:pt x="43008" y="184836"/>
                  </a:moveTo>
                  <a:cubicBezTo>
                    <a:pt x="61441" y="203320"/>
                    <a:pt x="86017" y="214410"/>
                    <a:pt x="114279" y="214410"/>
                  </a:cubicBezTo>
                  <a:lnTo>
                    <a:pt x="114279" y="227965"/>
                  </a:lnTo>
                  <a:cubicBezTo>
                    <a:pt x="82330" y="227965"/>
                    <a:pt x="54068" y="215642"/>
                    <a:pt x="33178" y="194694"/>
                  </a:cubicBezTo>
                  <a:lnTo>
                    <a:pt x="43008" y="184864"/>
                  </a:lnTo>
                  <a:close/>
                  <a:moveTo>
                    <a:pt x="114279" y="214410"/>
                  </a:moveTo>
                  <a:lnTo>
                    <a:pt x="114279" y="227965"/>
                  </a:lnTo>
                  <a:lnTo>
                    <a:pt x="114279" y="2144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26" name="Freeform 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rBAAAuxIAAHIFAABbEwAAAAAAACYAAAAIAAAA//////////8="/>
                </a:ext>
              </a:extLst>
            </p:cNvSpPr>
            <p:nvPr/>
          </p:nvSpPr>
          <p:spPr>
            <a:xfrm>
              <a:off x="799465" y="3044825"/>
              <a:ext cx="85725" cy="101600"/>
            </a:xfrm>
            <a:custGeom>
              <a:avLst/>
              <a:gdLst/>
              <a:ahLst/>
              <a:cxnLst/>
              <a:rect l="0" t="0" r="85725" b="101600"/>
              <a:pathLst>
                <a:path w="85725" h="101600">
                  <a:moveTo>
                    <a:pt x="14695" y="101600"/>
                  </a:moveTo>
                  <a:cubicBezTo>
                    <a:pt x="13471" y="101600"/>
                    <a:pt x="12246" y="99122"/>
                    <a:pt x="11021" y="96644"/>
                  </a:cubicBezTo>
                  <a:lnTo>
                    <a:pt x="4898" y="8673"/>
                  </a:lnTo>
                  <a:lnTo>
                    <a:pt x="0" y="6195"/>
                  </a:lnTo>
                  <a:lnTo>
                    <a:pt x="0" y="0"/>
                  </a:lnTo>
                  <a:lnTo>
                    <a:pt x="85725" y="0"/>
                  </a:lnTo>
                  <a:lnTo>
                    <a:pt x="85725" y="6195"/>
                  </a:lnTo>
                  <a:lnTo>
                    <a:pt x="80826" y="8673"/>
                  </a:lnTo>
                  <a:cubicBezTo>
                    <a:pt x="78377" y="38410"/>
                    <a:pt x="77152" y="66907"/>
                    <a:pt x="74703" y="96644"/>
                  </a:cubicBezTo>
                  <a:cubicBezTo>
                    <a:pt x="74703" y="99122"/>
                    <a:pt x="73478" y="101600"/>
                    <a:pt x="71029" y="101600"/>
                  </a:cubicBezTo>
                  <a:cubicBezTo>
                    <a:pt x="52659" y="101600"/>
                    <a:pt x="33065" y="101600"/>
                    <a:pt x="14695" y="10160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5" name="Freeform 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BAAAuRIAAHQFAABfEwAAAAAAACYAAAAIAAAA//////////8="/>
                </a:ext>
              </a:extLst>
            </p:cNvSpPr>
            <p:nvPr/>
          </p:nvSpPr>
          <p:spPr>
            <a:xfrm>
              <a:off x="796925" y="3043555"/>
              <a:ext cx="89535" cy="105410"/>
            </a:xfrm>
            <a:custGeom>
              <a:avLst/>
              <a:gdLst/>
              <a:ahLst/>
              <a:cxnLst/>
              <a:rect l="0" t="0" r="89535" b="105410"/>
              <a:pathLst>
                <a:path w="89535" h="105410">
                  <a:moveTo>
                    <a:pt x="15944" y="105410"/>
                  </a:moveTo>
                  <a:cubicBezTo>
                    <a:pt x="15944" y="104170"/>
                    <a:pt x="14718" y="104170"/>
                    <a:pt x="13491" y="102930"/>
                  </a:cubicBezTo>
                  <a:lnTo>
                    <a:pt x="15944" y="100450"/>
                  </a:lnTo>
                  <a:cubicBezTo>
                    <a:pt x="17171" y="101690"/>
                    <a:pt x="17171" y="101690"/>
                    <a:pt x="18397" y="101690"/>
                  </a:cubicBezTo>
                  <a:lnTo>
                    <a:pt x="15944" y="105410"/>
                  </a:lnTo>
                  <a:close/>
                  <a:moveTo>
                    <a:pt x="13491" y="102930"/>
                  </a:moveTo>
                  <a:cubicBezTo>
                    <a:pt x="12265" y="101690"/>
                    <a:pt x="12265" y="99209"/>
                    <a:pt x="12265" y="97969"/>
                  </a:cubicBezTo>
                  <a:lnTo>
                    <a:pt x="14718" y="96729"/>
                  </a:lnTo>
                  <a:cubicBezTo>
                    <a:pt x="15944" y="99209"/>
                    <a:pt x="15944" y="99209"/>
                    <a:pt x="15944" y="100450"/>
                  </a:cubicBezTo>
                  <a:lnTo>
                    <a:pt x="13491" y="102930"/>
                  </a:lnTo>
                  <a:close/>
                  <a:moveTo>
                    <a:pt x="12265" y="97969"/>
                  </a:moveTo>
                  <a:lnTo>
                    <a:pt x="13491" y="97969"/>
                  </a:lnTo>
                  <a:lnTo>
                    <a:pt x="12265" y="97969"/>
                  </a:lnTo>
                  <a:close/>
                  <a:moveTo>
                    <a:pt x="12265" y="97969"/>
                  </a:moveTo>
                  <a:lnTo>
                    <a:pt x="6132" y="11161"/>
                  </a:lnTo>
                  <a:lnTo>
                    <a:pt x="8585" y="9921"/>
                  </a:lnTo>
                  <a:lnTo>
                    <a:pt x="14718" y="97969"/>
                  </a:lnTo>
                  <a:lnTo>
                    <a:pt x="12265" y="97969"/>
                  </a:lnTo>
                  <a:close/>
                  <a:moveTo>
                    <a:pt x="8585" y="8681"/>
                  </a:moveTo>
                  <a:lnTo>
                    <a:pt x="8585" y="9921"/>
                  </a:lnTo>
                  <a:lnTo>
                    <a:pt x="7359" y="9921"/>
                  </a:lnTo>
                  <a:lnTo>
                    <a:pt x="8585" y="8681"/>
                  </a:lnTo>
                  <a:close/>
                  <a:moveTo>
                    <a:pt x="6132" y="12401"/>
                  </a:moveTo>
                  <a:lnTo>
                    <a:pt x="1226" y="8681"/>
                  </a:lnTo>
                  <a:lnTo>
                    <a:pt x="3679" y="4960"/>
                  </a:lnTo>
                  <a:lnTo>
                    <a:pt x="8585" y="8681"/>
                  </a:lnTo>
                  <a:lnTo>
                    <a:pt x="6132" y="12401"/>
                  </a:lnTo>
                  <a:close/>
                  <a:moveTo>
                    <a:pt x="1226" y="8681"/>
                  </a:moveTo>
                  <a:lnTo>
                    <a:pt x="0" y="7441"/>
                  </a:lnTo>
                  <a:lnTo>
                    <a:pt x="2453" y="7441"/>
                  </a:lnTo>
                  <a:lnTo>
                    <a:pt x="1226" y="8681"/>
                  </a:lnTo>
                  <a:close/>
                  <a:moveTo>
                    <a:pt x="0" y="7441"/>
                  </a:moveTo>
                  <a:lnTo>
                    <a:pt x="0" y="1240"/>
                  </a:lnTo>
                  <a:lnTo>
                    <a:pt x="3679" y="1240"/>
                  </a:lnTo>
                  <a:lnTo>
                    <a:pt x="3679" y="7441"/>
                  </a:lnTo>
                  <a:lnTo>
                    <a:pt x="0" y="7441"/>
                  </a:lnTo>
                  <a:close/>
                  <a:moveTo>
                    <a:pt x="0" y="1240"/>
                  </a:moveTo>
                  <a:lnTo>
                    <a:pt x="0" y="0"/>
                  </a:lnTo>
                  <a:lnTo>
                    <a:pt x="2453" y="0"/>
                  </a:lnTo>
                  <a:lnTo>
                    <a:pt x="2453" y="1240"/>
                  </a:lnTo>
                  <a:lnTo>
                    <a:pt x="0" y="1240"/>
                  </a:lnTo>
                  <a:close/>
                  <a:moveTo>
                    <a:pt x="2453" y="0"/>
                  </a:moveTo>
                  <a:lnTo>
                    <a:pt x="88308" y="0"/>
                  </a:lnTo>
                  <a:lnTo>
                    <a:pt x="88308" y="2480"/>
                  </a:lnTo>
                  <a:lnTo>
                    <a:pt x="2453" y="2480"/>
                  </a:lnTo>
                  <a:lnTo>
                    <a:pt x="2453" y="0"/>
                  </a:lnTo>
                  <a:close/>
                  <a:moveTo>
                    <a:pt x="88308" y="0"/>
                  </a:moveTo>
                  <a:lnTo>
                    <a:pt x="89535" y="0"/>
                  </a:lnTo>
                  <a:lnTo>
                    <a:pt x="89535" y="1240"/>
                  </a:lnTo>
                  <a:lnTo>
                    <a:pt x="88308" y="1240"/>
                  </a:lnTo>
                  <a:lnTo>
                    <a:pt x="88308" y="0"/>
                  </a:lnTo>
                  <a:close/>
                  <a:moveTo>
                    <a:pt x="89535" y="1240"/>
                  </a:moveTo>
                  <a:lnTo>
                    <a:pt x="89535" y="7441"/>
                  </a:lnTo>
                  <a:lnTo>
                    <a:pt x="85855" y="7441"/>
                  </a:lnTo>
                  <a:lnTo>
                    <a:pt x="85855" y="1240"/>
                  </a:lnTo>
                  <a:lnTo>
                    <a:pt x="89535" y="1240"/>
                  </a:lnTo>
                  <a:close/>
                  <a:moveTo>
                    <a:pt x="89535" y="7441"/>
                  </a:moveTo>
                  <a:lnTo>
                    <a:pt x="88308" y="8681"/>
                  </a:lnTo>
                  <a:lnTo>
                    <a:pt x="88308" y="7441"/>
                  </a:lnTo>
                  <a:lnTo>
                    <a:pt x="89535" y="7441"/>
                  </a:lnTo>
                  <a:close/>
                  <a:moveTo>
                    <a:pt x="88308" y="8681"/>
                  </a:moveTo>
                  <a:lnTo>
                    <a:pt x="84628" y="11161"/>
                  </a:lnTo>
                  <a:lnTo>
                    <a:pt x="82175" y="8681"/>
                  </a:lnTo>
                  <a:lnTo>
                    <a:pt x="87081" y="6201"/>
                  </a:lnTo>
                  <a:lnTo>
                    <a:pt x="88308" y="8681"/>
                  </a:lnTo>
                  <a:close/>
                  <a:moveTo>
                    <a:pt x="82175" y="9921"/>
                  </a:moveTo>
                  <a:lnTo>
                    <a:pt x="82175" y="8681"/>
                  </a:lnTo>
                  <a:lnTo>
                    <a:pt x="83402" y="9921"/>
                  </a:lnTo>
                  <a:lnTo>
                    <a:pt x="82175" y="9921"/>
                  </a:lnTo>
                  <a:close/>
                  <a:moveTo>
                    <a:pt x="85855" y="11161"/>
                  </a:moveTo>
                  <a:lnTo>
                    <a:pt x="78496" y="97969"/>
                  </a:lnTo>
                  <a:lnTo>
                    <a:pt x="76043" y="97969"/>
                  </a:lnTo>
                  <a:lnTo>
                    <a:pt x="82175" y="9921"/>
                  </a:lnTo>
                  <a:lnTo>
                    <a:pt x="85855" y="11161"/>
                  </a:lnTo>
                  <a:close/>
                  <a:moveTo>
                    <a:pt x="78496" y="97969"/>
                  </a:moveTo>
                  <a:lnTo>
                    <a:pt x="77269" y="97969"/>
                  </a:lnTo>
                  <a:lnTo>
                    <a:pt x="78496" y="97969"/>
                  </a:lnTo>
                  <a:close/>
                  <a:moveTo>
                    <a:pt x="78496" y="97969"/>
                  </a:moveTo>
                  <a:lnTo>
                    <a:pt x="76043" y="97969"/>
                  </a:lnTo>
                  <a:lnTo>
                    <a:pt x="78496" y="97969"/>
                  </a:lnTo>
                  <a:close/>
                  <a:moveTo>
                    <a:pt x="78496" y="97969"/>
                  </a:moveTo>
                  <a:lnTo>
                    <a:pt x="77269" y="97969"/>
                  </a:lnTo>
                  <a:lnTo>
                    <a:pt x="78496" y="97969"/>
                  </a:lnTo>
                  <a:close/>
                  <a:moveTo>
                    <a:pt x="78496" y="97969"/>
                  </a:moveTo>
                  <a:cubicBezTo>
                    <a:pt x="78496" y="97969"/>
                    <a:pt x="78496" y="99209"/>
                    <a:pt x="78496" y="99209"/>
                  </a:cubicBezTo>
                  <a:lnTo>
                    <a:pt x="76043" y="97969"/>
                  </a:lnTo>
                  <a:cubicBezTo>
                    <a:pt x="76043" y="97969"/>
                    <a:pt x="76043" y="97969"/>
                    <a:pt x="76043" y="97969"/>
                  </a:cubicBezTo>
                  <a:lnTo>
                    <a:pt x="78496" y="97969"/>
                  </a:lnTo>
                  <a:close/>
                  <a:moveTo>
                    <a:pt x="78496" y="99209"/>
                  </a:moveTo>
                  <a:cubicBezTo>
                    <a:pt x="78496" y="99209"/>
                    <a:pt x="78496" y="100450"/>
                    <a:pt x="78496" y="100450"/>
                  </a:cubicBezTo>
                  <a:lnTo>
                    <a:pt x="74816" y="99209"/>
                  </a:lnTo>
                  <a:cubicBezTo>
                    <a:pt x="74816" y="99209"/>
                    <a:pt x="74816" y="99209"/>
                    <a:pt x="76043" y="97969"/>
                  </a:cubicBezTo>
                  <a:lnTo>
                    <a:pt x="78496" y="99209"/>
                  </a:lnTo>
                  <a:close/>
                  <a:moveTo>
                    <a:pt x="78496" y="100450"/>
                  </a:moveTo>
                  <a:cubicBezTo>
                    <a:pt x="77269" y="102930"/>
                    <a:pt x="76043" y="104170"/>
                    <a:pt x="74816" y="105410"/>
                  </a:cubicBezTo>
                  <a:lnTo>
                    <a:pt x="73590" y="101690"/>
                  </a:lnTo>
                  <a:cubicBezTo>
                    <a:pt x="73590" y="101690"/>
                    <a:pt x="74816" y="100450"/>
                    <a:pt x="74816" y="99209"/>
                  </a:cubicBezTo>
                  <a:lnTo>
                    <a:pt x="78496" y="100450"/>
                  </a:lnTo>
                  <a:close/>
                  <a:moveTo>
                    <a:pt x="74816" y="105410"/>
                  </a:moveTo>
                  <a:lnTo>
                    <a:pt x="73590" y="105410"/>
                  </a:lnTo>
                  <a:lnTo>
                    <a:pt x="73590" y="102930"/>
                  </a:lnTo>
                  <a:lnTo>
                    <a:pt x="74816" y="105410"/>
                  </a:lnTo>
                  <a:close/>
                  <a:moveTo>
                    <a:pt x="73590" y="105410"/>
                  </a:moveTo>
                  <a:lnTo>
                    <a:pt x="17171" y="105410"/>
                  </a:lnTo>
                  <a:lnTo>
                    <a:pt x="17171" y="101690"/>
                  </a:lnTo>
                  <a:lnTo>
                    <a:pt x="73590" y="101690"/>
                  </a:lnTo>
                  <a:lnTo>
                    <a:pt x="73590" y="105410"/>
                  </a:lnTo>
                  <a:close/>
                  <a:moveTo>
                    <a:pt x="17171" y="105410"/>
                  </a:moveTo>
                  <a:lnTo>
                    <a:pt x="15944" y="105410"/>
                  </a:lnTo>
                  <a:lnTo>
                    <a:pt x="17171" y="102930"/>
                  </a:lnTo>
                  <a:lnTo>
                    <a:pt x="17171" y="1054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24" name="Freeform 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rBAAAmBIAAHIFAACxEgAAAAAAACYAAAAIAAAA//////////8="/>
                </a:ext>
              </a:extLst>
            </p:cNvSpPr>
            <p:nvPr/>
          </p:nvSpPr>
          <p:spPr>
            <a:xfrm>
              <a:off x="799465" y="3022600"/>
              <a:ext cx="85725" cy="15875"/>
            </a:xfrm>
            <a:custGeom>
              <a:avLst/>
              <a:gdLst/>
              <a:ahLst/>
              <a:cxnLst/>
              <a:rect l="0" t="0" r="85725" b="15875"/>
              <a:pathLst>
                <a:path w="85725" h="15875">
                  <a:moveTo>
                    <a:pt x="0" y="10990"/>
                  </a:moveTo>
                  <a:lnTo>
                    <a:pt x="0" y="15875"/>
                  </a:lnTo>
                  <a:lnTo>
                    <a:pt x="85725" y="15875"/>
                  </a:lnTo>
                  <a:lnTo>
                    <a:pt x="85725" y="10990"/>
                  </a:lnTo>
                  <a:cubicBezTo>
                    <a:pt x="61232" y="0"/>
                    <a:pt x="14695" y="1221"/>
                    <a:pt x="0" y="1099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3" name="Freeform 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BAAAmBIAAHQFAAC1EgAAAAAAACYAAAAIAAAA//////////8="/>
                </a:ext>
              </a:extLst>
            </p:cNvSpPr>
            <p:nvPr/>
          </p:nvSpPr>
          <p:spPr>
            <a:xfrm>
              <a:off x="796925" y="3022600"/>
              <a:ext cx="89535" cy="18415"/>
            </a:xfrm>
            <a:custGeom>
              <a:avLst/>
              <a:gdLst/>
              <a:ahLst/>
              <a:cxnLst/>
              <a:rect l="0" t="0" r="89535" b="18415"/>
              <a:pathLst>
                <a:path w="89535" h="18415">
                  <a:moveTo>
                    <a:pt x="3679" y="11049"/>
                  </a:moveTo>
                  <a:lnTo>
                    <a:pt x="3679" y="15959"/>
                  </a:lnTo>
                  <a:lnTo>
                    <a:pt x="0" y="15959"/>
                  </a:lnTo>
                  <a:lnTo>
                    <a:pt x="0" y="11049"/>
                  </a:lnTo>
                  <a:lnTo>
                    <a:pt x="3679" y="11049"/>
                  </a:lnTo>
                  <a:close/>
                  <a:moveTo>
                    <a:pt x="2453" y="18415"/>
                  </a:moveTo>
                  <a:lnTo>
                    <a:pt x="0" y="18415"/>
                  </a:lnTo>
                  <a:lnTo>
                    <a:pt x="0" y="15959"/>
                  </a:lnTo>
                  <a:lnTo>
                    <a:pt x="2453" y="15959"/>
                  </a:lnTo>
                  <a:lnTo>
                    <a:pt x="2453" y="18415"/>
                  </a:lnTo>
                  <a:close/>
                  <a:moveTo>
                    <a:pt x="2453" y="14732"/>
                  </a:moveTo>
                  <a:lnTo>
                    <a:pt x="88308" y="14732"/>
                  </a:lnTo>
                  <a:lnTo>
                    <a:pt x="88308" y="18415"/>
                  </a:lnTo>
                  <a:lnTo>
                    <a:pt x="2453" y="18415"/>
                  </a:lnTo>
                  <a:lnTo>
                    <a:pt x="2453" y="14732"/>
                  </a:lnTo>
                  <a:close/>
                  <a:moveTo>
                    <a:pt x="89535" y="15959"/>
                  </a:moveTo>
                  <a:lnTo>
                    <a:pt x="89535" y="18415"/>
                  </a:lnTo>
                  <a:lnTo>
                    <a:pt x="88308" y="18415"/>
                  </a:lnTo>
                  <a:lnTo>
                    <a:pt x="88308" y="15959"/>
                  </a:lnTo>
                  <a:lnTo>
                    <a:pt x="89535" y="15959"/>
                  </a:lnTo>
                  <a:close/>
                  <a:moveTo>
                    <a:pt x="85855" y="15959"/>
                  </a:moveTo>
                  <a:lnTo>
                    <a:pt x="85855" y="11049"/>
                  </a:lnTo>
                  <a:lnTo>
                    <a:pt x="89535" y="11049"/>
                  </a:lnTo>
                  <a:lnTo>
                    <a:pt x="89535" y="15959"/>
                  </a:lnTo>
                  <a:lnTo>
                    <a:pt x="85855" y="15959"/>
                  </a:lnTo>
                  <a:close/>
                  <a:moveTo>
                    <a:pt x="88308" y="9821"/>
                  </a:moveTo>
                  <a:lnTo>
                    <a:pt x="89535" y="9821"/>
                  </a:lnTo>
                  <a:lnTo>
                    <a:pt x="89535" y="11049"/>
                  </a:lnTo>
                  <a:lnTo>
                    <a:pt x="88308" y="11049"/>
                  </a:lnTo>
                  <a:lnTo>
                    <a:pt x="88308" y="9821"/>
                  </a:lnTo>
                  <a:close/>
                  <a:moveTo>
                    <a:pt x="87081" y="12276"/>
                  </a:moveTo>
                  <a:cubicBezTo>
                    <a:pt x="87081" y="12276"/>
                    <a:pt x="87081" y="12276"/>
                    <a:pt x="87081" y="12276"/>
                  </a:cubicBezTo>
                  <a:lnTo>
                    <a:pt x="88308" y="9821"/>
                  </a:lnTo>
                  <a:cubicBezTo>
                    <a:pt x="88308" y="9821"/>
                    <a:pt x="88308" y="9821"/>
                    <a:pt x="88308" y="9821"/>
                  </a:cubicBezTo>
                  <a:lnTo>
                    <a:pt x="87081" y="12276"/>
                  </a:lnTo>
                  <a:close/>
                  <a:moveTo>
                    <a:pt x="87081" y="12276"/>
                  </a:moveTo>
                  <a:lnTo>
                    <a:pt x="88308" y="11049"/>
                  </a:lnTo>
                  <a:lnTo>
                    <a:pt x="87081" y="12276"/>
                  </a:lnTo>
                  <a:close/>
                  <a:moveTo>
                    <a:pt x="87081" y="12276"/>
                  </a:moveTo>
                  <a:cubicBezTo>
                    <a:pt x="83402" y="11049"/>
                    <a:pt x="79722" y="9821"/>
                    <a:pt x="76043" y="8593"/>
                  </a:cubicBezTo>
                  <a:lnTo>
                    <a:pt x="77269" y="4910"/>
                  </a:lnTo>
                  <a:cubicBezTo>
                    <a:pt x="80949" y="6138"/>
                    <a:pt x="84628" y="7366"/>
                    <a:pt x="88308" y="9821"/>
                  </a:cubicBezTo>
                  <a:lnTo>
                    <a:pt x="87081" y="12276"/>
                  </a:lnTo>
                  <a:close/>
                  <a:moveTo>
                    <a:pt x="76043" y="8593"/>
                  </a:moveTo>
                  <a:cubicBezTo>
                    <a:pt x="72363" y="7366"/>
                    <a:pt x="67457" y="6138"/>
                    <a:pt x="63778" y="6138"/>
                  </a:cubicBezTo>
                  <a:lnTo>
                    <a:pt x="63778" y="2455"/>
                  </a:lnTo>
                  <a:cubicBezTo>
                    <a:pt x="68684" y="3683"/>
                    <a:pt x="72363" y="3683"/>
                    <a:pt x="77269" y="4910"/>
                  </a:cubicBezTo>
                  <a:lnTo>
                    <a:pt x="76043" y="8593"/>
                  </a:lnTo>
                  <a:close/>
                  <a:moveTo>
                    <a:pt x="63778" y="6138"/>
                  </a:moveTo>
                  <a:cubicBezTo>
                    <a:pt x="40474" y="2455"/>
                    <a:pt x="13491" y="4910"/>
                    <a:pt x="3679" y="12276"/>
                  </a:cubicBezTo>
                  <a:lnTo>
                    <a:pt x="1226" y="9823"/>
                  </a:lnTo>
                  <a:cubicBezTo>
                    <a:pt x="12265" y="2455"/>
                    <a:pt x="40474" y="0"/>
                    <a:pt x="63778" y="2455"/>
                  </a:cubicBezTo>
                  <a:lnTo>
                    <a:pt x="63778" y="6138"/>
                  </a:lnTo>
                  <a:close/>
                  <a:moveTo>
                    <a:pt x="0" y="11049"/>
                  </a:moveTo>
                  <a:lnTo>
                    <a:pt x="0" y="9821"/>
                  </a:lnTo>
                  <a:lnTo>
                    <a:pt x="1226" y="9821"/>
                  </a:lnTo>
                  <a:lnTo>
                    <a:pt x="2453" y="11048"/>
                  </a:lnTo>
                  <a:lnTo>
                    <a:pt x="0" y="11048"/>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29" name="Rectangle 3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GBAAAGBsAAOYFAAB3HAAAEAAAACYAAAAIAAAA//////////8="/>
              </a:ext>
            </a:extLst>
          </p:cNvSpPr>
          <p:nvPr/>
        </p:nvSpPr>
        <p:spPr>
          <a:xfrm>
            <a:off x="735330" y="4404360"/>
            <a:ext cx="223520"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0" name="Group 36"/>
          <p:cNvGrpSpPr>
            <a:extLst>
              <a:ext uri="smNativeData">
                <pr:smNativeData xmlns:pr="smNativeData" xmlns:p14="http://schemas.microsoft.com/office/powerpoint/2010/main" xmlns="" val="SMDATA_7_6L0uXhMAAAAlAAAAAQAAAA8BAAAAkAAAAEgAAACQAAAASAAAAAAAAAAAAAAAAAAAABcAAAAUAAAAAAAAAAAAAAD/fwAA/38AAAAAAAAJAAAABAAAADULAAAMAAAAEAAAAAAAAAAAAAAAAAAAAAAAAAAfAAAAVAAAAAAAAAAAAAAAAAAAAAAAAAAAAAAAAAAAAAAAAAAAAAAAAAAAAAAAAAAAAAAAAAAAAAAAAAAAAAAAAAAAAAAAAAAAAAAAAAAAAAAAAAAAAAAAAAAAACEAAAAYAAAAFAAAAIYEAAAYGwAA7QUAAIAcAAAQAAAAJgAAAAgAAAD/////AAAAAA=="/>
              </a:ext>
            </a:extLst>
          </p:cNvGrpSpPr>
          <p:nvPr/>
        </p:nvGrpSpPr>
        <p:grpSpPr>
          <a:xfrm>
            <a:off x="735330" y="4404360"/>
            <a:ext cx="227965" cy="228600"/>
            <a:chOff x="735330" y="4404360"/>
            <a:chExt cx="227965" cy="228600"/>
          </a:xfrm>
        </p:grpSpPr>
        <p:sp>
          <p:nvSpPr>
            <p:cNvPr id="42" name="Oval 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CSBAAAJBsAAOMFAAB0HAAAAAAAACYAAAAIAAAA//////////8="/>
                </a:ext>
              </a:extLst>
            </p:cNvSpPr>
            <p:nvPr/>
          </p:nvSpPr>
          <p:spPr>
            <a:xfrm>
              <a:off x="742950" y="4411980"/>
              <a:ext cx="213995" cy="213360"/>
            </a:xfrm>
            <a:prstGeom prst="ellipse">
              <a:avLst/>
            </a:prstGeom>
            <a:solidFill>
              <a:srgbClr val="6AC335"/>
            </a:solidFill>
            <a:ln>
              <a:noFill/>
            </a:ln>
            <a:effectLst/>
          </p:spPr>
          <p:txBody>
            <a:bodyPr vert="horz" wrap="square" lIns="91440" tIns="45720" rIns="91440" bIns="45720" numCol="1" spcCol="215900" anchor="t"/>
            <a:lstStyle/>
            <a:p>
              <a:pPr>
                <a:defRPr lang="en-us"/>
              </a:pPr>
              <a:endParaRPr lang="it-it"/>
            </a:p>
          </p:txBody>
        </p:sp>
        <p:sp>
          <p:nvSpPr>
            <p:cNvPr id="41" name="Freeform 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BAAAGBsAAO0FAACAHAAAAAAAACYAAAAIAAAA//////////8="/>
                </a:ext>
              </a:extLst>
            </p:cNvSpPr>
            <p:nvPr/>
          </p:nvSpPr>
          <p:spPr>
            <a:xfrm>
              <a:off x="735330" y="4404360"/>
              <a:ext cx="227965" cy="228600"/>
            </a:xfrm>
            <a:custGeom>
              <a:avLst/>
              <a:gdLst/>
              <a:ahLst/>
              <a:cxnLst/>
              <a:rect l="0" t="0" r="227965" b="228600"/>
              <a:pathLst>
                <a:path w="227965" h="228600">
                  <a:moveTo>
                    <a:pt x="114598" y="215008"/>
                  </a:moveTo>
                  <a:lnTo>
                    <a:pt x="114598" y="228600"/>
                  </a:lnTo>
                  <a:lnTo>
                    <a:pt x="114598" y="215008"/>
                  </a:lnTo>
                  <a:close/>
                  <a:moveTo>
                    <a:pt x="114598" y="215008"/>
                  </a:moveTo>
                  <a:cubicBezTo>
                    <a:pt x="141707" y="215008"/>
                    <a:pt x="166352" y="202651"/>
                    <a:pt x="184836" y="185351"/>
                  </a:cubicBezTo>
                  <a:lnTo>
                    <a:pt x="194694" y="195209"/>
                  </a:lnTo>
                  <a:cubicBezTo>
                    <a:pt x="173746" y="216243"/>
                    <a:pt x="145404" y="228600"/>
                    <a:pt x="114598" y="228600"/>
                  </a:cubicBezTo>
                  <a:lnTo>
                    <a:pt x="114598" y="215008"/>
                  </a:lnTo>
                  <a:close/>
                  <a:moveTo>
                    <a:pt x="184836" y="185351"/>
                  </a:moveTo>
                  <a:cubicBezTo>
                    <a:pt x="203320" y="166816"/>
                    <a:pt x="214410" y="142103"/>
                    <a:pt x="214410" y="113682"/>
                  </a:cubicBezTo>
                  <a:lnTo>
                    <a:pt x="227965" y="113682"/>
                  </a:lnTo>
                  <a:cubicBezTo>
                    <a:pt x="227965" y="145810"/>
                    <a:pt x="215642" y="174230"/>
                    <a:pt x="194694" y="195237"/>
                  </a:cubicBezTo>
                  <a:lnTo>
                    <a:pt x="184836" y="185379"/>
                  </a:lnTo>
                  <a:close/>
                  <a:moveTo>
                    <a:pt x="214410" y="113682"/>
                  </a:moveTo>
                  <a:lnTo>
                    <a:pt x="227965" y="113682"/>
                  </a:lnTo>
                  <a:lnTo>
                    <a:pt x="214410" y="113682"/>
                  </a:lnTo>
                  <a:close/>
                  <a:moveTo>
                    <a:pt x="214410" y="113682"/>
                  </a:moveTo>
                  <a:lnTo>
                    <a:pt x="227965" y="113682"/>
                  </a:lnTo>
                  <a:lnTo>
                    <a:pt x="214410" y="113682"/>
                  </a:lnTo>
                  <a:close/>
                  <a:moveTo>
                    <a:pt x="214410" y="113682"/>
                  </a:moveTo>
                  <a:cubicBezTo>
                    <a:pt x="214410" y="86497"/>
                    <a:pt x="203320" y="61784"/>
                    <a:pt x="184836" y="43249"/>
                  </a:cubicBezTo>
                  <a:lnTo>
                    <a:pt x="194694" y="33391"/>
                  </a:lnTo>
                  <a:cubicBezTo>
                    <a:pt x="215642" y="54370"/>
                    <a:pt x="227965" y="82790"/>
                    <a:pt x="227965" y="113682"/>
                  </a:cubicBezTo>
                  <a:lnTo>
                    <a:pt x="214410" y="113682"/>
                  </a:lnTo>
                  <a:close/>
                  <a:moveTo>
                    <a:pt x="184836" y="43249"/>
                  </a:moveTo>
                  <a:cubicBezTo>
                    <a:pt x="166352" y="24714"/>
                    <a:pt x="141707" y="13592"/>
                    <a:pt x="114598" y="13592"/>
                  </a:cubicBezTo>
                  <a:lnTo>
                    <a:pt x="114598" y="0"/>
                  </a:lnTo>
                  <a:cubicBezTo>
                    <a:pt x="145404" y="0"/>
                    <a:pt x="173746" y="12357"/>
                    <a:pt x="194694" y="33363"/>
                  </a:cubicBezTo>
                  <a:lnTo>
                    <a:pt x="184836" y="43221"/>
                  </a:lnTo>
                  <a:close/>
                  <a:moveTo>
                    <a:pt x="114598" y="13592"/>
                  </a:moveTo>
                  <a:lnTo>
                    <a:pt x="114598" y="0"/>
                  </a:lnTo>
                  <a:lnTo>
                    <a:pt x="114598" y="13592"/>
                  </a:lnTo>
                  <a:close/>
                  <a:moveTo>
                    <a:pt x="114598" y="13592"/>
                  </a:moveTo>
                  <a:lnTo>
                    <a:pt x="114598" y="0"/>
                  </a:lnTo>
                  <a:lnTo>
                    <a:pt x="114598" y="13592"/>
                  </a:lnTo>
                  <a:close/>
                  <a:moveTo>
                    <a:pt x="114598" y="13592"/>
                  </a:moveTo>
                  <a:cubicBezTo>
                    <a:pt x="86257" y="13592"/>
                    <a:pt x="61612" y="24714"/>
                    <a:pt x="43128" y="43249"/>
                  </a:cubicBezTo>
                  <a:lnTo>
                    <a:pt x="33270" y="33391"/>
                  </a:lnTo>
                  <a:cubicBezTo>
                    <a:pt x="54218" y="12357"/>
                    <a:pt x="82560" y="0"/>
                    <a:pt x="114598" y="0"/>
                  </a:cubicBezTo>
                  <a:lnTo>
                    <a:pt x="114598" y="13592"/>
                  </a:lnTo>
                  <a:close/>
                  <a:moveTo>
                    <a:pt x="43128" y="43249"/>
                  </a:moveTo>
                  <a:cubicBezTo>
                    <a:pt x="25877" y="61784"/>
                    <a:pt x="13554" y="86497"/>
                    <a:pt x="13554" y="113682"/>
                  </a:cubicBezTo>
                  <a:lnTo>
                    <a:pt x="0" y="113682"/>
                  </a:lnTo>
                  <a:cubicBezTo>
                    <a:pt x="0" y="82790"/>
                    <a:pt x="13554" y="54370"/>
                    <a:pt x="33270" y="33363"/>
                  </a:cubicBezTo>
                  <a:lnTo>
                    <a:pt x="43128" y="43221"/>
                  </a:lnTo>
                  <a:close/>
                  <a:moveTo>
                    <a:pt x="13554" y="113682"/>
                  </a:moveTo>
                  <a:lnTo>
                    <a:pt x="0" y="113682"/>
                  </a:lnTo>
                  <a:lnTo>
                    <a:pt x="13554" y="113682"/>
                  </a:lnTo>
                  <a:close/>
                  <a:moveTo>
                    <a:pt x="13554" y="113682"/>
                  </a:moveTo>
                  <a:lnTo>
                    <a:pt x="0" y="113682"/>
                  </a:lnTo>
                  <a:lnTo>
                    <a:pt x="13554" y="113682"/>
                  </a:lnTo>
                  <a:close/>
                  <a:moveTo>
                    <a:pt x="13554" y="113682"/>
                  </a:moveTo>
                  <a:cubicBezTo>
                    <a:pt x="13554" y="142103"/>
                    <a:pt x="25877" y="166816"/>
                    <a:pt x="43128" y="185351"/>
                  </a:cubicBezTo>
                  <a:lnTo>
                    <a:pt x="33270" y="195209"/>
                  </a:lnTo>
                  <a:cubicBezTo>
                    <a:pt x="13554" y="174230"/>
                    <a:pt x="0" y="145810"/>
                    <a:pt x="0" y="113682"/>
                  </a:cubicBezTo>
                  <a:lnTo>
                    <a:pt x="13554" y="113682"/>
                  </a:lnTo>
                  <a:close/>
                  <a:moveTo>
                    <a:pt x="43128" y="185351"/>
                  </a:moveTo>
                  <a:cubicBezTo>
                    <a:pt x="61612" y="202651"/>
                    <a:pt x="86257" y="215008"/>
                    <a:pt x="114598" y="215008"/>
                  </a:cubicBezTo>
                  <a:lnTo>
                    <a:pt x="114598" y="228600"/>
                  </a:lnTo>
                  <a:cubicBezTo>
                    <a:pt x="82560" y="228600"/>
                    <a:pt x="54218" y="216243"/>
                    <a:pt x="33270" y="195237"/>
                  </a:cubicBezTo>
                  <a:lnTo>
                    <a:pt x="43128" y="185379"/>
                  </a:lnTo>
                  <a:close/>
                  <a:moveTo>
                    <a:pt x="114598" y="215008"/>
                  </a:moveTo>
                  <a:lnTo>
                    <a:pt x="114598" y="228600"/>
                  </a:lnTo>
                  <a:lnTo>
                    <a:pt x="114598" y="21500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0" name="Freeform 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BAAARxsAAJsFAAD1GwAAAAAAACYAAAAIAAAA//////////8="/>
                </a:ext>
              </a:extLst>
            </p:cNvSpPr>
            <p:nvPr/>
          </p:nvSpPr>
          <p:spPr>
            <a:xfrm>
              <a:off x="786130" y="4434205"/>
              <a:ext cx="125095" cy="110490"/>
            </a:xfrm>
            <a:custGeom>
              <a:avLst/>
              <a:gdLst/>
              <a:ahLst/>
              <a:cxnLst/>
              <a:rect l="0" t="0" r="125095" b="110490"/>
              <a:pathLst>
                <a:path w="125095" h="110490">
                  <a:moveTo>
                    <a:pt x="99340" y="47879"/>
                  </a:moveTo>
                  <a:lnTo>
                    <a:pt x="100566" y="47879"/>
                  </a:lnTo>
                  <a:lnTo>
                    <a:pt x="101792" y="47879"/>
                  </a:lnTo>
                  <a:lnTo>
                    <a:pt x="103019" y="46652"/>
                  </a:lnTo>
                  <a:lnTo>
                    <a:pt x="104245" y="46652"/>
                  </a:lnTo>
                  <a:lnTo>
                    <a:pt x="105472" y="46652"/>
                  </a:lnTo>
                  <a:lnTo>
                    <a:pt x="105472" y="45424"/>
                  </a:lnTo>
                  <a:lnTo>
                    <a:pt x="106698" y="45424"/>
                  </a:lnTo>
                  <a:lnTo>
                    <a:pt x="107925" y="44197"/>
                  </a:lnTo>
                  <a:lnTo>
                    <a:pt x="107925" y="42968"/>
                  </a:lnTo>
                  <a:lnTo>
                    <a:pt x="109151" y="42968"/>
                  </a:lnTo>
                  <a:lnTo>
                    <a:pt x="109151" y="41741"/>
                  </a:lnTo>
                  <a:lnTo>
                    <a:pt x="110377" y="40515"/>
                  </a:lnTo>
                  <a:lnTo>
                    <a:pt x="110377" y="39285"/>
                  </a:lnTo>
                  <a:lnTo>
                    <a:pt x="110377" y="38058"/>
                  </a:lnTo>
                  <a:lnTo>
                    <a:pt x="110377" y="36830"/>
                  </a:lnTo>
                  <a:lnTo>
                    <a:pt x="111604" y="35603"/>
                  </a:lnTo>
                  <a:lnTo>
                    <a:pt x="111604" y="11049"/>
                  </a:lnTo>
                  <a:lnTo>
                    <a:pt x="110377" y="9822"/>
                  </a:lnTo>
                  <a:lnTo>
                    <a:pt x="110377" y="8594"/>
                  </a:lnTo>
                  <a:lnTo>
                    <a:pt x="110377" y="7366"/>
                  </a:lnTo>
                  <a:lnTo>
                    <a:pt x="110377" y="6138"/>
                  </a:lnTo>
                  <a:lnTo>
                    <a:pt x="109151" y="4912"/>
                  </a:lnTo>
                  <a:lnTo>
                    <a:pt x="107925" y="3686"/>
                  </a:lnTo>
                  <a:lnTo>
                    <a:pt x="107925" y="2455"/>
                  </a:lnTo>
                  <a:lnTo>
                    <a:pt x="106698" y="2455"/>
                  </a:lnTo>
                  <a:lnTo>
                    <a:pt x="105472" y="1229"/>
                  </a:lnTo>
                  <a:lnTo>
                    <a:pt x="104245" y="2"/>
                  </a:lnTo>
                  <a:lnTo>
                    <a:pt x="103019" y="2"/>
                  </a:lnTo>
                  <a:lnTo>
                    <a:pt x="101792" y="2"/>
                  </a:lnTo>
                  <a:lnTo>
                    <a:pt x="100566" y="2"/>
                  </a:lnTo>
                  <a:lnTo>
                    <a:pt x="99340" y="2"/>
                  </a:lnTo>
                  <a:lnTo>
                    <a:pt x="26981" y="2"/>
                  </a:lnTo>
                  <a:lnTo>
                    <a:pt x="25754" y="2"/>
                  </a:lnTo>
                  <a:lnTo>
                    <a:pt x="24528" y="2"/>
                  </a:lnTo>
                  <a:lnTo>
                    <a:pt x="23302" y="2"/>
                  </a:lnTo>
                  <a:lnTo>
                    <a:pt x="22075" y="2"/>
                  </a:lnTo>
                  <a:lnTo>
                    <a:pt x="20849" y="1228"/>
                  </a:lnTo>
                  <a:lnTo>
                    <a:pt x="19622" y="1228"/>
                  </a:lnTo>
                  <a:lnTo>
                    <a:pt x="18396" y="2454"/>
                  </a:lnTo>
                  <a:lnTo>
                    <a:pt x="17169" y="3681"/>
                  </a:lnTo>
                  <a:lnTo>
                    <a:pt x="17169" y="4911"/>
                  </a:lnTo>
                  <a:lnTo>
                    <a:pt x="15943" y="4911"/>
                  </a:lnTo>
                  <a:lnTo>
                    <a:pt x="15943" y="6138"/>
                  </a:lnTo>
                  <a:lnTo>
                    <a:pt x="14717" y="7364"/>
                  </a:lnTo>
                  <a:lnTo>
                    <a:pt x="14717" y="8594"/>
                  </a:lnTo>
                  <a:lnTo>
                    <a:pt x="14717" y="9821"/>
                  </a:lnTo>
                  <a:lnTo>
                    <a:pt x="14717" y="11049"/>
                  </a:lnTo>
                  <a:lnTo>
                    <a:pt x="14717" y="35602"/>
                  </a:lnTo>
                  <a:lnTo>
                    <a:pt x="14717" y="36830"/>
                  </a:lnTo>
                  <a:lnTo>
                    <a:pt x="14717" y="38058"/>
                  </a:lnTo>
                  <a:lnTo>
                    <a:pt x="14717" y="39285"/>
                  </a:lnTo>
                  <a:lnTo>
                    <a:pt x="15943" y="40511"/>
                  </a:lnTo>
                  <a:lnTo>
                    <a:pt x="15943" y="41741"/>
                  </a:lnTo>
                  <a:lnTo>
                    <a:pt x="17169" y="42967"/>
                  </a:lnTo>
                  <a:lnTo>
                    <a:pt x="18396" y="44194"/>
                  </a:lnTo>
                  <a:lnTo>
                    <a:pt x="18396" y="45424"/>
                  </a:lnTo>
                  <a:lnTo>
                    <a:pt x="19622" y="45424"/>
                  </a:lnTo>
                  <a:lnTo>
                    <a:pt x="20849" y="46651"/>
                  </a:lnTo>
                  <a:lnTo>
                    <a:pt x="22075" y="46651"/>
                  </a:lnTo>
                  <a:lnTo>
                    <a:pt x="23302" y="47878"/>
                  </a:lnTo>
                  <a:lnTo>
                    <a:pt x="24528" y="47878"/>
                  </a:lnTo>
                  <a:lnTo>
                    <a:pt x="25754" y="47878"/>
                  </a:lnTo>
                  <a:lnTo>
                    <a:pt x="26981" y="47878"/>
                  </a:lnTo>
                  <a:lnTo>
                    <a:pt x="57641" y="47878"/>
                  </a:lnTo>
                  <a:lnTo>
                    <a:pt x="57641" y="67522"/>
                  </a:lnTo>
                  <a:lnTo>
                    <a:pt x="24528" y="67522"/>
                  </a:lnTo>
                  <a:lnTo>
                    <a:pt x="0" y="90847"/>
                  </a:lnTo>
                  <a:lnTo>
                    <a:pt x="0" y="95758"/>
                  </a:lnTo>
                  <a:lnTo>
                    <a:pt x="47830" y="95758"/>
                  </a:lnTo>
                  <a:lnTo>
                    <a:pt x="57641" y="105569"/>
                  </a:lnTo>
                  <a:lnTo>
                    <a:pt x="57641" y="110490"/>
                  </a:lnTo>
                  <a:lnTo>
                    <a:pt x="67453" y="110490"/>
                  </a:lnTo>
                  <a:lnTo>
                    <a:pt x="67453" y="105579"/>
                  </a:lnTo>
                  <a:lnTo>
                    <a:pt x="77264" y="95768"/>
                  </a:lnTo>
                  <a:lnTo>
                    <a:pt x="125095" y="95768"/>
                  </a:lnTo>
                  <a:lnTo>
                    <a:pt x="125095" y="90847"/>
                  </a:lnTo>
                  <a:lnTo>
                    <a:pt x="101792" y="67544"/>
                  </a:lnTo>
                  <a:lnTo>
                    <a:pt x="67453" y="67544"/>
                  </a:lnTo>
                  <a:lnTo>
                    <a:pt x="67453" y="47879"/>
                  </a:lnTo>
                  <a:lnTo>
                    <a:pt x="99340" y="4787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9" name="Freeform 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Q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WBAAARxsAAJsFAAD1GwAAAAAAACYAAAAIAAAA//////////8="/>
                </a:ext>
              </a:extLst>
            </p:cNvSpPr>
            <p:nvPr/>
          </p:nvSpPr>
          <p:spPr>
            <a:xfrm>
              <a:off x="786130" y="4434205"/>
              <a:ext cx="125095" cy="110490"/>
            </a:xfrm>
            <a:custGeom>
              <a:avLst/>
              <a:gdLst/>
              <a:ahLst/>
              <a:cxnLst/>
              <a:rect l="0" t="0" r="125095" b="110490"/>
              <a:pathLst>
                <a:path w="125095" h="110490">
                  <a:moveTo>
                    <a:pt x="99340" y="47879"/>
                  </a:moveTo>
                  <a:lnTo>
                    <a:pt x="100566" y="47879"/>
                  </a:lnTo>
                  <a:lnTo>
                    <a:pt x="101792" y="47879"/>
                  </a:lnTo>
                  <a:lnTo>
                    <a:pt x="103019" y="46652"/>
                  </a:lnTo>
                  <a:lnTo>
                    <a:pt x="104245" y="46652"/>
                  </a:lnTo>
                  <a:lnTo>
                    <a:pt x="105472" y="46652"/>
                  </a:lnTo>
                  <a:lnTo>
                    <a:pt x="105472" y="45424"/>
                  </a:lnTo>
                  <a:lnTo>
                    <a:pt x="106698" y="45424"/>
                  </a:lnTo>
                  <a:lnTo>
                    <a:pt x="107925" y="44197"/>
                  </a:lnTo>
                  <a:lnTo>
                    <a:pt x="107925" y="42968"/>
                  </a:lnTo>
                  <a:lnTo>
                    <a:pt x="109151" y="42968"/>
                  </a:lnTo>
                  <a:lnTo>
                    <a:pt x="109151" y="41741"/>
                  </a:lnTo>
                  <a:lnTo>
                    <a:pt x="110377" y="40515"/>
                  </a:lnTo>
                  <a:lnTo>
                    <a:pt x="110377" y="39285"/>
                  </a:lnTo>
                  <a:lnTo>
                    <a:pt x="110377" y="38058"/>
                  </a:lnTo>
                  <a:lnTo>
                    <a:pt x="110377" y="36830"/>
                  </a:lnTo>
                  <a:lnTo>
                    <a:pt x="111604" y="35603"/>
                  </a:lnTo>
                  <a:lnTo>
                    <a:pt x="111604" y="11049"/>
                  </a:lnTo>
                  <a:lnTo>
                    <a:pt x="110377" y="9822"/>
                  </a:lnTo>
                  <a:lnTo>
                    <a:pt x="110377" y="8594"/>
                  </a:lnTo>
                  <a:lnTo>
                    <a:pt x="110377" y="7366"/>
                  </a:lnTo>
                  <a:lnTo>
                    <a:pt x="110377" y="6138"/>
                  </a:lnTo>
                  <a:lnTo>
                    <a:pt x="109151" y="4912"/>
                  </a:lnTo>
                  <a:lnTo>
                    <a:pt x="107925" y="3686"/>
                  </a:lnTo>
                  <a:lnTo>
                    <a:pt x="107925" y="2455"/>
                  </a:lnTo>
                  <a:lnTo>
                    <a:pt x="106698" y="2455"/>
                  </a:lnTo>
                  <a:lnTo>
                    <a:pt x="105472" y="1229"/>
                  </a:lnTo>
                  <a:lnTo>
                    <a:pt x="104245" y="2"/>
                  </a:lnTo>
                  <a:lnTo>
                    <a:pt x="103019" y="2"/>
                  </a:lnTo>
                  <a:lnTo>
                    <a:pt x="101792" y="2"/>
                  </a:lnTo>
                  <a:lnTo>
                    <a:pt x="100566" y="2"/>
                  </a:lnTo>
                  <a:lnTo>
                    <a:pt x="99340" y="2"/>
                  </a:lnTo>
                  <a:lnTo>
                    <a:pt x="26981" y="2"/>
                  </a:lnTo>
                  <a:lnTo>
                    <a:pt x="25754" y="2"/>
                  </a:lnTo>
                  <a:lnTo>
                    <a:pt x="24528" y="2"/>
                  </a:lnTo>
                  <a:lnTo>
                    <a:pt x="23302" y="2"/>
                  </a:lnTo>
                  <a:lnTo>
                    <a:pt x="22075" y="2"/>
                  </a:lnTo>
                  <a:lnTo>
                    <a:pt x="20849" y="1228"/>
                  </a:lnTo>
                  <a:lnTo>
                    <a:pt x="19622" y="1228"/>
                  </a:lnTo>
                  <a:lnTo>
                    <a:pt x="18396" y="2454"/>
                  </a:lnTo>
                  <a:lnTo>
                    <a:pt x="17169" y="3681"/>
                  </a:lnTo>
                  <a:lnTo>
                    <a:pt x="17169" y="4911"/>
                  </a:lnTo>
                  <a:lnTo>
                    <a:pt x="15943" y="4911"/>
                  </a:lnTo>
                  <a:lnTo>
                    <a:pt x="15943" y="6138"/>
                  </a:lnTo>
                  <a:lnTo>
                    <a:pt x="14717" y="7364"/>
                  </a:lnTo>
                  <a:lnTo>
                    <a:pt x="14717" y="8594"/>
                  </a:lnTo>
                  <a:lnTo>
                    <a:pt x="14717" y="9821"/>
                  </a:lnTo>
                  <a:lnTo>
                    <a:pt x="14717" y="11049"/>
                  </a:lnTo>
                  <a:lnTo>
                    <a:pt x="14717" y="35602"/>
                  </a:lnTo>
                  <a:lnTo>
                    <a:pt x="14717" y="36830"/>
                  </a:lnTo>
                  <a:lnTo>
                    <a:pt x="14717" y="38058"/>
                  </a:lnTo>
                  <a:lnTo>
                    <a:pt x="14717" y="39285"/>
                  </a:lnTo>
                  <a:lnTo>
                    <a:pt x="15943" y="40511"/>
                  </a:lnTo>
                  <a:lnTo>
                    <a:pt x="15943" y="41741"/>
                  </a:lnTo>
                  <a:lnTo>
                    <a:pt x="17169" y="42967"/>
                  </a:lnTo>
                  <a:lnTo>
                    <a:pt x="18396" y="44194"/>
                  </a:lnTo>
                  <a:lnTo>
                    <a:pt x="18396" y="45424"/>
                  </a:lnTo>
                  <a:lnTo>
                    <a:pt x="19622" y="45424"/>
                  </a:lnTo>
                  <a:lnTo>
                    <a:pt x="20849" y="46651"/>
                  </a:lnTo>
                  <a:lnTo>
                    <a:pt x="22075" y="46651"/>
                  </a:lnTo>
                  <a:lnTo>
                    <a:pt x="23302" y="47878"/>
                  </a:lnTo>
                  <a:lnTo>
                    <a:pt x="24528" y="47878"/>
                  </a:lnTo>
                  <a:lnTo>
                    <a:pt x="25754" y="47878"/>
                  </a:lnTo>
                  <a:lnTo>
                    <a:pt x="26981" y="47878"/>
                  </a:lnTo>
                  <a:lnTo>
                    <a:pt x="57641" y="47878"/>
                  </a:lnTo>
                  <a:lnTo>
                    <a:pt x="57641" y="67522"/>
                  </a:lnTo>
                  <a:lnTo>
                    <a:pt x="24528" y="67522"/>
                  </a:lnTo>
                  <a:lnTo>
                    <a:pt x="0" y="90847"/>
                  </a:lnTo>
                  <a:lnTo>
                    <a:pt x="0" y="95758"/>
                  </a:lnTo>
                  <a:lnTo>
                    <a:pt x="47830" y="95758"/>
                  </a:lnTo>
                  <a:lnTo>
                    <a:pt x="57641" y="105569"/>
                  </a:lnTo>
                  <a:lnTo>
                    <a:pt x="57641" y="110490"/>
                  </a:lnTo>
                  <a:lnTo>
                    <a:pt x="67453" y="110490"/>
                  </a:lnTo>
                  <a:lnTo>
                    <a:pt x="67453" y="105579"/>
                  </a:lnTo>
                  <a:lnTo>
                    <a:pt x="77264" y="95768"/>
                  </a:lnTo>
                  <a:lnTo>
                    <a:pt x="125095" y="95768"/>
                  </a:lnTo>
                  <a:lnTo>
                    <a:pt x="125095" y="90847"/>
                  </a:lnTo>
                  <a:lnTo>
                    <a:pt x="101792" y="67544"/>
                  </a:lnTo>
                  <a:lnTo>
                    <a:pt x="67453" y="67544"/>
                  </a:lnTo>
                  <a:lnTo>
                    <a:pt x="67453" y="47879"/>
                  </a:lnTo>
                  <a:lnTo>
                    <a:pt x="99340" y="47879"/>
                  </a:lnTo>
                  <a:close/>
                </a:path>
              </a:pathLst>
            </a:cu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 name="Oval 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BAAAMhwAAAIFAABHHAAAAAAAACYAAAAIAAAA//////////8="/>
                </a:ext>
              </a:extLst>
            </p:cNvSpPr>
            <p:nvPr/>
          </p:nvSpPr>
          <p:spPr>
            <a:xfrm>
              <a:off x="800100" y="4583430"/>
              <a:ext cx="1397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7" name="Oval 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sBAAAMhwAAAIFAABHHAAAAAAAACYAAAAIAAAA//////////8="/>
                </a:ext>
              </a:extLst>
            </p:cNvSpPr>
            <p:nvPr/>
          </p:nvSpPr>
          <p:spPr>
            <a:xfrm>
              <a:off x="800100" y="4583430"/>
              <a:ext cx="13970"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 name="Oval 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vBQAAMhwAAIQFAABHHAAAAAAAACYAAAAIAAAA//////////8="/>
                </a:ext>
              </a:extLst>
            </p:cNvSpPr>
            <p:nvPr/>
          </p:nvSpPr>
          <p:spPr>
            <a:xfrm>
              <a:off x="883285" y="458343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5" name="Oval 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BQAAMhwAAIQFAABHHAAAAAAAACYAAAAIAAAA//////////8="/>
                </a:ext>
              </a:extLst>
            </p:cNvSpPr>
            <p:nvPr/>
          </p:nvSpPr>
          <p:spPr>
            <a:xfrm>
              <a:off x="883285" y="4583430"/>
              <a:ext cx="13335"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 name="Oval 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ig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BQAASRwAAEQFAABfHAAAAAAAACYAAAAIAAAA//////////8="/>
                </a:ext>
              </a:extLst>
            </p:cNvSpPr>
            <p:nvPr/>
          </p:nvSpPr>
          <p:spPr>
            <a:xfrm>
              <a:off x="841375" y="4598035"/>
              <a:ext cx="1460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 name="Oval 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iAIo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tBQAASRwAAEQFAABfHAAAAAAAACYAAAAIAAAA//////////8="/>
                </a:ext>
              </a:extLst>
            </p:cNvSpPr>
            <p:nvPr/>
          </p:nvSpPr>
          <p:spPr>
            <a:xfrm>
              <a:off x="841375" y="4598035"/>
              <a:ext cx="14605" cy="13970"/>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2" name="Freeform 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iAIo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BAAA/RsAAIkFAABEHAAAAAAAACYAAAAIAAAA//////////8="/>
                </a:ext>
              </a:extLst>
            </p:cNvSpPr>
            <p:nvPr/>
          </p:nvSpPr>
          <p:spPr>
            <a:xfrm>
              <a:off x="796925" y="4549775"/>
              <a:ext cx="102870" cy="45085"/>
            </a:xfrm>
            <a:custGeom>
              <a:avLst/>
              <a:gdLst/>
              <a:ahLst/>
              <a:cxnLst/>
              <a:rect l="0" t="0" r="102870" b="45085"/>
              <a:pathLst>
                <a:path w="102870" h="45085">
                  <a:moveTo>
                    <a:pt x="51435" y="0"/>
                  </a:moveTo>
                  <a:lnTo>
                    <a:pt x="41638" y="0"/>
                  </a:lnTo>
                  <a:lnTo>
                    <a:pt x="31841" y="10018"/>
                  </a:lnTo>
                  <a:lnTo>
                    <a:pt x="8573" y="10018"/>
                  </a:lnTo>
                  <a:lnTo>
                    <a:pt x="6123" y="11271"/>
                  </a:lnTo>
                  <a:lnTo>
                    <a:pt x="3674" y="15028"/>
                  </a:lnTo>
                  <a:lnTo>
                    <a:pt x="0" y="20037"/>
                  </a:lnTo>
                  <a:lnTo>
                    <a:pt x="0" y="25047"/>
                  </a:lnTo>
                  <a:lnTo>
                    <a:pt x="8573" y="25047"/>
                  </a:lnTo>
                  <a:lnTo>
                    <a:pt x="8573" y="30056"/>
                  </a:lnTo>
                  <a:lnTo>
                    <a:pt x="13471" y="30056"/>
                  </a:lnTo>
                  <a:lnTo>
                    <a:pt x="13471" y="25047"/>
                  </a:lnTo>
                  <a:lnTo>
                    <a:pt x="23268" y="25047"/>
                  </a:lnTo>
                  <a:lnTo>
                    <a:pt x="23268" y="23794"/>
                  </a:lnTo>
                  <a:lnTo>
                    <a:pt x="24493" y="22542"/>
                  </a:lnTo>
                  <a:lnTo>
                    <a:pt x="24493" y="21290"/>
                  </a:lnTo>
                  <a:lnTo>
                    <a:pt x="26942" y="20037"/>
                  </a:lnTo>
                  <a:lnTo>
                    <a:pt x="29391" y="20037"/>
                  </a:lnTo>
                  <a:lnTo>
                    <a:pt x="31841" y="18785"/>
                  </a:lnTo>
                  <a:lnTo>
                    <a:pt x="36739" y="20037"/>
                  </a:lnTo>
                  <a:lnTo>
                    <a:pt x="40413" y="20037"/>
                  </a:lnTo>
                  <a:lnTo>
                    <a:pt x="42863" y="21290"/>
                  </a:lnTo>
                  <a:lnTo>
                    <a:pt x="45312" y="21290"/>
                  </a:lnTo>
                  <a:lnTo>
                    <a:pt x="45312" y="22542"/>
                  </a:lnTo>
                  <a:lnTo>
                    <a:pt x="46536" y="25047"/>
                  </a:lnTo>
                  <a:lnTo>
                    <a:pt x="46536" y="38823"/>
                  </a:lnTo>
                  <a:lnTo>
                    <a:pt x="48986" y="38823"/>
                  </a:lnTo>
                  <a:lnTo>
                    <a:pt x="48986" y="45085"/>
                  </a:lnTo>
                  <a:lnTo>
                    <a:pt x="53884" y="45085"/>
                  </a:lnTo>
                  <a:lnTo>
                    <a:pt x="53884" y="38823"/>
                  </a:lnTo>
                  <a:lnTo>
                    <a:pt x="56334" y="38823"/>
                  </a:lnTo>
                  <a:lnTo>
                    <a:pt x="56334" y="25047"/>
                  </a:lnTo>
                  <a:lnTo>
                    <a:pt x="57558" y="22542"/>
                  </a:lnTo>
                  <a:lnTo>
                    <a:pt x="58783" y="21290"/>
                  </a:lnTo>
                  <a:lnTo>
                    <a:pt x="61232" y="20037"/>
                  </a:lnTo>
                  <a:lnTo>
                    <a:pt x="63681" y="20037"/>
                  </a:lnTo>
                  <a:lnTo>
                    <a:pt x="66131" y="20037"/>
                  </a:lnTo>
                  <a:lnTo>
                    <a:pt x="71029" y="20037"/>
                  </a:lnTo>
                  <a:lnTo>
                    <a:pt x="74703" y="20037"/>
                  </a:lnTo>
                  <a:lnTo>
                    <a:pt x="77153" y="21290"/>
                  </a:lnTo>
                  <a:lnTo>
                    <a:pt x="78377" y="22542"/>
                  </a:lnTo>
                  <a:lnTo>
                    <a:pt x="79602" y="23794"/>
                  </a:lnTo>
                  <a:lnTo>
                    <a:pt x="79602" y="25047"/>
                  </a:lnTo>
                  <a:lnTo>
                    <a:pt x="90624" y="25047"/>
                  </a:lnTo>
                  <a:lnTo>
                    <a:pt x="90624" y="30056"/>
                  </a:lnTo>
                  <a:lnTo>
                    <a:pt x="95522" y="30056"/>
                  </a:lnTo>
                  <a:lnTo>
                    <a:pt x="95522" y="25047"/>
                  </a:lnTo>
                  <a:lnTo>
                    <a:pt x="102870" y="25047"/>
                  </a:lnTo>
                  <a:lnTo>
                    <a:pt x="102870" y="20037"/>
                  </a:lnTo>
                  <a:lnTo>
                    <a:pt x="100421" y="15028"/>
                  </a:lnTo>
                  <a:lnTo>
                    <a:pt x="97971" y="11271"/>
                  </a:lnTo>
                  <a:lnTo>
                    <a:pt x="95522" y="10018"/>
                  </a:lnTo>
                  <a:lnTo>
                    <a:pt x="71029" y="10018"/>
                  </a:lnTo>
                  <a:lnTo>
                    <a:pt x="61232" y="0"/>
                  </a:lnTo>
                  <a:lnTo>
                    <a:pt x="51435"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 name="Freeform 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w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AAA/RsAAIkFAABEHAAAAAAAACYAAAAIAAAA//////////8="/>
                </a:ext>
              </a:extLst>
            </p:cNvSpPr>
            <p:nvPr/>
          </p:nvSpPr>
          <p:spPr>
            <a:xfrm>
              <a:off x="796925" y="4549775"/>
              <a:ext cx="102870" cy="45085"/>
            </a:xfrm>
            <a:custGeom>
              <a:avLst/>
              <a:gdLst/>
              <a:ahLst/>
              <a:cxnLst/>
              <a:rect l="0" t="0" r="102870" b="45085"/>
              <a:pathLst>
                <a:path w="102870" h="45085">
                  <a:moveTo>
                    <a:pt x="51435" y="0"/>
                  </a:moveTo>
                  <a:lnTo>
                    <a:pt x="41638" y="0"/>
                  </a:lnTo>
                  <a:lnTo>
                    <a:pt x="31841" y="10018"/>
                  </a:lnTo>
                  <a:lnTo>
                    <a:pt x="8573" y="10018"/>
                  </a:lnTo>
                  <a:lnTo>
                    <a:pt x="6123" y="11271"/>
                  </a:lnTo>
                  <a:lnTo>
                    <a:pt x="3674" y="15028"/>
                  </a:lnTo>
                  <a:lnTo>
                    <a:pt x="0" y="20037"/>
                  </a:lnTo>
                  <a:lnTo>
                    <a:pt x="0" y="25047"/>
                  </a:lnTo>
                  <a:lnTo>
                    <a:pt x="8573" y="25047"/>
                  </a:lnTo>
                  <a:lnTo>
                    <a:pt x="8573" y="30056"/>
                  </a:lnTo>
                  <a:lnTo>
                    <a:pt x="13471" y="30056"/>
                  </a:lnTo>
                  <a:lnTo>
                    <a:pt x="13471" y="25047"/>
                  </a:lnTo>
                  <a:lnTo>
                    <a:pt x="23268" y="25047"/>
                  </a:lnTo>
                  <a:lnTo>
                    <a:pt x="23268" y="23794"/>
                  </a:lnTo>
                  <a:lnTo>
                    <a:pt x="24493" y="22542"/>
                  </a:lnTo>
                  <a:lnTo>
                    <a:pt x="24493" y="21290"/>
                  </a:lnTo>
                  <a:lnTo>
                    <a:pt x="26942" y="20037"/>
                  </a:lnTo>
                  <a:lnTo>
                    <a:pt x="29391" y="20037"/>
                  </a:lnTo>
                  <a:lnTo>
                    <a:pt x="31841" y="18785"/>
                  </a:lnTo>
                  <a:lnTo>
                    <a:pt x="36739" y="20037"/>
                  </a:lnTo>
                  <a:lnTo>
                    <a:pt x="40413" y="20037"/>
                  </a:lnTo>
                  <a:lnTo>
                    <a:pt x="42863" y="21290"/>
                  </a:lnTo>
                  <a:lnTo>
                    <a:pt x="45312" y="21290"/>
                  </a:lnTo>
                  <a:lnTo>
                    <a:pt x="45312" y="22542"/>
                  </a:lnTo>
                  <a:lnTo>
                    <a:pt x="46536" y="25047"/>
                  </a:lnTo>
                  <a:lnTo>
                    <a:pt x="46536" y="38823"/>
                  </a:lnTo>
                  <a:lnTo>
                    <a:pt x="48986" y="38823"/>
                  </a:lnTo>
                  <a:lnTo>
                    <a:pt x="48986" y="45085"/>
                  </a:lnTo>
                  <a:lnTo>
                    <a:pt x="53884" y="45085"/>
                  </a:lnTo>
                  <a:lnTo>
                    <a:pt x="53884" y="38823"/>
                  </a:lnTo>
                  <a:lnTo>
                    <a:pt x="56334" y="38823"/>
                  </a:lnTo>
                  <a:lnTo>
                    <a:pt x="56334" y="25047"/>
                  </a:lnTo>
                  <a:lnTo>
                    <a:pt x="57558" y="22542"/>
                  </a:lnTo>
                  <a:lnTo>
                    <a:pt x="58783" y="21290"/>
                  </a:lnTo>
                  <a:lnTo>
                    <a:pt x="61232" y="20037"/>
                  </a:lnTo>
                  <a:lnTo>
                    <a:pt x="63681" y="20037"/>
                  </a:lnTo>
                  <a:lnTo>
                    <a:pt x="66131" y="20037"/>
                  </a:lnTo>
                  <a:lnTo>
                    <a:pt x="71029" y="20037"/>
                  </a:lnTo>
                  <a:lnTo>
                    <a:pt x="74703" y="20037"/>
                  </a:lnTo>
                  <a:lnTo>
                    <a:pt x="77153" y="21290"/>
                  </a:lnTo>
                  <a:lnTo>
                    <a:pt x="78377" y="22542"/>
                  </a:lnTo>
                  <a:lnTo>
                    <a:pt x="79602" y="23794"/>
                  </a:lnTo>
                  <a:lnTo>
                    <a:pt x="79602" y="25047"/>
                  </a:lnTo>
                  <a:lnTo>
                    <a:pt x="90624" y="25047"/>
                  </a:lnTo>
                  <a:lnTo>
                    <a:pt x="90624" y="30056"/>
                  </a:lnTo>
                  <a:lnTo>
                    <a:pt x="95522" y="30056"/>
                  </a:lnTo>
                  <a:lnTo>
                    <a:pt x="95522" y="25047"/>
                  </a:lnTo>
                  <a:lnTo>
                    <a:pt x="102870" y="25047"/>
                  </a:lnTo>
                  <a:lnTo>
                    <a:pt x="102870" y="20037"/>
                  </a:lnTo>
                  <a:lnTo>
                    <a:pt x="100421" y="15028"/>
                  </a:lnTo>
                  <a:lnTo>
                    <a:pt x="97971" y="11271"/>
                  </a:lnTo>
                  <a:lnTo>
                    <a:pt x="95522" y="10018"/>
                  </a:lnTo>
                  <a:lnTo>
                    <a:pt x="71029" y="10018"/>
                  </a:lnTo>
                  <a:lnTo>
                    <a:pt x="61232" y="0"/>
                  </a:lnTo>
                  <a:lnTo>
                    <a:pt x="51435" y="0"/>
                  </a:lnTo>
                  <a:close/>
                </a:path>
              </a:pathLst>
            </a:cu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43" name="Rectangle 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DAAADwwAAJgNAABvDQAAEAAAACYAAAAIAAAA//////////8="/>
              </a:ext>
            </a:extLst>
          </p:cNvSpPr>
          <p:nvPr/>
        </p:nvSpPr>
        <p:spPr>
          <a:xfrm>
            <a:off x="1986280"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4" name="Group 50"/>
          <p:cNvGrpSpPr>
            <a:extLst>
              <a:ext uri="smNativeData">
                <pr:smNativeData xmlns:pr="smNativeData" xmlns:p14="http://schemas.microsoft.com/office/powerpoint/2010/main" xmlns="" val="SMDATA_7_6L0uXhMAAAAlAAAAAQAAAA8BAAAAkAAAAEgAAACQAAAASAAAAAAAAAAAAAAAAAAAABcAAAAUAAAAAAAAAAAAAAD/fwAA/38AAAAAAAAJAAAABAAAAPARtwYMAAAAEAAAAAAAAAAAAAAAAAAAAAAAAAAfAAAAVAAAAAAAAAAAAAAAAAAAAAAAAAAAAAAAAAAAAAAAAAAAAAAAAAAAAAAAAAAAAAAAAAAAAAAAAAAAAAAAAAAAAAAAAAAAAAAAAAAAAAAAAAAAAAAAAAAAACEAAAAYAAAAFAAAADgMAAAPDAAAng0AAHUNAAAQAAAAJgAAAAgAAAD/////AAAAAA=="/>
              </a:ext>
            </a:extLst>
          </p:cNvGrpSpPr>
          <p:nvPr/>
        </p:nvGrpSpPr>
        <p:grpSpPr>
          <a:xfrm>
            <a:off x="1986280" y="1960245"/>
            <a:ext cx="227330" cy="227330"/>
            <a:chOff x="1986280" y="1960245"/>
            <a:chExt cx="227330" cy="227330"/>
          </a:xfrm>
        </p:grpSpPr>
        <p:sp>
          <p:nvSpPr>
            <p:cNvPr id="50" name="Freeform 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4DAAADwwAAJ4NAAB1DQAAAAAAACYAAAAIAAAA//////////8="/>
                </a:ext>
              </a:extLst>
            </p:cNvSpPr>
            <p:nvPr/>
          </p:nvSpPr>
          <p:spPr>
            <a:xfrm>
              <a:off x="1986280" y="1960245"/>
              <a:ext cx="227330" cy="227330"/>
            </a:xfrm>
            <a:custGeom>
              <a:avLst/>
              <a:gdLst/>
              <a:ahLst/>
              <a:cxnLst/>
              <a:rect l="0" t="0" r="227330" b="227330"/>
              <a:pathLst>
                <a:path w="227330" h="227330">
                  <a:moveTo>
                    <a:pt x="174286" y="0"/>
                  </a:moveTo>
                  <a:lnTo>
                    <a:pt x="53044" y="0"/>
                  </a:lnTo>
                  <a:cubicBezTo>
                    <a:pt x="23996" y="0"/>
                    <a:pt x="0" y="23996"/>
                    <a:pt x="0" y="53044"/>
                  </a:cubicBezTo>
                  <a:lnTo>
                    <a:pt x="0" y="174286"/>
                  </a:lnTo>
                  <a:cubicBezTo>
                    <a:pt x="0" y="203334"/>
                    <a:pt x="23996" y="227330"/>
                    <a:pt x="53044" y="227330"/>
                  </a:cubicBezTo>
                  <a:lnTo>
                    <a:pt x="174286" y="227330"/>
                  </a:lnTo>
                  <a:cubicBezTo>
                    <a:pt x="203334" y="227330"/>
                    <a:pt x="226067" y="203334"/>
                    <a:pt x="227330" y="174286"/>
                  </a:cubicBezTo>
                  <a:lnTo>
                    <a:pt x="227330" y="53044"/>
                  </a:lnTo>
                  <a:cubicBezTo>
                    <a:pt x="226067" y="23996"/>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 name="Freeform 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QDAAAJgwAAIYNAABeDQAAAAAAACYAAAAIAAAA//////////8="/>
                </a:ext>
              </a:extLst>
            </p:cNvSpPr>
            <p:nvPr/>
          </p:nvSpPr>
          <p:spPr>
            <a:xfrm>
              <a:off x="2001520" y="1974850"/>
              <a:ext cx="196850" cy="198120"/>
            </a:xfrm>
            <a:custGeom>
              <a:avLst/>
              <a:gdLst/>
              <a:ahLst/>
              <a:cxnLst/>
              <a:rect l="0" t="0" r="196850" b="198120"/>
              <a:pathLst>
                <a:path w="196850" h="198120">
                  <a:moveTo>
                    <a:pt x="37856" y="0"/>
                  </a:moveTo>
                  <a:lnTo>
                    <a:pt x="158994" y="0"/>
                  </a:lnTo>
                  <a:cubicBezTo>
                    <a:pt x="179184" y="0"/>
                    <a:pt x="196850" y="16510"/>
                    <a:pt x="196850" y="38100"/>
                  </a:cubicBezTo>
                  <a:lnTo>
                    <a:pt x="196850" y="160020"/>
                  </a:lnTo>
                  <a:cubicBezTo>
                    <a:pt x="196850" y="181610"/>
                    <a:pt x="179184" y="198120"/>
                    <a:pt x="158994" y="198120"/>
                  </a:cubicBezTo>
                  <a:lnTo>
                    <a:pt x="37856" y="198120"/>
                  </a:lnTo>
                  <a:cubicBezTo>
                    <a:pt x="16404" y="198120"/>
                    <a:pt x="0" y="181610"/>
                    <a:pt x="0" y="160020"/>
                  </a:cubicBezTo>
                  <a:lnTo>
                    <a:pt x="0" y="38100"/>
                  </a:lnTo>
                  <a:cubicBezTo>
                    <a:pt x="0" y="16510"/>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48" name="Freeform 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DAAAgAwAAC8NAAAlDQAAAAAAACYAAAAIAAAA//////////8="/>
                </a:ext>
              </a:extLst>
            </p:cNvSpPr>
            <p:nvPr/>
          </p:nvSpPr>
          <p:spPr>
            <a:xfrm>
              <a:off x="2054225" y="2032000"/>
              <a:ext cx="88900" cy="104775"/>
            </a:xfrm>
            <a:custGeom>
              <a:avLst/>
              <a:gdLst/>
              <a:ahLst/>
              <a:cxnLst/>
              <a:rect l="0" t="0" r="88900" b="104775"/>
              <a:pathLst>
                <a:path w="88900" h="104775">
                  <a:moveTo>
                    <a:pt x="15240" y="104775"/>
                  </a:moveTo>
                  <a:cubicBezTo>
                    <a:pt x="13970" y="103512"/>
                    <a:pt x="12700" y="102250"/>
                    <a:pt x="12700" y="98463"/>
                  </a:cubicBezTo>
                  <a:lnTo>
                    <a:pt x="5080" y="10098"/>
                  </a:lnTo>
                  <a:lnTo>
                    <a:pt x="0" y="6311"/>
                  </a:lnTo>
                  <a:lnTo>
                    <a:pt x="0" y="0"/>
                  </a:lnTo>
                  <a:lnTo>
                    <a:pt x="88900" y="0"/>
                  </a:lnTo>
                  <a:lnTo>
                    <a:pt x="88900" y="6311"/>
                  </a:lnTo>
                  <a:lnTo>
                    <a:pt x="85090" y="10121"/>
                  </a:lnTo>
                  <a:cubicBezTo>
                    <a:pt x="82550" y="39132"/>
                    <a:pt x="80010" y="68166"/>
                    <a:pt x="77470" y="98463"/>
                  </a:cubicBezTo>
                  <a:cubicBezTo>
                    <a:pt x="77470" y="100987"/>
                    <a:pt x="76200" y="103512"/>
                    <a:pt x="73660" y="104775"/>
                  </a:cubicBezTo>
                  <a:cubicBezTo>
                    <a:pt x="54610" y="104775"/>
                    <a:pt x="35560" y="104775"/>
                    <a:pt x="15240" y="10477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7" name="Freeform 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hDAAAfgwAADENAAAnDQAAAAAAACYAAAAIAAAA//////////8="/>
                </a:ext>
              </a:extLst>
            </p:cNvSpPr>
            <p:nvPr/>
          </p:nvSpPr>
          <p:spPr>
            <a:xfrm>
              <a:off x="2052955" y="2030730"/>
              <a:ext cx="91440" cy="107315"/>
            </a:xfrm>
            <a:custGeom>
              <a:avLst/>
              <a:gdLst/>
              <a:ahLst/>
              <a:cxnLst/>
              <a:rect l="0" t="0" r="91440" b="107315"/>
              <a:pathLst>
                <a:path w="91440" h="107315">
                  <a:moveTo>
                    <a:pt x="16510" y="107315"/>
                  </a:moveTo>
                  <a:cubicBezTo>
                    <a:pt x="15240" y="106052"/>
                    <a:pt x="13970" y="106052"/>
                    <a:pt x="12700" y="104789"/>
                  </a:cubicBezTo>
                  <a:lnTo>
                    <a:pt x="16510" y="102264"/>
                  </a:lnTo>
                  <a:cubicBezTo>
                    <a:pt x="16510" y="103527"/>
                    <a:pt x="17780" y="103527"/>
                    <a:pt x="17780" y="103527"/>
                  </a:cubicBezTo>
                  <a:lnTo>
                    <a:pt x="16510" y="107315"/>
                  </a:lnTo>
                  <a:close/>
                  <a:moveTo>
                    <a:pt x="12700" y="104789"/>
                  </a:moveTo>
                  <a:cubicBezTo>
                    <a:pt x="12700" y="103527"/>
                    <a:pt x="11430" y="102264"/>
                    <a:pt x="11430" y="99739"/>
                  </a:cubicBezTo>
                  <a:lnTo>
                    <a:pt x="15240" y="99739"/>
                  </a:lnTo>
                  <a:cubicBezTo>
                    <a:pt x="15240" y="101002"/>
                    <a:pt x="15240" y="102264"/>
                    <a:pt x="16510" y="102264"/>
                  </a:cubicBezTo>
                  <a:lnTo>
                    <a:pt x="12700" y="104789"/>
                  </a:lnTo>
                  <a:close/>
                  <a:moveTo>
                    <a:pt x="11430" y="99739"/>
                  </a:moveTo>
                  <a:lnTo>
                    <a:pt x="13970" y="99739"/>
                  </a:lnTo>
                  <a:lnTo>
                    <a:pt x="11430" y="99739"/>
                  </a:lnTo>
                  <a:close/>
                  <a:moveTo>
                    <a:pt x="11430" y="99739"/>
                  </a:moveTo>
                  <a:lnTo>
                    <a:pt x="5080" y="11362"/>
                  </a:lnTo>
                  <a:lnTo>
                    <a:pt x="8890" y="10100"/>
                  </a:lnTo>
                  <a:lnTo>
                    <a:pt x="15240" y="99739"/>
                  </a:lnTo>
                  <a:lnTo>
                    <a:pt x="11430" y="99739"/>
                  </a:lnTo>
                  <a:close/>
                  <a:moveTo>
                    <a:pt x="7620" y="8837"/>
                  </a:moveTo>
                  <a:lnTo>
                    <a:pt x="8890" y="10107"/>
                  </a:lnTo>
                  <a:lnTo>
                    <a:pt x="6350" y="11362"/>
                  </a:lnTo>
                  <a:lnTo>
                    <a:pt x="7620" y="8837"/>
                  </a:lnTo>
                  <a:close/>
                  <a:moveTo>
                    <a:pt x="5080" y="12625"/>
                  </a:moveTo>
                  <a:lnTo>
                    <a:pt x="0" y="8837"/>
                  </a:lnTo>
                  <a:lnTo>
                    <a:pt x="2540" y="6297"/>
                  </a:lnTo>
                  <a:lnTo>
                    <a:pt x="7620" y="8837"/>
                  </a:lnTo>
                  <a:lnTo>
                    <a:pt x="5080" y="12625"/>
                  </a:lnTo>
                  <a:close/>
                  <a:moveTo>
                    <a:pt x="0" y="8837"/>
                  </a:moveTo>
                  <a:lnTo>
                    <a:pt x="0" y="7575"/>
                  </a:lnTo>
                  <a:lnTo>
                    <a:pt x="1270" y="7575"/>
                  </a:lnTo>
                  <a:lnTo>
                    <a:pt x="0" y="8845"/>
                  </a:lnTo>
                  <a:close/>
                  <a:moveTo>
                    <a:pt x="0" y="7575"/>
                  </a:moveTo>
                  <a:lnTo>
                    <a:pt x="0" y="1262"/>
                  </a:lnTo>
                  <a:lnTo>
                    <a:pt x="3810" y="1262"/>
                  </a:lnTo>
                  <a:lnTo>
                    <a:pt x="3810" y="7575"/>
                  </a:lnTo>
                  <a:lnTo>
                    <a:pt x="0" y="7575"/>
                  </a:lnTo>
                  <a:close/>
                  <a:moveTo>
                    <a:pt x="0" y="1262"/>
                  </a:moveTo>
                  <a:lnTo>
                    <a:pt x="0" y="0"/>
                  </a:lnTo>
                  <a:lnTo>
                    <a:pt x="1270" y="0"/>
                  </a:lnTo>
                  <a:lnTo>
                    <a:pt x="1270" y="1262"/>
                  </a:lnTo>
                  <a:lnTo>
                    <a:pt x="0" y="1262"/>
                  </a:lnTo>
                  <a:close/>
                  <a:moveTo>
                    <a:pt x="1270" y="0"/>
                  </a:moveTo>
                  <a:lnTo>
                    <a:pt x="90170" y="0"/>
                  </a:lnTo>
                  <a:lnTo>
                    <a:pt x="90170" y="3787"/>
                  </a:lnTo>
                  <a:lnTo>
                    <a:pt x="1270" y="3787"/>
                  </a:lnTo>
                  <a:lnTo>
                    <a:pt x="1270" y="0"/>
                  </a:lnTo>
                  <a:close/>
                  <a:moveTo>
                    <a:pt x="90170" y="0"/>
                  </a:moveTo>
                  <a:lnTo>
                    <a:pt x="91440" y="0"/>
                  </a:lnTo>
                  <a:lnTo>
                    <a:pt x="91440" y="1262"/>
                  </a:lnTo>
                  <a:lnTo>
                    <a:pt x="90170" y="1262"/>
                  </a:lnTo>
                  <a:lnTo>
                    <a:pt x="90170" y="0"/>
                  </a:lnTo>
                  <a:close/>
                  <a:moveTo>
                    <a:pt x="91440" y="1262"/>
                  </a:moveTo>
                  <a:lnTo>
                    <a:pt x="91440" y="7575"/>
                  </a:lnTo>
                  <a:lnTo>
                    <a:pt x="88900" y="7575"/>
                  </a:lnTo>
                  <a:lnTo>
                    <a:pt x="88900" y="1262"/>
                  </a:lnTo>
                  <a:lnTo>
                    <a:pt x="91440" y="1262"/>
                  </a:lnTo>
                  <a:close/>
                  <a:moveTo>
                    <a:pt x="91440" y="7575"/>
                  </a:moveTo>
                  <a:lnTo>
                    <a:pt x="91440" y="8837"/>
                  </a:lnTo>
                  <a:lnTo>
                    <a:pt x="90170" y="7567"/>
                  </a:lnTo>
                  <a:lnTo>
                    <a:pt x="91440" y="7567"/>
                  </a:lnTo>
                  <a:close/>
                  <a:moveTo>
                    <a:pt x="91440" y="8837"/>
                  </a:moveTo>
                  <a:lnTo>
                    <a:pt x="86360" y="12625"/>
                  </a:lnTo>
                  <a:lnTo>
                    <a:pt x="85090" y="8837"/>
                  </a:lnTo>
                  <a:lnTo>
                    <a:pt x="88900" y="6312"/>
                  </a:lnTo>
                  <a:lnTo>
                    <a:pt x="91440" y="8852"/>
                  </a:lnTo>
                  <a:close/>
                  <a:moveTo>
                    <a:pt x="83820" y="10100"/>
                  </a:moveTo>
                  <a:lnTo>
                    <a:pt x="85090" y="8830"/>
                  </a:lnTo>
                  <a:lnTo>
                    <a:pt x="86360" y="11362"/>
                  </a:lnTo>
                  <a:lnTo>
                    <a:pt x="83820" y="10100"/>
                  </a:lnTo>
                  <a:close/>
                  <a:moveTo>
                    <a:pt x="87630" y="11362"/>
                  </a:moveTo>
                  <a:lnTo>
                    <a:pt x="81280" y="99739"/>
                  </a:lnTo>
                  <a:lnTo>
                    <a:pt x="77470" y="99739"/>
                  </a:lnTo>
                  <a:lnTo>
                    <a:pt x="83820" y="10100"/>
                  </a:lnTo>
                  <a:lnTo>
                    <a:pt x="87630" y="11362"/>
                  </a:lnTo>
                  <a:close/>
                  <a:moveTo>
                    <a:pt x="81280" y="99739"/>
                  </a:moveTo>
                  <a:lnTo>
                    <a:pt x="78740" y="99739"/>
                  </a:lnTo>
                  <a:lnTo>
                    <a:pt x="81280" y="99739"/>
                  </a:lnTo>
                  <a:close/>
                  <a:moveTo>
                    <a:pt x="81280" y="99739"/>
                  </a:moveTo>
                  <a:lnTo>
                    <a:pt x="77470" y="99739"/>
                  </a:lnTo>
                  <a:lnTo>
                    <a:pt x="81280" y="99739"/>
                  </a:lnTo>
                  <a:close/>
                  <a:moveTo>
                    <a:pt x="81280" y="99739"/>
                  </a:moveTo>
                  <a:lnTo>
                    <a:pt x="78740" y="99739"/>
                  </a:lnTo>
                  <a:lnTo>
                    <a:pt x="81280" y="99739"/>
                  </a:lnTo>
                  <a:close/>
                  <a:moveTo>
                    <a:pt x="81280" y="99739"/>
                  </a:moveTo>
                  <a:cubicBezTo>
                    <a:pt x="81280" y="99739"/>
                    <a:pt x="81280" y="101002"/>
                    <a:pt x="81280" y="101002"/>
                  </a:cubicBezTo>
                  <a:lnTo>
                    <a:pt x="77470" y="99739"/>
                  </a:lnTo>
                  <a:cubicBezTo>
                    <a:pt x="77470" y="99739"/>
                    <a:pt x="77470" y="99739"/>
                    <a:pt x="77470" y="99739"/>
                  </a:cubicBezTo>
                  <a:lnTo>
                    <a:pt x="81280" y="99739"/>
                  </a:lnTo>
                  <a:close/>
                  <a:moveTo>
                    <a:pt x="81280" y="101002"/>
                  </a:moveTo>
                  <a:cubicBezTo>
                    <a:pt x="80010" y="101002"/>
                    <a:pt x="80010" y="102264"/>
                    <a:pt x="80010" y="102264"/>
                  </a:cubicBezTo>
                  <a:lnTo>
                    <a:pt x="77470" y="101002"/>
                  </a:lnTo>
                  <a:cubicBezTo>
                    <a:pt x="77470" y="101002"/>
                    <a:pt x="77470" y="101002"/>
                    <a:pt x="77470" y="99739"/>
                  </a:cubicBezTo>
                  <a:lnTo>
                    <a:pt x="81280" y="101002"/>
                  </a:lnTo>
                  <a:close/>
                  <a:moveTo>
                    <a:pt x="80010" y="102264"/>
                  </a:moveTo>
                  <a:cubicBezTo>
                    <a:pt x="80010" y="104789"/>
                    <a:pt x="78740" y="106052"/>
                    <a:pt x="76200" y="107315"/>
                  </a:cubicBezTo>
                  <a:lnTo>
                    <a:pt x="74930" y="103527"/>
                  </a:lnTo>
                  <a:cubicBezTo>
                    <a:pt x="76200" y="103527"/>
                    <a:pt x="76200" y="102264"/>
                    <a:pt x="77470" y="101002"/>
                  </a:cubicBezTo>
                  <a:lnTo>
                    <a:pt x="80010" y="102264"/>
                  </a:lnTo>
                  <a:close/>
                  <a:moveTo>
                    <a:pt x="76200" y="107315"/>
                  </a:moveTo>
                  <a:lnTo>
                    <a:pt x="74930" y="107315"/>
                  </a:lnTo>
                  <a:lnTo>
                    <a:pt x="74930" y="106052"/>
                  </a:lnTo>
                  <a:lnTo>
                    <a:pt x="76200" y="107322"/>
                  </a:lnTo>
                  <a:close/>
                  <a:moveTo>
                    <a:pt x="74930" y="107315"/>
                  </a:moveTo>
                  <a:lnTo>
                    <a:pt x="16510" y="107315"/>
                  </a:lnTo>
                  <a:lnTo>
                    <a:pt x="16510" y="103527"/>
                  </a:lnTo>
                  <a:lnTo>
                    <a:pt x="74930" y="103527"/>
                  </a:lnTo>
                  <a:lnTo>
                    <a:pt x="74930" y="107315"/>
                  </a:lnTo>
                  <a:close/>
                  <a:moveTo>
                    <a:pt x="16510" y="107315"/>
                  </a:moveTo>
                  <a:lnTo>
                    <a:pt x="16510" y="106052"/>
                  </a:lnTo>
                  <a:lnTo>
                    <a:pt x="16510" y="107315"/>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6" name="Freeform 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DAAAXAwAAC8NAAB2DAAAAAAAACYAAAAIAAAA//////////8="/>
                </a:ext>
              </a:extLst>
            </p:cNvSpPr>
            <p:nvPr/>
          </p:nvSpPr>
          <p:spPr>
            <a:xfrm>
              <a:off x="2054225" y="2009140"/>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 name="Freeform 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hDAAAXAwAADENAAB6DAAAAAAAACYAAAAIAAAA//////////8="/>
                </a:ext>
              </a:extLst>
            </p:cNvSpPr>
            <p:nvPr/>
          </p:nvSpPr>
          <p:spPr>
            <a:xfrm>
              <a:off x="2052955" y="2009140"/>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51" name="Rectangle 5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4J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CQAAjA0AAHcOAADPDwAAEAAAACYAAAAIAAAA//////////8="/>
              </a:ext>
            </a:extLst>
          </p:cNvSpPr>
          <p:nvPr/>
        </p:nvSpPr>
        <p:spPr>
          <a:xfrm>
            <a:off x="1487805" y="2202180"/>
            <a:ext cx="863600" cy="36766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RESIDUAL WASTE from STREET CONTAINERS</a:t>
            </a:r>
            <a:endParaRPr lang="it-it">
              <a:latin typeface="Arial" pitchFamily="1" charset="0"/>
              <a:ea typeface="Calibri" pitchFamily="2" charset="0"/>
              <a:cs typeface="Arial" pitchFamily="1" charset="0"/>
            </a:endParaRPr>
          </a:p>
        </p:txBody>
      </p:sp>
      <p:sp>
        <p:nvSpPr>
          <p:cNvPr id="52" name="Rectangle 5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U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DQAAXRoAAEUPAAC9GwAAEAAAACYAAAAIAAAA//////////8="/>
              </a:ext>
            </a:extLst>
          </p:cNvSpPr>
          <p:nvPr/>
        </p:nvSpPr>
        <p:spPr>
          <a:xfrm>
            <a:off x="2259965" y="42856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3" name="Group 59"/>
          <p:cNvGrpSpPr>
            <a:extLst>
              <a:ext uri="smNativeData">
                <pr:smNativeData xmlns:pr="smNativeData" xmlns:p14="http://schemas.microsoft.com/office/powerpoint/2010/main" xmlns="" val="SMDATA_7_6L0uXhMAAAAlAAAAAQAAAA8BAAAAkAAAAEgAAACQAAAASAAAAAAAAAAAAAAAAAAAABcAAAAUAAAAAAAAAAAAAAD/fwAA/38AAAAAAAAJAAAABAAAANUKAAAMAAAAEAAAAAAAAAAAAAAAAAAAAAAAAAAfAAAAVAAAAAAAAAAAAAAAAAAAAAAAAAAAAAAAAAAAAAAAAAAAAAAAAAAAAAAAAAAAAAAAAAAAAAAAAAAAAAAAAAAAAAAAAAAAAAAAAAAAAAAAAAAAAAAAAAAAACEAAAAYAAAAFAAAAB0OAAB4GgAAgw8AAN0bAAAQAAAAJgAAAAgAAAD/////AAAAAA=="/>
              </a:ext>
            </a:extLst>
          </p:cNvGrpSpPr>
          <p:nvPr/>
        </p:nvGrpSpPr>
        <p:grpSpPr>
          <a:xfrm>
            <a:off x="2294255" y="4302760"/>
            <a:ext cx="227330" cy="226695"/>
            <a:chOff x="2294255" y="4302760"/>
            <a:chExt cx="227330" cy="226695"/>
          </a:xfrm>
        </p:grpSpPr>
        <p:sp>
          <p:nvSpPr>
            <p:cNvPr id="63" name="Freeform 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DgAAeBoAAIMPAADdGwAAAAAAACYAAAAIAAAA//////////8="/>
                </a:ext>
              </a:extLst>
            </p:cNvSpPr>
            <p:nvPr/>
          </p:nvSpPr>
          <p:spPr>
            <a:xfrm>
              <a:off x="2294255" y="4302760"/>
              <a:ext cx="227330" cy="226695"/>
            </a:xfrm>
            <a:custGeom>
              <a:avLst/>
              <a:gdLst/>
              <a:ahLst/>
              <a:cxnLst/>
              <a:rect l="0" t="0" r="227330" b="226695"/>
              <a:pathLst>
                <a:path w="227330" h="226695">
                  <a:moveTo>
                    <a:pt x="174934" y="0"/>
                  </a:moveTo>
                  <a:cubicBezTo>
                    <a:pt x="52396" y="0"/>
                    <a:pt x="52396" y="0"/>
                    <a:pt x="52396" y="0"/>
                  </a:cubicBezTo>
                  <a:cubicBezTo>
                    <a:pt x="23663" y="0"/>
                    <a:pt x="0" y="23552"/>
                    <a:pt x="0" y="52573"/>
                  </a:cubicBezTo>
                  <a:cubicBezTo>
                    <a:pt x="0" y="174121"/>
                    <a:pt x="0" y="174121"/>
                    <a:pt x="0" y="174121"/>
                  </a:cubicBezTo>
                  <a:cubicBezTo>
                    <a:pt x="0" y="202721"/>
                    <a:pt x="23663" y="226695"/>
                    <a:pt x="52396" y="226695"/>
                  </a:cubicBezTo>
                  <a:cubicBezTo>
                    <a:pt x="174934" y="226695"/>
                    <a:pt x="174934" y="226695"/>
                    <a:pt x="174934" y="226695"/>
                  </a:cubicBezTo>
                  <a:cubicBezTo>
                    <a:pt x="203667" y="226695"/>
                    <a:pt x="227330" y="202721"/>
                    <a:pt x="227330" y="174121"/>
                  </a:cubicBezTo>
                  <a:cubicBezTo>
                    <a:pt x="227330" y="52573"/>
                    <a:pt x="227330" y="52573"/>
                    <a:pt x="227330" y="52573"/>
                  </a:cubicBezTo>
                  <a:cubicBezTo>
                    <a:pt x="227330" y="23552"/>
                    <a:pt x="203667" y="0"/>
                    <a:pt x="174934"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 name="Freeform 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0AAAA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AzDgAAjxoAAGwPAADGGwAAAAAAACYAAAAIAAAA//////////8="/>
                </a:ext>
              </a:extLst>
            </p:cNvSpPr>
            <p:nvPr/>
          </p:nvSpPr>
          <p:spPr>
            <a:xfrm>
              <a:off x="2308225" y="4317365"/>
              <a:ext cx="198755" cy="197485"/>
            </a:xfrm>
            <a:custGeom>
              <a:avLst/>
              <a:gdLst/>
              <a:ahLst/>
              <a:cxnLst/>
              <a:rect l="0" t="0" r="198755" b="197485"/>
              <a:pathLst>
                <a:path w="198755" h="197485">
                  <a:moveTo>
                    <a:pt x="38140" y="0"/>
                  </a:moveTo>
                  <a:cubicBezTo>
                    <a:pt x="161038" y="0"/>
                    <a:pt x="161038" y="0"/>
                    <a:pt x="161038" y="0"/>
                  </a:cubicBezTo>
                  <a:cubicBezTo>
                    <a:pt x="181803" y="0"/>
                    <a:pt x="198755" y="16843"/>
                    <a:pt x="198755" y="37896"/>
                  </a:cubicBezTo>
                  <a:cubicBezTo>
                    <a:pt x="198755" y="159588"/>
                    <a:pt x="198755" y="159588"/>
                    <a:pt x="198755" y="159588"/>
                  </a:cubicBezTo>
                  <a:cubicBezTo>
                    <a:pt x="198755" y="180220"/>
                    <a:pt x="181803" y="197485"/>
                    <a:pt x="161038" y="197485"/>
                  </a:cubicBezTo>
                  <a:cubicBezTo>
                    <a:pt x="38140" y="197485"/>
                    <a:pt x="38140" y="197485"/>
                    <a:pt x="38140" y="197485"/>
                  </a:cubicBezTo>
                  <a:cubicBezTo>
                    <a:pt x="17375" y="197485"/>
                    <a:pt x="423" y="180220"/>
                    <a:pt x="0" y="159588"/>
                  </a:cubicBezTo>
                  <a:cubicBezTo>
                    <a:pt x="0" y="37896"/>
                    <a:pt x="0" y="37896"/>
                    <a:pt x="0" y="37896"/>
                  </a:cubicBezTo>
                  <a:cubicBezTo>
                    <a:pt x="423" y="16843"/>
                    <a:pt x="17375" y="0"/>
                    <a:pt x="38140" y="0"/>
                  </a:cubicBezTo>
                  <a:close/>
                </a:path>
              </a:pathLst>
            </a:custGeom>
            <a:solidFill>
              <a:srgbClr val="F79712"/>
            </a:solidFill>
            <a:ln>
              <a:noFill/>
            </a:ln>
            <a:effectLst/>
          </p:spPr>
          <p:txBody>
            <a:bodyPr vert="horz" wrap="square" lIns="91440" tIns="45720" rIns="91440" bIns="45720" numCol="1" spcCol="215900" anchor="t"/>
            <a:lstStyle/>
            <a:p>
              <a:pPr>
                <a:defRPr lang="en-us"/>
              </a:pPr>
              <a:endParaRPr lang="it-it"/>
            </a:p>
          </p:txBody>
        </p:sp>
        <p:sp>
          <p:nvSpPr>
            <p:cNvPr id="61" name="Freeform 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FAEY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gAA4hoAALYOAAAYGwAAAAAAACYAAAAIAAAA//////////8="/>
                </a:ext>
              </a:extLst>
            </p:cNvSpPr>
            <p:nvPr/>
          </p:nvSpPr>
          <p:spPr>
            <a:xfrm>
              <a:off x="2315210" y="4370070"/>
              <a:ext cx="76200" cy="34290"/>
            </a:xfrm>
            <a:custGeom>
              <a:avLst/>
              <a:gdLst/>
              <a:ahLst/>
              <a:cxnLst/>
              <a:rect l="0" t="0" r="76200" b="34290"/>
              <a:pathLst>
                <a:path w="76200" h="34290">
                  <a:moveTo>
                    <a:pt x="0" y="21197"/>
                  </a:moveTo>
                  <a:lnTo>
                    <a:pt x="8054" y="0"/>
                  </a:lnTo>
                  <a:lnTo>
                    <a:pt x="76200" y="3117"/>
                  </a:lnTo>
                  <a:lnTo>
                    <a:pt x="73102" y="34290"/>
                  </a:lnTo>
                  <a:lnTo>
                    <a:pt x="0" y="2119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0" name="Freeform 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nDgAAyBoAADIPAAAlGwAAAAAAACYAAAAIAAAA//////////8="/>
                </a:ext>
              </a:extLst>
            </p:cNvSpPr>
            <p:nvPr/>
          </p:nvSpPr>
          <p:spPr>
            <a:xfrm>
              <a:off x="2341245" y="4353560"/>
              <a:ext cx="128905" cy="59055"/>
            </a:xfrm>
            <a:custGeom>
              <a:avLst/>
              <a:gdLst/>
              <a:ahLst/>
              <a:cxnLst/>
              <a:rect l="0" t="0" r="128905" b="59055"/>
              <a:pathLst>
                <a:path w="128905" h="59055">
                  <a:moveTo>
                    <a:pt x="0" y="45233"/>
                  </a:moveTo>
                  <a:cubicBezTo>
                    <a:pt x="4212" y="38951"/>
                    <a:pt x="4212" y="38951"/>
                    <a:pt x="4212" y="38951"/>
                  </a:cubicBezTo>
                  <a:cubicBezTo>
                    <a:pt x="5476" y="38951"/>
                    <a:pt x="7582" y="36438"/>
                    <a:pt x="8846" y="35600"/>
                  </a:cubicBezTo>
                  <a:cubicBezTo>
                    <a:pt x="9688" y="35600"/>
                    <a:pt x="9688" y="35600"/>
                    <a:pt x="9688" y="35600"/>
                  </a:cubicBezTo>
                  <a:cubicBezTo>
                    <a:pt x="12216" y="33506"/>
                    <a:pt x="12216" y="33506"/>
                    <a:pt x="12216" y="33506"/>
                  </a:cubicBezTo>
                  <a:cubicBezTo>
                    <a:pt x="13059" y="32249"/>
                    <a:pt x="15165" y="30993"/>
                    <a:pt x="16429" y="30155"/>
                  </a:cubicBezTo>
                  <a:cubicBezTo>
                    <a:pt x="18535" y="29318"/>
                    <a:pt x="18535" y="29318"/>
                    <a:pt x="18535" y="29318"/>
                  </a:cubicBezTo>
                  <a:cubicBezTo>
                    <a:pt x="19377" y="29318"/>
                    <a:pt x="19377" y="29318"/>
                    <a:pt x="19377" y="29318"/>
                  </a:cubicBezTo>
                  <a:cubicBezTo>
                    <a:pt x="21905" y="28061"/>
                    <a:pt x="21905" y="28061"/>
                    <a:pt x="21905" y="28061"/>
                  </a:cubicBezTo>
                  <a:cubicBezTo>
                    <a:pt x="22747" y="26805"/>
                    <a:pt x="27381" y="22616"/>
                    <a:pt x="27381" y="20522"/>
                  </a:cubicBezTo>
                  <a:cubicBezTo>
                    <a:pt x="28224" y="19266"/>
                    <a:pt x="29066" y="18428"/>
                    <a:pt x="30330" y="17172"/>
                  </a:cubicBezTo>
                  <a:cubicBezTo>
                    <a:pt x="31594" y="17172"/>
                    <a:pt x="32436" y="16334"/>
                    <a:pt x="33700" y="15077"/>
                  </a:cubicBezTo>
                  <a:cubicBezTo>
                    <a:pt x="33700" y="14240"/>
                    <a:pt x="34543" y="11727"/>
                    <a:pt x="34543" y="10889"/>
                  </a:cubicBezTo>
                  <a:cubicBezTo>
                    <a:pt x="35806" y="10889"/>
                    <a:pt x="37070" y="9633"/>
                    <a:pt x="37913" y="8795"/>
                  </a:cubicBezTo>
                  <a:cubicBezTo>
                    <a:pt x="39177" y="8795"/>
                    <a:pt x="39177" y="8795"/>
                    <a:pt x="39177" y="8795"/>
                  </a:cubicBezTo>
                  <a:cubicBezTo>
                    <a:pt x="40019" y="8795"/>
                    <a:pt x="40019" y="8795"/>
                    <a:pt x="40019" y="8795"/>
                  </a:cubicBezTo>
                  <a:cubicBezTo>
                    <a:pt x="42125" y="7538"/>
                    <a:pt x="42125" y="7538"/>
                    <a:pt x="42125" y="7538"/>
                  </a:cubicBezTo>
                  <a:cubicBezTo>
                    <a:pt x="43389" y="7538"/>
                    <a:pt x="45495" y="8795"/>
                    <a:pt x="45495" y="6282"/>
                  </a:cubicBezTo>
                  <a:cubicBezTo>
                    <a:pt x="48865" y="6282"/>
                    <a:pt x="48865" y="6282"/>
                    <a:pt x="48865" y="6282"/>
                  </a:cubicBezTo>
                  <a:cubicBezTo>
                    <a:pt x="50972" y="5444"/>
                    <a:pt x="50972" y="5444"/>
                    <a:pt x="53078" y="5444"/>
                  </a:cubicBezTo>
                  <a:cubicBezTo>
                    <a:pt x="53078" y="4188"/>
                    <a:pt x="56448" y="3350"/>
                    <a:pt x="56448" y="3350"/>
                  </a:cubicBezTo>
                  <a:cubicBezTo>
                    <a:pt x="58554" y="3350"/>
                    <a:pt x="58554" y="3350"/>
                    <a:pt x="58554" y="3350"/>
                  </a:cubicBezTo>
                  <a:cubicBezTo>
                    <a:pt x="59397" y="3350"/>
                    <a:pt x="59397" y="3350"/>
                    <a:pt x="59397" y="3350"/>
                  </a:cubicBezTo>
                  <a:cubicBezTo>
                    <a:pt x="60661" y="3350"/>
                    <a:pt x="61924" y="3350"/>
                    <a:pt x="62767" y="3350"/>
                  </a:cubicBezTo>
                  <a:cubicBezTo>
                    <a:pt x="64031" y="3350"/>
                    <a:pt x="66137" y="3350"/>
                    <a:pt x="67401" y="3350"/>
                  </a:cubicBezTo>
                  <a:cubicBezTo>
                    <a:pt x="69086" y="2094"/>
                    <a:pt x="69086" y="2094"/>
                    <a:pt x="69086" y="2094"/>
                  </a:cubicBezTo>
                  <a:cubicBezTo>
                    <a:pt x="72456" y="1256"/>
                    <a:pt x="72456" y="1256"/>
                    <a:pt x="72456" y="1256"/>
                  </a:cubicBezTo>
                  <a:cubicBezTo>
                    <a:pt x="74562" y="1256"/>
                    <a:pt x="74562" y="1256"/>
                    <a:pt x="74562" y="1256"/>
                  </a:cubicBezTo>
                  <a:cubicBezTo>
                    <a:pt x="75826" y="1256"/>
                    <a:pt x="77932" y="1256"/>
                    <a:pt x="79196" y="1256"/>
                  </a:cubicBezTo>
                  <a:cubicBezTo>
                    <a:pt x="80039" y="0"/>
                    <a:pt x="81302" y="0"/>
                    <a:pt x="83409" y="0"/>
                  </a:cubicBezTo>
                  <a:cubicBezTo>
                    <a:pt x="85515" y="0"/>
                    <a:pt x="85515" y="0"/>
                    <a:pt x="85515" y="0"/>
                  </a:cubicBezTo>
                  <a:cubicBezTo>
                    <a:pt x="87621" y="1256"/>
                    <a:pt x="87621" y="1256"/>
                    <a:pt x="87621" y="1256"/>
                  </a:cubicBezTo>
                  <a:cubicBezTo>
                    <a:pt x="89727" y="1256"/>
                    <a:pt x="89727" y="1256"/>
                    <a:pt x="89727" y="1256"/>
                  </a:cubicBezTo>
                  <a:cubicBezTo>
                    <a:pt x="92255" y="1256"/>
                    <a:pt x="92255" y="1256"/>
                    <a:pt x="92255" y="1256"/>
                  </a:cubicBezTo>
                  <a:cubicBezTo>
                    <a:pt x="94361" y="1256"/>
                    <a:pt x="97310" y="2094"/>
                    <a:pt x="99416" y="2094"/>
                  </a:cubicBezTo>
                  <a:cubicBezTo>
                    <a:pt x="100680" y="3350"/>
                    <a:pt x="100680" y="3350"/>
                    <a:pt x="100680" y="3350"/>
                  </a:cubicBezTo>
                  <a:cubicBezTo>
                    <a:pt x="101944" y="5444"/>
                    <a:pt x="101944" y="5444"/>
                    <a:pt x="101944" y="5444"/>
                  </a:cubicBezTo>
                  <a:cubicBezTo>
                    <a:pt x="102786" y="6282"/>
                    <a:pt x="104893" y="8795"/>
                    <a:pt x="104893" y="9633"/>
                  </a:cubicBezTo>
                  <a:cubicBezTo>
                    <a:pt x="106157" y="10889"/>
                    <a:pt x="109527" y="14240"/>
                    <a:pt x="110369" y="14240"/>
                  </a:cubicBezTo>
                  <a:cubicBezTo>
                    <a:pt x="110369" y="15077"/>
                    <a:pt x="110369" y="15077"/>
                    <a:pt x="110369" y="15077"/>
                  </a:cubicBezTo>
                  <a:cubicBezTo>
                    <a:pt x="112475" y="16334"/>
                    <a:pt x="112475" y="16334"/>
                    <a:pt x="112475" y="16334"/>
                  </a:cubicBezTo>
                  <a:cubicBezTo>
                    <a:pt x="114582" y="17172"/>
                    <a:pt x="117109" y="20522"/>
                    <a:pt x="117109" y="22616"/>
                  </a:cubicBezTo>
                  <a:cubicBezTo>
                    <a:pt x="119216" y="23873"/>
                    <a:pt x="119216" y="23873"/>
                    <a:pt x="119216" y="23873"/>
                  </a:cubicBezTo>
                  <a:cubicBezTo>
                    <a:pt x="120058" y="24710"/>
                    <a:pt x="120058" y="24710"/>
                    <a:pt x="120058" y="24710"/>
                  </a:cubicBezTo>
                  <a:cubicBezTo>
                    <a:pt x="120058" y="25967"/>
                    <a:pt x="122586" y="29318"/>
                    <a:pt x="123428" y="29318"/>
                  </a:cubicBezTo>
                  <a:cubicBezTo>
                    <a:pt x="123428" y="30993"/>
                    <a:pt x="123428" y="30993"/>
                    <a:pt x="123428" y="30993"/>
                  </a:cubicBezTo>
                  <a:cubicBezTo>
                    <a:pt x="124271" y="32249"/>
                    <a:pt x="127641" y="35600"/>
                    <a:pt x="127641" y="36438"/>
                  </a:cubicBezTo>
                  <a:cubicBezTo>
                    <a:pt x="127641" y="38951"/>
                    <a:pt x="127641" y="38951"/>
                    <a:pt x="127641" y="38951"/>
                  </a:cubicBezTo>
                  <a:cubicBezTo>
                    <a:pt x="127641" y="39788"/>
                    <a:pt x="128905" y="41045"/>
                    <a:pt x="128905" y="43139"/>
                  </a:cubicBezTo>
                  <a:cubicBezTo>
                    <a:pt x="128905" y="43139"/>
                    <a:pt x="126798" y="45233"/>
                    <a:pt x="125534" y="46071"/>
                  </a:cubicBezTo>
                  <a:cubicBezTo>
                    <a:pt x="123428" y="48584"/>
                    <a:pt x="123428" y="48584"/>
                    <a:pt x="123428" y="48584"/>
                  </a:cubicBezTo>
                  <a:cubicBezTo>
                    <a:pt x="122586" y="48584"/>
                    <a:pt x="117952" y="50678"/>
                    <a:pt x="117952" y="50678"/>
                  </a:cubicBezTo>
                  <a:cubicBezTo>
                    <a:pt x="115845" y="51516"/>
                    <a:pt x="115845" y="51516"/>
                    <a:pt x="115845" y="51516"/>
                  </a:cubicBezTo>
                  <a:cubicBezTo>
                    <a:pt x="112475" y="51516"/>
                    <a:pt x="112475" y="51516"/>
                    <a:pt x="112475" y="51516"/>
                  </a:cubicBezTo>
                  <a:cubicBezTo>
                    <a:pt x="109527" y="51516"/>
                    <a:pt x="109527" y="51516"/>
                    <a:pt x="109527" y="51516"/>
                  </a:cubicBezTo>
                  <a:cubicBezTo>
                    <a:pt x="106157" y="51516"/>
                    <a:pt x="104050" y="54029"/>
                    <a:pt x="100680" y="54029"/>
                  </a:cubicBezTo>
                  <a:cubicBezTo>
                    <a:pt x="100680" y="54029"/>
                    <a:pt x="98574" y="56123"/>
                    <a:pt x="97310" y="56123"/>
                  </a:cubicBezTo>
                  <a:cubicBezTo>
                    <a:pt x="95204" y="56123"/>
                    <a:pt x="95204" y="56123"/>
                    <a:pt x="95204" y="56123"/>
                  </a:cubicBezTo>
                  <a:cubicBezTo>
                    <a:pt x="92255" y="56123"/>
                    <a:pt x="87621" y="56960"/>
                    <a:pt x="84251" y="56960"/>
                  </a:cubicBezTo>
                  <a:cubicBezTo>
                    <a:pt x="83409" y="56960"/>
                    <a:pt x="80039" y="56960"/>
                    <a:pt x="80039" y="56960"/>
                  </a:cubicBezTo>
                  <a:cubicBezTo>
                    <a:pt x="77932" y="56960"/>
                    <a:pt x="77932" y="56960"/>
                    <a:pt x="77932" y="56960"/>
                  </a:cubicBezTo>
                  <a:cubicBezTo>
                    <a:pt x="75826" y="56960"/>
                    <a:pt x="75826" y="56960"/>
                    <a:pt x="75826" y="56960"/>
                  </a:cubicBezTo>
                  <a:cubicBezTo>
                    <a:pt x="73720" y="58217"/>
                    <a:pt x="73720" y="58217"/>
                    <a:pt x="73720" y="58217"/>
                  </a:cubicBezTo>
                  <a:cubicBezTo>
                    <a:pt x="71613" y="58217"/>
                    <a:pt x="71613" y="58217"/>
                    <a:pt x="71613" y="58217"/>
                  </a:cubicBezTo>
                  <a:cubicBezTo>
                    <a:pt x="70350" y="58217"/>
                    <a:pt x="70350" y="58217"/>
                    <a:pt x="70350" y="58217"/>
                  </a:cubicBezTo>
                  <a:cubicBezTo>
                    <a:pt x="68243" y="58217"/>
                    <a:pt x="68243" y="58217"/>
                    <a:pt x="68243" y="58217"/>
                  </a:cubicBezTo>
                  <a:cubicBezTo>
                    <a:pt x="64873" y="58217"/>
                    <a:pt x="64873" y="58217"/>
                    <a:pt x="64873" y="58217"/>
                  </a:cubicBezTo>
                  <a:cubicBezTo>
                    <a:pt x="62767" y="58217"/>
                    <a:pt x="62767" y="58217"/>
                    <a:pt x="62767" y="58217"/>
                  </a:cubicBezTo>
                  <a:cubicBezTo>
                    <a:pt x="60661" y="58217"/>
                    <a:pt x="60661" y="58217"/>
                    <a:pt x="60661" y="58217"/>
                  </a:cubicBezTo>
                  <a:cubicBezTo>
                    <a:pt x="60661" y="58217"/>
                    <a:pt x="58554" y="58217"/>
                    <a:pt x="57291" y="58217"/>
                  </a:cubicBezTo>
                  <a:cubicBezTo>
                    <a:pt x="54342" y="58217"/>
                    <a:pt x="49708" y="59055"/>
                    <a:pt x="46759" y="59055"/>
                  </a:cubicBezTo>
                  <a:cubicBezTo>
                    <a:pt x="41283" y="59055"/>
                    <a:pt x="41283" y="59055"/>
                    <a:pt x="41283" y="59055"/>
                  </a:cubicBezTo>
                  <a:cubicBezTo>
                    <a:pt x="37913" y="59055"/>
                    <a:pt x="37913" y="59055"/>
                    <a:pt x="37913" y="59055"/>
                  </a:cubicBezTo>
                  <a:cubicBezTo>
                    <a:pt x="35806" y="59055"/>
                    <a:pt x="35806" y="59055"/>
                    <a:pt x="35806" y="59055"/>
                  </a:cubicBezTo>
                  <a:cubicBezTo>
                    <a:pt x="34543" y="59055"/>
                    <a:pt x="34543" y="59055"/>
                    <a:pt x="34543" y="59055"/>
                  </a:cubicBezTo>
                  <a:cubicBezTo>
                    <a:pt x="32436" y="58217"/>
                    <a:pt x="32436" y="58217"/>
                    <a:pt x="32436" y="58217"/>
                  </a:cubicBezTo>
                  <a:cubicBezTo>
                    <a:pt x="31594" y="56960"/>
                    <a:pt x="31594" y="56960"/>
                    <a:pt x="31594" y="56960"/>
                  </a:cubicBezTo>
                  <a:cubicBezTo>
                    <a:pt x="29066" y="56123"/>
                    <a:pt x="24854" y="54029"/>
                    <a:pt x="22747" y="54029"/>
                  </a:cubicBezTo>
                  <a:cubicBezTo>
                    <a:pt x="22747" y="52772"/>
                    <a:pt x="22747" y="52772"/>
                    <a:pt x="22747" y="52772"/>
                  </a:cubicBezTo>
                  <a:cubicBezTo>
                    <a:pt x="21905" y="52772"/>
                    <a:pt x="18535" y="49421"/>
                    <a:pt x="17271" y="48584"/>
                  </a:cubicBezTo>
                  <a:cubicBezTo>
                    <a:pt x="14322" y="48584"/>
                    <a:pt x="14322" y="48584"/>
                    <a:pt x="14322" y="48584"/>
                  </a:cubicBezTo>
                  <a:cubicBezTo>
                    <a:pt x="13059" y="48584"/>
                    <a:pt x="10952" y="47327"/>
                    <a:pt x="10952" y="47327"/>
                  </a:cubicBezTo>
                  <a:cubicBezTo>
                    <a:pt x="9688" y="47327"/>
                    <a:pt x="9688" y="47327"/>
                    <a:pt x="9688" y="47327"/>
                  </a:cubicBezTo>
                  <a:cubicBezTo>
                    <a:pt x="9688" y="47327"/>
                    <a:pt x="6740" y="45233"/>
                    <a:pt x="5476" y="45233"/>
                  </a:cubicBezTo>
                  <a:cubicBezTo>
                    <a:pt x="2106" y="45233"/>
                    <a:pt x="2106" y="45233"/>
                    <a:pt x="2106" y="45233"/>
                  </a:cubicBezTo>
                  <a:lnTo>
                    <a:pt x="0" y="4523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 name="Freeform 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8DgAA5xoAAF8PAAB9GwAAAAAAACYAAAAIAAAA//////////8="/>
                </a:ext>
              </a:extLst>
            </p:cNvSpPr>
            <p:nvPr/>
          </p:nvSpPr>
          <p:spPr>
            <a:xfrm>
              <a:off x="2313940" y="4373245"/>
              <a:ext cx="184785" cy="95250"/>
            </a:xfrm>
            <a:custGeom>
              <a:avLst/>
              <a:gdLst/>
              <a:ahLst/>
              <a:cxnLst/>
              <a:rect l="0" t="0" r="184785" b="95250"/>
              <a:pathLst>
                <a:path w="184785" h="95250">
                  <a:moveTo>
                    <a:pt x="0" y="17937"/>
                  </a:moveTo>
                  <a:lnTo>
                    <a:pt x="63868" y="26596"/>
                  </a:lnTo>
                  <a:lnTo>
                    <a:pt x="73789" y="0"/>
                  </a:lnTo>
                  <a:lnTo>
                    <a:pt x="182304" y="3711"/>
                  </a:lnTo>
                  <a:lnTo>
                    <a:pt x="184785" y="21029"/>
                  </a:lnTo>
                  <a:lnTo>
                    <a:pt x="176103" y="37110"/>
                  </a:lnTo>
                  <a:lnTo>
                    <a:pt x="173623" y="40203"/>
                  </a:lnTo>
                  <a:lnTo>
                    <a:pt x="158121" y="76076"/>
                  </a:lnTo>
                  <a:lnTo>
                    <a:pt x="101693" y="95250"/>
                  </a:lnTo>
                  <a:lnTo>
                    <a:pt x="42165" y="76076"/>
                  </a:lnTo>
                  <a:lnTo>
                    <a:pt x="16742" y="37729"/>
                  </a:lnTo>
                  <a:lnTo>
                    <a:pt x="14261" y="37729"/>
                  </a:lnTo>
                  <a:lnTo>
                    <a:pt x="0" y="21648"/>
                  </a:lnTo>
                  <a:lnTo>
                    <a:pt x="0" y="1793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 name="Freeform 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JDgAADRsAANkOAAB2GwAAAAAAACYAAAAIAAAA//////////8="/>
                </a:ext>
              </a:extLst>
            </p:cNvSpPr>
            <p:nvPr/>
          </p:nvSpPr>
          <p:spPr>
            <a:xfrm>
              <a:off x="2322195" y="4397375"/>
              <a:ext cx="91440" cy="66675"/>
            </a:xfrm>
            <a:custGeom>
              <a:avLst/>
              <a:gdLst/>
              <a:ahLst/>
              <a:cxnLst/>
              <a:rect l="0" t="0" r="91440" b="66675"/>
              <a:pathLst>
                <a:path w="91440" h="66675">
                  <a:moveTo>
                    <a:pt x="0" y="0"/>
                  </a:moveTo>
                  <a:lnTo>
                    <a:pt x="54988" y="8723"/>
                  </a:lnTo>
                  <a:lnTo>
                    <a:pt x="60548" y="9970"/>
                  </a:lnTo>
                  <a:lnTo>
                    <a:pt x="91440" y="66675"/>
                  </a:ln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7" name="Freeform 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DgAA8xoAADYPAAAnGwAAAAAAACYAAAAIAAAA//////////8="/>
                </a:ext>
              </a:extLst>
            </p:cNvSpPr>
            <p:nvPr/>
          </p:nvSpPr>
          <p:spPr>
            <a:xfrm>
              <a:off x="2427605" y="4380865"/>
              <a:ext cx="45085" cy="33020"/>
            </a:xfrm>
            <a:custGeom>
              <a:avLst/>
              <a:gdLst/>
              <a:ahLst/>
              <a:cxnLst/>
              <a:rect l="0" t="0" r="45085" b="33020"/>
              <a:pathLst>
                <a:path w="45085" h="33020">
                  <a:moveTo>
                    <a:pt x="43232" y="28036"/>
                  </a:moveTo>
                  <a:lnTo>
                    <a:pt x="45085" y="1246"/>
                  </a:lnTo>
                  <a:lnTo>
                    <a:pt x="3088" y="0"/>
                  </a:lnTo>
                  <a:lnTo>
                    <a:pt x="0" y="33020"/>
                  </a:lnTo>
                  <a:lnTo>
                    <a:pt x="43232" y="28036"/>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6" name="Freeform 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9DwAA9RoAAFYPAAAfGwAAAAAAACYAAAAIAAAA//////////8="/>
                </a:ext>
              </a:extLst>
            </p:cNvSpPr>
            <p:nvPr/>
          </p:nvSpPr>
          <p:spPr>
            <a:xfrm>
              <a:off x="2477135" y="4382135"/>
              <a:ext cx="15875" cy="26670"/>
            </a:xfrm>
            <a:custGeom>
              <a:avLst/>
              <a:gdLst/>
              <a:ahLst/>
              <a:cxnLst/>
              <a:rect l="0" t="0" r="15875" b="26670"/>
              <a:pathLst>
                <a:path w="15875" h="26670">
                  <a:moveTo>
                    <a:pt x="8548" y="25430"/>
                  </a:moveTo>
                  <a:lnTo>
                    <a:pt x="15875" y="11164"/>
                  </a:lnTo>
                  <a:lnTo>
                    <a:pt x="14043" y="0"/>
                  </a:lnTo>
                  <a:lnTo>
                    <a:pt x="1831" y="0"/>
                  </a:lnTo>
                  <a:lnTo>
                    <a:pt x="0" y="26670"/>
                  </a:lnTo>
                  <a:lnTo>
                    <a:pt x="8548" y="25430"/>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 name="Line 68"/>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DgAAJRsAAEcPAAA4GwAAAAAAACYAAAAIAAAA//////////8="/>
                </a:ext>
              </a:extLst>
            </p:cNvSpPr>
            <p:nvPr/>
          </p:nvSpPr>
          <p:spPr>
            <a:xfrm flipV="1">
              <a:off x="2399665" y="4412615"/>
              <a:ext cx="83820" cy="12065"/>
            </a:xfrm>
            <a:prstGeom prst="line">
              <a:avLst/>
            </a:prstGeom>
            <a:noFill/>
            <a:ln w="1270"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54" name="Freeform 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DgAA8RoAAOoOAAAtGwAAAAAAACYAAAAIAAAA//////////8="/>
                </a:ext>
              </a:extLst>
            </p:cNvSpPr>
            <p:nvPr/>
          </p:nvSpPr>
          <p:spPr>
            <a:xfrm>
              <a:off x="2385060" y="4379595"/>
              <a:ext cx="39370" cy="38100"/>
            </a:xfrm>
            <a:custGeom>
              <a:avLst/>
              <a:gdLst/>
              <a:ahLst/>
              <a:cxnLst/>
              <a:rect l="0" t="0" r="39370" b="38100"/>
              <a:pathLst>
                <a:path w="39370" h="38100">
                  <a:moveTo>
                    <a:pt x="0" y="22123"/>
                  </a:moveTo>
                  <a:lnTo>
                    <a:pt x="9999" y="38100"/>
                  </a:lnTo>
                  <a:lnTo>
                    <a:pt x="36870" y="35027"/>
                  </a:lnTo>
                  <a:lnTo>
                    <a:pt x="39370" y="615"/>
                  </a:lnTo>
                  <a:lnTo>
                    <a:pt x="7499" y="0"/>
                  </a:lnTo>
                  <a:lnTo>
                    <a:pt x="0" y="22123"/>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64" name="Rectangle 7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Gey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EAAADwwAAMoRAABvDQAAEAAAACYAAAAIAAAA//////////8="/>
              </a:ext>
            </a:extLst>
          </p:cNvSpPr>
          <p:nvPr/>
        </p:nvSpPr>
        <p:spPr>
          <a:xfrm>
            <a:off x="2669540" y="196024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5" name="Rectangle 71"/>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HaR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4DwAArw0AABYWAACDDwAAEAAAACYAAAAIAAAA//////////8="/>
              </a:ext>
            </a:extLst>
          </p:cNvSpPr>
          <p:nvPr/>
        </p:nvSpPr>
        <p:spPr>
          <a:xfrm>
            <a:off x="2555240" y="2224405"/>
            <a:ext cx="1035050" cy="297180"/>
          </a:xfrm>
          <a:prstGeom prst="rect">
            <a:avLst/>
          </a:prstGeom>
          <a:noFill/>
          <a:ln>
            <a:noFill/>
          </a:ln>
          <a:effectLst/>
        </p:spPr>
        <p:txBody>
          <a:bodyPr vert="horz" wrap="square" lIns="18415" tIns="0" rIns="18415" bIns="0" numCol="1" spcCol="215900" anchor="t"/>
          <a:lstStyle/>
          <a:p>
            <a:pPr marL="0" marR="0" indent="0" algn="ctr" defTabSz="914400">
              <a:lnSpc>
                <a:spcPct val="64000"/>
              </a:lnSpc>
              <a:spcBef>
                <a:spcPts val="0"/>
              </a:spcBef>
              <a:spcAft>
                <a:spcPts val="1000"/>
              </a:spcAft>
              <a:buNone/>
              <a:tabLst/>
              <a:defRPr lang="en-us"/>
            </a:pPr>
            <a:r>
              <a:rPr lang="en-us" sz="700">
                <a:solidFill>
                  <a:srgbClr val="000000"/>
                </a:solidFill>
              </a:rPr>
              <a:t>RESIDUAL WASTE to THERMAL TREATMENT</a:t>
            </a:r>
            <a:endParaRPr lang="it-it">
              <a:latin typeface="Arial" pitchFamily="1" charset="0"/>
              <a:ea typeface="Calibri" pitchFamily="2" charset="0"/>
              <a:cs typeface="Arial" pitchFamily="1" charset="0"/>
            </a:endParaRPr>
          </a:p>
        </p:txBody>
      </p:sp>
      <p:sp>
        <p:nvSpPr>
          <p:cNvPr id="66" name="Rectangle 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DQAASRIAADAPAACpEwAAEAAAACYAAAAIAAAA//////////8="/>
              </a:ext>
            </a:extLst>
          </p:cNvSpPr>
          <p:nvPr/>
        </p:nvSpPr>
        <p:spPr>
          <a:xfrm>
            <a:off x="2245360" y="297243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7" name="Rectangle 7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DQAAUxYAADcPAADJFwAAEAAAACYAAAAIAAAA//////////8="/>
              </a:ext>
            </a:extLst>
          </p:cNvSpPr>
          <p:nvPr/>
        </p:nvSpPr>
        <p:spPr>
          <a:xfrm>
            <a:off x="2237105" y="3629025"/>
            <a:ext cx="236220" cy="23749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8" name="Rectangle 7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JgAADwwAAIInAABvDQAAEAAAACYAAAAIAAAA//////////8="/>
              </a:ext>
            </a:extLst>
          </p:cNvSpPr>
          <p:nvPr/>
        </p:nvSpPr>
        <p:spPr>
          <a:xfrm>
            <a:off x="6199505" y="196024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9" name="Group 75"/>
          <p:cNvGrpSpPr>
            <a:extLst>
              <a:ext uri="smNativeData">
                <pr:smNativeData xmlns:pr="smNativeData" xmlns:p14="http://schemas.microsoft.com/office/powerpoint/2010/main" xmlns="" val="SMDATA_7_6L0uXhMAAAAlAAAAAQAAAA8BAAAAkAAAAEgAAACQAAAASAAAAAAAAAAAAAAAAAAAABcAAAAUAAAAAAAAAAAAAAD/fwAA/38AAAAAAAAJAAAABAAAAAoNAAAMAAAAEAAAAAAAAAAAAAAAAAAAAAAAAAAfAAAAVAAAAAAAAAAAAAAAAAAAAAAAAAAAAAAAAAAAAAAAAAAAAAAAAAAAAAAAAAAAAAAAAAAAAAAAAAAAAAAAAAAAAAAAAAAAAAAAAAAAAAAAAAAAAAAAAAAAACEAAAAYAAAAFAAAACMmAAAODAAAiScAAHUNAAAQAAAAJgAAAAgAAAD/////AAAAAA=="/>
              </a:ext>
            </a:extLst>
          </p:cNvGrpSpPr>
          <p:nvPr/>
        </p:nvGrpSpPr>
        <p:grpSpPr>
          <a:xfrm>
            <a:off x="6199505" y="1959610"/>
            <a:ext cx="227330" cy="227965"/>
            <a:chOff x="6199505" y="1959610"/>
            <a:chExt cx="227330" cy="227965"/>
          </a:xfrm>
        </p:grpSpPr>
        <p:sp>
          <p:nvSpPr>
            <p:cNvPr id="79" name="Freeform 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gZ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wJgAAGwwAAH0nAABpDQAAAAAAACYAAAAIAAAA//////////8="/>
                </a:ext>
              </a:extLst>
            </p:cNvSpPr>
            <p:nvPr/>
          </p:nvSpPr>
          <p:spPr>
            <a:xfrm>
              <a:off x="6207760" y="1967865"/>
              <a:ext cx="211455" cy="212090"/>
            </a:xfrm>
            <a:custGeom>
              <a:avLst/>
              <a:gdLst/>
              <a:ahLst/>
              <a:cxnLst/>
              <a:rect l="0" t="0" r="211455" b="212090"/>
              <a:pathLst>
                <a:path w="211455" h="212090">
                  <a:moveTo>
                    <a:pt x="45311" y="0"/>
                  </a:moveTo>
                  <a:lnTo>
                    <a:pt x="166143" y="0"/>
                  </a:lnTo>
                  <a:cubicBezTo>
                    <a:pt x="191316" y="0"/>
                    <a:pt x="211455" y="20199"/>
                    <a:pt x="211455" y="45448"/>
                  </a:cubicBezTo>
                  <a:lnTo>
                    <a:pt x="211455" y="166642"/>
                  </a:lnTo>
                  <a:cubicBezTo>
                    <a:pt x="211455" y="191891"/>
                    <a:pt x="191316" y="212090"/>
                    <a:pt x="166143" y="212090"/>
                  </a:cubicBezTo>
                  <a:lnTo>
                    <a:pt x="45311" y="212090"/>
                  </a:lnTo>
                  <a:cubicBezTo>
                    <a:pt x="20138" y="212090"/>
                    <a:pt x="0" y="191891"/>
                    <a:pt x="0" y="166642"/>
                  </a:cubicBezTo>
                  <a:lnTo>
                    <a:pt x="0" y="45448"/>
                  </a:lnTo>
                  <a:cubicBezTo>
                    <a:pt x="0" y="20199"/>
                    <a:pt x="20138" y="0"/>
                    <a:pt x="45311"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78" name="Rectangle 7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gAAvAwAAH0nAABlDQAAAAAAACYAAAAIAAAA//////////8="/>
                </a:ext>
              </a:extLst>
            </p:cNvSpPr>
            <p:nvPr/>
          </p:nvSpPr>
          <p:spPr>
            <a:xfrm>
              <a:off x="6209030" y="2070100"/>
              <a:ext cx="210185"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7" name="Freeform 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uJgAAGQwAAH0nAABpDQAAAAAAACYAAAAIAAAA//////////8="/>
                </a:ext>
              </a:extLst>
            </p:cNvSpPr>
            <p:nvPr/>
          </p:nvSpPr>
          <p:spPr>
            <a:xfrm>
              <a:off x="6206490" y="1966595"/>
              <a:ext cx="212725" cy="213360"/>
            </a:xfrm>
            <a:custGeom>
              <a:avLst/>
              <a:gdLst/>
              <a:ahLst/>
              <a:cxnLst/>
              <a:rect l="0" t="0" r="212725" b="213360"/>
              <a:pathLst>
                <a:path w="212725" h="213360">
                  <a:moveTo>
                    <a:pt x="46572" y="0"/>
                  </a:moveTo>
                  <a:lnTo>
                    <a:pt x="167410" y="0"/>
                  </a:lnTo>
                  <a:lnTo>
                    <a:pt x="167410" y="1262"/>
                  </a:lnTo>
                  <a:lnTo>
                    <a:pt x="46572" y="1262"/>
                  </a:lnTo>
                  <a:lnTo>
                    <a:pt x="46572" y="0"/>
                  </a:lnTo>
                  <a:close/>
                  <a:moveTo>
                    <a:pt x="167410" y="0"/>
                  </a:moveTo>
                  <a:lnTo>
                    <a:pt x="167410" y="1262"/>
                  </a:lnTo>
                  <a:lnTo>
                    <a:pt x="167410" y="0"/>
                  </a:lnTo>
                  <a:close/>
                  <a:moveTo>
                    <a:pt x="167410" y="0"/>
                  </a:moveTo>
                  <a:cubicBezTo>
                    <a:pt x="179998" y="0"/>
                    <a:pt x="191326" y="5050"/>
                    <a:pt x="200137" y="13887"/>
                  </a:cubicBezTo>
                  <a:lnTo>
                    <a:pt x="198878" y="15146"/>
                  </a:lnTo>
                  <a:cubicBezTo>
                    <a:pt x="190067" y="6312"/>
                    <a:pt x="179998" y="1262"/>
                    <a:pt x="167410" y="1262"/>
                  </a:cubicBezTo>
                  <a:lnTo>
                    <a:pt x="167410" y="0"/>
                  </a:lnTo>
                  <a:close/>
                  <a:moveTo>
                    <a:pt x="200137" y="13887"/>
                  </a:moveTo>
                  <a:cubicBezTo>
                    <a:pt x="207690" y="21462"/>
                    <a:pt x="212725" y="34087"/>
                    <a:pt x="212725" y="46712"/>
                  </a:cubicBezTo>
                  <a:lnTo>
                    <a:pt x="211466" y="46712"/>
                  </a:lnTo>
                  <a:cubicBezTo>
                    <a:pt x="211466" y="34087"/>
                    <a:pt x="206431" y="22725"/>
                    <a:pt x="198878" y="15150"/>
                  </a:cubicBezTo>
                  <a:lnTo>
                    <a:pt x="200137" y="13891"/>
                  </a:lnTo>
                  <a:close/>
                  <a:moveTo>
                    <a:pt x="212725" y="46712"/>
                  </a:moveTo>
                  <a:lnTo>
                    <a:pt x="211466" y="46712"/>
                  </a:lnTo>
                  <a:lnTo>
                    <a:pt x="212725" y="46712"/>
                  </a:lnTo>
                  <a:close/>
                  <a:moveTo>
                    <a:pt x="212725" y="46712"/>
                  </a:moveTo>
                  <a:lnTo>
                    <a:pt x="212725" y="167911"/>
                  </a:lnTo>
                  <a:lnTo>
                    <a:pt x="211466" y="167911"/>
                  </a:lnTo>
                  <a:lnTo>
                    <a:pt x="211466" y="46712"/>
                  </a:lnTo>
                  <a:lnTo>
                    <a:pt x="212725" y="46712"/>
                  </a:lnTo>
                  <a:close/>
                  <a:moveTo>
                    <a:pt x="212725" y="167911"/>
                  </a:moveTo>
                  <a:lnTo>
                    <a:pt x="211466" y="167911"/>
                  </a:lnTo>
                  <a:lnTo>
                    <a:pt x="212725" y="167911"/>
                  </a:lnTo>
                  <a:close/>
                  <a:moveTo>
                    <a:pt x="212725" y="167911"/>
                  </a:moveTo>
                  <a:cubicBezTo>
                    <a:pt x="212725" y="180535"/>
                    <a:pt x="207690" y="191898"/>
                    <a:pt x="200137" y="200735"/>
                  </a:cubicBezTo>
                  <a:lnTo>
                    <a:pt x="198878" y="199476"/>
                  </a:lnTo>
                  <a:cubicBezTo>
                    <a:pt x="206431" y="190635"/>
                    <a:pt x="211466" y="180535"/>
                    <a:pt x="211466" y="167911"/>
                  </a:cubicBezTo>
                  <a:lnTo>
                    <a:pt x="212725" y="167911"/>
                  </a:lnTo>
                  <a:close/>
                  <a:moveTo>
                    <a:pt x="200137" y="200735"/>
                  </a:moveTo>
                  <a:cubicBezTo>
                    <a:pt x="191326" y="208310"/>
                    <a:pt x="179998" y="213360"/>
                    <a:pt x="167410" y="213360"/>
                  </a:cubicBezTo>
                  <a:lnTo>
                    <a:pt x="167410" y="212098"/>
                  </a:lnTo>
                  <a:cubicBezTo>
                    <a:pt x="179998" y="212098"/>
                    <a:pt x="190067" y="207048"/>
                    <a:pt x="198878" y="199473"/>
                  </a:cubicBezTo>
                  <a:lnTo>
                    <a:pt x="200137" y="200732"/>
                  </a:lnTo>
                  <a:close/>
                  <a:moveTo>
                    <a:pt x="167410" y="213360"/>
                  </a:moveTo>
                  <a:lnTo>
                    <a:pt x="167410" y="212098"/>
                  </a:lnTo>
                  <a:lnTo>
                    <a:pt x="167410" y="213360"/>
                  </a:lnTo>
                  <a:close/>
                  <a:moveTo>
                    <a:pt x="167410" y="213360"/>
                  </a:moveTo>
                  <a:lnTo>
                    <a:pt x="46572" y="213360"/>
                  </a:lnTo>
                  <a:lnTo>
                    <a:pt x="46572" y="212098"/>
                  </a:lnTo>
                  <a:lnTo>
                    <a:pt x="167410" y="212098"/>
                  </a:lnTo>
                  <a:lnTo>
                    <a:pt x="167410" y="213360"/>
                  </a:lnTo>
                  <a:close/>
                  <a:moveTo>
                    <a:pt x="46572" y="213360"/>
                  </a:moveTo>
                  <a:lnTo>
                    <a:pt x="46572" y="212098"/>
                  </a:lnTo>
                  <a:lnTo>
                    <a:pt x="46572" y="213360"/>
                  </a:lnTo>
                  <a:close/>
                  <a:moveTo>
                    <a:pt x="46572" y="213360"/>
                  </a:moveTo>
                  <a:cubicBezTo>
                    <a:pt x="33985" y="213360"/>
                    <a:pt x="21398" y="208310"/>
                    <a:pt x="13846" y="200735"/>
                  </a:cubicBezTo>
                  <a:lnTo>
                    <a:pt x="15104" y="199477"/>
                  </a:lnTo>
                  <a:cubicBezTo>
                    <a:pt x="22657" y="207048"/>
                    <a:pt x="33985" y="212098"/>
                    <a:pt x="46572" y="212098"/>
                  </a:cubicBezTo>
                  <a:lnTo>
                    <a:pt x="46572" y="213360"/>
                  </a:lnTo>
                  <a:close/>
                  <a:moveTo>
                    <a:pt x="13846" y="200735"/>
                  </a:moveTo>
                  <a:cubicBezTo>
                    <a:pt x="5034" y="191898"/>
                    <a:pt x="0" y="180535"/>
                    <a:pt x="0" y="167911"/>
                  </a:cubicBezTo>
                  <a:lnTo>
                    <a:pt x="1258" y="167911"/>
                  </a:lnTo>
                  <a:cubicBezTo>
                    <a:pt x="1258" y="180535"/>
                    <a:pt x="6293" y="190635"/>
                    <a:pt x="15104" y="199473"/>
                  </a:cubicBezTo>
                  <a:lnTo>
                    <a:pt x="13846" y="200731"/>
                  </a:lnTo>
                  <a:close/>
                  <a:moveTo>
                    <a:pt x="0" y="167911"/>
                  </a:moveTo>
                  <a:lnTo>
                    <a:pt x="1258" y="167911"/>
                  </a:lnTo>
                  <a:lnTo>
                    <a:pt x="0" y="167911"/>
                  </a:lnTo>
                  <a:close/>
                  <a:moveTo>
                    <a:pt x="0" y="167911"/>
                  </a:moveTo>
                  <a:lnTo>
                    <a:pt x="0" y="46712"/>
                  </a:lnTo>
                  <a:lnTo>
                    <a:pt x="1258" y="46712"/>
                  </a:lnTo>
                  <a:lnTo>
                    <a:pt x="1258" y="167911"/>
                  </a:lnTo>
                  <a:lnTo>
                    <a:pt x="0" y="167911"/>
                  </a:lnTo>
                  <a:close/>
                  <a:moveTo>
                    <a:pt x="0" y="46712"/>
                  </a:moveTo>
                  <a:lnTo>
                    <a:pt x="1258" y="46712"/>
                  </a:lnTo>
                  <a:lnTo>
                    <a:pt x="0" y="46712"/>
                  </a:lnTo>
                  <a:close/>
                  <a:moveTo>
                    <a:pt x="0" y="46712"/>
                  </a:moveTo>
                  <a:cubicBezTo>
                    <a:pt x="0" y="34087"/>
                    <a:pt x="5034" y="21462"/>
                    <a:pt x="13846" y="13887"/>
                  </a:cubicBezTo>
                  <a:lnTo>
                    <a:pt x="15104" y="15145"/>
                  </a:lnTo>
                  <a:cubicBezTo>
                    <a:pt x="6293" y="22725"/>
                    <a:pt x="1258" y="34087"/>
                    <a:pt x="1258" y="46712"/>
                  </a:cubicBezTo>
                  <a:lnTo>
                    <a:pt x="0" y="46712"/>
                  </a:lnTo>
                  <a:close/>
                  <a:moveTo>
                    <a:pt x="13846" y="13887"/>
                  </a:moveTo>
                  <a:cubicBezTo>
                    <a:pt x="21398" y="5050"/>
                    <a:pt x="33985" y="0"/>
                    <a:pt x="46572" y="0"/>
                  </a:cubicBezTo>
                  <a:lnTo>
                    <a:pt x="46572" y="1262"/>
                  </a:lnTo>
                  <a:cubicBezTo>
                    <a:pt x="33985" y="1262"/>
                    <a:pt x="22657" y="6312"/>
                    <a:pt x="15104" y="15150"/>
                  </a:cubicBezTo>
                  <a:lnTo>
                    <a:pt x="13846" y="13892"/>
                  </a:lnTo>
                  <a:close/>
                  <a:moveTo>
                    <a:pt x="46572" y="0"/>
                  </a:moveTo>
                  <a:lnTo>
                    <a:pt x="46572" y="1262"/>
                  </a:lnTo>
                  <a:lnTo>
                    <a:pt x="4657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76" name="Freeform 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JgAADgwAAIknAAB1DQAAAAAAACYAAAAIAAAA//////////8="/>
                </a:ext>
              </a:extLst>
            </p:cNvSpPr>
            <p:nvPr/>
          </p:nvSpPr>
          <p:spPr>
            <a:xfrm>
              <a:off x="6199505" y="195961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5" name="Rectangle 8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AB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JgAAuAwAAH8nAAC8DAAAAAAAACYAAAAIAAAA//////////8="/>
                </a:ext>
              </a:extLst>
            </p:cNvSpPr>
            <p:nvPr/>
          </p:nvSpPr>
          <p:spPr>
            <a:xfrm>
              <a:off x="6212205" y="2067560"/>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4" name="Freeform 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3JgAAIgwAAHQnAABgDQAAAAAAACYAAAAIAAAA//////////8="/>
                </a:ext>
              </a:extLst>
            </p:cNvSpPr>
            <p:nvPr/>
          </p:nvSpPr>
          <p:spPr>
            <a:xfrm>
              <a:off x="6212205" y="1972310"/>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73" name="Freeform 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JgAAlAwAAFMnAAC4DAAAAAAAACYAAAAIAAAA//////////8="/>
                </a:ext>
              </a:extLst>
            </p:cNvSpPr>
            <p:nvPr/>
          </p:nvSpPr>
          <p:spPr>
            <a:xfrm>
              <a:off x="6233160" y="2044700"/>
              <a:ext cx="159385" cy="22860"/>
            </a:xfrm>
            <a:custGeom>
              <a:avLst/>
              <a:gdLst/>
              <a:ahLst/>
              <a:cxnLst/>
              <a:rect l="0" t="0" r="159385" b="22860"/>
              <a:pathLst>
                <a:path w="159385" h="22860">
                  <a:moveTo>
                    <a:pt x="0" y="22860"/>
                  </a:moveTo>
                  <a:cubicBezTo>
                    <a:pt x="10040" y="16510"/>
                    <a:pt x="21335" y="10160"/>
                    <a:pt x="32629" y="5080"/>
                  </a:cubicBezTo>
                  <a:cubicBezTo>
                    <a:pt x="60240" y="1270"/>
                    <a:pt x="90360" y="0"/>
                    <a:pt x="128010" y="6350"/>
                  </a:cubicBezTo>
                  <a:lnTo>
                    <a:pt x="15938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 name="Freeform 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4fKio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JgAAuAwAAFMnAAAWDQAAAAAAACYAAAAIAAAA//////////8="/>
                </a:ext>
              </a:extLst>
            </p:cNvSpPr>
            <p:nvPr/>
          </p:nvSpPr>
          <p:spPr>
            <a:xfrm>
              <a:off x="6233160" y="2067560"/>
              <a:ext cx="159385" cy="59690"/>
            </a:xfrm>
            <a:custGeom>
              <a:avLst/>
              <a:gdLst/>
              <a:ahLst/>
              <a:cxnLst/>
              <a:rect l="0" t="0" r="159385" b="59690"/>
              <a:pathLst>
                <a:path w="159385" h="59690">
                  <a:moveTo>
                    <a:pt x="81575" y="59690"/>
                  </a:moveTo>
                  <a:lnTo>
                    <a:pt x="77810" y="59690"/>
                  </a:lnTo>
                  <a:lnTo>
                    <a:pt x="28865" y="59690"/>
                  </a:lnTo>
                  <a:lnTo>
                    <a:pt x="0" y="0"/>
                  </a:lnTo>
                  <a:lnTo>
                    <a:pt x="77810" y="0"/>
                  </a:lnTo>
                  <a:lnTo>
                    <a:pt x="81575" y="0"/>
                  </a:lnTo>
                  <a:lnTo>
                    <a:pt x="159385" y="0"/>
                  </a:lnTo>
                  <a:lnTo>
                    <a:pt x="129265" y="59690"/>
                  </a:lnTo>
                  <a:lnTo>
                    <a:pt x="81575" y="5969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 name="Freeform 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8L3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pJgAAxAwAAEAnAAAMDQAAAAAAACYAAAAIAAAA//////////8="/>
                </a:ext>
              </a:extLst>
            </p:cNvSpPr>
            <p:nvPr/>
          </p:nvSpPr>
          <p:spPr>
            <a:xfrm>
              <a:off x="6243955" y="2075180"/>
              <a:ext cx="136525" cy="45720"/>
            </a:xfrm>
            <a:custGeom>
              <a:avLst/>
              <a:gdLst/>
              <a:ahLst/>
              <a:cxnLst/>
              <a:rect l="0" t="0" r="136525" b="45720"/>
              <a:pathLst>
                <a:path w="136525" h="45720">
                  <a:moveTo>
                    <a:pt x="22754" y="45720"/>
                  </a:moveTo>
                  <a:lnTo>
                    <a:pt x="0" y="0"/>
                  </a:lnTo>
                  <a:lnTo>
                    <a:pt x="136525" y="0"/>
                  </a:lnTo>
                  <a:lnTo>
                    <a:pt x="115034" y="45720"/>
                  </a:lnTo>
                  <a:lnTo>
                    <a:pt x="22754" y="4572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 name="Freeform 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xzdD4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JgAAwgwAAEQnAAAODQAAAAAAACYAAAAIAAAA//////////8="/>
                </a:ext>
              </a:extLst>
            </p:cNvSpPr>
            <p:nvPr/>
          </p:nvSpPr>
          <p:spPr>
            <a:xfrm>
              <a:off x="6241415" y="2073910"/>
              <a:ext cx="141605" cy="48260"/>
            </a:xfrm>
            <a:custGeom>
              <a:avLst/>
              <a:gdLst/>
              <a:ahLst/>
              <a:cxnLst/>
              <a:rect l="0" t="0" r="141605" b="48260"/>
              <a:pathLst>
                <a:path w="141605" h="48260">
                  <a:moveTo>
                    <a:pt x="24022" y="46990"/>
                  </a:moveTo>
                  <a:lnTo>
                    <a:pt x="1264" y="1270"/>
                  </a:lnTo>
                  <a:lnTo>
                    <a:pt x="5057" y="0"/>
                  </a:lnTo>
                  <a:lnTo>
                    <a:pt x="26550" y="45720"/>
                  </a:lnTo>
                  <a:lnTo>
                    <a:pt x="24022" y="46990"/>
                  </a:lnTo>
                  <a:close/>
                  <a:moveTo>
                    <a:pt x="1264" y="1270"/>
                  </a:moveTo>
                  <a:lnTo>
                    <a:pt x="0" y="6"/>
                  </a:lnTo>
                  <a:lnTo>
                    <a:pt x="2528" y="6"/>
                  </a:lnTo>
                  <a:lnTo>
                    <a:pt x="2528" y="1270"/>
                  </a:lnTo>
                  <a:lnTo>
                    <a:pt x="1264" y="1270"/>
                  </a:lnTo>
                  <a:close/>
                  <a:moveTo>
                    <a:pt x="2528" y="0"/>
                  </a:moveTo>
                  <a:lnTo>
                    <a:pt x="139076" y="0"/>
                  </a:lnTo>
                  <a:lnTo>
                    <a:pt x="139076" y="2540"/>
                  </a:lnTo>
                  <a:lnTo>
                    <a:pt x="2528" y="2540"/>
                  </a:lnTo>
                  <a:lnTo>
                    <a:pt x="2528" y="0"/>
                  </a:lnTo>
                  <a:close/>
                  <a:moveTo>
                    <a:pt x="139076" y="0"/>
                  </a:moveTo>
                  <a:lnTo>
                    <a:pt x="141605" y="0"/>
                  </a:lnTo>
                  <a:lnTo>
                    <a:pt x="140340" y="1265"/>
                  </a:lnTo>
                  <a:lnTo>
                    <a:pt x="139076" y="1265"/>
                  </a:lnTo>
                  <a:lnTo>
                    <a:pt x="139076" y="0"/>
                  </a:lnTo>
                  <a:close/>
                  <a:moveTo>
                    <a:pt x="140340" y="1270"/>
                  </a:moveTo>
                  <a:lnTo>
                    <a:pt x="118847" y="46990"/>
                  </a:lnTo>
                  <a:lnTo>
                    <a:pt x="115054" y="45720"/>
                  </a:lnTo>
                  <a:lnTo>
                    <a:pt x="137812" y="0"/>
                  </a:lnTo>
                  <a:lnTo>
                    <a:pt x="140340" y="1270"/>
                  </a:lnTo>
                  <a:close/>
                  <a:moveTo>
                    <a:pt x="118847" y="46990"/>
                  </a:moveTo>
                  <a:lnTo>
                    <a:pt x="117582" y="48255"/>
                  </a:lnTo>
                  <a:lnTo>
                    <a:pt x="117582" y="46990"/>
                  </a:lnTo>
                  <a:lnTo>
                    <a:pt x="118847" y="46990"/>
                  </a:lnTo>
                  <a:close/>
                  <a:moveTo>
                    <a:pt x="117582" y="48260"/>
                  </a:moveTo>
                  <a:lnTo>
                    <a:pt x="25286" y="48260"/>
                  </a:lnTo>
                  <a:lnTo>
                    <a:pt x="25286" y="44450"/>
                  </a:lnTo>
                  <a:lnTo>
                    <a:pt x="117582" y="44450"/>
                  </a:lnTo>
                  <a:lnTo>
                    <a:pt x="117582" y="48260"/>
                  </a:lnTo>
                  <a:close/>
                  <a:moveTo>
                    <a:pt x="25286" y="48260"/>
                  </a:moveTo>
                  <a:lnTo>
                    <a:pt x="24022" y="48260"/>
                  </a:lnTo>
                  <a:lnTo>
                    <a:pt x="24022" y="46990"/>
                  </a:lnTo>
                  <a:lnTo>
                    <a:pt x="25286" y="46990"/>
                  </a:lnTo>
                  <a:lnTo>
                    <a:pt x="25286"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0" name="Rectangle 8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4PS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8JAAASRIAAJslAACpEwAAEAAAACYAAAAIAAAA//////////8="/>
              </a:ext>
            </a:extLst>
          </p:cNvSpPr>
          <p:nvPr/>
        </p:nvSpPr>
        <p:spPr>
          <a:xfrm>
            <a:off x="5890260" y="29724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81" name="Rectangle 8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IwIi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hiQAAM8MAADlJQAAEAAAACYAAAAIAAAA//////////8="/>
              </a:ext>
            </a:extLst>
          </p:cNvSpPr>
          <p:nvPr/>
        </p:nvSpPr>
        <p:spPr>
          <a:xfrm>
            <a:off x="1859280" y="5937250"/>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82" name="Group 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ELAABAJQAA1QwAAKUmAAAQAAAAJgAAAAgAAAD/////AAAAAA=="/>
              </a:ext>
            </a:extLst>
          </p:cNvGrpSpPr>
          <p:nvPr/>
        </p:nvGrpSpPr>
        <p:grpSpPr>
          <a:xfrm>
            <a:off x="1859915" y="6055360"/>
            <a:ext cx="226060" cy="226695"/>
            <a:chOff x="1859915" y="6055360"/>
            <a:chExt cx="226060" cy="226695"/>
          </a:xfrm>
        </p:grpSpPr>
        <p:sp>
          <p:nvSpPr>
            <p:cNvPr id="92" name="Freeform 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CwAAQCUAANUMAAClJgAAAAAAACYAAAAIAAAA//////////8="/>
                </a:ext>
              </a:extLst>
            </p:cNvSpPr>
            <p:nvPr/>
          </p:nvSpPr>
          <p:spPr>
            <a:xfrm>
              <a:off x="1859915" y="6055360"/>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695"/>
                    <a:pt x="52103" y="226695"/>
                  </a:cubicBezTo>
                  <a:cubicBezTo>
                    <a:pt x="173957" y="226695"/>
                    <a:pt x="173957" y="226695"/>
                    <a:pt x="173957" y="226695"/>
                  </a:cubicBezTo>
                  <a:cubicBezTo>
                    <a:pt x="202530" y="226695"/>
                    <a:pt x="226060" y="202721"/>
                    <a:pt x="226060" y="174121"/>
                  </a:cubicBezTo>
                  <a:cubicBezTo>
                    <a:pt x="226060" y="52573"/>
                    <a:pt x="226060" y="52573"/>
                    <a:pt x="226060" y="52573"/>
                  </a:cubicBezTo>
                  <a:cubicBezTo>
                    <a:pt x="226060" y="23552"/>
                    <a:pt x="202530" y="0"/>
                    <a:pt x="173957"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 name="Freeform 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CHCwAAViUAAL4MAACOJgAAAAAAACYAAAAIAAAA//////////8="/>
                </a:ext>
              </a:extLst>
            </p:cNvSpPr>
            <p:nvPr/>
          </p:nvSpPr>
          <p:spPr>
            <a:xfrm>
              <a:off x="1873885" y="6069330"/>
              <a:ext cx="197485" cy="198120"/>
            </a:xfrm>
            <a:custGeom>
              <a:avLst/>
              <a:gdLst/>
              <a:ahLst/>
              <a:cxnLst/>
              <a:rect l="0" t="0" r="197485" b="198120"/>
              <a:pathLst>
                <a:path w="197485" h="198120">
                  <a:moveTo>
                    <a:pt x="37896" y="0"/>
                  </a:moveTo>
                  <a:cubicBezTo>
                    <a:pt x="160009" y="0"/>
                    <a:pt x="160009" y="0"/>
                    <a:pt x="160009" y="0"/>
                  </a:cubicBezTo>
                  <a:cubicBezTo>
                    <a:pt x="180641" y="0"/>
                    <a:pt x="197485" y="16897"/>
                    <a:pt x="197485" y="38019"/>
                  </a:cubicBezTo>
                  <a:cubicBezTo>
                    <a:pt x="197485" y="160101"/>
                    <a:pt x="197485" y="160101"/>
                    <a:pt x="197485" y="160101"/>
                  </a:cubicBezTo>
                  <a:cubicBezTo>
                    <a:pt x="197485" y="180800"/>
                    <a:pt x="180641" y="198120"/>
                    <a:pt x="160009" y="198120"/>
                  </a:cubicBezTo>
                  <a:cubicBezTo>
                    <a:pt x="37896" y="198120"/>
                    <a:pt x="37896" y="198120"/>
                    <a:pt x="37896" y="198120"/>
                  </a:cubicBezTo>
                  <a:cubicBezTo>
                    <a:pt x="17264" y="198120"/>
                    <a:pt x="421" y="180800"/>
                    <a:pt x="0" y="160101"/>
                  </a:cubicBezTo>
                  <a:cubicBezTo>
                    <a:pt x="0" y="38019"/>
                    <a:pt x="0" y="38019"/>
                    <a:pt x="0" y="38019"/>
                  </a:cubicBezTo>
                  <a:cubicBezTo>
                    <a:pt x="421" y="16897"/>
                    <a:pt x="17264" y="0"/>
                    <a:pt x="37896" y="0"/>
                  </a:cubicBezTo>
                  <a:close/>
                </a:path>
              </a:pathLst>
            </a:custGeom>
            <a:solidFill>
              <a:srgbClr val="F79712"/>
            </a:solidFill>
            <a:ln>
              <a:noFill/>
            </a:ln>
            <a:effectLst/>
          </p:spPr>
          <p:txBody>
            <a:bodyPr vert="horz" wrap="square" lIns="91440" tIns="45720" rIns="91440" bIns="45720" numCol="1" spcCol="215900" anchor="t"/>
            <a:lstStyle/>
            <a:p>
              <a:pPr>
                <a:defRPr lang="en-us"/>
              </a:pPr>
              <a:endParaRPr lang="it-it"/>
            </a:p>
          </p:txBody>
        </p:sp>
        <p:sp>
          <p:nvSpPr>
            <p:cNvPr id="90" name="Freeform 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RCwAAqiUAAAoMAADfJQAAAAAAACYAAAAIAAAA//////////8="/>
                </a:ext>
              </a:extLst>
            </p:cNvSpPr>
            <p:nvPr/>
          </p:nvSpPr>
          <p:spPr>
            <a:xfrm>
              <a:off x="1880235" y="6122670"/>
              <a:ext cx="76835" cy="33655"/>
            </a:xfrm>
            <a:custGeom>
              <a:avLst/>
              <a:gdLst/>
              <a:ahLst/>
              <a:cxnLst/>
              <a:rect l="0" t="0" r="76835" b="33655"/>
              <a:pathLst>
                <a:path w="76835" h="33655">
                  <a:moveTo>
                    <a:pt x="0" y="20566"/>
                  </a:moveTo>
                  <a:lnTo>
                    <a:pt x="8055" y="0"/>
                  </a:lnTo>
                  <a:lnTo>
                    <a:pt x="76835" y="3116"/>
                  </a:lnTo>
                  <a:lnTo>
                    <a:pt x="73736" y="33655"/>
                  </a:lnTo>
                  <a:lnTo>
                    <a:pt x="0" y="20566"/>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 name="Freeform 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CwAAjyUAAIUMAADtJQAAAAAAACYAAAAIAAAA//////////8="/>
                </a:ext>
              </a:extLst>
            </p:cNvSpPr>
            <p:nvPr/>
          </p:nvSpPr>
          <p:spPr>
            <a:xfrm>
              <a:off x="1906905" y="6105525"/>
              <a:ext cx="128270" cy="59690"/>
            </a:xfrm>
            <a:custGeom>
              <a:avLst/>
              <a:gdLst/>
              <a:ahLst/>
              <a:cxnLst/>
              <a:rect l="0" t="0" r="128270" b="59690"/>
              <a:pathLst>
                <a:path w="128270" h="59690">
                  <a:moveTo>
                    <a:pt x="0" y="45720"/>
                  </a:moveTo>
                  <a:cubicBezTo>
                    <a:pt x="4192" y="39370"/>
                    <a:pt x="4192" y="39370"/>
                    <a:pt x="4192" y="39370"/>
                  </a:cubicBezTo>
                  <a:cubicBezTo>
                    <a:pt x="5449" y="39370"/>
                    <a:pt x="7545" y="36830"/>
                    <a:pt x="8803" y="35983"/>
                  </a:cubicBezTo>
                  <a:cubicBezTo>
                    <a:pt x="9641" y="35983"/>
                    <a:pt x="9641" y="35983"/>
                    <a:pt x="9641" y="35983"/>
                  </a:cubicBezTo>
                  <a:cubicBezTo>
                    <a:pt x="12156" y="33867"/>
                    <a:pt x="12156" y="33867"/>
                    <a:pt x="12156" y="33867"/>
                  </a:cubicBezTo>
                  <a:cubicBezTo>
                    <a:pt x="12995" y="32597"/>
                    <a:pt x="15091" y="31327"/>
                    <a:pt x="16348" y="30480"/>
                  </a:cubicBezTo>
                  <a:cubicBezTo>
                    <a:pt x="18444" y="29633"/>
                    <a:pt x="18444" y="29633"/>
                    <a:pt x="18444" y="29633"/>
                  </a:cubicBezTo>
                  <a:cubicBezTo>
                    <a:pt x="19282" y="29633"/>
                    <a:pt x="19282" y="29633"/>
                    <a:pt x="19282" y="29633"/>
                  </a:cubicBezTo>
                  <a:cubicBezTo>
                    <a:pt x="21798" y="28363"/>
                    <a:pt x="21798" y="28363"/>
                    <a:pt x="21798" y="28363"/>
                  </a:cubicBezTo>
                  <a:cubicBezTo>
                    <a:pt x="22636" y="27093"/>
                    <a:pt x="27247" y="22860"/>
                    <a:pt x="27247" y="20743"/>
                  </a:cubicBezTo>
                  <a:cubicBezTo>
                    <a:pt x="28085" y="19473"/>
                    <a:pt x="28924" y="18627"/>
                    <a:pt x="30181" y="17357"/>
                  </a:cubicBezTo>
                  <a:cubicBezTo>
                    <a:pt x="31439" y="17357"/>
                    <a:pt x="32277" y="16510"/>
                    <a:pt x="33535" y="15240"/>
                  </a:cubicBezTo>
                  <a:cubicBezTo>
                    <a:pt x="33535" y="14393"/>
                    <a:pt x="34373" y="11853"/>
                    <a:pt x="34373" y="11007"/>
                  </a:cubicBezTo>
                  <a:cubicBezTo>
                    <a:pt x="35631" y="11007"/>
                    <a:pt x="36888" y="9737"/>
                    <a:pt x="37726" y="8890"/>
                  </a:cubicBezTo>
                  <a:cubicBezTo>
                    <a:pt x="38984" y="8890"/>
                    <a:pt x="38984" y="8890"/>
                    <a:pt x="38984" y="8890"/>
                  </a:cubicBezTo>
                  <a:cubicBezTo>
                    <a:pt x="39822" y="8890"/>
                    <a:pt x="39822" y="8890"/>
                    <a:pt x="39822" y="8890"/>
                  </a:cubicBezTo>
                  <a:cubicBezTo>
                    <a:pt x="41918" y="7620"/>
                    <a:pt x="41918" y="7620"/>
                    <a:pt x="41918" y="7620"/>
                  </a:cubicBezTo>
                  <a:cubicBezTo>
                    <a:pt x="43176" y="7620"/>
                    <a:pt x="45272" y="8890"/>
                    <a:pt x="45272" y="6350"/>
                  </a:cubicBezTo>
                  <a:cubicBezTo>
                    <a:pt x="48625" y="6350"/>
                    <a:pt x="48625" y="6350"/>
                    <a:pt x="48625" y="6350"/>
                  </a:cubicBezTo>
                  <a:cubicBezTo>
                    <a:pt x="50721" y="5503"/>
                    <a:pt x="50721" y="5503"/>
                    <a:pt x="52817" y="5503"/>
                  </a:cubicBezTo>
                  <a:cubicBezTo>
                    <a:pt x="52817" y="4233"/>
                    <a:pt x="56171" y="3387"/>
                    <a:pt x="56171" y="3387"/>
                  </a:cubicBezTo>
                  <a:cubicBezTo>
                    <a:pt x="58266" y="3387"/>
                    <a:pt x="58266" y="3387"/>
                    <a:pt x="58266" y="3387"/>
                  </a:cubicBezTo>
                  <a:cubicBezTo>
                    <a:pt x="59105" y="3387"/>
                    <a:pt x="59105" y="3387"/>
                    <a:pt x="59105" y="3387"/>
                  </a:cubicBezTo>
                  <a:cubicBezTo>
                    <a:pt x="60362" y="3387"/>
                    <a:pt x="61620" y="3387"/>
                    <a:pt x="62458" y="3387"/>
                  </a:cubicBezTo>
                  <a:cubicBezTo>
                    <a:pt x="63716" y="3387"/>
                    <a:pt x="65812" y="3387"/>
                    <a:pt x="67069" y="3387"/>
                  </a:cubicBezTo>
                  <a:cubicBezTo>
                    <a:pt x="68746" y="2117"/>
                    <a:pt x="68746" y="2117"/>
                    <a:pt x="68746" y="2117"/>
                  </a:cubicBezTo>
                  <a:cubicBezTo>
                    <a:pt x="72099" y="1270"/>
                    <a:pt x="72099" y="1270"/>
                    <a:pt x="72099" y="1270"/>
                  </a:cubicBezTo>
                  <a:cubicBezTo>
                    <a:pt x="74195" y="1270"/>
                    <a:pt x="74195" y="1270"/>
                    <a:pt x="74195" y="1270"/>
                  </a:cubicBezTo>
                  <a:cubicBezTo>
                    <a:pt x="75453" y="1270"/>
                    <a:pt x="77549" y="1270"/>
                    <a:pt x="78806" y="1270"/>
                  </a:cubicBezTo>
                  <a:cubicBezTo>
                    <a:pt x="79645" y="0"/>
                    <a:pt x="80902" y="0"/>
                    <a:pt x="82998" y="0"/>
                  </a:cubicBezTo>
                  <a:cubicBezTo>
                    <a:pt x="85094" y="0"/>
                    <a:pt x="85094" y="0"/>
                    <a:pt x="85094" y="0"/>
                  </a:cubicBezTo>
                  <a:cubicBezTo>
                    <a:pt x="87190" y="1270"/>
                    <a:pt x="87190" y="1270"/>
                    <a:pt x="87190" y="1270"/>
                  </a:cubicBezTo>
                  <a:cubicBezTo>
                    <a:pt x="89286" y="1270"/>
                    <a:pt x="89286" y="1270"/>
                    <a:pt x="89286" y="1270"/>
                  </a:cubicBezTo>
                  <a:cubicBezTo>
                    <a:pt x="91801" y="1270"/>
                    <a:pt x="91801" y="1270"/>
                    <a:pt x="91801" y="1270"/>
                  </a:cubicBezTo>
                  <a:cubicBezTo>
                    <a:pt x="93897" y="1270"/>
                    <a:pt x="96831" y="2117"/>
                    <a:pt x="98927" y="2117"/>
                  </a:cubicBezTo>
                  <a:cubicBezTo>
                    <a:pt x="100185" y="3387"/>
                    <a:pt x="100185" y="3387"/>
                    <a:pt x="100185" y="3387"/>
                  </a:cubicBezTo>
                  <a:cubicBezTo>
                    <a:pt x="101442" y="5503"/>
                    <a:pt x="101442" y="5503"/>
                    <a:pt x="101442" y="5503"/>
                  </a:cubicBezTo>
                  <a:cubicBezTo>
                    <a:pt x="102281" y="6350"/>
                    <a:pt x="104377" y="8890"/>
                    <a:pt x="104377" y="9737"/>
                  </a:cubicBezTo>
                  <a:cubicBezTo>
                    <a:pt x="105634" y="11007"/>
                    <a:pt x="108988" y="14393"/>
                    <a:pt x="109826" y="14393"/>
                  </a:cubicBezTo>
                  <a:cubicBezTo>
                    <a:pt x="109826" y="15240"/>
                    <a:pt x="109826" y="15240"/>
                    <a:pt x="109826" y="15240"/>
                  </a:cubicBezTo>
                  <a:cubicBezTo>
                    <a:pt x="111922" y="16510"/>
                    <a:pt x="111922" y="16510"/>
                    <a:pt x="111922" y="16510"/>
                  </a:cubicBezTo>
                  <a:cubicBezTo>
                    <a:pt x="114018" y="17357"/>
                    <a:pt x="116533" y="20743"/>
                    <a:pt x="116533" y="22860"/>
                  </a:cubicBezTo>
                  <a:cubicBezTo>
                    <a:pt x="118629" y="24130"/>
                    <a:pt x="118629" y="24130"/>
                    <a:pt x="118629" y="24130"/>
                  </a:cubicBezTo>
                  <a:cubicBezTo>
                    <a:pt x="119467" y="24977"/>
                    <a:pt x="119467" y="24977"/>
                    <a:pt x="119467" y="24977"/>
                  </a:cubicBezTo>
                  <a:cubicBezTo>
                    <a:pt x="119467" y="26247"/>
                    <a:pt x="121982" y="29633"/>
                    <a:pt x="122821" y="29633"/>
                  </a:cubicBezTo>
                  <a:cubicBezTo>
                    <a:pt x="122821" y="31327"/>
                    <a:pt x="122821" y="31327"/>
                    <a:pt x="122821" y="31327"/>
                  </a:cubicBezTo>
                  <a:cubicBezTo>
                    <a:pt x="123659" y="32597"/>
                    <a:pt x="127012" y="35983"/>
                    <a:pt x="127012" y="36830"/>
                  </a:cubicBezTo>
                  <a:cubicBezTo>
                    <a:pt x="127012" y="39370"/>
                    <a:pt x="127012" y="39370"/>
                    <a:pt x="127012" y="39370"/>
                  </a:cubicBezTo>
                  <a:cubicBezTo>
                    <a:pt x="127012" y="40217"/>
                    <a:pt x="128270" y="41487"/>
                    <a:pt x="128270" y="43603"/>
                  </a:cubicBezTo>
                  <a:cubicBezTo>
                    <a:pt x="128270" y="43603"/>
                    <a:pt x="126174" y="45720"/>
                    <a:pt x="124917" y="46567"/>
                  </a:cubicBezTo>
                  <a:cubicBezTo>
                    <a:pt x="122821" y="49107"/>
                    <a:pt x="122821" y="49107"/>
                    <a:pt x="122821" y="49107"/>
                  </a:cubicBezTo>
                  <a:cubicBezTo>
                    <a:pt x="121982" y="49107"/>
                    <a:pt x="117371" y="51223"/>
                    <a:pt x="117371" y="51223"/>
                  </a:cubicBezTo>
                  <a:cubicBezTo>
                    <a:pt x="115275" y="52070"/>
                    <a:pt x="115275" y="52070"/>
                    <a:pt x="115275" y="52070"/>
                  </a:cubicBezTo>
                  <a:cubicBezTo>
                    <a:pt x="111922" y="52070"/>
                    <a:pt x="111922" y="52070"/>
                    <a:pt x="111922" y="52070"/>
                  </a:cubicBezTo>
                  <a:cubicBezTo>
                    <a:pt x="108988" y="52070"/>
                    <a:pt x="108988" y="52070"/>
                    <a:pt x="108988" y="52070"/>
                  </a:cubicBezTo>
                  <a:cubicBezTo>
                    <a:pt x="105634" y="52070"/>
                    <a:pt x="103538" y="54610"/>
                    <a:pt x="100185" y="54610"/>
                  </a:cubicBezTo>
                  <a:cubicBezTo>
                    <a:pt x="100185" y="54610"/>
                    <a:pt x="98089" y="56727"/>
                    <a:pt x="96831" y="56727"/>
                  </a:cubicBezTo>
                  <a:cubicBezTo>
                    <a:pt x="94735" y="56727"/>
                    <a:pt x="94735" y="56727"/>
                    <a:pt x="94735" y="56727"/>
                  </a:cubicBezTo>
                  <a:cubicBezTo>
                    <a:pt x="91801" y="56727"/>
                    <a:pt x="87190" y="57573"/>
                    <a:pt x="83837" y="57573"/>
                  </a:cubicBezTo>
                  <a:cubicBezTo>
                    <a:pt x="82998" y="57573"/>
                    <a:pt x="79645" y="57573"/>
                    <a:pt x="79645" y="57573"/>
                  </a:cubicBezTo>
                  <a:cubicBezTo>
                    <a:pt x="77549" y="57573"/>
                    <a:pt x="77549" y="57573"/>
                    <a:pt x="77549" y="57573"/>
                  </a:cubicBezTo>
                  <a:cubicBezTo>
                    <a:pt x="75453" y="57573"/>
                    <a:pt x="75453" y="57573"/>
                    <a:pt x="75453" y="57573"/>
                  </a:cubicBezTo>
                  <a:cubicBezTo>
                    <a:pt x="73357" y="58843"/>
                    <a:pt x="73357" y="58843"/>
                    <a:pt x="73357" y="58843"/>
                  </a:cubicBezTo>
                  <a:cubicBezTo>
                    <a:pt x="71261" y="58843"/>
                    <a:pt x="71261" y="58843"/>
                    <a:pt x="71261" y="58843"/>
                  </a:cubicBezTo>
                  <a:cubicBezTo>
                    <a:pt x="70004" y="58843"/>
                    <a:pt x="70004" y="58843"/>
                    <a:pt x="70004" y="58843"/>
                  </a:cubicBezTo>
                  <a:cubicBezTo>
                    <a:pt x="67908" y="58843"/>
                    <a:pt x="67908" y="58843"/>
                    <a:pt x="67908" y="58843"/>
                  </a:cubicBezTo>
                  <a:cubicBezTo>
                    <a:pt x="64554" y="58843"/>
                    <a:pt x="64554" y="58843"/>
                    <a:pt x="64554" y="58843"/>
                  </a:cubicBezTo>
                  <a:cubicBezTo>
                    <a:pt x="62458" y="58843"/>
                    <a:pt x="62458" y="58843"/>
                    <a:pt x="62458" y="58843"/>
                  </a:cubicBezTo>
                  <a:cubicBezTo>
                    <a:pt x="60362" y="58843"/>
                    <a:pt x="60362" y="58843"/>
                    <a:pt x="60362" y="58843"/>
                  </a:cubicBezTo>
                  <a:cubicBezTo>
                    <a:pt x="60362" y="58843"/>
                    <a:pt x="58266" y="58843"/>
                    <a:pt x="57009" y="58843"/>
                  </a:cubicBezTo>
                  <a:cubicBezTo>
                    <a:pt x="54075" y="58843"/>
                    <a:pt x="49464" y="59690"/>
                    <a:pt x="46529" y="59690"/>
                  </a:cubicBezTo>
                  <a:cubicBezTo>
                    <a:pt x="41080" y="59690"/>
                    <a:pt x="41080" y="59690"/>
                    <a:pt x="41080" y="59690"/>
                  </a:cubicBezTo>
                  <a:cubicBezTo>
                    <a:pt x="37726" y="59690"/>
                    <a:pt x="37726" y="59690"/>
                    <a:pt x="37726" y="59690"/>
                  </a:cubicBezTo>
                  <a:cubicBezTo>
                    <a:pt x="35631" y="59690"/>
                    <a:pt x="35631" y="59690"/>
                    <a:pt x="35631" y="59690"/>
                  </a:cubicBezTo>
                  <a:cubicBezTo>
                    <a:pt x="34373" y="59690"/>
                    <a:pt x="34373" y="59690"/>
                    <a:pt x="34373" y="59690"/>
                  </a:cubicBezTo>
                  <a:cubicBezTo>
                    <a:pt x="32277" y="58843"/>
                    <a:pt x="32277" y="58843"/>
                    <a:pt x="32277" y="58843"/>
                  </a:cubicBezTo>
                  <a:cubicBezTo>
                    <a:pt x="31439" y="57573"/>
                    <a:pt x="31439" y="57573"/>
                    <a:pt x="31439" y="57573"/>
                  </a:cubicBezTo>
                  <a:cubicBezTo>
                    <a:pt x="28924" y="56727"/>
                    <a:pt x="24732" y="54610"/>
                    <a:pt x="22636" y="54610"/>
                  </a:cubicBezTo>
                  <a:cubicBezTo>
                    <a:pt x="22636" y="53340"/>
                    <a:pt x="22636" y="53340"/>
                    <a:pt x="22636" y="53340"/>
                  </a:cubicBezTo>
                  <a:cubicBezTo>
                    <a:pt x="21798" y="53340"/>
                    <a:pt x="18444" y="49953"/>
                    <a:pt x="17187" y="49107"/>
                  </a:cubicBezTo>
                  <a:cubicBezTo>
                    <a:pt x="14252" y="49107"/>
                    <a:pt x="14252" y="49107"/>
                    <a:pt x="14252" y="49107"/>
                  </a:cubicBezTo>
                  <a:cubicBezTo>
                    <a:pt x="12995" y="49107"/>
                    <a:pt x="10899" y="47837"/>
                    <a:pt x="10899" y="47837"/>
                  </a:cubicBezTo>
                  <a:cubicBezTo>
                    <a:pt x="9641" y="47837"/>
                    <a:pt x="9641" y="47837"/>
                    <a:pt x="9641" y="47837"/>
                  </a:cubicBezTo>
                  <a:cubicBezTo>
                    <a:pt x="9641" y="47837"/>
                    <a:pt x="6707" y="45720"/>
                    <a:pt x="5449" y="45720"/>
                  </a:cubicBezTo>
                  <a:cubicBezTo>
                    <a:pt x="2096" y="45720"/>
                    <a:pt x="2096" y="45720"/>
                    <a:pt x="2096" y="45720"/>
                  </a:cubicBezTo>
                  <a:lnTo>
                    <a:pt x="0" y="457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 name="Freeform 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CwAAriUAALIMAABFJgAAAAAAACYAAAAIAAAA//////////8="/>
                </a:ext>
              </a:extLst>
            </p:cNvSpPr>
            <p:nvPr/>
          </p:nvSpPr>
          <p:spPr>
            <a:xfrm>
              <a:off x="1879600" y="6125210"/>
              <a:ext cx="184150" cy="95885"/>
            </a:xfrm>
            <a:custGeom>
              <a:avLst/>
              <a:gdLst/>
              <a:ahLst/>
              <a:cxnLst/>
              <a:rect l="0" t="0" r="184150" b="95885"/>
              <a:pathLst>
                <a:path w="184150" h="95885">
                  <a:moveTo>
                    <a:pt x="0" y="18558"/>
                  </a:moveTo>
                  <a:lnTo>
                    <a:pt x="63649" y="27218"/>
                  </a:lnTo>
                  <a:lnTo>
                    <a:pt x="73536" y="0"/>
                  </a:lnTo>
                  <a:lnTo>
                    <a:pt x="181678" y="4330"/>
                  </a:lnTo>
                  <a:lnTo>
                    <a:pt x="184150" y="21651"/>
                  </a:lnTo>
                  <a:lnTo>
                    <a:pt x="175499" y="37116"/>
                  </a:lnTo>
                  <a:lnTo>
                    <a:pt x="172409" y="40828"/>
                  </a:lnTo>
                  <a:lnTo>
                    <a:pt x="157578" y="76708"/>
                  </a:lnTo>
                  <a:lnTo>
                    <a:pt x="101344" y="95885"/>
                  </a:lnTo>
                  <a:lnTo>
                    <a:pt x="41403" y="76708"/>
                  </a:lnTo>
                  <a:lnTo>
                    <a:pt x="16067" y="37735"/>
                  </a:lnTo>
                  <a:lnTo>
                    <a:pt x="14213" y="37735"/>
                  </a:lnTo>
                  <a:lnTo>
                    <a:pt x="0" y="21651"/>
                  </a:lnTo>
                  <a:lnTo>
                    <a:pt x="0" y="18558"/>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7" name="Freeform 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dCwAA1CUAAC0MAAA+JgAAAAAAACYAAAAIAAAA//////////8="/>
                </a:ext>
              </a:extLst>
            </p:cNvSpPr>
            <p:nvPr/>
          </p:nvSpPr>
          <p:spPr>
            <a:xfrm>
              <a:off x="1887855" y="6149340"/>
              <a:ext cx="91440" cy="67310"/>
            </a:xfrm>
            <a:custGeom>
              <a:avLst/>
              <a:gdLst/>
              <a:ahLst/>
              <a:cxnLst/>
              <a:rect l="0" t="0" r="91440" b="67310"/>
              <a:pathLst>
                <a:path w="91440" h="67310">
                  <a:moveTo>
                    <a:pt x="0" y="0"/>
                  </a:moveTo>
                  <a:lnTo>
                    <a:pt x="54988" y="8725"/>
                  </a:lnTo>
                  <a:lnTo>
                    <a:pt x="60548" y="10595"/>
                  </a:lnTo>
                  <a:lnTo>
                    <a:pt x="91440" y="67310"/>
                  </a:ln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6" name="Freeform 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BDAAAuiUAAIkMAADvJQAAAAAAACYAAAAIAAAA//////////8="/>
                </a:ext>
              </a:extLst>
            </p:cNvSpPr>
            <p:nvPr/>
          </p:nvSpPr>
          <p:spPr>
            <a:xfrm>
              <a:off x="1991995" y="6132830"/>
              <a:ext cx="45720" cy="33655"/>
            </a:xfrm>
            <a:custGeom>
              <a:avLst/>
              <a:gdLst/>
              <a:ahLst/>
              <a:cxnLst/>
              <a:rect l="0" t="0" r="45720" b="33655"/>
              <a:pathLst>
                <a:path w="45720" h="33655">
                  <a:moveTo>
                    <a:pt x="43866" y="28669"/>
                  </a:moveTo>
                  <a:lnTo>
                    <a:pt x="45720" y="1246"/>
                  </a:lnTo>
                  <a:lnTo>
                    <a:pt x="3089" y="0"/>
                  </a:lnTo>
                  <a:lnTo>
                    <a:pt x="0" y="33655"/>
                  </a:lnTo>
                  <a:lnTo>
                    <a:pt x="43866" y="28669"/>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5" name="Freeform 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PDAAAvCUAAKkMAADmJQAAAAAAACYAAAAIAAAA//////////8="/>
                </a:ext>
              </a:extLst>
            </p:cNvSpPr>
            <p:nvPr/>
          </p:nvSpPr>
          <p:spPr>
            <a:xfrm>
              <a:off x="2041525" y="6134100"/>
              <a:ext cx="16510" cy="26670"/>
            </a:xfrm>
            <a:custGeom>
              <a:avLst/>
              <a:gdLst/>
              <a:ahLst/>
              <a:cxnLst/>
              <a:rect l="0" t="0" r="16510" b="26670"/>
              <a:pathLst>
                <a:path w="16510" h="26670">
                  <a:moveTo>
                    <a:pt x="8561" y="25430"/>
                  </a:moveTo>
                  <a:lnTo>
                    <a:pt x="16510" y="11784"/>
                  </a:lnTo>
                  <a:lnTo>
                    <a:pt x="14676" y="620"/>
                  </a:lnTo>
                  <a:lnTo>
                    <a:pt x="2446" y="0"/>
                  </a:lnTo>
                  <a:lnTo>
                    <a:pt x="0" y="26670"/>
                  </a:lnTo>
                  <a:lnTo>
                    <a:pt x="8561" y="25430"/>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4" name="Line 97"/>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WDAAA7SUAAJsMAAAAJgAAAAAAACYAAAAIAAAA//////////8="/>
                </a:ext>
              </a:extLst>
            </p:cNvSpPr>
            <p:nvPr/>
          </p:nvSpPr>
          <p:spPr>
            <a:xfrm flipV="1">
              <a:off x="1964690" y="6165215"/>
              <a:ext cx="84455" cy="12065"/>
            </a:xfrm>
            <a:prstGeom prst="line">
              <a:avLst/>
            </a:prstGeom>
            <a:noFill/>
            <a:ln w="190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83" name="Freeform 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wAAuCUAAD0MAAD0JQAAAAAAACYAAAAIAAAA//////////8="/>
                </a:ext>
              </a:extLst>
            </p:cNvSpPr>
            <p:nvPr/>
          </p:nvSpPr>
          <p:spPr>
            <a:xfrm>
              <a:off x="1950085" y="6131560"/>
              <a:ext cx="39370" cy="38100"/>
            </a:xfrm>
            <a:custGeom>
              <a:avLst/>
              <a:gdLst/>
              <a:ahLst/>
              <a:cxnLst/>
              <a:rect l="0" t="0" r="39370" b="38100"/>
              <a:pathLst>
                <a:path w="39370" h="38100">
                  <a:moveTo>
                    <a:pt x="0" y="22737"/>
                  </a:moveTo>
                  <a:lnTo>
                    <a:pt x="10458" y="38100"/>
                  </a:lnTo>
                  <a:lnTo>
                    <a:pt x="36909" y="35642"/>
                  </a:lnTo>
                  <a:lnTo>
                    <a:pt x="39370" y="1229"/>
                  </a:lnTo>
                  <a:lnTo>
                    <a:pt x="7997" y="0"/>
                  </a:lnTo>
                  <a:lnTo>
                    <a:pt x="0" y="22737"/>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3" name="Rectangle 9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FgAAbSAAACsYAADNIQAAEAAAACYAAAAIAAAA//////////8="/>
              </a:ext>
            </a:extLst>
          </p:cNvSpPr>
          <p:nvPr/>
        </p:nvSpPr>
        <p:spPr>
          <a:xfrm>
            <a:off x="3706495" y="527113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94" name="Rectangle 10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iFgAAdSMAAAEYAADVJAAAEAAAACYAAAAIAAAA//////////8="/>
              </a:ext>
            </a:extLst>
          </p:cNvSpPr>
          <p:nvPr/>
        </p:nvSpPr>
        <p:spPr>
          <a:xfrm>
            <a:off x="3679190" y="576389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95" name="Group 10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IWAACuIwAACRgAABUlAAAQAAAAJgAAAAgAAAD/////AAAAAA=="/>
              </a:ext>
            </a:extLst>
          </p:cNvGrpSpPr>
          <p:nvPr/>
        </p:nvGrpSpPr>
        <p:grpSpPr>
          <a:xfrm>
            <a:off x="3679190" y="5800090"/>
            <a:ext cx="227965" cy="227965"/>
            <a:chOff x="3679190" y="5800090"/>
            <a:chExt cx="227965" cy="227965"/>
          </a:xfrm>
        </p:grpSpPr>
        <p:sp>
          <p:nvSpPr>
            <p:cNvPr id="119" name="Freeform 1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FgAAriMAAAkYAAAVJQAAAAAAACYAAAAIAAAA//////////8="/>
                </a:ext>
              </a:extLst>
            </p:cNvSpPr>
            <p:nvPr/>
          </p:nvSpPr>
          <p:spPr>
            <a:xfrm>
              <a:off x="3679190" y="5800090"/>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8" name="Freeform 1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C5FgAAxSMAAPEXAAD+JAAAAAAAACYAAAAIAAAA//////////8="/>
                </a:ext>
              </a:extLst>
            </p:cNvSpPr>
            <p:nvPr/>
          </p:nvSpPr>
          <p:spPr>
            <a:xfrm>
              <a:off x="3693795" y="5814695"/>
              <a:ext cx="198120" cy="198755"/>
            </a:xfrm>
            <a:custGeom>
              <a:avLst/>
              <a:gdLst/>
              <a:ahLst/>
              <a:cxnLst/>
              <a:rect l="0" t="0" r="198120" b="198755"/>
              <a:pathLst>
                <a:path w="198120" h="198755">
                  <a:moveTo>
                    <a:pt x="38100" y="0"/>
                  </a:moveTo>
                  <a:lnTo>
                    <a:pt x="160020" y="0"/>
                  </a:lnTo>
                  <a:cubicBezTo>
                    <a:pt x="180340" y="0"/>
                    <a:pt x="198120" y="16562"/>
                    <a:pt x="198120" y="38222"/>
                  </a:cubicBezTo>
                  <a:lnTo>
                    <a:pt x="198120" y="160532"/>
                  </a:lnTo>
                  <a:cubicBezTo>
                    <a:pt x="198120" y="180918"/>
                    <a:pt x="180340" y="198755"/>
                    <a:pt x="160020" y="198755"/>
                  </a:cubicBezTo>
                  <a:lnTo>
                    <a:pt x="38100" y="198755"/>
                  </a:lnTo>
                  <a:cubicBezTo>
                    <a:pt x="16510" y="198755"/>
                    <a:pt x="0" y="180918"/>
                    <a:pt x="0" y="160532"/>
                  </a:cubicBezTo>
                  <a:lnTo>
                    <a:pt x="0" y="38222"/>
                  </a:lnTo>
                  <a:cubicBezTo>
                    <a:pt x="0" y="16562"/>
                    <a:pt x="16510" y="0"/>
                    <a:pt x="38100"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117" name="Freeform 1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FgAA6yMAAGEXAADyJAAAAAAAACYAAAAIAAAA//////////8="/>
                </a:ext>
              </a:extLst>
            </p:cNvSpPr>
            <p:nvPr/>
          </p:nvSpPr>
          <p:spPr>
            <a:xfrm>
              <a:off x="3708400" y="5838825"/>
              <a:ext cx="92075" cy="167005"/>
            </a:xfrm>
            <a:custGeom>
              <a:avLst/>
              <a:gdLst/>
              <a:ahLst/>
              <a:cxnLst/>
              <a:rect l="0" t="0" r="92075" b="167005"/>
              <a:pathLst>
                <a:path w="92075" h="167005">
                  <a:moveTo>
                    <a:pt x="51713" y="0"/>
                  </a:moveTo>
                  <a:cubicBezTo>
                    <a:pt x="74416" y="1274"/>
                    <a:pt x="92075" y="7649"/>
                    <a:pt x="92075" y="16573"/>
                  </a:cubicBezTo>
                  <a:lnTo>
                    <a:pt x="92075" y="150431"/>
                  </a:lnTo>
                  <a:cubicBezTo>
                    <a:pt x="92075" y="160630"/>
                    <a:pt x="70632" y="167005"/>
                    <a:pt x="45406" y="167005"/>
                  </a:cubicBezTo>
                  <a:cubicBezTo>
                    <a:pt x="20180" y="167005"/>
                    <a:pt x="0" y="160630"/>
                    <a:pt x="0" y="150431"/>
                  </a:cubicBezTo>
                  <a:cubicBezTo>
                    <a:pt x="0" y="90514"/>
                    <a:pt x="0" y="98163"/>
                    <a:pt x="0" y="16573"/>
                  </a:cubicBezTo>
                  <a:cubicBezTo>
                    <a:pt x="0" y="8923"/>
                    <a:pt x="15135" y="2549"/>
                    <a:pt x="35316" y="0"/>
                  </a:cubicBezTo>
                  <a:lnTo>
                    <a:pt x="51713"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6" name="Freeform 1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6iMAAGMXAAD2JAAAAAAAACYAAAAIAAAA//////////8="/>
                </a:ext>
              </a:extLst>
            </p:cNvSpPr>
            <p:nvPr/>
          </p:nvSpPr>
          <p:spPr>
            <a:xfrm>
              <a:off x="3705860" y="5838190"/>
              <a:ext cx="95885" cy="170180"/>
            </a:xfrm>
            <a:custGeom>
              <a:avLst/>
              <a:gdLst/>
              <a:ahLst/>
              <a:cxnLst/>
              <a:rect l="0" t="0" r="95885" b="170180"/>
              <a:pathLst>
                <a:path w="95885" h="170180">
                  <a:moveTo>
                    <a:pt x="54250" y="0"/>
                  </a:moveTo>
                  <a:lnTo>
                    <a:pt x="54250" y="2540"/>
                  </a:lnTo>
                  <a:lnTo>
                    <a:pt x="54250" y="0"/>
                  </a:lnTo>
                  <a:close/>
                  <a:moveTo>
                    <a:pt x="54250" y="0"/>
                  </a:moveTo>
                  <a:cubicBezTo>
                    <a:pt x="58035" y="0"/>
                    <a:pt x="60558" y="0"/>
                    <a:pt x="64343" y="0"/>
                  </a:cubicBezTo>
                  <a:lnTo>
                    <a:pt x="63082" y="3810"/>
                  </a:lnTo>
                  <a:cubicBezTo>
                    <a:pt x="60558" y="3810"/>
                    <a:pt x="58035" y="3810"/>
                    <a:pt x="54250" y="2540"/>
                  </a:cubicBezTo>
                  <a:lnTo>
                    <a:pt x="54250" y="0"/>
                  </a:lnTo>
                  <a:close/>
                  <a:moveTo>
                    <a:pt x="64343" y="0"/>
                  </a:moveTo>
                  <a:cubicBezTo>
                    <a:pt x="66867" y="1270"/>
                    <a:pt x="69390" y="1270"/>
                    <a:pt x="71913" y="1270"/>
                  </a:cubicBezTo>
                  <a:lnTo>
                    <a:pt x="71913" y="5080"/>
                  </a:lnTo>
                  <a:cubicBezTo>
                    <a:pt x="69390" y="5080"/>
                    <a:pt x="66867" y="3810"/>
                    <a:pt x="63082" y="3810"/>
                  </a:cubicBezTo>
                  <a:lnTo>
                    <a:pt x="64343" y="0"/>
                  </a:lnTo>
                  <a:close/>
                  <a:moveTo>
                    <a:pt x="71913" y="1270"/>
                  </a:moveTo>
                  <a:cubicBezTo>
                    <a:pt x="87053" y="5080"/>
                    <a:pt x="95885" y="10160"/>
                    <a:pt x="95885" y="17780"/>
                  </a:cubicBezTo>
                  <a:lnTo>
                    <a:pt x="93361" y="17780"/>
                  </a:lnTo>
                  <a:cubicBezTo>
                    <a:pt x="93361" y="12700"/>
                    <a:pt x="84530" y="7620"/>
                    <a:pt x="71913" y="5080"/>
                  </a:cubicBezTo>
                  <a:lnTo>
                    <a:pt x="71913" y="1270"/>
                  </a:lnTo>
                  <a:close/>
                  <a:moveTo>
                    <a:pt x="95885" y="17780"/>
                  </a:moveTo>
                  <a:lnTo>
                    <a:pt x="95885" y="151130"/>
                  </a:lnTo>
                  <a:lnTo>
                    <a:pt x="93361" y="151130"/>
                  </a:lnTo>
                  <a:lnTo>
                    <a:pt x="93361" y="17780"/>
                  </a:lnTo>
                  <a:lnTo>
                    <a:pt x="95885" y="17780"/>
                  </a:lnTo>
                  <a:close/>
                  <a:moveTo>
                    <a:pt x="95885" y="151130"/>
                  </a:moveTo>
                  <a:lnTo>
                    <a:pt x="93361" y="151130"/>
                  </a:lnTo>
                  <a:lnTo>
                    <a:pt x="95885" y="151130"/>
                  </a:lnTo>
                  <a:close/>
                  <a:moveTo>
                    <a:pt x="95885" y="151130"/>
                  </a:moveTo>
                  <a:cubicBezTo>
                    <a:pt x="95885" y="157480"/>
                    <a:pt x="90838" y="161290"/>
                    <a:pt x="82006" y="165100"/>
                  </a:cubicBezTo>
                  <a:lnTo>
                    <a:pt x="80745" y="161290"/>
                  </a:lnTo>
                  <a:cubicBezTo>
                    <a:pt x="88315" y="158750"/>
                    <a:pt x="93361" y="154940"/>
                    <a:pt x="93361" y="151130"/>
                  </a:cubicBezTo>
                  <a:lnTo>
                    <a:pt x="95885" y="151130"/>
                  </a:lnTo>
                  <a:close/>
                  <a:moveTo>
                    <a:pt x="82006" y="165100"/>
                  </a:moveTo>
                  <a:cubicBezTo>
                    <a:pt x="73175" y="167640"/>
                    <a:pt x="60558" y="170180"/>
                    <a:pt x="47942" y="170180"/>
                  </a:cubicBezTo>
                  <a:lnTo>
                    <a:pt x="47942" y="166370"/>
                  </a:lnTo>
                  <a:cubicBezTo>
                    <a:pt x="60558" y="166370"/>
                    <a:pt x="71913" y="165100"/>
                    <a:pt x="80745" y="161290"/>
                  </a:cubicBezTo>
                  <a:lnTo>
                    <a:pt x="82006" y="165100"/>
                  </a:lnTo>
                  <a:close/>
                  <a:moveTo>
                    <a:pt x="47942" y="170180"/>
                  </a:moveTo>
                  <a:lnTo>
                    <a:pt x="47942" y="166370"/>
                  </a:lnTo>
                  <a:lnTo>
                    <a:pt x="47942" y="170180"/>
                  </a:lnTo>
                  <a:close/>
                  <a:moveTo>
                    <a:pt x="47942" y="170180"/>
                  </a:moveTo>
                  <a:lnTo>
                    <a:pt x="47942" y="166370"/>
                  </a:lnTo>
                  <a:lnTo>
                    <a:pt x="47942" y="170180"/>
                  </a:lnTo>
                  <a:close/>
                  <a:moveTo>
                    <a:pt x="47942" y="170180"/>
                  </a:moveTo>
                  <a:lnTo>
                    <a:pt x="47942" y="166370"/>
                  </a:lnTo>
                  <a:lnTo>
                    <a:pt x="47942" y="170180"/>
                  </a:lnTo>
                  <a:close/>
                  <a:moveTo>
                    <a:pt x="47942" y="170180"/>
                  </a:moveTo>
                  <a:cubicBezTo>
                    <a:pt x="35326" y="170180"/>
                    <a:pt x="23971" y="167640"/>
                    <a:pt x="15139" y="165100"/>
                  </a:cubicBezTo>
                  <a:lnTo>
                    <a:pt x="16401" y="161290"/>
                  </a:lnTo>
                  <a:cubicBezTo>
                    <a:pt x="23971" y="165100"/>
                    <a:pt x="35326" y="166370"/>
                    <a:pt x="47942" y="166370"/>
                  </a:cubicBezTo>
                  <a:lnTo>
                    <a:pt x="47942" y="170180"/>
                  </a:lnTo>
                  <a:close/>
                  <a:moveTo>
                    <a:pt x="15139" y="165100"/>
                  </a:moveTo>
                  <a:cubicBezTo>
                    <a:pt x="6308" y="161290"/>
                    <a:pt x="0" y="157480"/>
                    <a:pt x="0" y="151130"/>
                  </a:cubicBezTo>
                  <a:lnTo>
                    <a:pt x="3784" y="151130"/>
                  </a:lnTo>
                  <a:cubicBezTo>
                    <a:pt x="3784" y="154940"/>
                    <a:pt x="8831" y="158750"/>
                    <a:pt x="16401" y="161290"/>
                  </a:cubicBezTo>
                  <a:lnTo>
                    <a:pt x="15139" y="165100"/>
                  </a:lnTo>
                  <a:close/>
                  <a:moveTo>
                    <a:pt x="0" y="151130"/>
                  </a:moveTo>
                  <a:lnTo>
                    <a:pt x="3784" y="151130"/>
                  </a:lnTo>
                  <a:lnTo>
                    <a:pt x="0" y="151130"/>
                  </a:lnTo>
                  <a:close/>
                  <a:moveTo>
                    <a:pt x="0" y="151130"/>
                  </a:moveTo>
                  <a:lnTo>
                    <a:pt x="0" y="17780"/>
                  </a:lnTo>
                  <a:lnTo>
                    <a:pt x="3784" y="17780"/>
                  </a:lnTo>
                  <a:lnTo>
                    <a:pt x="3784" y="151130"/>
                  </a:lnTo>
                  <a:lnTo>
                    <a:pt x="0" y="151130"/>
                  </a:lnTo>
                  <a:close/>
                  <a:moveTo>
                    <a:pt x="0" y="17780"/>
                  </a:moveTo>
                  <a:lnTo>
                    <a:pt x="3784" y="17780"/>
                  </a:lnTo>
                  <a:lnTo>
                    <a:pt x="0" y="17780"/>
                  </a:lnTo>
                  <a:close/>
                  <a:moveTo>
                    <a:pt x="0" y="17780"/>
                  </a:moveTo>
                  <a:cubicBezTo>
                    <a:pt x="0" y="16510"/>
                    <a:pt x="1261" y="15240"/>
                    <a:pt x="1261" y="13970"/>
                  </a:cubicBezTo>
                  <a:lnTo>
                    <a:pt x="3784" y="15240"/>
                  </a:lnTo>
                  <a:cubicBezTo>
                    <a:pt x="3784" y="16510"/>
                    <a:pt x="3784" y="16510"/>
                    <a:pt x="3784" y="17780"/>
                  </a:cubicBezTo>
                  <a:lnTo>
                    <a:pt x="0" y="17780"/>
                  </a:lnTo>
                  <a:close/>
                  <a:moveTo>
                    <a:pt x="1261" y="13970"/>
                  </a:moveTo>
                  <a:cubicBezTo>
                    <a:pt x="2523" y="12700"/>
                    <a:pt x="2523" y="11430"/>
                    <a:pt x="3784" y="10160"/>
                  </a:cubicBezTo>
                  <a:lnTo>
                    <a:pt x="6308" y="12684"/>
                  </a:lnTo>
                  <a:cubicBezTo>
                    <a:pt x="5046" y="13970"/>
                    <a:pt x="5046" y="13970"/>
                    <a:pt x="3784" y="15240"/>
                  </a:cubicBezTo>
                  <a:lnTo>
                    <a:pt x="1261" y="13970"/>
                  </a:lnTo>
                  <a:close/>
                  <a:moveTo>
                    <a:pt x="3784" y="10160"/>
                  </a:moveTo>
                  <a:cubicBezTo>
                    <a:pt x="10093" y="5080"/>
                    <a:pt x="22709" y="1270"/>
                    <a:pt x="37849" y="0"/>
                  </a:cubicBezTo>
                  <a:lnTo>
                    <a:pt x="37849" y="3810"/>
                  </a:lnTo>
                  <a:cubicBezTo>
                    <a:pt x="23971" y="5080"/>
                    <a:pt x="11354" y="7620"/>
                    <a:pt x="6308" y="12700"/>
                  </a:cubicBezTo>
                  <a:lnTo>
                    <a:pt x="3784" y="10176"/>
                  </a:lnTo>
                  <a:close/>
                  <a:moveTo>
                    <a:pt x="37849" y="0"/>
                  </a:moveTo>
                  <a:lnTo>
                    <a:pt x="37849" y="1270"/>
                  </a:lnTo>
                  <a:lnTo>
                    <a:pt x="37849" y="0"/>
                  </a:lnTo>
                  <a:close/>
                  <a:moveTo>
                    <a:pt x="37849" y="0"/>
                  </a:moveTo>
                  <a:lnTo>
                    <a:pt x="54250" y="0"/>
                  </a:lnTo>
                  <a:lnTo>
                    <a:pt x="54250" y="2540"/>
                  </a:lnTo>
                  <a:lnTo>
                    <a:pt x="37849" y="3810"/>
                  </a:lnTo>
                  <a:lnTo>
                    <a:pt x="37849" y="0"/>
                  </a:lnTo>
                  <a:close/>
                  <a:moveTo>
                    <a:pt x="54250" y="0"/>
                  </a:moveTo>
                  <a:lnTo>
                    <a:pt x="54250" y="1270"/>
                  </a:lnTo>
                  <a:lnTo>
                    <a:pt x="5425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5" name="Freeform 1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I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PFwAAOiQAAM0XAABrJAAAAAAAACYAAAAIAAAA//////////8="/>
                </a:ext>
              </a:extLst>
            </p:cNvSpPr>
            <p:nvPr/>
          </p:nvSpPr>
          <p:spPr>
            <a:xfrm>
              <a:off x="3829685" y="5888990"/>
              <a:ext cx="39370" cy="31115"/>
            </a:xfrm>
            <a:custGeom>
              <a:avLst/>
              <a:gdLst/>
              <a:ahLst/>
              <a:cxnLst/>
              <a:rect l="0" t="0" r="39370" b="31115"/>
              <a:pathLst>
                <a:path w="39370" h="31115">
                  <a:moveTo>
                    <a:pt x="0" y="31115"/>
                  </a:moveTo>
                  <a:lnTo>
                    <a:pt x="7620" y="29870"/>
                  </a:lnTo>
                  <a:lnTo>
                    <a:pt x="33020" y="29870"/>
                  </a:lnTo>
                  <a:lnTo>
                    <a:pt x="36830" y="11201"/>
                  </a:lnTo>
                  <a:cubicBezTo>
                    <a:pt x="38100" y="8712"/>
                    <a:pt x="39370" y="6223"/>
                    <a:pt x="39370" y="4978"/>
                  </a:cubicBezTo>
                  <a:cubicBezTo>
                    <a:pt x="38100" y="0"/>
                    <a:pt x="10160" y="1244"/>
                    <a:pt x="6350" y="2489"/>
                  </a:cubicBezTo>
                  <a:cubicBezTo>
                    <a:pt x="6350" y="2489"/>
                    <a:pt x="0" y="3733"/>
                    <a:pt x="0" y="3733"/>
                  </a:cubicBezTo>
                  <a:lnTo>
                    <a:pt x="0" y="31115"/>
                  </a:lnTo>
                  <a:close/>
                  <a:moveTo>
                    <a:pt x="6350" y="11201"/>
                  </a:moveTo>
                  <a:cubicBezTo>
                    <a:pt x="5080" y="11201"/>
                    <a:pt x="3810" y="12446"/>
                    <a:pt x="3810" y="12446"/>
                  </a:cubicBezTo>
                  <a:lnTo>
                    <a:pt x="3810" y="18669"/>
                  </a:lnTo>
                  <a:cubicBezTo>
                    <a:pt x="3810" y="19913"/>
                    <a:pt x="5080" y="19913"/>
                    <a:pt x="6350" y="19913"/>
                  </a:cubicBezTo>
                  <a:cubicBezTo>
                    <a:pt x="7620" y="19913"/>
                    <a:pt x="8890" y="17424"/>
                    <a:pt x="8890" y="14935"/>
                  </a:cubicBezTo>
                  <a:cubicBezTo>
                    <a:pt x="8890" y="12446"/>
                    <a:pt x="7620" y="11201"/>
                    <a:pt x="6350" y="11201"/>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4" name="Freeform 1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FwAAOCQAAM4XAABvJAAAAAAAACYAAAAIAAAA//////////8="/>
                </a:ext>
              </a:extLst>
            </p:cNvSpPr>
            <p:nvPr/>
          </p:nvSpPr>
          <p:spPr>
            <a:xfrm>
              <a:off x="3828415" y="5887720"/>
              <a:ext cx="41275" cy="34925"/>
            </a:xfrm>
            <a:custGeom>
              <a:avLst/>
              <a:gdLst/>
              <a:ahLst/>
              <a:cxnLst/>
              <a:rect l="0" t="0" r="41275" b="34925"/>
              <a:pathLst>
                <a:path w="41275" h="34925">
                  <a:moveTo>
                    <a:pt x="1250" y="31183"/>
                  </a:moveTo>
                  <a:lnTo>
                    <a:pt x="8755" y="29935"/>
                  </a:lnTo>
                  <a:lnTo>
                    <a:pt x="10006" y="32430"/>
                  </a:lnTo>
                  <a:lnTo>
                    <a:pt x="2501" y="34925"/>
                  </a:lnTo>
                  <a:lnTo>
                    <a:pt x="1250" y="31183"/>
                  </a:lnTo>
                  <a:close/>
                  <a:moveTo>
                    <a:pt x="8755" y="29935"/>
                  </a:moveTo>
                  <a:lnTo>
                    <a:pt x="8755" y="28688"/>
                  </a:lnTo>
                  <a:lnTo>
                    <a:pt x="8755" y="31183"/>
                  </a:lnTo>
                  <a:lnTo>
                    <a:pt x="8755" y="29935"/>
                  </a:lnTo>
                  <a:close/>
                  <a:moveTo>
                    <a:pt x="8755" y="28688"/>
                  </a:moveTo>
                  <a:lnTo>
                    <a:pt x="33770" y="28688"/>
                  </a:lnTo>
                  <a:lnTo>
                    <a:pt x="33770" y="32430"/>
                  </a:lnTo>
                  <a:lnTo>
                    <a:pt x="8755" y="32430"/>
                  </a:lnTo>
                  <a:lnTo>
                    <a:pt x="8755" y="28688"/>
                  </a:lnTo>
                  <a:close/>
                  <a:moveTo>
                    <a:pt x="36271" y="31183"/>
                  </a:moveTo>
                  <a:lnTo>
                    <a:pt x="36271" y="32430"/>
                  </a:lnTo>
                  <a:lnTo>
                    <a:pt x="33770" y="32430"/>
                  </a:lnTo>
                  <a:lnTo>
                    <a:pt x="33770" y="31183"/>
                  </a:lnTo>
                  <a:lnTo>
                    <a:pt x="36271" y="31183"/>
                  </a:lnTo>
                  <a:close/>
                  <a:moveTo>
                    <a:pt x="32519" y="29935"/>
                  </a:moveTo>
                  <a:lnTo>
                    <a:pt x="36271" y="12473"/>
                  </a:lnTo>
                  <a:lnTo>
                    <a:pt x="40024" y="13720"/>
                  </a:lnTo>
                  <a:lnTo>
                    <a:pt x="36271" y="31183"/>
                  </a:lnTo>
                  <a:lnTo>
                    <a:pt x="32519" y="29935"/>
                  </a:lnTo>
                  <a:close/>
                  <a:moveTo>
                    <a:pt x="40024" y="13720"/>
                  </a:moveTo>
                  <a:lnTo>
                    <a:pt x="40024" y="12473"/>
                  </a:lnTo>
                  <a:lnTo>
                    <a:pt x="40024" y="13720"/>
                  </a:lnTo>
                  <a:lnTo>
                    <a:pt x="37522" y="12473"/>
                  </a:lnTo>
                  <a:lnTo>
                    <a:pt x="40024" y="13720"/>
                  </a:lnTo>
                  <a:close/>
                  <a:moveTo>
                    <a:pt x="36271" y="12473"/>
                  </a:moveTo>
                  <a:lnTo>
                    <a:pt x="40024" y="13720"/>
                  </a:lnTo>
                  <a:lnTo>
                    <a:pt x="36271" y="12473"/>
                  </a:lnTo>
                  <a:close/>
                  <a:moveTo>
                    <a:pt x="36271" y="12473"/>
                  </a:moveTo>
                  <a:cubicBezTo>
                    <a:pt x="36271" y="11225"/>
                    <a:pt x="36271" y="11225"/>
                    <a:pt x="37522" y="9978"/>
                  </a:cubicBezTo>
                  <a:lnTo>
                    <a:pt x="40024" y="11225"/>
                  </a:lnTo>
                  <a:cubicBezTo>
                    <a:pt x="40024" y="11225"/>
                    <a:pt x="40024" y="12473"/>
                    <a:pt x="40024" y="13720"/>
                  </a:cubicBezTo>
                  <a:lnTo>
                    <a:pt x="36271" y="12473"/>
                  </a:lnTo>
                  <a:close/>
                  <a:moveTo>
                    <a:pt x="37522" y="9978"/>
                  </a:moveTo>
                  <a:cubicBezTo>
                    <a:pt x="37522" y="8731"/>
                    <a:pt x="37522" y="7483"/>
                    <a:pt x="37522" y="6236"/>
                  </a:cubicBezTo>
                  <a:lnTo>
                    <a:pt x="41275" y="4989"/>
                  </a:lnTo>
                  <a:cubicBezTo>
                    <a:pt x="41275" y="7483"/>
                    <a:pt x="41275" y="8731"/>
                    <a:pt x="40024" y="11225"/>
                  </a:cubicBezTo>
                  <a:lnTo>
                    <a:pt x="37522" y="9978"/>
                  </a:lnTo>
                  <a:close/>
                  <a:moveTo>
                    <a:pt x="41275" y="4989"/>
                  </a:moveTo>
                  <a:lnTo>
                    <a:pt x="40024" y="6240"/>
                  </a:lnTo>
                  <a:lnTo>
                    <a:pt x="41275" y="4989"/>
                  </a:lnTo>
                  <a:close/>
                  <a:moveTo>
                    <a:pt x="37522" y="6236"/>
                  </a:moveTo>
                  <a:lnTo>
                    <a:pt x="41275" y="4989"/>
                  </a:lnTo>
                  <a:lnTo>
                    <a:pt x="37522" y="6236"/>
                  </a:lnTo>
                  <a:close/>
                  <a:moveTo>
                    <a:pt x="41275" y="4989"/>
                  </a:moveTo>
                  <a:lnTo>
                    <a:pt x="40024" y="6240"/>
                  </a:lnTo>
                  <a:lnTo>
                    <a:pt x="41275" y="4989"/>
                  </a:lnTo>
                  <a:close/>
                  <a:moveTo>
                    <a:pt x="37522" y="6236"/>
                  </a:moveTo>
                  <a:cubicBezTo>
                    <a:pt x="37522" y="6236"/>
                    <a:pt x="37522" y="6236"/>
                    <a:pt x="37522" y="4989"/>
                  </a:cubicBezTo>
                  <a:lnTo>
                    <a:pt x="38773" y="2494"/>
                  </a:lnTo>
                  <a:cubicBezTo>
                    <a:pt x="40024" y="2494"/>
                    <a:pt x="41275" y="3741"/>
                    <a:pt x="41275" y="4989"/>
                  </a:cubicBezTo>
                  <a:lnTo>
                    <a:pt x="37522" y="6236"/>
                  </a:lnTo>
                  <a:close/>
                  <a:moveTo>
                    <a:pt x="37522" y="4989"/>
                  </a:moveTo>
                  <a:cubicBezTo>
                    <a:pt x="36271" y="4989"/>
                    <a:pt x="35021" y="4989"/>
                    <a:pt x="33770" y="4989"/>
                  </a:cubicBezTo>
                  <a:lnTo>
                    <a:pt x="33770" y="1247"/>
                  </a:lnTo>
                  <a:cubicBezTo>
                    <a:pt x="35021" y="1247"/>
                    <a:pt x="37522" y="2494"/>
                    <a:pt x="38773" y="2494"/>
                  </a:cubicBezTo>
                  <a:lnTo>
                    <a:pt x="37522" y="4989"/>
                  </a:lnTo>
                  <a:close/>
                  <a:moveTo>
                    <a:pt x="33770" y="4989"/>
                  </a:moveTo>
                  <a:cubicBezTo>
                    <a:pt x="25015" y="3741"/>
                    <a:pt x="11256" y="4989"/>
                    <a:pt x="7504" y="4989"/>
                  </a:cubicBezTo>
                  <a:lnTo>
                    <a:pt x="7504" y="2494"/>
                  </a:lnTo>
                  <a:cubicBezTo>
                    <a:pt x="10006" y="1247"/>
                    <a:pt x="25015" y="0"/>
                    <a:pt x="33770" y="1247"/>
                  </a:cubicBezTo>
                  <a:lnTo>
                    <a:pt x="33770" y="4989"/>
                  </a:lnTo>
                  <a:close/>
                  <a:moveTo>
                    <a:pt x="7504" y="4989"/>
                  </a:moveTo>
                  <a:cubicBezTo>
                    <a:pt x="7504" y="4989"/>
                    <a:pt x="7504" y="4989"/>
                    <a:pt x="7504" y="4989"/>
                  </a:cubicBezTo>
                  <a:lnTo>
                    <a:pt x="6253" y="2494"/>
                  </a:lnTo>
                  <a:cubicBezTo>
                    <a:pt x="6253" y="2494"/>
                    <a:pt x="7504" y="2494"/>
                    <a:pt x="7504" y="2494"/>
                  </a:cubicBezTo>
                  <a:lnTo>
                    <a:pt x="7504" y="4989"/>
                  </a:lnTo>
                  <a:close/>
                  <a:moveTo>
                    <a:pt x="7504" y="4989"/>
                  </a:moveTo>
                  <a:cubicBezTo>
                    <a:pt x="6253" y="6236"/>
                    <a:pt x="6253" y="6236"/>
                    <a:pt x="5003" y="6236"/>
                  </a:cubicBezTo>
                  <a:lnTo>
                    <a:pt x="5003" y="2494"/>
                  </a:lnTo>
                  <a:cubicBezTo>
                    <a:pt x="5003" y="2494"/>
                    <a:pt x="6253" y="2494"/>
                    <a:pt x="6253" y="2494"/>
                  </a:cubicBezTo>
                  <a:lnTo>
                    <a:pt x="7504" y="4989"/>
                  </a:lnTo>
                  <a:close/>
                  <a:moveTo>
                    <a:pt x="5003" y="6236"/>
                  </a:moveTo>
                  <a:cubicBezTo>
                    <a:pt x="5003" y="6236"/>
                    <a:pt x="5003" y="6236"/>
                    <a:pt x="3752" y="6236"/>
                  </a:cubicBezTo>
                  <a:lnTo>
                    <a:pt x="2501" y="3741"/>
                  </a:lnTo>
                  <a:cubicBezTo>
                    <a:pt x="3752" y="2494"/>
                    <a:pt x="3752" y="2494"/>
                    <a:pt x="5003" y="2494"/>
                  </a:cubicBezTo>
                  <a:lnTo>
                    <a:pt x="5003" y="6236"/>
                  </a:lnTo>
                  <a:close/>
                  <a:moveTo>
                    <a:pt x="3752" y="6236"/>
                  </a:moveTo>
                  <a:cubicBezTo>
                    <a:pt x="3752" y="6236"/>
                    <a:pt x="2501" y="4989"/>
                    <a:pt x="2501" y="4989"/>
                  </a:cubicBezTo>
                  <a:lnTo>
                    <a:pt x="0" y="6236"/>
                  </a:lnTo>
                  <a:cubicBezTo>
                    <a:pt x="0" y="4989"/>
                    <a:pt x="1250" y="3741"/>
                    <a:pt x="2501" y="3741"/>
                  </a:cubicBezTo>
                  <a:lnTo>
                    <a:pt x="3752" y="6236"/>
                  </a:lnTo>
                  <a:close/>
                  <a:moveTo>
                    <a:pt x="2501" y="4989"/>
                  </a:moveTo>
                  <a:lnTo>
                    <a:pt x="3752" y="32430"/>
                  </a:lnTo>
                  <a:lnTo>
                    <a:pt x="0" y="32430"/>
                  </a:lnTo>
                  <a:lnTo>
                    <a:pt x="0" y="6236"/>
                  </a:lnTo>
                  <a:lnTo>
                    <a:pt x="2501" y="4989"/>
                  </a:lnTo>
                  <a:close/>
                  <a:moveTo>
                    <a:pt x="2501" y="34925"/>
                  </a:moveTo>
                  <a:lnTo>
                    <a:pt x="0" y="34925"/>
                  </a:lnTo>
                  <a:lnTo>
                    <a:pt x="0" y="32430"/>
                  </a:lnTo>
                  <a:lnTo>
                    <a:pt x="1250" y="32430"/>
                  </a:lnTo>
                  <a:lnTo>
                    <a:pt x="2501" y="34925"/>
                  </a:lnTo>
                  <a:close/>
                  <a:moveTo>
                    <a:pt x="7504" y="14967"/>
                  </a:moveTo>
                  <a:cubicBezTo>
                    <a:pt x="7504" y="14967"/>
                    <a:pt x="7504" y="14967"/>
                    <a:pt x="7504" y="14967"/>
                  </a:cubicBezTo>
                  <a:lnTo>
                    <a:pt x="5003" y="11225"/>
                  </a:lnTo>
                  <a:cubicBezTo>
                    <a:pt x="6253" y="11225"/>
                    <a:pt x="6253" y="11225"/>
                    <a:pt x="7504" y="11225"/>
                  </a:cubicBezTo>
                  <a:lnTo>
                    <a:pt x="7504" y="14967"/>
                  </a:lnTo>
                  <a:close/>
                  <a:moveTo>
                    <a:pt x="7504" y="14967"/>
                  </a:moveTo>
                  <a:lnTo>
                    <a:pt x="2501" y="16215"/>
                  </a:lnTo>
                  <a:lnTo>
                    <a:pt x="7504" y="14967"/>
                  </a:lnTo>
                  <a:lnTo>
                    <a:pt x="6253" y="13716"/>
                  </a:lnTo>
                  <a:lnTo>
                    <a:pt x="7504" y="14967"/>
                  </a:lnTo>
                  <a:close/>
                  <a:moveTo>
                    <a:pt x="7504" y="14967"/>
                  </a:moveTo>
                  <a:cubicBezTo>
                    <a:pt x="7504" y="14967"/>
                    <a:pt x="7504" y="14967"/>
                    <a:pt x="7504" y="14967"/>
                  </a:cubicBezTo>
                  <a:lnTo>
                    <a:pt x="5003" y="12466"/>
                  </a:lnTo>
                  <a:cubicBezTo>
                    <a:pt x="5003" y="12473"/>
                    <a:pt x="5003" y="11225"/>
                    <a:pt x="5003" y="11225"/>
                  </a:cubicBezTo>
                  <a:lnTo>
                    <a:pt x="7504" y="14967"/>
                  </a:lnTo>
                  <a:close/>
                  <a:moveTo>
                    <a:pt x="5003" y="12473"/>
                  </a:moveTo>
                  <a:lnTo>
                    <a:pt x="6253" y="11223"/>
                  </a:lnTo>
                  <a:lnTo>
                    <a:pt x="5003" y="12473"/>
                  </a:lnTo>
                  <a:lnTo>
                    <a:pt x="6253" y="13723"/>
                  </a:lnTo>
                  <a:lnTo>
                    <a:pt x="5003" y="12473"/>
                  </a:lnTo>
                  <a:close/>
                  <a:moveTo>
                    <a:pt x="7504" y="14967"/>
                  </a:moveTo>
                  <a:cubicBezTo>
                    <a:pt x="7504" y="14967"/>
                    <a:pt x="7504" y="14967"/>
                    <a:pt x="7504" y="14967"/>
                  </a:cubicBezTo>
                  <a:lnTo>
                    <a:pt x="5003" y="12466"/>
                  </a:lnTo>
                  <a:cubicBezTo>
                    <a:pt x="5003" y="12473"/>
                    <a:pt x="5003" y="12473"/>
                    <a:pt x="5003" y="12473"/>
                  </a:cubicBezTo>
                  <a:lnTo>
                    <a:pt x="7504" y="14974"/>
                  </a:lnTo>
                  <a:close/>
                  <a:moveTo>
                    <a:pt x="5003" y="12473"/>
                  </a:moveTo>
                  <a:lnTo>
                    <a:pt x="6253" y="13723"/>
                  </a:lnTo>
                  <a:lnTo>
                    <a:pt x="5003" y="12473"/>
                  </a:lnTo>
                  <a:close/>
                  <a:moveTo>
                    <a:pt x="7504" y="14967"/>
                  </a:moveTo>
                  <a:cubicBezTo>
                    <a:pt x="6253" y="14967"/>
                    <a:pt x="7504" y="13720"/>
                    <a:pt x="7504" y="13720"/>
                  </a:cubicBezTo>
                  <a:lnTo>
                    <a:pt x="3752" y="13720"/>
                  </a:lnTo>
                  <a:cubicBezTo>
                    <a:pt x="3752" y="13720"/>
                    <a:pt x="3752" y="12473"/>
                    <a:pt x="5003" y="12473"/>
                  </a:cubicBezTo>
                  <a:lnTo>
                    <a:pt x="7504" y="14974"/>
                  </a:lnTo>
                  <a:close/>
                  <a:moveTo>
                    <a:pt x="7504" y="13720"/>
                  </a:moveTo>
                  <a:lnTo>
                    <a:pt x="7504" y="19957"/>
                  </a:lnTo>
                  <a:lnTo>
                    <a:pt x="3752" y="19957"/>
                  </a:lnTo>
                  <a:lnTo>
                    <a:pt x="3752" y="13720"/>
                  </a:lnTo>
                  <a:lnTo>
                    <a:pt x="7504" y="13720"/>
                  </a:lnTo>
                  <a:close/>
                  <a:moveTo>
                    <a:pt x="7504" y="19957"/>
                  </a:moveTo>
                  <a:cubicBezTo>
                    <a:pt x="7504" y="21204"/>
                    <a:pt x="6253" y="19957"/>
                    <a:pt x="6253" y="19957"/>
                  </a:cubicBezTo>
                  <a:lnTo>
                    <a:pt x="6253" y="22451"/>
                  </a:lnTo>
                  <a:cubicBezTo>
                    <a:pt x="5003" y="22451"/>
                    <a:pt x="3752" y="22451"/>
                    <a:pt x="3752" y="19957"/>
                  </a:cubicBezTo>
                  <a:lnTo>
                    <a:pt x="7504" y="19957"/>
                  </a:lnTo>
                  <a:close/>
                  <a:moveTo>
                    <a:pt x="6253" y="19957"/>
                  </a:moveTo>
                  <a:cubicBezTo>
                    <a:pt x="6253" y="19957"/>
                    <a:pt x="6253" y="19957"/>
                    <a:pt x="7504" y="19957"/>
                  </a:cubicBezTo>
                  <a:lnTo>
                    <a:pt x="7504" y="22451"/>
                  </a:lnTo>
                  <a:cubicBezTo>
                    <a:pt x="7504" y="22451"/>
                    <a:pt x="6253" y="22451"/>
                    <a:pt x="6253" y="22451"/>
                  </a:cubicBezTo>
                  <a:lnTo>
                    <a:pt x="6253" y="19957"/>
                  </a:lnTo>
                  <a:close/>
                  <a:moveTo>
                    <a:pt x="7504" y="19957"/>
                  </a:moveTo>
                  <a:lnTo>
                    <a:pt x="6253" y="19957"/>
                  </a:lnTo>
                  <a:lnTo>
                    <a:pt x="7504" y="19957"/>
                  </a:lnTo>
                  <a:lnTo>
                    <a:pt x="7504" y="21204"/>
                  </a:lnTo>
                  <a:lnTo>
                    <a:pt x="7504" y="19957"/>
                  </a:lnTo>
                  <a:close/>
                  <a:moveTo>
                    <a:pt x="7504" y="19957"/>
                  </a:moveTo>
                  <a:cubicBezTo>
                    <a:pt x="7504" y="19957"/>
                    <a:pt x="6253" y="19957"/>
                    <a:pt x="7504" y="19957"/>
                  </a:cubicBezTo>
                  <a:lnTo>
                    <a:pt x="7504" y="22451"/>
                  </a:lnTo>
                  <a:cubicBezTo>
                    <a:pt x="7504" y="22451"/>
                    <a:pt x="7504" y="22451"/>
                    <a:pt x="7504" y="22451"/>
                  </a:cubicBezTo>
                  <a:lnTo>
                    <a:pt x="7504" y="19957"/>
                  </a:lnTo>
                  <a:close/>
                  <a:moveTo>
                    <a:pt x="7504" y="19957"/>
                  </a:moveTo>
                  <a:lnTo>
                    <a:pt x="6253" y="19957"/>
                  </a:lnTo>
                  <a:lnTo>
                    <a:pt x="7504" y="19957"/>
                  </a:lnTo>
                  <a:lnTo>
                    <a:pt x="7504" y="21204"/>
                  </a:lnTo>
                  <a:lnTo>
                    <a:pt x="7504" y="19957"/>
                  </a:lnTo>
                  <a:close/>
                  <a:moveTo>
                    <a:pt x="7504" y="19957"/>
                  </a:moveTo>
                  <a:cubicBezTo>
                    <a:pt x="7504" y="19957"/>
                    <a:pt x="7504" y="19957"/>
                    <a:pt x="7504" y="19957"/>
                  </a:cubicBezTo>
                  <a:lnTo>
                    <a:pt x="8755" y="22451"/>
                  </a:lnTo>
                  <a:cubicBezTo>
                    <a:pt x="8755" y="22451"/>
                    <a:pt x="7504" y="22451"/>
                    <a:pt x="7504" y="22451"/>
                  </a:cubicBezTo>
                  <a:lnTo>
                    <a:pt x="7504" y="19957"/>
                  </a:lnTo>
                  <a:close/>
                  <a:moveTo>
                    <a:pt x="8755" y="22451"/>
                  </a:moveTo>
                  <a:lnTo>
                    <a:pt x="11256" y="21204"/>
                  </a:lnTo>
                  <a:lnTo>
                    <a:pt x="8755" y="22451"/>
                  </a:lnTo>
                  <a:lnTo>
                    <a:pt x="7504" y="21200"/>
                  </a:lnTo>
                  <a:lnTo>
                    <a:pt x="8755" y="22451"/>
                  </a:lnTo>
                  <a:close/>
                  <a:moveTo>
                    <a:pt x="7504" y="19957"/>
                  </a:moveTo>
                  <a:cubicBezTo>
                    <a:pt x="7504" y="19957"/>
                    <a:pt x="7504" y="18709"/>
                    <a:pt x="7504" y="18709"/>
                  </a:cubicBezTo>
                  <a:lnTo>
                    <a:pt x="10006" y="21211"/>
                  </a:lnTo>
                  <a:cubicBezTo>
                    <a:pt x="8755" y="22451"/>
                    <a:pt x="8755" y="22451"/>
                    <a:pt x="8755" y="22451"/>
                  </a:cubicBezTo>
                  <a:lnTo>
                    <a:pt x="7504" y="19957"/>
                  </a:lnTo>
                  <a:close/>
                  <a:moveTo>
                    <a:pt x="7504" y="18709"/>
                  </a:moveTo>
                  <a:lnTo>
                    <a:pt x="8755" y="19960"/>
                  </a:lnTo>
                  <a:lnTo>
                    <a:pt x="7504" y="18709"/>
                  </a:lnTo>
                  <a:close/>
                  <a:moveTo>
                    <a:pt x="7504" y="18709"/>
                  </a:moveTo>
                  <a:cubicBezTo>
                    <a:pt x="7504" y="18709"/>
                    <a:pt x="8755" y="17462"/>
                    <a:pt x="8755" y="16215"/>
                  </a:cubicBezTo>
                  <a:lnTo>
                    <a:pt x="11256" y="16215"/>
                  </a:lnTo>
                  <a:cubicBezTo>
                    <a:pt x="11256" y="18709"/>
                    <a:pt x="11256" y="21204"/>
                    <a:pt x="10006" y="21204"/>
                  </a:cubicBezTo>
                  <a:lnTo>
                    <a:pt x="7504" y="18702"/>
                  </a:lnTo>
                  <a:close/>
                  <a:moveTo>
                    <a:pt x="8755" y="16215"/>
                  </a:moveTo>
                  <a:cubicBezTo>
                    <a:pt x="8755" y="16215"/>
                    <a:pt x="8755" y="16215"/>
                    <a:pt x="8755" y="16215"/>
                  </a:cubicBezTo>
                  <a:lnTo>
                    <a:pt x="11256" y="14967"/>
                  </a:lnTo>
                  <a:cubicBezTo>
                    <a:pt x="11256" y="16215"/>
                    <a:pt x="11256" y="16215"/>
                    <a:pt x="11256" y="16215"/>
                  </a:cubicBezTo>
                  <a:lnTo>
                    <a:pt x="8755" y="16215"/>
                  </a:lnTo>
                  <a:close/>
                  <a:moveTo>
                    <a:pt x="8755" y="16215"/>
                  </a:moveTo>
                  <a:lnTo>
                    <a:pt x="10006" y="14964"/>
                  </a:lnTo>
                  <a:lnTo>
                    <a:pt x="8755" y="16215"/>
                  </a:lnTo>
                  <a:close/>
                  <a:moveTo>
                    <a:pt x="8755" y="16215"/>
                  </a:moveTo>
                  <a:cubicBezTo>
                    <a:pt x="8755" y="14967"/>
                    <a:pt x="7504" y="14967"/>
                    <a:pt x="7504" y="14967"/>
                  </a:cubicBezTo>
                  <a:lnTo>
                    <a:pt x="10006" y="12465"/>
                  </a:lnTo>
                  <a:cubicBezTo>
                    <a:pt x="11256" y="13720"/>
                    <a:pt x="11256" y="13720"/>
                    <a:pt x="11256" y="14967"/>
                  </a:cubicBezTo>
                  <a:lnTo>
                    <a:pt x="8755" y="16215"/>
                  </a:lnTo>
                  <a:close/>
                  <a:moveTo>
                    <a:pt x="7504" y="14967"/>
                  </a:moveTo>
                  <a:cubicBezTo>
                    <a:pt x="7504" y="14967"/>
                    <a:pt x="7504" y="14967"/>
                    <a:pt x="7504" y="14967"/>
                  </a:cubicBezTo>
                  <a:lnTo>
                    <a:pt x="7504" y="11225"/>
                  </a:lnTo>
                  <a:cubicBezTo>
                    <a:pt x="8755" y="11225"/>
                    <a:pt x="10006" y="11225"/>
                    <a:pt x="10006" y="12473"/>
                  </a:cubicBezTo>
                  <a:lnTo>
                    <a:pt x="7504" y="14975"/>
                  </a:lnTo>
                  <a:close/>
                  <a:moveTo>
                    <a:pt x="7504" y="14967"/>
                  </a:moveTo>
                  <a:cubicBezTo>
                    <a:pt x="7504" y="14967"/>
                    <a:pt x="7504" y="14967"/>
                    <a:pt x="7504" y="14967"/>
                  </a:cubicBezTo>
                  <a:lnTo>
                    <a:pt x="7504" y="11225"/>
                  </a:lnTo>
                  <a:cubicBezTo>
                    <a:pt x="7504" y="11225"/>
                    <a:pt x="7504" y="11225"/>
                    <a:pt x="7504" y="11225"/>
                  </a:cubicBezTo>
                  <a:lnTo>
                    <a:pt x="7504" y="14967"/>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3" name="Freeform 1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3FwAAZSQAAOUXAADrJAAAAAAAACYAAAAIAAAA//////////8="/>
                </a:ext>
              </a:extLst>
            </p:cNvSpPr>
            <p:nvPr/>
          </p:nvSpPr>
          <p:spPr>
            <a:xfrm>
              <a:off x="3814445" y="5916295"/>
              <a:ext cx="69850" cy="85090"/>
            </a:xfrm>
            <a:custGeom>
              <a:avLst/>
              <a:gdLst/>
              <a:ahLst/>
              <a:cxnLst/>
              <a:rect l="0" t="0" r="69850" b="85090"/>
              <a:pathLst>
                <a:path w="69850" h="85090">
                  <a:moveTo>
                    <a:pt x="26670" y="0"/>
                  </a:moveTo>
                  <a:lnTo>
                    <a:pt x="43180" y="0"/>
                  </a:lnTo>
                  <a:cubicBezTo>
                    <a:pt x="58420" y="0"/>
                    <a:pt x="69850" y="10160"/>
                    <a:pt x="69850" y="22860"/>
                  </a:cubicBezTo>
                  <a:lnTo>
                    <a:pt x="69850" y="62230"/>
                  </a:lnTo>
                  <a:cubicBezTo>
                    <a:pt x="69850" y="74930"/>
                    <a:pt x="58420" y="85090"/>
                    <a:pt x="43180" y="85090"/>
                  </a:cubicBezTo>
                  <a:lnTo>
                    <a:pt x="26670" y="85090"/>
                  </a:lnTo>
                  <a:cubicBezTo>
                    <a:pt x="11430" y="85090"/>
                    <a:pt x="0" y="74930"/>
                    <a:pt x="0" y="62230"/>
                  </a:cubicBezTo>
                  <a:lnTo>
                    <a:pt x="0" y="22860"/>
                  </a:lnTo>
                  <a:cubicBezTo>
                    <a:pt x="0" y="10160"/>
                    <a:pt x="11430" y="0"/>
                    <a:pt x="26670"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2" name="Freeform 1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1FwAAYyQAAOcXAADtJAAAAAAAACYAAAAIAAAA//////////8="/>
                </a:ext>
              </a:extLst>
            </p:cNvSpPr>
            <p:nvPr/>
          </p:nvSpPr>
          <p:spPr>
            <a:xfrm>
              <a:off x="3813175" y="5915025"/>
              <a:ext cx="72390" cy="87630"/>
            </a:xfrm>
            <a:custGeom>
              <a:avLst/>
              <a:gdLst/>
              <a:ahLst/>
              <a:cxnLst/>
              <a:rect l="0" t="0" r="72390" b="87630"/>
              <a:pathLst>
                <a:path w="72390" h="87630">
                  <a:moveTo>
                    <a:pt x="27940" y="0"/>
                  </a:moveTo>
                  <a:lnTo>
                    <a:pt x="44450" y="0"/>
                  </a:lnTo>
                  <a:lnTo>
                    <a:pt x="44450" y="2540"/>
                  </a:lnTo>
                  <a:lnTo>
                    <a:pt x="27940" y="2540"/>
                  </a:lnTo>
                  <a:lnTo>
                    <a:pt x="27940" y="0"/>
                  </a:lnTo>
                  <a:close/>
                  <a:moveTo>
                    <a:pt x="44450" y="0"/>
                  </a:moveTo>
                  <a:lnTo>
                    <a:pt x="44450" y="2540"/>
                  </a:lnTo>
                  <a:lnTo>
                    <a:pt x="44450" y="0"/>
                  </a:lnTo>
                  <a:close/>
                  <a:moveTo>
                    <a:pt x="44450" y="0"/>
                  </a:moveTo>
                  <a:cubicBezTo>
                    <a:pt x="52070" y="0"/>
                    <a:pt x="59690" y="2540"/>
                    <a:pt x="64770" y="6350"/>
                  </a:cubicBezTo>
                  <a:lnTo>
                    <a:pt x="62230" y="8890"/>
                  </a:lnTo>
                  <a:cubicBezTo>
                    <a:pt x="58420" y="5080"/>
                    <a:pt x="52070" y="2540"/>
                    <a:pt x="44450" y="2540"/>
                  </a:cubicBezTo>
                  <a:lnTo>
                    <a:pt x="44450" y="0"/>
                  </a:lnTo>
                  <a:close/>
                  <a:moveTo>
                    <a:pt x="64770" y="6350"/>
                  </a:moveTo>
                  <a:cubicBezTo>
                    <a:pt x="69850" y="11430"/>
                    <a:pt x="72390" y="16510"/>
                    <a:pt x="72390" y="24130"/>
                  </a:cubicBezTo>
                  <a:lnTo>
                    <a:pt x="69850" y="24130"/>
                  </a:lnTo>
                  <a:cubicBezTo>
                    <a:pt x="69850" y="17780"/>
                    <a:pt x="67310" y="12700"/>
                    <a:pt x="62230" y="8890"/>
                  </a:cubicBezTo>
                  <a:lnTo>
                    <a:pt x="64770" y="6350"/>
                  </a:lnTo>
                  <a:close/>
                  <a:moveTo>
                    <a:pt x="72390" y="24130"/>
                  </a:moveTo>
                  <a:lnTo>
                    <a:pt x="69850" y="24130"/>
                  </a:lnTo>
                  <a:lnTo>
                    <a:pt x="72390" y="24130"/>
                  </a:lnTo>
                  <a:close/>
                  <a:moveTo>
                    <a:pt x="72390" y="24130"/>
                  </a:moveTo>
                  <a:lnTo>
                    <a:pt x="72390" y="63500"/>
                  </a:lnTo>
                  <a:lnTo>
                    <a:pt x="69850" y="63500"/>
                  </a:lnTo>
                  <a:lnTo>
                    <a:pt x="69850" y="24130"/>
                  </a:lnTo>
                  <a:lnTo>
                    <a:pt x="72390" y="24130"/>
                  </a:lnTo>
                  <a:close/>
                  <a:moveTo>
                    <a:pt x="72390" y="63500"/>
                  </a:moveTo>
                  <a:lnTo>
                    <a:pt x="69850" y="63500"/>
                  </a:lnTo>
                  <a:lnTo>
                    <a:pt x="72390" y="63500"/>
                  </a:lnTo>
                  <a:close/>
                  <a:moveTo>
                    <a:pt x="72390" y="63500"/>
                  </a:moveTo>
                  <a:cubicBezTo>
                    <a:pt x="72390" y="71120"/>
                    <a:pt x="69850" y="76200"/>
                    <a:pt x="64770" y="81280"/>
                  </a:cubicBezTo>
                  <a:lnTo>
                    <a:pt x="62230" y="78740"/>
                  </a:lnTo>
                  <a:cubicBezTo>
                    <a:pt x="67310" y="74930"/>
                    <a:pt x="69850" y="69850"/>
                    <a:pt x="69850" y="63500"/>
                  </a:cubicBezTo>
                  <a:lnTo>
                    <a:pt x="72390" y="63500"/>
                  </a:lnTo>
                  <a:close/>
                  <a:moveTo>
                    <a:pt x="64770" y="81280"/>
                  </a:moveTo>
                  <a:cubicBezTo>
                    <a:pt x="59690" y="85090"/>
                    <a:pt x="52070" y="87630"/>
                    <a:pt x="44450" y="87630"/>
                  </a:cubicBezTo>
                  <a:lnTo>
                    <a:pt x="44450" y="83820"/>
                  </a:lnTo>
                  <a:cubicBezTo>
                    <a:pt x="52070" y="83820"/>
                    <a:pt x="58420" y="82550"/>
                    <a:pt x="62230" y="78740"/>
                  </a:cubicBezTo>
                  <a:lnTo>
                    <a:pt x="64770" y="81280"/>
                  </a:lnTo>
                  <a:close/>
                  <a:moveTo>
                    <a:pt x="44450" y="87630"/>
                  </a:moveTo>
                  <a:lnTo>
                    <a:pt x="44450" y="83820"/>
                  </a:lnTo>
                  <a:lnTo>
                    <a:pt x="44450" y="87630"/>
                  </a:lnTo>
                  <a:close/>
                  <a:moveTo>
                    <a:pt x="44450" y="87630"/>
                  </a:moveTo>
                  <a:lnTo>
                    <a:pt x="27940" y="87630"/>
                  </a:lnTo>
                  <a:lnTo>
                    <a:pt x="27940" y="83820"/>
                  </a:lnTo>
                  <a:lnTo>
                    <a:pt x="44450" y="83820"/>
                  </a:lnTo>
                  <a:lnTo>
                    <a:pt x="44450" y="87630"/>
                  </a:lnTo>
                  <a:close/>
                  <a:moveTo>
                    <a:pt x="27940" y="87630"/>
                  </a:moveTo>
                  <a:lnTo>
                    <a:pt x="27940" y="83820"/>
                  </a:lnTo>
                  <a:lnTo>
                    <a:pt x="27940" y="87630"/>
                  </a:lnTo>
                  <a:close/>
                  <a:moveTo>
                    <a:pt x="27940" y="87630"/>
                  </a:moveTo>
                  <a:cubicBezTo>
                    <a:pt x="20320" y="87630"/>
                    <a:pt x="12700" y="85090"/>
                    <a:pt x="7620" y="81280"/>
                  </a:cubicBezTo>
                  <a:lnTo>
                    <a:pt x="10160" y="78740"/>
                  </a:lnTo>
                  <a:cubicBezTo>
                    <a:pt x="15240" y="82550"/>
                    <a:pt x="21590" y="83820"/>
                    <a:pt x="27940" y="83820"/>
                  </a:cubicBezTo>
                  <a:lnTo>
                    <a:pt x="27940" y="87630"/>
                  </a:lnTo>
                  <a:close/>
                  <a:moveTo>
                    <a:pt x="7620" y="81280"/>
                  </a:moveTo>
                  <a:cubicBezTo>
                    <a:pt x="2540" y="76200"/>
                    <a:pt x="0" y="71120"/>
                    <a:pt x="0" y="63500"/>
                  </a:cubicBezTo>
                  <a:lnTo>
                    <a:pt x="2540" y="63500"/>
                  </a:lnTo>
                  <a:cubicBezTo>
                    <a:pt x="2540" y="69850"/>
                    <a:pt x="6350" y="74930"/>
                    <a:pt x="10160" y="78740"/>
                  </a:cubicBezTo>
                  <a:lnTo>
                    <a:pt x="7620" y="81280"/>
                  </a:lnTo>
                  <a:close/>
                  <a:moveTo>
                    <a:pt x="0" y="63500"/>
                  </a:moveTo>
                  <a:lnTo>
                    <a:pt x="2540" y="63500"/>
                  </a:lnTo>
                  <a:lnTo>
                    <a:pt x="0" y="63500"/>
                  </a:lnTo>
                  <a:close/>
                  <a:moveTo>
                    <a:pt x="0" y="63500"/>
                  </a:moveTo>
                  <a:lnTo>
                    <a:pt x="0" y="24130"/>
                  </a:lnTo>
                  <a:lnTo>
                    <a:pt x="2540" y="24130"/>
                  </a:lnTo>
                  <a:lnTo>
                    <a:pt x="2540" y="63500"/>
                  </a:lnTo>
                  <a:lnTo>
                    <a:pt x="0" y="63500"/>
                  </a:lnTo>
                  <a:close/>
                  <a:moveTo>
                    <a:pt x="0" y="24130"/>
                  </a:moveTo>
                  <a:lnTo>
                    <a:pt x="2540" y="24130"/>
                  </a:lnTo>
                  <a:lnTo>
                    <a:pt x="0" y="24130"/>
                  </a:lnTo>
                  <a:close/>
                  <a:moveTo>
                    <a:pt x="0" y="24130"/>
                  </a:moveTo>
                  <a:cubicBezTo>
                    <a:pt x="0" y="16510"/>
                    <a:pt x="2540" y="11430"/>
                    <a:pt x="7620" y="6350"/>
                  </a:cubicBezTo>
                  <a:lnTo>
                    <a:pt x="10160" y="8890"/>
                  </a:lnTo>
                  <a:cubicBezTo>
                    <a:pt x="6350" y="12700"/>
                    <a:pt x="2540" y="17780"/>
                    <a:pt x="2540" y="24130"/>
                  </a:cubicBezTo>
                  <a:lnTo>
                    <a:pt x="0" y="24130"/>
                  </a:lnTo>
                  <a:close/>
                  <a:moveTo>
                    <a:pt x="7620" y="6350"/>
                  </a:moveTo>
                  <a:cubicBezTo>
                    <a:pt x="12700" y="2540"/>
                    <a:pt x="20320" y="0"/>
                    <a:pt x="27940" y="0"/>
                  </a:cubicBezTo>
                  <a:lnTo>
                    <a:pt x="27940" y="2540"/>
                  </a:lnTo>
                  <a:cubicBezTo>
                    <a:pt x="21590" y="2540"/>
                    <a:pt x="15240" y="5080"/>
                    <a:pt x="10160" y="8890"/>
                  </a:cubicBezTo>
                  <a:lnTo>
                    <a:pt x="7620" y="6350"/>
                  </a:lnTo>
                  <a:close/>
                  <a:moveTo>
                    <a:pt x="27940" y="0"/>
                  </a:moveTo>
                  <a:lnTo>
                    <a:pt x="27940" y="2540"/>
                  </a:lnTo>
                  <a:lnTo>
                    <a:pt x="2794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1" name="Freeform 1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FwAAPyQAAM0XAABvJAAAAAAAACYAAAAIAAAA//////////8="/>
                </a:ext>
              </a:extLst>
            </p:cNvSpPr>
            <p:nvPr/>
          </p:nvSpPr>
          <p:spPr>
            <a:xfrm>
              <a:off x="3860165" y="5892165"/>
              <a:ext cx="8890" cy="30480"/>
            </a:xfrm>
            <a:custGeom>
              <a:avLst/>
              <a:gdLst/>
              <a:ahLst/>
              <a:cxnLst/>
              <a:rect l="0" t="0" r="8890" b="30480"/>
              <a:pathLst>
                <a:path w="8890" h="30480">
                  <a:moveTo>
                    <a:pt x="8890" y="5080"/>
                  </a:moveTo>
                  <a:cubicBezTo>
                    <a:pt x="8890" y="11430"/>
                    <a:pt x="8890" y="19050"/>
                    <a:pt x="8890" y="26670"/>
                  </a:cubicBezTo>
                  <a:cubicBezTo>
                    <a:pt x="7620" y="29210"/>
                    <a:pt x="3810" y="30480"/>
                    <a:pt x="0" y="30480"/>
                  </a:cubicBezTo>
                  <a:cubicBezTo>
                    <a:pt x="0" y="25400"/>
                    <a:pt x="0" y="19050"/>
                    <a:pt x="0" y="13970"/>
                  </a:cubicBezTo>
                  <a:cubicBezTo>
                    <a:pt x="0" y="11430"/>
                    <a:pt x="0" y="8890"/>
                    <a:pt x="0" y="6350"/>
                  </a:cubicBezTo>
                  <a:cubicBezTo>
                    <a:pt x="1270" y="2540"/>
                    <a:pt x="7620" y="3810"/>
                    <a:pt x="7620" y="2540"/>
                  </a:cubicBezTo>
                  <a:cubicBezTo>
                    <a:pt x="8890" y="2540"/>
                    <a:pt x="7620" y="0"/>
                    <a:pt x="8890" y="0"/>
                  </a:cubicBezTo>
                  <a:cubicBezTo>
                    <a:pt x="8890" y="1270"/>
                    <a:pt x="8890" y="3810"/>
                    <a:pt x="8890" y="508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0" name="Freeform 1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FwAAPSQAAM4XAABzJAAAAAAAACYAAAAIAAAA//////////8="/>
                </a:ext>
              </a:extLst>
            </p:cNvSpPr>
            <p:nvPr/>
          </p:nvSpPr>
          <p:spPr>
            <a:xfrm>
              <a:off x="3857625" y="5890895"/>
              <a:ext cx="12065" cy="34290"/>
            </a:xfrm>
            <a:custGeom>
              <a:avLst/>
              <a:gdLst/>
              <a:ahLst/>
              <a:cxnLst/>
              <a:rect l="0" t="0" r="12065" b="34290"/>
              <a:pathLst>
                <a:path w="12065" h="34290">
                  <a:moveTo>
                    <a:pt x="12065" y="6350"/>
                  </a:moveTo>
                  <a:lnTo>
                    <a:pt x="12065" y="27940"/>
                  </a:lnTo>
                  <a:lnTo>
                    <a:pt x="9652" y="27940"/>
                  </a:lnTo>
                  <a:lnTo>
                    <a:pt x="9652" y="6350"/>
                  </a:lnTo>
                  <a:lnTo>
                    <a:pt x="12065" y="6350"/>
                  </a:lnTo>
                  <a:close/>
                  <a:moveTo>
                    <a:pt x="12065" y="27940"/>
                  </a:moveTo>
                  <a:lnTo>
                    <a:pt x="10858" y="27940"/>
                  </a:lnTo>
                  <a:lnTo>
                    <a:pt x="12065" y="27940"/>
                  </a:lnTo>
                  <a:close/>
                  <a:moveTo>
                    <a:pt x="12065" y="27940"/>
                  </a:moveTo>
                  <a:cubicBezTo>
                    <a:pt x="10858" y="30480"/>
                    <a:pt x="9652" y="31750"/>
                    <a:pt x="7239" y="31750"/>
                  </a:cubicBezTo>
                  <a:lnTo>
                    <a:pt x="6032" y="29210"/>
                  </a:lnTo>
                  <a:cubicBezTo>
                    <a:pt x="7239" y="27940"/>
                    <a:pt x="8445" y="27940"/>
                    <a:pt x="9652" y="26670"/>
                  </a:cubicBezTo>
                  <a:lnTo>
                    <a:pt x="12065" y="27940"/>
                  </a:lnTo>
                  <a:close/>
                  <a:moveTo>
                    <a:pt x="7239" y="31750"/>
                  </a:moveTo>
                  <a:cubicBezTo>
                    <a:pt x="6032" y="33020"/>
                    <a:pt x="4826" y="33020"/>
                    <a:pt x="2413" y="33020"/>
                  </a:cubicBezTo>
                  <a:lnTo>
                    <a:pt x="1206" y="30480"/>
                  </a:lnTo>
                  <a:cubicBezTo>
                    <a:pt x="3619" y="30480"/>
                    <a:pt x="4826" y="29210"/>
                    <a:pt x="6032" y="29210"/>
                  </a:cubicBezTo>
                  <a:lnTo>
                    <a:pt x="7239" y="31750"/>
                  </a:lnTo>
                  <a:close/>
                  <a:moveTo>
                    <a:pt x="2413" y="33020"/>
                  </a:moveTo>
                  <a:lnTo>
                    <a:pt x="0" y="34290"/>
                  </a:lnTo>
                  <a:lnTo>
                    <a:pt x="0" y="31750"/>
                  </a:lnTo>
                  <a:lnTo>
                    <a:pt x="2413" y="31750"/>
                  </a:lnTo>
                  <a:lnTo>
                    <a:pt x="2413" y="33020"/>
                  </a:lnTo>
                  <a:close/>
                  <a:moveTo>
                    <a:pt x="0" y="31750"/>
                  </a:moveTo>
                  <a:lnTo>
                    <a:pt x="3619" y="31750"/>
                  </a:lnTo>
                  <a:lnTo>
                    <a:pt x="0" y="31750"/>
                  </a:lnTo>
                  <a:close/>
                  <a:moveTo>
                    <a:pt x="0" y="31750"/>
                  </a:moveTo>
                  <a:cubicBezTo>
                    <a:pt x="0" y="29210"/>
                    <a:pt x="0" y="26670"/>
                    <a:pt x="0" y="22860"/>
                  </a:cubicBezTo>
                  <a:lnTo>
                    <a:pt x="3619" y="24130"/>
                  </a:lnTo>
                  <a:cubicBezTo>
                    <a:pt x="3619" y="26670"/>
                    <a:pt x="3619" y="29210"/>
                    <a:pt x="3619" y="31750"/>
                  </a:cubicBezTo>
                  <a:lnTo>
                    <a:pt x="0" y="31750"/>
                  </a:lnTo>
                  <a:close/>
                  <a:moveTo>
                    <a:pt x="0" y="22860"/>
                  </a:moveTo>
                  <a:cubicBezTo>
                    <a:pt x="0" y="20320"/>
                    <a:pt x="0" y="17780"/>
                    <a:pt x="0" y="15240"/>
                  </a:cubicBezTo>
                  <a:lnTo>
                    <a:pt x="3619" y="15240"/>
                  </a:lnTo>
                  <a:cubicBezTo>
                    <a:pt x="3619" y="17780"/>
                    <a:pt x="3619" y="20320"/>
                    <a:pt x="3619" y="24130"/>
                  </a:cubicBezTo>
                  <a:lnTo>
                    <a:pt x="0" y="22860"/>
                  </a:lnTo>
                  <a:close/>
                  <a:moveTo>
                    <a:pt x="0" y="15240"/>
                  </a:moveTo>
                  <a:lnTo>
                    <a:pt x="3619" y="15240"/>
                  </a:lnTo>
                  <a:lnTo>
                    <a:pt x="0" y="15240"/>
                  </a:lnTo>
                  <a:close/>
                  <a:moveTo>
                    <a:pt x="0" y="15240"/>
                  </a:moveTo>
                  <a:cubicBezTo>
                    <a:pt x="0" y="12700"/>
                    <a:pt x="0" y="8890"/>
                    <a:pt x="1206" y="6350"/>
                  </a:cubicBezTo>
                  <a:lnTo>
                    <a:pt x="4826" y="7620"/>
                  </a:lnTo>
                  <a:cubicBezTo>
                    <a:pt x="3619" y="10160"/>
                    <a:pt x="3619" y="12700"/>
                    <a:pt x="3619" y="15240"/>
                  </a:cubicBezTo>
                  <a:lnTo>
                    <a:pt x="0" y="15240"/>
                  </a:lnTo>
                  <a:close/>
                  <a:moveTo>
                    <a:pt x="1206" y="6350"/>
                  </a:moveTo>
                  <a:cubicBezTo>
                    <a:pt x="2413" y="3810"/>
                    <a:pt x="4826" y="2540"/>
                    <a:pt x="7239" y="2540"/>
                  </a:cubicBezTo>
                  <a:lnTo>
                    <a:pt x="7239" y="6350"/>
                  </a:lnTo>
                  <a:cubicBezTo>
                    <a:pt x="6032" y="6350"/>
                    <a:pt x="4826" y="6350"/>
                    <a:pt x="4826" y="7620"/>
                  </a:cubicBezTo>
                  <a:lnTo>
                    <a:pt x="1206" y="6350"/>
                  </a:lnTo>
                  <a:close/>
                  <a:moveTo>
                    <a:pt x="7239" y="2540"/>
                  </a:moveTo>
                  <a:cubicBezTo>
                    <a:pt x="8445" y="2540"/>
                    <a:pt x="8445" y="2540"/>
                    <a:pt x="8445" y="2540"/>
                  </a:cubicBezTo>
                  <a:lnTo>
                    <a:pt x="12065" y="3810"/>
                  </a:lnTo>
                  <a:cubicBezTo>
                    <a:pt x="10858" y="6350"/>
                    <a:pt x="9652" y="6350"/>
                    <a:pt x="7239" y="6350"/>
                  </a:cubicBezTo>
                  <a:lnTo>
                    <a:pt x="7239" y="2540"/>
                  </a:lnTo>
                  <a:close/>
                  <a:moveTo>
                    <a:pt x="8445" y="2540"/>
                  </a:moveTo>
                  <a:lnTo>
                    <a:pt x="9652" y="3810"/>
                  </a:lnTo>
                  <a:lnTo>
                    <a:pt x="8445" y="2540"/>
                  </a:lnTo>
                  <a:close/>
                  <a:moveTo>
                    <a:pt x="8445" y="2540"/>
                  </a:moveTo>
                  <a:lnTo>
                    <a:pt x="10858" y="5080"/>
                  </a:lnTo>
                  <a:lnTo>
                    <a:pt x="8445" y="2540"/>
                  </a:lnTo>
                  <a:close/>
                  <a:moveTo>
                    <a:pt x="10858" y="5080"/>
                  </a:moveTo>
                  <a:lnTo>
                    <a:pt x="9652" y="3810"/>
                  </a:lnTo>
                  <a:lnTo>
                    <a:pt x="10858" y="5080"/>
                  </a:lnTo>
                  <a:close/>
                  <a:moveTo>
                    <a:pt x="8445" y="2540"/>
                  </a:moveTo>
                  <a:cubicBezTo>
                    <a:pt x="9652" y="2540"/>
                    <a:pt x="8445" y="2540"/>
                    <a:pt x="8445" y="2540"/>
                  </a:cubicBezTo>
                  <a:lnTo>
                    <a:pt x="12065" y="2540"/>
                  </a:lnTo>
                  <a:cubicBezTo>
                    <a:pt x="12065" y="2540"/>
                    <a:pt x="12065" y="3810"/>
                    <a:pt x="10858" y="5080"/>
                  </a:cubicBezTo>
                  <a:lnTo>
                    <a:pt x="8445" y="2540"/>
                  </a:lnTo>
                  <a:close/>
                  <a:moveTo>
                    <a:pt x="8445" y="2540"/>
                  </a:moveTo>
                  <a:cubicBezTo>
                    <a:pt x="8445" y="1270"/>
                    <a:pt x="8445" y="0"/>
                    <a:pt x="9652" y="0"/>
                  </a:cubicBezTo>
                  <a:lnTo>
                    <a:pt x="10858" y="3810"/>
                  </a:lnTo>
                  <a:cubicBezTo>
                    <a:pt x="9652" y="3810"/>
                    <a:pt x="12065" y="1270"/>
                    <a:pt x="12065" y="2540"/>
                  </a:cubicBezTo>
                  <a:lnTo>
                    <a:pt x="8445" y="2540"/>
                  </a:lnTo>
                  <a:close/>
                  <a:moveTo>
                    <a:pt x="9652" y="0"/>
                  </a:moveTo>
                  <a:lnTo>
                    <a:pt x="10858" y="1270"/>
                  </a:lnTo>
                  <a:lnTo>
                    <a:pt x="9652" y="0"/>
                  </a:lnTo>
                  <a:close/>
                  <a:moveTo>
                    <a:pt x="9652" y="0"/>
                  </a:moveTo>
                  <a:cubicBezTo>
                    <a:pt x="10858" y="0"/>
                    <a:pt x="12065" y="0"/>
                    <a:pt x="12065" y="1270"/>
                  </a:cubicBezTo>
                  <a:lnTo>
                    <a:pt x="8445" y="2540"/>
                  </a:lnTo>
                  <a:cubicBezTo>
                    <a:pt x="8445" y="1270"/>
                    <a:pt x="12065" y="3810"/>
                    <a:pt x="10858" y="3810"/>
                  </a:cubicBezTo>
                  <a:lnTo>
                    <a:pt x="9652" y="0"/>
                  </a:lnTo>
                  <a:close/>
                  <a:moveTo>
                    <a:pt x="12065" y="1270"/>
                  </a:moveTo>
                  <a:cubicBezTo>
                    <a:pt x="12065" y="2540"/>
                    <a:pt x="12065" y="2540"/>
                    <a:pt x="12065" y="3810"/>
                  </a:cubicBezTo>
                  <a:lnTo>
                    <a:pt x="8445" y="3810"/>
                  </a:lnTo>
                  <a:cubicBezTo>
                    <a:pt x="8445" y="3810"/>
                    <a:pt x="8445" y="2540"/>
                    <a:pt x="8445" y="2540"/>
                  </a:cubicBezTo>
                  <a:lnTo>
                    <a:pt x="12065" y="1270"/>
                  </a:lnTo>
                  <a:close/>
                  <a:moveTo>
                    <a:pt x="12065" y="3810"/>
                  </a:moveTo>
                  <a:cubicBezTo>
                    <a:pt x="12065" y="3810"/>
                    <a:pt x="12065" y="5080"/>
                    <a:pt x="12065" y="6350"/>
                  </a:cubicBezTo>
                  <a:lnTo>
                    <a:pt x="9652" y="6350"/>
                  </a:lnTo>
                  <a:cubicBezTo>
                    <a:pt x="9652" y="5080"/>
                    <a:pt x="9652" y="5080"/>
                    <a:pt x="8445" y="3810"/>
                  </a:cubicBezTo>
                  <a:lnTo>
                    <a:pt x="12065" y="381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9" name="Freeform 1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FgAA5iMAAGEXAAATJAAAAAAAACYAAAAIAAAA//////////8="/>
                </a:ext>
              </a:extLst>
            </p:cNvSpPr>
            <p:nvPr/>
          </p:nvSpPr>
          <p:spPr>
            <a:xfrm>
              <a:off x="3708400" y="5835650"/>
              <a:ext cx="92075" cy="28575"/>
            </a:xfrm>
            <a:custGeom>
              <a:avLst/>
              <a:gdLst/>
              <a:ahLst/>
              <a:cxnLst/>
              <a:rect l="0" t="0" r="92075" b="28575"/>
              <a:pathLst>
                <a:path w="92075" h="28575">
                  <a:moveTo>
                    <a:pt x="92075" y="14908"/>
                  </a:moveTo>
                  <a:lnTo>
                    <a:pt x="92075" y="17393"/>
                  </a:lnTo>
                  <a:cubicBezTo>
                    <a:pt x="92075" y="23605"/>
                    <a:pt x="70632" y="28575"/>
                    <a:pt x="45406" y="28575"/>
                  </a:cubicBezTo>
                  <a:cubicBezTo>
                    <a:pt x="20180" y="28575"/>
                    <a:pt x="0" y="23605"/>
                    <a:pt x="0" y="17393"/>
                  </a:cubicBezTo>
                  <a:lnTo>
                    <a:pt x="0" y="14908"/>
                  </a:lnTo>
                  <a:cubicBezTo>
                    <a:pt x="0" y="0"/>
                    <a:pt x="92075" y="0"/>
                    <a:pt x="92075" y="14908"/>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8" name="Freeform 1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6iMAAGMXAAAVJAAAAAAAACYAAAAIAAAA//////////8="/>
                </a:ext>
              </a:extLst>
            </p:cNvSpPr>
            <p:nvPr/>
          </p:nvSpPr>
          <p:spPr>
            <a:xfrm>
              <a:off x="3705860" y="5838190"/>
              <a:ext cx="95885" cy="27305"/>
            </a:xfrm>
            <a:custGeom>
              <a:avLst/>
              <a:gdLst/>
              <a:ahLst/>
              <a:cxnLst/>
              <a:rect l="0" t="0" r="95885" b="27305"/>
              <a:pathLst>
                <a:path w="95885" h="27305">
                  <a:moveTo>
                    <a:pt x="95885" y="12411"/>
                  </a:moveTo>
                  <a:lnTo>
                    <a:pt x="95885" y="14893"/>
                  </a:lnTo>
                  <a:lnTo>
                    <a:pt x="93361" y="14893"/>
                  </a:lnTo>
                  <a:lnTo>
                    <a:pt x="93361" y="12411"/>
                  </a:lnTo>
                  <a:lnTo>
                    <a:pt x="95885" y="12411"/>
                  </a:lnTo>
                  <a:close/>
                  <a:moveTo>
                    <a:pt x="95885" y="14893"/>
                  </a:moveTo>
                  <a:lnTo>
                    <a:pt x="93361" y="14893"/>
                  </a:lnTo>
                  <a:lnTo>
                    <a:pt x="95885" y="14893"/>
                  </a:lnTo>
                  <a:close/>
                  <a:moveTo>
                    <a:pt x="95885" y="14893"/>
                  </a:moveTo>
                  <a:cubicBezTo>
                    <a:pt x="95885" y="18617"/>
                    <a:pt x="90838" y="22340"/>
                    <a:pt x="80745" y="24822"/>
                  </a:cubicBezTo>
                  <a:lnTo>
                    <a:pt x="80745" y="21099"/>
                  </a:lnTo>
                  <a:cubicBezTo>
                    <a:pt x="88315" y="18617"/>
                    <a:pt x="93361" y="17375"/>
                    <a:pt x="93361" y="14893"/>
                  </a:cubicBezTo>
                  <a:lnTo>
                    <a:pt x="95885" y="14893"/>
                  </a:lnTo>
                  <a:close/>
                  <a:moveTo>
                    <a:pt x="80745" y="24822"/>
                  </a:moveTo>
                  <a:cubicBezTo>
                    <a:pt x="73175" y="26063"/>
                    <a:pt x="60558" y="27305"/>
                    <a:pt x="47942" y="27305"/>
                  </a:cubicBezTo>
                  <a:lnTo>
                    <a:pt x="47942" y="24822"/>
                  </a:lnTo>
                  <a:cubicBezTo>
                    <a:pt x="60558" y="24822"/>
                    <a:pt x="71913" y="23581"/>
                    <a:pt x="80745" y="21099"/>
                  </a:cubicBezTo>
                  <a:lnTo>
                    <a:pt x="80745" y="24822"/>
                  </a:lnTo>
                  <a:close/>
                  <a:moveTo>
                    <a:pt x="47942" y="27305"/>
                  </a:moveTo>
                  <a:lnTo>
                    <a:pt x="47942" y="24822"/>
                  </a:lnTo>
                  <a:lnTo>
                    <a:pt x="47942" y="27305"/>
                  </a:lnTo>
                  <a:close/>
                  <a:moveTo>
                    <a:pt x="47942" y="27305"/>
                  </a:moveTo>
                  <a:lnTo>
                    <a:pt x="47942" y="24822"/>
                  </a:lnTo>
                  <a:lnTo>
                    <a:pt x="47942" y="27305"/>
                  </a:lnTo>
                  <a:close/>
                  <a:moveTo>
                    <a:pt x="47942" y="27305"/>
                  </a:moveTo>
                  <a:lnTo>
                    <a:pt x="47942" y="24822"/>
                  </a:lnTo>
                  <a:lnTo>
                    <a:pt x="47942" y="27305"/>
                  </a:lnTo>
                  <a:close/>
                  <a:moveTo>
                    <a:pt x="47942" y="27305"/>
                  </a:moveTo>
                  <a:cubicBezTo>
                    <a:pt x="35326" y="27305"/>
                    <a:pt x="23971" y="26063"/>
                    <a:pt x="15139" y="24822"/>
                  </a:cubicBezTo>
                  <a:lnTo>
                    <a:pt x="16401" y="21099"/>
                  </a:lnTo>
                  <a:cubicBezTo>
                    <a:pt x="23971" y="23581"/>
                    <a:pt x="35326" y="24822"/>
                    <a:pt x="47942" y="24822"/>
                  </a:cubicBezTo>
                  <a:lnTo>
                    <a:pt x="47942" y="27305"/>
                  </a:lnTo>
                  <a:close/>
                  <a:moveTo>
                    <a:pt x="15139" y="24822"/>
                  </a:moveTo>
                  <a:cubicBezTo>
                    <a:pt x="6308" y="22340"/>
                    <a:pt x="0" y="18617"/>
                    <a:pt x="0" y="14893"/>
                  </a:cubicBezTo>
                  <a:lnTo>
                    <a:pt x="3784" y="14893"/>
                  </a:lnTo>
                  <a:cubicBezTo>
                    <a:pt x="3784" y="17375"/>
                    <a:pt x="8831" y="18617"/>
                    <a:pt x="16401" y="21099"/>
                  </a:cubicBezTo>
                  <a:lnTo>
                    <a:pt x="15139" y="24822"/>
                  </a:lnTo>
                  <a:close/>
                  <a:moveTo>
                    <a:pt x="0" y="14893"/>
                  </a:moveTo>
                  <a:lnTo>
                    <a:pt x="3784" y="14893"/>
                  </a:lnTo>
                  <a:lnTo>
                    <a:pt x="0" y="14893"/>
                  </a:lnTo>
                  <a:close/>
                  <a:moveTo>
                    <a:pt x="0" y="14893"/>
                  </a:moveTo>
                  <a:lnTo>
                    <a:pt x="0" y="12411"/>
                  </a:lnTo>
                  <a:lnTo>
                    <a:pt x="3784" y="12411"/>
                  </a:lnTo>
                  <a:lnTo>
                    <a:pt x="3784" y="14893"/>
                  </a:lnTo>
                  <a:lnTo>
                    <a:pt x="0" y="14893"/>
                  </a:lnTo>
                  <a:close/>
                  <a:moveTo>
                    <a:pt x="0" y="12411"/>
                  </a:moveTo>
                  <a:cubicBezTo>
                    <a:pt x="0" y="6205"/>
                    <a:pt x="12616" y="2482"/>
                    <a:pt x="29017" y="0"/>
                  </a:cubicBezTo>
                  <a:lnTo>
                    <a:pt x="29017" y="3723"/>
                  </a:lnTo>
                  <a:cubicBezTo>
                    <a:pt x="15139" y="4964"/>
                    <a:pt x="3784" y="8687"/>
                    <a:pt x="3784" y="12411"/>
                  </a:cubicBezTo>
                  <a:lnTo>
                    <a:pt x="0" y="12411"/>
                  </a:lnTo>
                  <a:close/>
                  <a:moveTo>
                    <a:pt x="29017" y="0"/>
                  </a:moveTo>
                  <a:cubicBezTo>
                    <a:pt x="35326" y="0"/>
                    <a:pt x="41634" y="0"/>
                    <a:pt x="47942" y="0"/>
                  </a:cubicBezTo>
                  <a:lnTo>
                    <a:pt x="47942" y="2482"/>
                  </a:lnTo>
                  <a:cubicBezTo>
                    <a:pt x="41634" y="2482"/>
                    <a:pt x="35326" y="3723"/>
                    <a:pt x="29017" y="3723"/>
                  </a:cubicBezTo>
                  <a:lnTo>
                    <a:pt x="29017" y="0"/>
                  </a:lnTo>
                  <a:close/>
                  <a:moveTo>
                    <a:pt x="47942" y="0"/>
                  </a:moveTo>
                  <a:cubicBezTo>
                    <a:pt x="55512" y="0"/>
                    <a:pt x="64343" y="0"/>
                    <a:pt x="70652" y="1241"/>
                  </a:cubicBezTo>
                  <a:lnTo>
                    <a:pt x="70652" y="3723"/>
                  </a:lnTo>
                  <a:cubicBezTo>
                    <a:pt x="63082" y="3723"/>
                    <a:pt x="55512" y="2482"/>
                    <a:pt x="47942" y="2482"/>
                  </a:cubicBezTo>
                  <a:lnTo>
                    <a:pt x="47942" y="0"/>
                  </a:lnTo>
                  <a:close/>
                  <a:moveTo>
                    <a:pt x="70652" y="1241"/>
                  </a:moveTo>
                  <a:cubicBezTo>
                    <a:pt x="85791" y="2482"/>
                    <a:pt x="95885" y="6205"/>
                    <a:pt x="95885" y="12411"/>
                  </a:cubicBezTo>
                  <a:lnTo>
                    <a:pt x="93361" y="12411"/>
                  </a:lnTo>
                  <a:cubicBezTo>
                    <a:pt x="93361" y="8687"/>
                    <a:pt x="83268" y="6205"/>
                    <a:pt x="70652" y="3723"/>
                  </a:cubicBezTo>
                  <a:lnTo>
                    <a:pt x="70652" y="1241"/>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7" name="Freeform 1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MZGRc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FwAAyyMAALcXAABrJAAAAAAAACYAAAAIAAAA//////////8="/>
                </a:ext>
              </a:extLst>
            </p:cNvSpPr>
            <p:nvPr/>
          </p:nvSpPr>
          <p:spPr>
            <a:xfrm>
              <a:off x="3745865" y="5818505"/>
              <a:ext cx="109220" cy="101600"/>
            </a:xfrm>
            <a:custGeom>
              <a:avLst/>
              <a:gdLst/>
              <a:ahLst/>
              <a:cxnLst/>
              <a:rect l="0" t="0" r="109220" b="101600"/>
              <a:pathLst>
                <a:path w="109220" h="101600">
                  <a:moveTo>
                    <a:pt x="0" y="30480"/>
                  </a:moveTo>
                  <a:lnTo>
                    <a:pt x="0" y="7620"/>
                  </a:lnTo>
                  <a:lnTo>
                    <a:pt x="0" y="0"/>
                  </a:lnTo>
                  <a:lnTo>
                    <a:pt x="6350" y="0"/>
                  </a:lnTo>
                  <a:lnTo>
                    <a:pt x="102870" y="0"/>
                  </a:lnTo>
                  <a:lnTo>
                    <a:pt x="109220" y="0"/>
                  </a:lnTo>
                  <a:lnTo>
                    <a:pt x="109220" y="7620"/>
                  </a:lnTo>
                  <a:cubicBezTo>
                    <a:pt x="109220" y="38100"/>
                    <a:pt x="109220" y="68580"/>
                    <a:pt x="109220" y="100330"/>
                  </a:cubicBezTo>
                  <a:cubicBezTo>
                    <a:pt x="105410" y="101600"/>
                    <a:pt x="101600" y="101600"/>
                    <a:pt x="96520" y="100330"/>
                  </a:cubicBezTo>
                  <a:lnTo>
                    <a:pt x="96520" y="13970"/>
                  </a:lnTo>
                  <a:lnTo>
                    <a:pt x="13970" y="13970"/>
                  </a:lnTo>
                  <a:cubicBezTo>
                    <a:pt x="13970" y="19050"/>
                    <a:pt x="13970" y="24130"/>
                    <a:pt x="13970" y="30480"/>
                  </a:cubicBezTo>
                  <a:cubicBezTo>
                    <a:pt x="8890" y="31750"/>
                    <a:pt x="3810" y="31750"/>
                    <a:pt x="0" y="3048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6" name="Freeform 1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FwAAySMAALsXAABtJAAAAAAAACYAAAAIAAAA//////////8="/>
                </a:ext>
              </a:extLst>
            </p:cNvSpPr>
            <p:nvPr/>
          </p:nvSpPr>
          <p:spPr>
            <a:xfrm>
              <a:off x="3744595" y="5817235"/>
              <a:ext cx="113030" cy="104140"/>
            </a:xfrm>
            <a:custGeom>
              <a:avLst/>
              <a:gdLst/>
              <a:ahLst/>
              <a:cxnLst/>
              <a:rect l="0" t="0" r="113030" b="104140"/>
              <a:pathLst>
                <a:path w="113030" h="104140">
                  <a:moveTo>
                    <a:pt x="0" y="31750"/>
                  </a:moveTo>
                  <a:lnTo>
                    <a:pt x="0" y="8890"/>
                  </a:lnTo>
                  <a:lnTo>
                    <a:pt x="2540" y="8890"/>
                  </a:lnTo>
                  <a:lnTo>
                    <a:pt x="2540" y="31750"/>
                  </a:lnTo>
                  <a:lnTo>
                    <a:pt x="0" y="31750"/>
                  </a:lnTo>
                  <a:close/>
                  <a:moveTo>
                    <a:pt x="0" y="8890"/>
                  </a:moveTo>
                  <a:lnTo>
                    <a:pt x="0" y="1270"/>
                  </a:lnTo>
                  <a:lnTo>
                    <a:pt x="2540" y="1270"/>
                  </a:lnTo>
                  <a:lnTo>
                    <a:pt x="2540" y="8890"/>
                  </a:lnTo>
                  <a:lnTo>
                    <a:pt x="0" y="8890"/>
                  </a:lnTo>
                  <a:close/>
                  <a:moveTo>
                    <a:pt x="0" y="1270"/>
                  </a:moveTo>
                  <a:lnTo>
                    <a:pt x="0" y="0"/>
                  </a:lnTo>
                  <a:lnTo>
                    <a:pt x="1270" y="0"/>
                  </a:lnTo>
                  <a:lnTo>
                    <a:pt x="1270" y="1270"/>
                  </a:lnTo>
                  <a:lnTo>
                    <a:pt x="0" y="1270"/>
                  </a:lnTo>
                  <a:close/>
                  <a:moveTo>
                    <a:pt x="1270" y="0"/>
                  </a:moveTo>
                  <a:lnTo>
                    <a:pt x="7620" y="0"/>
                  </a:lnTo>
                  <a:lnTo>
                    <a:pt x="7620" y="3810"/>
                  </a:lnTo>
                  <a:lnTo>
                    <a:pt x="1270" y="3810"/>
                  </a:lnTo>
                  <a:lnTo>
                    <a:pt x="1270" y="0"/>
                  </a:lnTo>
                  <a:close/>
                  <a:moveTo>
                    <a:pt x="7620" y="0"/>
                  </a:moveTo>
                  <a:lnTo>
                    <a:pt x="104140" y="0"/>
                  </a:lnTo>
                  <a:lnTo>
                    <a:pt x="104140" y="3810"/>
                  </a:lnTo>
                  <a:lnTo>
                    <a:pt x="7620" y="3810"/>
                  </a:lnTo>
                  <a:lnTo>
                    <a:pt x="7620" y="0"/>
                  </a:lnTo>
                  <a:close/>
                  <a:moveTo>
                    <a:pt x="104140" y="0"/>
                  </a:moveTo>
                  <a:lnTo>
                    <a:pt x="110490" y="0"/>
                  </a:lnTo>
                  <a:lnTo>
                    <a:pt x="110490" y="3810"/>
                  </a:lnTo>
                  <a:lnTo>
                    <a:pt x="104140" y="3810"/>
                  </a:lnTo>
                  <a:lnTo>
                    <a:pt x="104140" y="0"/>
                  </a:lnTo>
                  <a:close/>
                  <a:moveTo>
                    <a:pt x="110490" y="0"/>
                  </a:moveTo>
                  <a:lnTo>
                    <a:pt x="113030" y="0"/>
                  </a:lnTo>
                  <a:lnTo>
                    <a:pt x="113030" y="1270"/>
                  </a:lnTo>
                  <a:lnTo>
                    <a:pt x="110490" y="1270"/>
                  </a:lnTo>
                  <a:lnTo>
                    <a:pt x="110490" y="0"/>
                  </a:lnTo>
                  <a:close/>
                  <a:moveTo>
                    <a:pt x="113030" y="1270"/>
                  </a:moveTo>
                  <a:lnTo>
                    <a:pt x="113030" y="8890"/>
                  </a:lnTo>
                  <a:lnTo>
                    <a:pt x="109220" y="8890"/>
                  </a:lnTo>
                  <a:lnTo>
                    <a:pt x="109220" y="1270"/>
                  </a:lnTo>
                  <a:lnTo>
                    <a:pt x="113030" y="1270"/>
                  </a:lnTo>
                  <a:close/>
                  <a:moveTo>
                    <a:pt x="113030" y="8890"/>
                  </a:moveTo>
                  <a:lnTo>
                    <a:pt x="113030" y="101600"/>
                  </a:lnTo>
                  <a:lnTo>
                    <a:pt x="109220" y="101600"/>
                  </a:lnTo>
                  <a:lnTo>
                    <a:pt x="109220" y="8890"/>
                  </a:lnTo>
                  <a:lnTo>
                    <a:pt x="113030" y="8890"/>
                  </a:lnTo>
                  <a:close/>
                  <a:moveTo>
                    <a:pt x="113030" y="101600"/>
                  </a:moveTo>
                  <a:lnTo>
                    <a:pt x="113030" y="102870"/>
                  </a:lnTo>
                  <a:lnTo>
                    <a:pt x="111760" y="102870"/>
                  </a:lnTo>
                  <a:lnTo>
                    <a:pt x="110490" y="101600"/>
                  </a:lnTo>
                  <a:lnTo>
                    <a:pt x="113030" y="101600"/>
                  </a:lnTo>
                  <a:close/>
                  <a:moveTo>
                    <a:pt x="111760" y="102870"/>
                  </a:moveTo>
                  <a:cubicBezTo>
                    <a:pt x="109220" y="104140"/>
                    <a:pt x="106680" y="104140"/>
                    <a:pt x="104140" y="104140"/>
                  </a:cubicBezTo>
                  <a:lnTo>
                    <a:pt x="104140" y="100330"/>
                  </a:lnTo>
                  <a:cubicBezTo>
                    <a:pt x="106680" y="100330"/>
                    <a:pt x="107950" y="100330"/>
                    <a:pt x="110490" y="100330"/>
                  </a:cubicBezTo>
                  <a:lnTo>
                    <a:pt x="111760" y="102870"/>
                  </a:lnTo>
                  <a:close/>
                  <a:moveTo>
                    <a:pt x="104140" y="104140"/>
                  </a:moveTo>
                  <a:cubicBezTo>
                    <a:pt x="101600" y="104140"/>
                    <a:pt x="99060" y="104140"/>
                    <a:pt x="96520" y="102870"/>
                  </a:cubicBezTo>
                  <a:lnTo>
                    <a:pt x="97790" y="100330"/>
                  </a:lnTo>
                  <a:cubicBezTo>
                    <a:pt x="100330" y="100330"/>
                    <a:pt x="102870" y="101600"/>
                    <a:pt x="104140" y="100330"/>
                  </a:cubicBezTo>
                  <a:lnTo>
                    <a:pt x="104140" y="104140"/>
                  </a:lnTo>
                  <a:close/>
                  <a:moveTo>
                    <a:pt x="96520" y="102870"/>
                  </a:moveTo>
                  <a:lnTo>
                    <a:pt x="95250" y="102870"/>
                  </a:lnTo>
                  <a:lnTo>
                    <a:pt x="95250" y="101600"/>
                  </a:lnTo>
                  <a:lnTo>
                    <a:pt x="97790" y="101600"/>
                  </a:lnTo>
                  <a:lnTo>
                    <a:pt x="96520" y="102870"/>
                  </a:lnTo>
                  <a:close/>
                  <a:moveTo>
                    <a:pt x="95250" y="101600"/>
                  </a:moveTo>
                  <a:lnTo>
                    <a:pt x="95250" y="15240"/>
                  </a:lnTo>
                  <a:lnTo>
                    <a:pt x="99060" y="15240"/>
                  </a:lnTo>
                  <a:lnTo>
                    <a:pt x="99060" y="101600"/>
                  </a:lnTo>
                  <a:lnTo>
                    <a:pt x="95250" y="101600"/>
                  </a:lnTo>
                  <a:close/>
                  <a:moveTo>
                    <a:pt x="97790" y="13970"/>
                  </a:moveTo>
                  <a:lnTo>
                    <a:pt x="99060" y="13970"/>
                  </a:lnTo>
                  <a:lnTo>
                    <a:pt x="99060" y="15240"/>
                  </a:lnTo>
                  <a:lnTo>
                    <a:pt x="97790" y="15240"/>
                  </a:lnTo>
                  <a:lnTo>
                    <a:pt x="97790" y="13970"/>
                  </a:lnTo>
                  <a:close/>
                  <a:moveTo>
                    <a:pt x="97790" y="16510"/>
                  </a:moveTo>
                  <a:lnTo>
                    <a:pt x="15240" y="16510"/>
                  </a:lnTo>
                  <a:lnTo>
                    <a:pt x="15240" y="13970"/>
                  </a:lnTo>
                  <a:lnTo>
                    <a:pt x="97790" y="13970"/>
                  </a:lnTo>
                  <a:lnTo>
                    <a:pt x="97790" y="16510"/>
                  </a:lnTo>
                  <a:close/>
                  <a:moveTo>
                    <a:pt x="12700" y="15240"/>
                  </a:moveTo>
                  <a:lnTo>
                    <a:pt x="12700" y="13970"/>
                  </a:lnTo>
                  <a:lnTo>
                    <a:pt x="15240" y="13970"/>
                  </a:lnTo>
                  <a:lnTo>
                    <a:pt x="15240" y="15240"/>
                  </a:lnTo>
                  <a:lnTo>
                    <a:pt x="12700" y="15240"/>
                  </a:lnTo>
                  <a:close/>
                  <a:moveTo>
                    <a:pt x="16510" y="15240"/>
                  </a:moveTo>
                  <a:lnTo>
                    <a:pt x="16510" y="31750"/>
                  </a:lnTo>
                  <a:lnTo>
                    <a:pt x="12700" y="31750"/>
                  </a:lnTo>
                  <a:lnTo>
                    <a:pt x="12700" y="15240"/>
                  </a:lnTo>
                  <a:lnTo>
                    <a:pt x="16510" y="15240"/>
                  </a:lnTo>
                  <a:close/>
                  <a:moveTo>
                    <a:pt x="16510" y="31750"/>
                  </a:moveTo>
                  <a:lnTo>
                    <a:pt x="16510" y="33020"/>
                  </a:lnTo>
                  <a:lnTo>
                    <a:pt x="15240" y="33020"/>
                  </a:lnTo>
                  <a:lnTo>
                    <a:pt x="15240" y="31750"/>
                  </a:lnTo>
                  <a:lnTo>
                    <a:pt x="16510" y="31750"/>
                  </a:lnTo>
                  <a:close/>
                  <a:moveTo>
                    <a:pt x="15240" y="33020"/>
                  </a:moveTo>
                  <a:cubicBezTo>
                    <a:pt x="12700" y="34290"/>
                    <a:pt x="10160" y="34290"/>
                    <a:pt x="7620" y="34290"/>
                  </a:cubicBezTo>
                  <a:lnTo>
                    <a:pt x="7620" y="30480"/>
                  </a:lnTo>
                  <a:cubicBezTo>
                    <a:pt x="10160" y="30480"/>
                    <a:pt x="11430" y="30480"/>
                    <a:pt x="13970" y="29210"/>
                  </a:cubicBezTo>
                  <a:lnTo>
                    <a:pt x="15240" y="33020"/>
                  </a:lnTo>
                  <a:close/>
                  <a:moveTo>
                    <a:pt x="7620" y="34290"/>
                  </a:moveTo>
                  <a:cubicBezTo>
                    <a:pt x="5080" y="34290"/>
                    <a:pt x="2540" y="34290"/>
                    <a:pt x="1270" y="33020"/>
                  </a:cubicBezTo>
                  <a:lnTo>
                    <a:pt x="2540" y="29210"/>
                  </a:lnTo>
                  <a:cubicBezTo>
                    <a:pt x="3810" y="30480"/>
                    <a:pt x="6350" y="30480"/>
                    <a:pt x="7620" y="30480"/>
                  </a:cubicBezTo>
                  <a:lnTo>
                    <a:pt x="7620" y="34290"/>
                  </a:lnTo>
                  <a:close/>
                  <a:moveTo>
                    <a:pt x="1270" y="33020"/>
                  </a:moveTo>
                  <a:lnTo>
                    <a:pt x="0" y="33020"/>
                  </a:lnTo>
                  <a:lnTo>
                    <a:pt x="0" y="31750"/>
                  </a:lnTo>
                  <a:lnTo>
                    <a:pt x="1270" y="31750"/>
                  </a:lnTo>
                  <a:lnTo>
                    <a:pt x="12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 name="Freeform 1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FgAARSQAAGEXAADyJAAAAAAAACYAAAAIAAAA//////////8="/>
                </a:ext>
              </a:extLst>
            </p:cNvSpPr>
            <p:nvPr/>
          </p:nvSpPr>
          <p:spPr>
            <a:xfrm>
              <a:off x="3708400" y="5895975"/>
              <a:ext cx="92075" cy="109855"/>
            </a:xfrm>
            <a:custGeom>
              <a:avLst/>
              <a:gdLst/>
              <a:ahLst/>
              <a:cxnLst/>
              <a:rect l="0" t="0" r="92075" b="109855"/>
              <a:pathLst>
                <a:path w="92075" h="109855">
                  <a:moveTo>
                    <a:pt x="0" y="0"/>
                  </a:moveTo>
                  <a:lnTo>
                    <a:pt x="0" y="95803"/>
                  </a:lnTo>
                  <a:lnTo>
                    <a:pt x="7567" y="103468"/>
                  </a:lnTo>
                  <a:lnTo>
                    <a:pt x="18919" y="107300"/>
                  </a:lnTo>
                  <a:lnTo>
                    <a:pt x="37839" y="109855"/>
                  </a:lnTo>
                  <a:lnTo>
                    <a:pt x="58019" y="109855"/>
                  </a:lnTo>
                  <a:lnTo>
                    <a:pt x="78200" y="106022"/>
                  </a:lnTo>
                  <a:lnTo>
                    <a:pt x="89552" y="99635"/>
                  </a:lnTo>
                  <a:lnTo>
                    <a:pt x="92075" y="94526"/>
                  </a:lnTo>
                  <a:lnTo>
                    <a:pt x="92075" y="0"/>
                  </a:lnTo>
                  <a:lnTo>
                    <a:pt x="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4" name="Freeform 1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QFgAARSQAAGEXAADyJAAAAAAAACYAAAAIAAAA//////////8="/>
                </a:ext>
              </a:extLst>
            </p:cNvSpPr>
            <p:nvPr/>
          </p:nvSpPr>
          <p:spPr>
            <a:xfrm>
              <a:off x="3708400" y="5895975"/>
              <a:ext cx="92075" cy="109855"/>
            </a:xfrm>
            <a:custGeom>
              <a:avLst/>
              <a:gdLst/>
              <a:ahLst/>
              <a:cxnLst/>
              <a:rect l="0" t="0" r="92075" b="109855"/>
              <a:pathLst>
                <a:path w="92075" h="109855">
                  <a:moveTo>
                    <a:pt x="0" y="0"/>
                  </a:moveTo>
                  <a:lnTo>
                    <a:pt x="0" y="95803"/>
                  </a:lnTo>
                  <a:lnTo>
                    <a:pt x="7567" y="103468"/>
                  </a:lnTo>
                  <a:lnTo>
                    <a:pt x="18919" y="107300"/>
                  </a:lnTo>
                  <a:lnTo>
                    <a:pt x="37839" y="109855"/>
                  </a:lnTo>
                  <a:lnTo>
                    <a:pt x="58019" y="109855"/>
                  </a:lnTo>
                  <a:lnTo>
                    <a:pt x="78200" y="106022"/>
                  </a:lnTo>
                  <a:lnTo>
                    <a:pt x="89552" y="99635"/>
                  </a:lnTo>
                  <a:lnTo>
                    <a:pt x="92075" y="94526"/>
                  </a:lnTo>
                  <a:lnTo>
                    <a:pt x="92075" y="0"/>
                  </a:lnTo>
                  <a:lnTo>
                    <a:pt x="0" y="0"/>
                  </a:lnTo>
                  <a:close/>
                </a:path>
              </a:pathLst>
            </a:custGeom>
            <a:no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 name="Freeform 1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FgAAOCQAAGEXAABWJAAAAAAAACYAAAAIAAAA//////////8="/>
                </a:ext>
              </a:extLst>
            </p:cNvSpPr>
            <p:nvPr/>
          </p:nvSpPr>
          <p:spPr>
            <a:xfrm>
              <a:off x="3708400" y="5887720"/>
              <a:ext cx="92075" cy="19050"/>
            </a:xfrm>
            <a:custGeom>
              <a:avLst/>
              <a:gdLst/>
              <a:ahLst/>
              <a:cxnLst/>
              <a:rect l="0" t="0" r="92075" b="19050"/>
              <a:pathLst>
                <a:path w="92075" h="19050">
                  <a:moveTo>
                    <a:pt x="92075" y="10160"/>
                  </a:moveTo>
                  <a:lnTo>
                    <a:pt x="92075" y="11430"/>
                  </a:lnTo>
                  <a:cubicBezTo>
                    <a:pt x="92075" y="16510"/>
                    <a:pt x="70632" y="19050"/>
                    <a:pt x="45406" y="19050"/>
                  </a:cubicBezTo>
                  <a:cubicBezTo>
                    <a:pt x="20180" y="19050"/>
                    <a:pt x="0" y="16510"/>
                    <a:pt x="0" y="11430"/>
                  </a:cubicBezTo>
                  <a:lnTo>
                    <a:pt x="0" y="10160"/>
                  </a:lnTo>
                  <a:cubicBezTo>
                    <a:pt x="0" y="0"/>
                    <a:pt x="92075" y="0"/>
                    <a:pt x="92075" y="1016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2" name="Freeform 1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OiQAAGMXAABaJAAAAAAAACYAAAAIAAAA//////////8="/>
                </a:ext>
              </a:extLst>
            </p:cNvSpPr>
            <p:nvPr/>
          </p:nvSpPr>
          <p:spPr>
            <a:xfrm>
              <a:off x="3705860" y="5888990"/>
              <a:ext cx="95885" cy="20320"/>
            </a:xfrm>
            <a:custGeom>
              <a:avLst/>
              <a:gdLst/>
              <a:ahLst/>
              <a:cxnLst/>
              <a:rect l="0" t="0" r="95885" b="20320"/>
              <a:pathLst>
                <a:path w="95885" h="20320">
                  <a:moveTo>
                    <a:pt x="95885" y="8890"/>
                  </a:moveTo>
                  <a:lnTo>
                    <a:pt x="95885" y="10160"/>
                  </a:lnTo>
                  <a:lnTo>
                    <a:pt x="93361" y="10160"/>
                  </a:lnTo>
                  <a:lnTo>
                    <a:pt x="93361" y="8890"/>
                  </a:lnTo>
                  <a:lnTo>
                    <a:pt x="95885" y="8890"/>
                  </a:lnTo>
                  <a:close/>
                  <a:moveTo>
                    <a:pt x="95885" y="10160"/>
                  </a:moveTo>
                  <a:lnTo>
                    <a:pt x="93361" y="10160"/>
                  </a:lnTo>
                  <a:lnTo>
                    <a:pt x="95885" y="10160"/>
                  </a:lnTo>
                  <a:close/>
                  <a:moveTo>
                    <a:pt x="95885" y="10160"/>
                  </a:moveTo>
                  <a:cubicBezTo>
                    <a:pt x="95885" y="13970"/>
                    <a:pt x="90838" y="16510"/>
                    <a:pt x="80745" y="17780"/>
                  </a:cubicBezTo>
                  <a:lnTo>
                    <a:pt x="80745" y="13970"/>
                  </a:lnTo>
                  <a:cubicBezTo>
                    <a:pt x="88315" y="12700"/>
                    <a:pt x="93361" y="11430"/>
                    <a:pt x="93361" y="10160"/>
                  </a:cubicBezTo>
                  <a:lnTo>
                    <a:pt x="95885" y="10160"/>
                  </a:lnTo>
                  <a:close/>
                  <a:moveTo>
                    <a:pt x="80745" y="17780"/>
                  </a:moveTo>
                  <a:cubicBezTo>
                    <a:pt x="73175" y="19050"/>
                    <a:pt x="60558" y="20320"/>
                    <a:pt x="47942" y="20320"/>
                  </a:cubicBezTo>
                  <a:lnTo>
                    <a:pt x="47942" y="16510"/>
                  </a:lnTo>
                  <a:cubicBezTo>
                    <a:pt x="60558" y="16510"/>
                    <a:pt x="71913" y="15240"/>
                    <a:pt x="80745" y="13970"/>
                  </a:cubicBezTo>
                  <a:lnTo>
                    <a:pt x="80745" y="17780"/>
                  </a:lnTo>
                  <a:close/>
                  <a:moveTo>
                    <a:pt x="47942" y="20320"/>
                  </a:moveTo>
                  <a:lnTo>
                    <a:pt x="47942" y="16510"/>
                  </a:lnTo>
                  <a:lnTo>
                    <a:pt x="47942" y="20320"/>
                  </a:lnTo>
                  <a:close/>
                  <a:moveTo>
                    <a:pt x="47942" y="20320"/>
                  </a:moveTo>
                  <a:lnTo>
                    <a:pt x="47942" y="16510"/>
                  </a:lnTo>
                  <a:lnTo>
                    <a:pt x="47942" y="20320"/>
                  </a:lnTo>
                  <a:close/>
                  <a:moveTo>
                    <a:pt x="47942" y="20320"/>
                  </a:moveTo>
                  <a:lnTo>
                    <a:pt x="47942" y="16510"/>
                  </a:lnTo>
                  <a:lnTo>
                    <a:pt x="47942" y="20320"/>
                  </a:lnTo>
                  <a:close/>
                  <a:moveTo>
                    <a:pt x="47942" y="20320"/>
                  </a:moveTo>
                  <a:cubicBezTo>
                    <a:pt x="35326" y="20320"/>
                    <a:pt x="23971" y="19050"/>
                    <a:pt x="15139" y="17780"/>
                  </a:cubicBezTo>
                  <a:lnTo>
                    <a:pt x="16401" y="13970"/>
                  </a:lnTo>
                  <a:cubicBezTo>
                    <a:pt x="23971" y="15240"/>
                    <a:pt x="35326" y="16510"/>
                    <a:pt x="47942" y="16510"/>
                  </a:cubicBezTo>
                  <a:lnTo>
                    <a:pt x="47942" y="20320"/>
                  </a:lnTo>
                  <a:close/>
                  <a:moveTo>
                    <a:pt x="15139" y="17780"/>
                  </a:moveTo>
                  <a:cubicBezTo>
                    <a:pt x="6308" y="16510"/>
                    <a:pt x="0" y="13970"/>
                    <a:pt x="0" y="10160"/>
                  </a:cubicBezTo>
                  <a:lnTo>
                    <a:pt x="3784" y="10160"/>
                  </a:lnTo>
                  <a:cubicBezTo>
                    <a:pt x="3784" y="11430"/>
                    <a:pt x="8831" y="12700"/>
                    <a:pt x="16401" y="13970"/>
                  </a:cubicBezTo>
                  <a:lnTo>
                    <a:pt x="15139" y="17780"/>
                  </a:lnTo>
                  <a:close/>
                  <a:moveTo>
                    <a:pt x="0" y="10160"/>
                  </a:moveTo>
                  <a:lnTo>
                    <a:pt x="3784" y="10160"/>
                  </a:lnTo>
                  <a:lnTo>
                    <a:pt x="0" y="10160"/>
                  </a:lnTo>
                  <a:close/>
                  <a:moveTo>
                    <a:pt x="0" y="10160"/>
                  </a:moveTo>
                  <a:lnTo>
                    <a:pt x="0" y="8890"/>
                  </a:lnTo>
                  <a:lnTo>
                    <a:pt x="3784" y="8890"/>
                  </a:lnTo>
                  <a:lnTo>
                    <a:pt x="3784" y="10160"/>
                  </a:lnTo>
                  <a:lnTo>
                    <a:pt x="0" y="10160"/>
                  </a:lnTo>
                  <a:close/>
                  <a:moveTo>
                    <a:pt x="0" y="8890"/>
                  </a:moveTo>
                  <a:cubicBezTo>
                    <a:pt x="0" y="3810"/>
                    <a:pt x="12616" y="1270"/>
                    <a:pt x="29017" y="0"/>
                  </a:cubicBezTo>
                  <a:lnTo>
                    <a:pt x="29017" y="3810"/>
                  </a:lnTo>
                  <a:cubicBezTo>
                    <a:pt x="15139" y="5080"/>
                    <a:pt x="3784" y="6350"/>
                    <a:pt x="3784" y="8890"/>
                  </a:cubicBezTo>
                  <a:lnTo>
                    <a:pt x="0" y="8890"/>
                  </a:lnTo>
                  <a:close/>
                  <a:moveTo>
                    <a:pt x="29017" y="0"/>
                  </a:moveTo>
                  <a:cubicBezTo>
                    <a:pt x="35326" y="0"/>
                    <a:pt x="41634" y="0"/>
                    <a:pt x="47942" y="0"/>
                  </a:cubicBezTo>
                  <a:lnTo>
                    <a:pt x="47942" y="2540"/>
                  </a:lnTo>
                  <a:cubicBezTo>
                    <a:pt x="41634" y="2540"/>
                    <a:pt x="35326" y="2540"/>
                    <a:pt x="29017" y="3810"/>
                  </a:cubicBezTo>
                  <a:lnTo>
                    <a:pt x="29017" y="0"/>
                  </a:lnTo>
                  <a:close/>
                  <a:moveTo>
                    <a:pt x="47942" y="0"/>
                  </a:moveTo>
                  <a:cubicBezTo>
                    <a:pt x="54250" y="0"/>
                    <a:pt x="61820" y="0"/>
                    <a:pt x="66867" y="0"/>
                  </a:cubicBezTo>
                  <a:lnTo>
                    <a:pt x="66867" y="3810"/>
                  </a:lnTo>
                  <a:cubicBezTo>
                    <a:pt x="60558" y="2540"/>
                    <a:pt x="54250" y="2540"/>
                    <a:pt x="47942" y="2540"/>
                  </a:cubicBezTo>
                  <a:lnTo>
                    <a:pt x="47942" y="0"/>
                  </a:lnTo>
                  <a:close/>
                  <a:moveTo>
                    <a:pt x="66867" y="0"/>
                  </a:moveTo>
                  <a:cubicBezTo>
                    <a:pt x="83268" y="1270"/>
                    <a:pt x="95885" y="3810"/>
                    <a:pt x="95885" y="8890"/>
                  </a:cubicBezTo>
                  <a:lnTo>
                    <a:pt x="93361" y="8890"/>
                  </a:lnTo>
                  <a:cubicBezTo>
                    <a:pt x="93361" y="6350"/>
                    <a:pt x="82006" y="5080"/>
                    <a:pt x="66867" y="3810"/>
                  </a:cubicBezTo>
                  <a:lnTo>
                    <a:pt x="6686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1" name="Oval 1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CFwAAPSQAACQXAABgJAAAAAAAACYAAAAIAAAA//////////8="/>
                </a:ext>
              </a:extLst>
            </p:cNvSpPr>
            <p:nvPr/>
          </p:nvSpPr>
          <p:spPr>
            <a:xfrm>
              <a:off x="3740150" y="5890895"/>
              <a:ext cx="21590" cy="2222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0" name="Oval 1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FwAAXiQAADEXAAB4JAAAAAAAACYAAAAIAAAA//////////8="/>
                </a:ext>
              </a:extLst>
            </p:cNvSpPr>
            <p:nvPr/>
          </p:nvSpPr>
          <p:spPr>
            <a:xfrm>
              <a:off x="3753485" y="591185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9" name="Oval 1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GFwAAfCQAABsXAACRJAAAAAAAACYAAAAIAAAA//////////8="/>
                </a:ext>
              </a:extLst>
            </p:cNvSpPr>
            <p:nvPr/>
          </p:nvSpPr>
          <p:spPr>
            <a:xfrm>
              <a:off x="3742690" y="5930900"/>
              <a:ext cx="13335"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8" name="Oval 1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FwAAmSQAACYXAACsJAAAAAAAACYAAAAIAAAA//////////8="/>
                </a:ext>
              </a:extLst>
            </p:cNvSpPr>
            <p:nvPr/>
          </p:nvSpPr>
          <p:spPr>
            <a:xfrm>
              <a:off x="3752215" y="5949315"/>
              <a:ext cx="10795"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 name="Oval 1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FwAAsCQAAB4XAADBJAAAAAAAACYAAAAIAAAA//////////8="/>
                </a:ext>
              </a:extLst>
            </p:cNvSpPr>
            <p:nvPr/>
          </p:nvSpPr>
          <p:spPr>
            <a:xfrm>
              <a:off x="3745865" y="5963920"/>
              <a:ext cx="12065" cy="1079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 name="Oval 1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FwAAzCQAACIXAADYJAAAAAAAACYAAAAIAAAA//////////8="/>
                </a:ext>
              </a:extLst>
            </p:cNvSpPr>
            <p:nvPr/>
          </p:nvSpPr>
          <p:spPr>
            <a:xfrm>
              <a:off x="3752215" y="5981700"/>
              <a:ext cx="8255" cy="76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grpSp>
      <p:sp>
        <p:nvSpPr>
          <p:cNvPr id="120" name="Rectangle 12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wAAFB8AAB4RAAB1IAAAEAAAACYAAAAIAAAA//////////8="/>
              </a:ext>
            </a:extLst>
          </p:cNvSpPr>
          <p:nvPr/>
        </p:nvSpPr>
        <p:spPr>
          <a:xfrm>
            <a:off x="2559685" y="505206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21" name="Group 12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4PAABJHwAA4RAAAK0gAAAQAAAAJgAAAAgAAAD/////AAAAAA=="/>
              </a:ext>
            </a:extLst>
          </p:cNvGrpSpPr>
          <p:nvPr/>
        </p:nvGrpSpPr>
        <p:grpSpPr>
          <a:xfrm>
            <a:off x="2518410" y="5085715"/>
            <a:ext cx="225425" cy="226060"/>
            <a:chOff x="2518410" y="5085715"/>
            <a:chExt cx="225425" cy="226060"/>
          </a:xfrm>
        </p:grpSpPr>
        <p:sp>
          <p:nvSpPr>
            <p:cNvPr id="133" name="Freeform 1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KDwAAVR8AANUQAAChIAAAAAAAACYAAAAIAAAA//////////8="/>
                </a:ext>
              </a:extLst>
            </p:cNvSpPr>
            <p:nvPr/>
          </p:nvSpPr>
          <p:spPr>
            <a:xfrm>
              <a:off x="2526030" y="509333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32" name="Freeform 1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wAASR8AAOEQAACtIAAAAAAAACYAAAAIAAAA//////////8="/>
                </a:ext>
              </a:extLst>
            </p:cNvSpPr>
            <p:nvPr/>
          </p:nvSpPr>
          <p:spPr>
            <a:xfrm>
              <a:off x="2518410" y="508571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1" name="Freeform 1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DwAApB8AAMAQAABDIAAAAAAAACYAAAAIAAAA//////////8="/>
                </a:ext>
              </a:extLst>
            </p:cNvSpPr>
            <p:nvPr/>
          </p:nvSpPr>
          <p:spPr>
            <a:xfrm>
              <a:off x="2538730" y="5143500"/>
              <a:ext cx="184150" cy="100965"/>
            </a:xfrm>
            <a:custGeom>
              <a:avLst/>
              <a:gdLst/>
              <a:ahLst/>
              <a:cxnLst/>
              <a:rect l="0" t="0" r="184150" b="100965"/>
              <a:pathLst>
                <a:path w="184150" h="100965">
                  <a:moveTo>
                    <a:pt x="172409" y="27873"/>
                  </a:moveTo>
                  <a:lnTo>
                    <a:pt x="134714" y="27873"/>
                  </a:lnTo>
                  <a:lnTo>
                    <a:pt x="134714" y="9291"/>
                  </a:lnTo>
                  <a:lnTo>
                    <a:pt x="118029" y="0"/>
                  </a:lnTo>
                  <a:lnTo>
                    <a:pt x="4944" y="0"/>
                  </a:lnTo>
                  <a:lnTo>
                    <a:pt x="0" y="6813"/>
                  </a:lnTo>
                  <a:lnTo>
                    <a:pt x="0" y="92293"/>
                  </a:lnTo>
                  <a:lnTo>
                    <a:pt x="46346" y="92293"/>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9112"/>
                  </a:lnTo>
                  <a:lnTo>
                    <a:pt x="173645" y="28493"/>
                  </a:lnTo>
                  <a:lnTo>
                    <a:pt x="173027" y="28493"/>
                  </a:lnTo>
                  <a:lnTo>
                    <a:pt x="173027" y="27873"/>
                  </a:lnTo>
                  <a:lnTo>
                    <a:pt x="172409" y="27873"/>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30" name="Oval 1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nB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DwAAICAAANUPAABVIAAAAAAAACYAAAAIAAAA//////////8="/>
                </a:ext>
              </a:extLst>
            </p:cNvSpPr>
            <p:nvPr/>
          </p:nvSpPr>
          <p:spPr>
            <a:xfrm>
              <a:off x="2540635" y="522224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9" name="Oval 1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DwAAKyAAAMoPAABKIAAAAAAAACYAAAAIAAAA//////////8="/>
                </a:ext>
              </a:extLst>
            </p:cNvSpPr>
            <p:nvPr/>
          </p:nvSpPr>
          <p:spPr>
            <a:xfrm>
              <a:off x="2547620" y="522922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8" name="Oval 1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DwAALyAAAMcPAABHIAAAAAAAACYAAAAIAAAA//////////8="/>
                </a:ext>
              </a:extLst>
            </p:cNvSpPr>
            <p:nvPr/>
          </p:nvSpPr>
          <p:spPr>
            <a:xfrm>
              <a:off x="2549525" y="523176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7" name="Oval 13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DwAAICAAAAwQAABVIAAAAAAAACYAAAAIAAAA//////////8="/>
                </a:ext>
              </a:extLst>
            </p:cNvSpPr>
            <p:nvPr/>
          </p:nvSpPr>
          <p:spPr>
            <a:xfrm>
              <a:off x="2575560" y="522224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6" name="Oval 13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DwAAKyAAAAEQAABKIAAAAAAAACYAAAAIAAAA//////////8="/>
                </a:ext>
              </a:extLst>
            </p:cNvSpPr>
            <p:nvPr/>
          </p:nvSpPr>
          <p:spPr>
            <a:xfrm>
              <a:off x="2582545" y="522922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5" name="Oval 13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DwAALyAAAP4PAABHIAAAAAAAACYAAAAIAAAA//////////8="/>
                </a:ext>
              </a:extLst>
            </p:cNvSpPr>
            <p:nvPr/>
          </p:nvSpPr>
          <p:spPr>
            <a:xfrm>
              <a:off x="2584450" y="523176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4" name="Oval 1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EAAAKSAAAKQQAABUIAAAAAAAACYAAAAIAAAA//////////8="/>
                </a:ext>
              </a:extLst>
            </p:cNvSpPr>
            <p:nvPr/>
          </p:nvSpPr>
          <p:spPr>
            <a:xfrm>
              <a:off x="2677795" y="522795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3" name="Oval 1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EAAAMSAAAJsQAABMIAAAAAAAACYAAAAIAAAA//////////8="/>
                </a:ext>
              </a:extLst>
            </p:cNvSpPr>
            <p:nvPr/>
          </p:nvSpPr>
          <p:spPr>
            <a:xfrm>
              <a:off x="2682875" y="523303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2" name="Oval 1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EAAANCAAAJgQAABJIAAAAAAAACYAAAAIAAAA//////////8="/>
                </a:ext>
              </a:extLst>
            </p:cNvSpPr>
            <p:nvPr/>
          </p:nvSpPr>
          <p:spPr>
            <a:xfrm>
              <a:off x="2684780" y="523494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34" name="Rectangle 14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wAAxSEAAB4RAAAnIwAAEAAAACYAAAAIAAAA//////////8="/>
              </a:ext>
            </a:extLst>
          </p:cNvSpPr>
          <p:nvPr/>
        </p:nvSpPr>
        <p:spPr>
          <a:xfrm>
            <a:off x="2559685" y="5489575"/>
            <a:ext cx="222885" cy="22479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35" name="Group 14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gPAADbIgAA6xAAAEAkAAAQAAAAJgAAAAgAAAD/////AAAAAA=="/>
              </a:ext>
            </a:extLst>
          </p:cNvGrpSpPr>
          <p:nvPr/>
        </p:nvGrpSpPr>
        <p:grpSpPr>
          <a:xfrm>
            <a:off x="2524760" y="5666105"/>
            <a:ext cx="225425" cy="226695"/>
            <a:chOff x="2524760" y="5666105"/>
            <a:chExt cx="225425" cy="226695"/>
          </a:xfrm>
        </p:grpSpPr>
        <p:sp>
          <p:nvSpPr>
            <p:cNvPr id="147" name="Freeform 1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UDwAA5yIAAN8QAAA0JAAAAAAAACYAAAAIAAAA//////////8="/>
                </a:ext>
              </a:extLst>
            </p:cNvSpPr>
            <p:nvPr/>
          </p:nvSpPr>
          <p:spPr>
            <a:xfrm>
              <a:off x="2532380" y="5673725"/>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46" name="Freeform 1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DwAA2yIAAOsQAABAJAAAAAAAACYAAAAIAAAA//////////8="/>
                </a:ext>
              </a:extLst>
            </p:cNvSpPr>
            <p:nvPr/>
          </p:nvSpPr>
          <p:spPr>
            <a:xfrm>
              <a:off x="2524760" y="566610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5" name="Freeform 1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DwAANyMAAMoQAADWIwAAAAAAACYAAAAIAAAA//////////8="/>
                </a:ext>
              </a:extLst>
            </p:cNvSpPr>
            <p:nvPr/>
          </p:nvSpPr>
          <p:spPr>
            <a:xfrm>
              <a:off x="2545080" y="5724525"/>
              <a:ext cx="184150" cy="100965"/>
            </a:xfrm>
            <a:custGeom>
              <a:avLst/>
              <a:gdLst/>
              <a:ahLst/>
              <a:cxnLst/>
              <a:rect l="0" t="0" r="184150" b="100965"/>
              <a:pathLst>
                <a:path w="184150" h="100965">
                  <a:moveTo>
                    <a:pt x="172409" y="27254"/>
                  </a:moveTo>
                  <a:lnTo>
                    <a:pt x="134714" y="27254"/>
                  </a:lnTo>
                  <a:lnTo>
                    <a:pt x="134714" y="9291"/>
                  </a:lnTo>
                  <a:lnTo>
                    <a:pt x="118029" y="0"/>
                  </a:lnTo>
                  <a:lnTo>
                    <a:pt x="4944" y="0"/>
                  </a:lnTo>
                  <a:lnTo>
                    <a:pt x="0" y="6813"/>
                  </a:lnTo>
                  <a:lnTo>
                    <a:pt x="0" y="92293"/>
                  </a:lnTo>
                  <a:lnTo>
                    <a:pt x="46346" y="92293"/>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9112"/>
                  </a:lnTo>
                  <a:lnTo>
                    <a:pt x="173645" y="28493"/>
                  </a:lnTo>
                  <a:lnTo>
                    <a:pt x="173027" y="28493"/>
                  </a:lnTo>
                  <a:lnTo>
                    <a:pt x="173027" y="27873"/>
                  </a:lnTo>
                  <a:lnTo>
                    <a:pt x="172409" y="27873"/>
                  </a:lnTo>
                  <a:lnTo>
                    <a:pt x="172409" y="27254"/>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44" name="Oval 1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DwAAsyMAAN8PAADoIwAAAAAAACYAAAAIAAAA//////////8="/>
                </a:ext>
              </a:extLst>
            </p:cNvSpPr>
            <p:nvPr/>
          </p:nvSpPr>
          <p:spPr>
            <a:xfrm>
              <a:off x="2546985" y="580326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3" name="Oval 1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2DwAAvSMAANQPAADdIwAAAAAAACYAAAAIAAAA//////////8="/>
                </a:ext>
              </a:extLst>
            </p:cNvSpPr>
            <p:nvPr/>
          </p:nvSpPr>
          <p:spPr>
            <a:xfrm>
              <a:off x="2553970" y="580961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42" name="Oval 1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5DwAAwSMAANEPAADaIwAAAAAAACYAAAAIAAAA//////////8="/>
                </a:ext>
              </a:extLst>
            </p:cNvSpPr>
            <p:nvPr/>
          </p:nvSpPr>
          <p:spPr>
            <a:xfrm>
              <a:off x="2555875" y="581215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1" name="Oval 1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DwAAsyMAABYQAADoIwAAAAAAACYAAAAIAAAA//////////8="/>
                </a:ext>
              </a:extLst>
            </p:cNvSpPr>
            <p:nvPr/>
          </p:nvSpPr>
          <p:spPr>
            <a:xfrm>
              <a:off x="2581910" y="580326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0" name="Oval 1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tDwAAvSMAAAsQAADdIwAAAAAAACYAAAAIAAAA//////////8="/>
                </a:ext>
              </a:extLst>
            </p:cNvSpPr>
            <p:nvPr/>
          </p:nvSpPr>
          <p:spPr>
            <a:xfrm>
              <a:off x="2588895" y="580961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9" name="Oval 1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DwAAwSMAAAgQAADaIwAAAAAAACYAAAAIAAAA//////////8="/>
                </a:ext>
              </a:extLst>
            </p:cNvSpPr>
            <p:nvPr/>
          </p:nvSpPr>
          <p:spPr>
            <a:xfrm>
              <a:off x="2590800" y="581215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8" name="Oval 1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EAAAuiMAAK4QAADnIwAAAAAAACYAAAAIAAAA//////////8="/>
                </a:ext>
              </a:extLst>
            </p:cNvSpPr>
            <p:nvPr/>
          </p:nvSpPr>
          <p:spPr>
            <a:xfrm>
              <a:off x="2684145" y="5807710"/>
              <a:ext cx="27305" cy="285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7" name="Oval 1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EAAAxCMAAKUQAADeIwAAAAAAACYAAAAIAAAA//////////8="/>
                </a:ext>
              </a:extLst>
            </p:cNvSpPr>
            <p:nvPr/>
          </p:nvSpPr>
          <p:spPr>
            <a:xfrm>
              <a:off x="2689225" y="581406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6" name="Oval 1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EAAAxyMAAKIQAADcIwAAAAAAACYAAAAIAAAA//////////8="/>
                </a:ext>
              </a:extLst>
            </p:cNvSpPr>
            <p:nvPr/>
          </p:nvSpPr>
          <p:spPr>
            <a:xfrm>
              <a:off x="2691130" y="581596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148" name="Group 15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4PAABPJQAA4RAAALMmAAAQAAAAJgAAAAgAAAD/////AAAAAA=="/>
              </a:ext>
            </a:extLst>
          </p:cNvGrpSpPr>
          <p:nvPr/>
        </p:nvGrpSpPr>
        <p:grpSpPr>
          <a:xfrm>
            <a:off x="2518410" y="6064885"/>
            <a:ext cx="225425" cy="226060"/>
            <a:chOff x="2518410" y="6064885"/>
            <a:chExt cx="225425" cy="226060"/>
          </a:xfrm>
        </p:grpSpPr>
        <p:sp>
          <p:nvSpPr>
            <p:cNvPr id="160" name="Freeform 1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KDwAAWiUAANUQAACnJgAAAAAAACYAAAAIAAAA//////////8="/>
                </a:ext>
              </a:extLst>
            </p:cNvSpPr>
            <p:nvPr/>
          </p:nvSpPr>
          <p:spPr>
            <a:xfrm>
              <a:off x="2526030" y="6071870"/>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59" name="Freeform 1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wAATyUAAOEQAACzJgAAAAAAACYAAAAIAAAA//////////8="/>
                </a:ext>
              </a:extLst>
            </p:cNvSpPr>
            <p:nvPr/>
          </p:nvSpPr>
          <p:spPr>
            <a:xfrm>
              <a:off x="2518410" y="606488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8" name="Freeform 1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DwAAqiUAAMAQAABJJgAAAAAAACYAAAAIAAAA//////////8="/>
                </a:ext>
              </a:extLst>
            </p:cNvSpPr>
            <p:nvPr/>
          </p:nvSpPr>
          <p:spPr>
            <a:xfrm>
              <a:off x="2538730" y="6122670"/>
              <a:ext cx="184150" cy="100965"/>
            </a:xfrm>
            <a:custGeom>
              <a:avLst/>
              <a:gdLst/>
              <a:ahLst/>
              <a:cxnLst/>
              <a:rect l="0" t="0" r="184150" b="100965"/>
              <a:pathLst>
                <a:path w="184150" h="100965">
                  <a:moveTo>
                    <a:pt x="172409" y="27254"/>
                  </a:moveTo>
                  <a:lnTo>
                    <a:pt x="134714" y="27254"/>
                  </a:lnTo>
                  <a:lnTo>
                    <a:pt x="134714" y="9291"/>
                  </a:lnTo>
                  <a:lnTo>
                    <a:pt x="118029" y="0"/>
                  </a:lnTo>
                  <a:lnTo>
                    <a:pt x="4944" y="0"/>
                  </a:lnTo>
                  <a:lnTo>
                    <a:pt x="0" y="6194"/>
                  </a:lnTo>
                  <a:lnTo>
                    <a:pt x="0" y="92293"/>
                  </a:lnTo>
                  <a:lnTo>
                    <a:pt x="46346" y="92293"/>
                  </a:lnTo>
                  <a:lnTo>
                    <a:pt x="46346" y="96629"/>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6629"/>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8493"/>
                  </a:lnTo>
                  <a:lnTo>
                    <a:pt x="173027" y="28493"/>
                  </a:lnTo>
                  <a:lnTo>
                    <a:pt x="173027" y="27873"/>
                  </a:lnTo>
                  <a:lnTo>
                    <a:pt x="172409" y="27873"/>
                  </a:lnTo>
                  <a:lnTo>
                    <a:pt x="172409" y="27254"/>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57" name="Oval 1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DwAAJiYAANUPAABbJgAAAAAAACYAAAAIAAAA//////////8="/>
                </a:ext>
              </a:extLst>
            </p:cNvSpPr>
            <p:nvPr/>
          </p:nvSpPr>
          <p:spPr>
            <a:xfrm>
              <a:off x="2540635" y="620141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6" name="Oval 1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DwAAMSYAAMoPAABQJgAAAAAAACYAAAAIAAAA//////////8="/>
                </a:ext>
              </a:extLst>
            </p:cNvSpPr>
            <p:nvPr/>
          </p:nvSpPr>
          <p:spPr>
            <a:xfrm>
              <a:off x="2547620" y="62083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5" name="Oval 1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DwAANSYAAMcPAABNJgAAAAAAACYAAAAIAAAA//////////8="/>
                </a:ext>
              </a:extLst>
            </p:cNvSpPr>
            <p:nvPr/>
          </p:nvSpPr>
          <p:spPr>
            <a:xfrm>
              <a:off x="2549525" y="621093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4" name="Oval 1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k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DwAAJiYAAAwQAABbJgAAAAAAACYAAAAIAAAA//////////8="/>
                </a:ext>
              </a:extLst>
            </p:cNvSpPr>
            <p:nvPr/>
          </p:nvSpPr>
          <p:spPr>
            <a:xfrm>
              <a:off x="2575560" y="620141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3" name="Oval 1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z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DwAAMSYAAAEQAABQJgAAAAAAACYAAAAIAAAA//////////8="/>
                </a:ext>
              </a:extLst>
            </p:cNvSpPr>
            <p:nvPr/>
          </p:nvSpPr>
          <p:spPr>
            <a:xfrm>
              <a:off x="2582545" y="62083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2" name="Oval 1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DwAANSYAAP4PAABNJgAAAAAAACYAAAAIAAAA//////////8="/>
                </a:ext>
              </a:extLst>
            </p:cNvSpPr>
            <p:nvPr/>
          </p:nvSpPr>
          <p:spPr>
            <a:xfrm>
              <a:off x="2584450" y="621093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1" name="Oval 1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EAAALiYAAKQQAABaJgAAAAAAACYAAAAIAAAA//////////8="/>
                </a:ext>
              </a:extLst>
            </p:cNvSpPr>
            <p:nvPr/>
          </p:nvSpPr>
          <p:spPr>
            <a:xfrm>
              <a:off x="2677795" y="620649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0" name="Oval 1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EAAANyYAAJsQAABSJgAAAAAAACYAAAAIAAAA//////////8="/>
                </a:ext>
              </a:extLst>
            </p:cNvSpPr>
            <p:nvPr/>
          </p:nvSpPr>
          <p:spPr>
            <a:xfrm>
              <a:off x="2682875" y="621220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49" name="Oval 1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EAAAOiYAAJgQAABPJgAAAAAAACYAAAAIAAAA//////////8="/>
                </a:ext>
              </a:extLst>
            </p:cNvSpPr>
            <p:nvPr/>
          </p:nvSpPr>
          <p:spPr>
            <a:xfrm>
              <a:off x="2684780" y="621411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61" name="Line 16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nEFAE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QAAMwoAALYiAAA0CgAAEAAAACYAAAAIAAAA//////////8="/>
              </a:ext>
            </a:extLst>
          </p:cNvSpPr>
          <p:nvPr/>
        </p:nvSpPr>
        <p:spPr>
          <a:xfrm>
            <a:off x="5520055" y="1657985"/>
            <a:ext cx="12255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2" name="Freeform 1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AAFwoAAAcjAABQCgAAEAAAACYAAAAIAAAA//////////8="/>
              </a:ext>
            </a:extLst>
          </p:cNvSpPr>
          <p:nvPr/>
        </p:nvSpPr>
        <p:spPr>
          <a:xfrm>
            <a:off x="5647690" y="1640205"/>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3" name="Line 16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wIQAAwgwAANwlAADDDAAAEAAAACYAAAAIAAAA//////////8="/>
              </a:ext>
            </a:extLst>
          </p:cNvSpPr>
          <p:nvPr/>
        </p:nvSpPr>
        <p:spPr>
          <a:xfrm>
            <a:off x="5476240" y="2073910"/>
            <a:ext cx="6781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4" name="Freeform 1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JQAApQwAACMmAADfDAAAEAAAACYAAAAIAAAA//////////8="/>
              </a:ext>
            </a:extLst>
          </p:cNvSpPr>
          <p:nvPr/>
        </p:nvSpPr>
        <p:spPr>
          <a:xfrm>
            <a:off x="6154420"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5" name="Rectangle 17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QHAAA1AUAAPAdAAA0BwAAEAAAACYAAAAIAAAA//////////8="/>
              </a:ext>
            </a:extLst>
          </p:cNvSpPr>
          <p:nvPr/>
        </p:nvSpPr>
        <p:spPr>
          <a:xfrm>
            <a:off x="4643120" y="94742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166" name="Rectangle 1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IAAA1AUAAH4hAAA0BwAAEAAAACYAAAAIAAAA//////////8="/>
              </a:ext>
            </a:extLst>
          </p:cNvSpPr>
          <p:nvPr/>
        </p:nvSpPr>
        <p:spPr>
          <a:xfrm>
            <a:off x="5220970" y="94742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67" name="Group 17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UgAADMBQAA7CEAADQHAAAQAAAAJgAAAAgAAAD/////AAAAAA=="/>
              </a:ext>
            </a:extLst>
          </p:cNvGrpSpPr>
          <p:nvPr/>
        </p:nvGrpSpPr>
        <p:grpSpPr>
          <a:xfrm>
            <a:off x="5286375" y="942340"/>
            <a:ext cx="227965" cy="228600"/>
            <a:chOff x="5286375" y="942340"/>
            <a:chExt cx="227965" cy="228600"/>
          </a:xfrm>
        </p:grpSpPr>
        <p:sp>
          <p:nvSpPr>
            <p:cNvPr id="183" name="Freeform 1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CRIAAA2QUAAN8hAAAoBwAAAAAAACYAAAAIAAAA//////////8="/>
                </a:ext>
              </a:extLst>
            </p:cNvSpPr>
            <p:nvPr/>
          </p:nvSpPr>
          <p:spPr>
            <a:xfrm>
              <a:off x="5293995" y="950595"/>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182" name="Freeform 1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2IAAA5AUAAHohAAB2BgAAAAAAACYAAAAIAAAA//////////8="/>
                </a:ext>
              </a:extLst>
            </p:cNvSpPr>
            <p:nvPr/>
          </p:nvSpPr>
          <p:spPr>
            <a:xfrm>
              <a:off x="5358130" y="957580"/>
              <a:ext cx="83820" cy="92710"/>
            </a:xfrm>
            <a:custGeom>
              <a:avLst/>
              <a:gdLst/>
              <a:ahLst/>
              <a:cxnLst/>
              <a:rect l="0" t="0" r="83820" b="92710"/>
              <a:pathLst>
                <a:path w="83820" h="92710">
                  <a:moveTo>
                    <a:pt x="57150" y="90170"/>
                  </a:moveTo>
                  <a:lnTo>
                    <a:pt x="66040" y="50800"/>
                  </a:lnTo>
                  <a:cubicBezTo>
                    <a:pt x="66040" y="49530"/>
                    <a:pt x="67310" y="48260"/>
                    <a:pt x="67310" y="48260"/>
                  </a:cubicBezTo>
                  <a:cubicBezTo>
                    <a:pt x="68580" y="39370"/>
                    <a:pt x="64770" y="31750"/>
                    <a:pt x="59690" y="27940"/>
                  </a:cubicBezTo>
                  <a:cubicBezTo>
                    <a:pt x="48260" y="16510"/>
                    <a:pt x="35560" y="16510"/>
                    <a:pt x="24130" y="27940"/>
                  </a:cubicBezTo>
                  <a:cubicBezTo>
                    <a:pt x="19050" y="31750"/>
                    <a:pt x="15240" y="39370"/>
                    <a:pt x="16510" y="48260"/>
                  </a:cubicBezTo>
                  <a:cubicBezTo>
                    <a:pt x="17780" y="48260"/>
                    <a:pt x="17780" y="49530"/>
                    <a:pt x="17780" y="50800"/>
                  </a:cubicBezTo>
                  <a:lnTo>
                    <a:pt x="26670" y="90170"/>
                  </a:lnTo>
                  <a:lnTo>
                    <a:pt x="11430" y="92710"/>
                  </a:lnTo>
                  <a:lnTo>
                    <a:pt x="2540" y="53340"/>
                  </a:lnTo>
                  <a:cubicBezTo>
                    <a:pt x="2540" y="52070"/>
                    <a:pt x="1270" y="50800"/>
                    <a:pt x="1270" y="49530"/>
                  </a:cubicBezTo>
                  <a:cubicBezTo>
                    <a:pt x="0" y="35560"/>
                    <a:pt x="5080" y="25400"/>
                    <a:pt x="12700" y="17780"/>
                  </a:cubicBezTo>
                  <a:cubicBezTo>
                    <a:pt x="31750" y="0"/>
                    <a:pt x="52070" y="0"/>
                    <a:pt x="71120" y="17780"/>
                  </a:cubicBezTo>
                  <a:cubicBezTo>
                    <a:pt x="78740" y="25400"/>
                    <a:pt x="83820" y="35560"/>
                    <a:pt x="82550" y="49530"/>
                  </a:cubicBezTo>
                  <a:cubicBezTo>
                    <a:pt x="82550" y="50800"/>
                    <a:pt x="82550" y="52070"/>
                    <a:pt x="81280" y="53340"/>
                  </a:cubicBezTo>
                  <a:lnTo>
                    <a:pt x="72390" y="92710"/>
                  </a:lnTo>
                  <a:lnTo>
                    <a:pt x="57150" y="9017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81" name="Rectangle 17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IAAAMAYAAJYhAACCBgAAAAAAACYAAAAIAAAA//////////8="/>
                </a:ext>
              </a:extLst>
            </p:cNvSpPr>
            <p:nvPr/>
          </p:nvSpPr>
          <p:spPr>
            <a:xfrm>
              <a:off x="5339715" y="1005840"/>
              <a:ext cx="120015" cy="5207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80" name="Freeform 1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AAA5AUAAHwhAAB7BgAAAAAAACYAAAAIAAAA//////////8="/>
                </a:ext>
              </a:extLst>
            </p:cNvSpPr>
            <p:nvPr/>
          </p:nvSpPr>
          <p:spPr>
            <a:xfrm>
              <a:off x="5358130" y="957580"/>
              <a:ext cx="85090" cy="95885"/>
            </a:xfrm>
            <a:custGeom>
              <a:avLst/>
              <a:gdLst/>
              <a:ahLst/>
              <a:cxnLst/>
              <a:rect l="0" t="0" r="85090" b="95885"/>
              <a:pathLst>
                <a:path w="85090" h="95885">
                  <a:moveTo>
                    <a:pt x="55880" y="89492"/>
                  </a:moveTo>
                  <a:lnTo>
                    <a:pt x="64770" y="49860"/>
                  </a:lnTo>
                  <a:lnTo>
                    <a:pt x="68580" y="51138"/>
                  </a:lnTo>
                  <a:lnTo>
                    <a:pt x="58420" y="90771"/>
                  </a:lnTo>
                  <a:lnTo>
                    <a:pt x="55880" y="89492"/>
                  </a:lnTo>
                  <a:close/>
                  <a:moveTo>
                    <a:pt x="64770" y="49860"/>
                  </a:moveTo>
                  <a:lnTo>
                    <a:pt x="64770" y="48581"/>
                  </a:lnTo>
                  <a:lnTo>
                    <a:pt x="67310" y="48581"/>
                  </a:lnTo>
                  <a:lnTo>
                    <a:pt x="66040" y="51138"/>
                  </a:lnTo>
                  <a:lnTo>
                    <a:pt x="64770" y="49868"/>
                  </a:lnTo>
                  <a:close/>
                  <a:moveTo>
                    <a:pt x="67310" y="48581"/>
                  </a:moveTo>
                  <a:lnTo>
                    <a:pt x="66040" y="52417"/>
                  </a:lnTo>
                  <a:lnTo>
                    <a:pt x="67310" y="48581"/>
                  </a:lnTo>
                  <a:close/>
                  <a:moveTo>
                    <a:pt x="68580" y="51138"/>
                  </a:moveTo>
                  <a:lnTo>
                    <a:pt x="67310" y="52408"/>
                  </a:lnTo>
                  <a:lnTo>
                    <a:pt x="66040" y="52408"/>
                  </a:lnTo>
                  <a:lnTo>
                    <a:pt x="66040" y="51138"/>
                  </a:lnTo>
                  <a:lnTo>
                    <a:pt x="68580" y="51138"/>
                  </a:lnTo>
                  <a:close/>
                  <a:moveTo>
                    <a:pt x="64770" y="49860"/>
                  </a:moveTo>
                  <a:lnTo>
                    <a:pt x="68580" y="51138"/>
                  </a:lnTo>
                  <a:lnTo>
                    <a:pt x="64770" y="49860"/>
                  </a:lnTo>
                  <a:close/>
                  <a:moveTo>
                    <a:pt x="64770" y="49860"/>
                  </a:moveTo>
                  <a:lnTo>
                    <a:pt x="66040" y="51130"/>
                  </a:lnTo>
                  <a:lnTo>
                    <a:pt x="64770" y="49860"/>
                  </a:lnTo>
                  <a:close/>
                  <a:moveTo>
                    <a:pt x="64770" y="49860"/>
                  </a:moveTo>
                  <a:cubicBezTo>
                    <a:pt x="64770" y="49860"/>
                    <a:pt x="64770" y="49860"/>
                    <a:pt x="64770" y="49860"/>
                  </a:cubicBezTo>
                  <a:lnTo>
                    <a:pt x="68580" y="51138"/>
                  </a:lnTo>
                  <a:cubicBezTo>
                    <a:pt x="68580" y="51138"/>
                    <a:pt x="68580" y="51138"/>
                    <a:pt x="68580" y="51138"/>
                  </a:cubicBezTo>
                  <a:lnTo>
                    <a:pt x="64770" y="49860"/>
                  </a:lnTo>
                  <a:close/>
                  <a:moveTo>
                    <a:pt x="64770" y="49860"/>
                  </a:moveTo>
                  <a:lnTo>
                    <a:pt x="66040" y="49860"/>
                  </a:lnTo>
                  <a:lnTo>
                    <a:pt x="64770" y="49860"/>
                  </a:lnTo>
                  <a:close/>
                  <a:moveTo>
                    <a:pt x="64770" y="49860"/>
                  </a:moveTo>
                  <a:cubicBezTo>
                    <a:pt x="64770" y="49860"/>
                    <a:pt x="64770" y="49860"/>
                    <a:pt x="64770" y="49860"/>
                  </a:cubicBezTo>
                  <a:lnTo>
                    <a:pt x="68580" y="49860"/>
                  </a:lnTo>
                  <a:cubicBezTo>
                    <a:pt x="68580" y="51138"/>
                    <a:pt x="68580" y="51138"/>
                    <a:pt x="68580" y="51138"/>
                  </a:cubicBezTo>
                  <a:lnTo>
                    <a:pt x="64770" y="49860"/>
                  </a:lnTo>
                  <a:close/>
                  <a:moveTo>
                    <a:pt x="68580" y="49860"/>
                  </a:moveTo>
                  <a:lnTo>
                    <a:pt x="68580" y="48581"/>
                  </a:lnTo>
                  <a:lnTo>
                    <a:pt x="68580" y="49860"/>
                  </a:lnTo>
                  <a:lnTo>
                    <a:pt x="66040" y="49860"/>
                  </a:lnTo>
                  <a:lnTo>
                    <a:pt x="68580" y="49860"/>
                  </a:lnTo>
                  <a:close/>
                  <a:moveTo>
                    <a:pt x="64770" y="49860"/>
                  </a:moveTo>
                  <a:cubicBezTo>
                    <a:pt x="64770" y="48581"/>
                    <a:pt x="64770" y="48581"/>
                    <a:pt x="64770" y="47303"/>
                  </a:cubicBezTo>
                  <a:lnTo>
                    <a:pt x="68580" y="48581"/>
                  </a:lnTo>
                  <a:cubicBezTo>
                    <a:pt x="68580" y="48581"/>
                    <a:pt x="68580" y="49860"/>
                    <a:pt x="68580" y="49860"/>
                  </a:cubicBezTo>
                  <a:lnTo>
                    <a:pt x="64770" y="49860"/>
                  </a:lnTo>
                  <a:close/>
                  <a:moveTo>
                    <a:pt x="64770" y="47303"/>
                  </a:moveTo>
                  <a:lnTo>
                    <a:pt x="68580" y="48581"/>
                  </a:lnTo>
                  <a:lnTo>
                    <a:pt x="64770" y="47303"/>
                  </a:lnTo>
                  <a:close/>
                  <a:moveTo>
                    <a:pt x="64770" y="47303"/>
                  </a:moveTo>
                  <a:cubicBezTo>
                    <a:pt x="64770" y="46024"/>
                    <a:pt x="66040" y="46024"/>
                    <a:pt x="66040" y="44746"/>
                  </a:cubicBezTo>
                  <a:lnTo>
                    <a:pt x="68580" y="44746"/>
                  </a:lnTo>
                  <a:cubicBezTo>
                    <a:pt x="68580" y="46024"/>
                    <a:pt x="68580" y="47303"/>
                    <a:pt x="68580" y="48581"/>
                  </a:cubicBezTo>
                  <a:lnTo>
                    <a:pt x="64770" y="47303"/>
                  </a:lnTo>
                  <a:close/>
                  <a:moveTo>
                    <a:pt x="66040" y="44746"/>
                  </a:moveTo>
                  <a:cubicBezTo>
                    <a:pt x="66040" y="43467"/>
                    <a:pt x="64770" y="42189"/>
                    <a:pt x="64770" y="40910"/>
                  </a:cubicBezTo>
                  <a:lnTo>
                    <a:pt x="68580" y="40910"/>
                  </a:lnTo>
                  <a:cubicBezTo>
                    <a:pt x="68580" y="42189"/>
                    <a:pt x="68580" y="43467"/>
                    <a:pt x="68580" y="44746"/>
                  </a:cubicBezTo>
                  <a:lnTo>
                    <a:pt x="66040" y="44746"/>
                  </a:lnTo>
                  <a:close/>
                  <a:moveTo>
                    <a:pt x="64770" y="40910"/>
                  </a:moveTo>
                  <a:cubicBezTo>
                    <a:pt x="64770" y="35797"/>
                    <a:pt x="62230" y="31961"/>
                    <a:pt x="58420" y="29404"/>
                  </a:cubicBezTo>
                  <a:lnTo>
                    <a:pt x="60960" y="26864"/>
                  </a:lnTo>
                  <a:cubicBezTo>
                    <a:pt x="64770" y="30683"/>
                    <a:pt x="67310" y="34518"/>
                    <a:pt x="68580" y="40910"/>
                  </a:cubicBezTo>
                  <a:lnTo>
                    <a:pt x="64770" y="40910"/>
                  </a:lnTo>
                  <a:close/>
                  <a:moveTo>
                    <a:pt x="58420" y="29404"/>
                  </a:moveTo>
                  <a:lnTo>
                    <a:pt x="59690" y="28134"/>
                  </a:lnTo>
                  <a:lnTo>
                    <a:pt x="58420" y="29404"/>
                  </a:lnTo>
                  <a:close/>
                  <a:moveTo>
                    <a:pt x="58420" y="29404"/>
                  </a:moveTo>
                  <a:lnTo>
                    <a:pt x="60960" y="26864"/>
                  </a:lnTo>
                  <a:lnTo>
                    <a:pt x="58420" y="29404"/>
                  </a:lnTo>
                  <a:close/>
                  <a:moveTo>
                    <a:pt x="60960" y="26847"/>
                  </a:moveTo>
                  <a:lnTo>
                    <a:pt x="59690" y="28117"/>
                  </a:lnTo>
                  <a:lnTo>
                    <a:pt x="60960" y="26847"/>
                  </a:lnTo>
                  <a:close/>
                  <a:moveTo>
                    <a:pt x="58420" y="29404"/>
                  </a:moveTo>
                  <a:cubicBezTo>
                    <a:pt x="57150" y="26847"/>
                    <a:pt x="55880" y="25569"/>
                    <a:pt x="54610" y="25569"/>
                  </a:cubicBezTo>
                  <a:lnTo>
                    <a:pt x="55880" y="21733"/>
                  </a:lnTo>
                  <a:cubicBezTo>
                    <a:pt x="57150" y="23012"/>
                    <a:pt x="59690" y="24290"/>
                    <a:pt x="60960" y="26847"/>
                  </a:cubicBezTo>
                  <a:lnTo>
                    <a:pt x="58420" y="29387"/>
                  </a:lnTo>
                  <a:close/>
                  <a:moveTo>
                    <a:pt x="54610" y="25569"/>
                  </a:moveTo>
                  <a:cubicBezTo>
                    <a:pt x="52070" y="24290"/>
                    <a:pt x="50800" y="23012"/>
                    <a:pt x="49530" y="23012"/>
                  </a:cubicBezTo>
                  <a:lnTo>
                    <a:pt x="50800" y="19177"/>
                  </a:lnTo>
                  <a:cubicBezTo>
                    <a:pt x="52070" y="20455"/>
                    <a:pt x="54610" y="21733"/>
                    <a:pt x="55880" y="21733"/>
                  </a:cubicBezTo>
                  <a:lnTo>
                    <a:pt x="54610" y="25569"/>
                  </a:lnTo>
                  <a:close/>
                  <a:moveTo>
                    <a:pt x="49530" y="23012"/>
                  </a:moveTo>
                  <a:cubicBezTo>
                    <a:pt x="41910" y="19177"/>
                    <a:pt x="33020" y="21733"/>
                    <a:pt x="25400" y="29404"/>
                  </a:cubicBezTo>
                  <a:lnTo>
                    <a:pt x="22860" y="26864"/>
                  </a:lnTo>
                  <a:cubicBezTo>
                    <a:pt x="31750" y="17898"/>
                    <a:pt x="41910" y="15341"/>
                    <a:pt x="50800" y="19177"/>
                  </a:cubicBezTo>
                  <a:lnTo>
                    <a:pt x="49530" y="23012"/>
                  </a:lnTo>
                  <a:close/>
                  <a:moveTo>
                    <a:pt x="22860" y="26847"/>
                  </a:moveTo>
                  <a:lnTo>
                    <a:pt x="24130" y="28117"/>
                  </a:lnTo>
                  <a:lnTo>
                    <a:pt x="22860" y="26847"/>
                  </a:lnTo>
                  <a:close/>
                  <a:moveTo>
                    <a:pt x="25400" y="29404"/>
                  </a:moveTo>
                  <a:lnTo>
                    <a:pt x="22860" y="26864"/>
                  </a:lnTo>
                  <a:lnTo>
                    <a:pt x="25400" y="29404"/>
                  </a:lnTo>
                  <a:close/>
                  <a:moveTo>
                    <a:pt x="25400" y="29404"/>
                  </a:moveTo>
                  <a:lnTo>
                    <a:pt x="25400" y="28126"/>
                  </a:lnTo>
                  <a:lnTo>
                    <a:pt x="25400" y="29404"/>
                  </a:lnTo>
                  <a:lnTo>
                    <a:pt x="24130" y="28134"/>
                  </a:lnTo>
                  <a:lnTo>
                    <a:pt x="25400" y="29404"/>
                  </a:lnTo>
                  <a:close/>
                  <a:moveTo>
                    <a:pt x="25400" y="29404"/>
                  </a:moveTo>
                  <a:cubicBezTo>
                    <a:pt x="24130" y="29404"/>
                    <a:pt x="24130" y="30683"/>
                    <a:pt x="22860" y="30683"/>
                  </a:cubicBezTo>
                  <a:lnTo>
                    <a:pt x="20320" y="28143"/>
                  </a:lnTo>
                  <a:cubicBezTo>
                    <a:pt x="21590" y="28126"/>
                    <a:pt x="21590" y="26847"/>
                    <a:pt x="22860" y="26847"/>
                  </a:cubicBezTo>
                  <a:lnTo>
                    <a:pt x="25400" y="29387"/>
                  </a:lnTo>
                  <a:close/>
                  <a:moveTo>
                    <a:pt x="22860" y="30683"/>
                  </a:moveTo>
                  <a:cubicBezTo>
                    <a:pt x="22860" y="31961"/>
                    <a:pt x="21590" y="31961"/>
                    <a:pt x="21590" y="33240"/>
                  </a:cubicBezTo>
                  <a:lnTo>
                    <a:pt x="19050" y="30700"/>
                  </a:lnTo>
                  <a:cubicBezTo>
                    <a:pt x="19050" y="30683"/>
                    <a:pt x="20320" y="29404"/>
                    <a:pt x="20320" y="28126"/>
                  </a:cubicBezTo>
                  <a:lnTo>
                    <a:pt x="22860" y="30666"/>
                  </a:lnTo>
                  <a:close/>
                  <a:moveTo>
                    <a:pt x="21590" y="33240"/>
                  </a:moveTo>
                  <a:cubicBezTo>
                    <a:pt x="19050" y="37075"/>
                    <a:pt x="17780" y="42189"/>
                    <a:pt x="19050" y="47303"/>
                  </a:cubicBezTo>
                  <a:lnTo>
                    <a:pt x="15240" y="48581"/>
                  </a:lnTo>
                  <a:cubicBezTo>
                    <a:pt x="13970" y="40910"/>
                    <a:pt x="16510" y="35797"/>
                    <a:pt x="19050" y="30683"/>
                  </a:cubicBezTo>
                  <a:lnTo>
                    <a:pt x="21590" y="33223"/>
                  </a:lnTo>
                  <a:close/>
                  <a:moveTo>
                    <a:pt x="19050" y="47303"/>
                  </a:moveTo>
                  <a:lnTo>
                    <a:pt x="15240" y="48581"/>
                  </a:lnTo>
                  <a:lnTo>
                    <a:pt x="19050" y="47303"/>
                  </a:lnTo>
                  <a:close/>
                  <a:moveTo>
                    <a:pt x="19050" y="47303"/>
                  </a:moveTo>
                  <a:cubicBezTo>
                    <a:pt x="19050" y="48581"/>
                    <a:pt x="19050" y="48581"/>
                    <a:pt x="19050" y="48581"/>
                  </a:cubicBezTo>
                  <a:lnTo>
                    <a:pt x="15240" y="48581"/>
                  </a:lnTo>
                  <a:cubicBezTo>
                    <a:pt x="15240" y="48581"/>
                    <a:pt x="15240" y="48581"/>
                    <a:pt x="15240" y="48581"/>
                  </a:cubicBezTo>
                  <a:lnTo>
                    <a:pt x="19050" y="47303"/>
                  </a:lnTo>
                  <a:close/>
                  <a:moveTo>
                    <a:pt x="19050" y="48581"/>
                  </a:moveTo>
                  <a:cubicBezTo>
                    <a:pt x="19050" y="48581"/>
                    <a:pt x="19050" y="48581"/>
                    <a:pt x="19050" y="48581"/>
                  </a:cubicBezTo>
                  <a:lnTo>
                    <a:pt x="15240" y="48581"/>
                  </a:lnTo>
                  <a:cubicBezTo>
                    <a:pt x="15240" y="48581"/>
                    <a:pt x="15240" y="48581"/>
                    <a:pt x="15240" y="48581"/>
                  </a:cubicBezTo>
                  <a:lnTo>
                    <a:pt x="19050" y="48581"/>
                  </a:lnTo>
                  <a:close/>
                  <a:moveTo>
                    <a:pt x="19050" y="48581"/>
                  </a:moveTo>
                  <a:cubicBezTo>
                    <a:pt x="19050" y="48581"/>
                    <a:pt x="19050" y="49860"/>
                    <a:pt x="19050" y="49860"/>
                  </a:cubicBezTo>
                  <a:lnTo>
                    <a:pt x="16510" y="51138"/>
                  </a:lnTo>
                  <a:cubicBezTo>
                    <a:pt x="15240" y="49860"/>
                    <a:pt x="15240" y="49860"/>
                    <a:pt x="15240" y="48581"/>
                  </a:cubicBezTo>
                  <a:lnTo>
                    <a:pt x="19050" y="48581"/>
                  </a:lnTo>
                  <a:close/>
                  <a:moveTo>
                    <a:pt x="17780" y="52417"/>
                  </a:moveTo>
                  <a:lnTo>
                    <a:pt x="16510" y="52417"/>
                  </a:lnTo>
                  <a:lnTo>
                    <a:pt x="16510" y="51138"/>
                  </a:lnTo>
                  <a:lnTo>
                    <a:pt x="17780" y="51138"/>
                  </a:lnTo>
                  <a:lnTo>
                    <a:pt x="17780" y="52417"/>
                  </a:lnTo>
                  <a:close/>
                  <a:moveTo>
                    <a:pt x="17780" y="48581"/>
                  </a:moveTo>
                  <a:lnTo>
                    <a:pt x="17780" y="52417"/>
                  </a:lnTo>
                  <a:lnTo>
                    <a:pt x="17780" y="48581"/>
                  </a:lnTo>
                  <a:close/>
                  <a:moveTo>
                    <a:pt x="17780" y="48581"/>
                  </a:moveTo>
                  <a:lnTo>
                    <a:pt x="19050" y="48581"/>
                  </a:lnTo>
                  <a:lnTo>
                    <a:pt x="19050" y="49860"/>
                  </a:lnTo>
                  <a:lnTo>
                    <a:pt x="17780" y="51130"/>
                  </a:lnTo>
                  <a:lnTo>
                    <a:pt x="17780" y="48581"/>
                  </a:lnTo>
                  <a:close/>
                  <a:moveTo>
                    <a:pt x="19050" y="49860"/>
                  </a:moveTo>
                  <a:lnTo>
                    <a:pt x="27940" y="89492"/>
                  </a:lnTo>
                  <a:lnTo>
                    <a:pt x="25400" y="90771"/>
                  </a:lnTo>
                  <a:lnTo>
                    <a:pt x="16510" y="51138"/>
                  </a:lnTo>
                  <a:lnTo>
                    <a:pt x="19050" y="49860"/>
                  </a:lnTo>
                  <a:close/>
                  <a:moveTo>
                    <a:pt x="27940" y="89492"/>
                  </a:moveTo>
                  <a:lnTo>
                    <a:pt x="29210" y="92049"/>
                  </a:lnTo>
                  <a:lnTo>
                    <a:pt x="26670" y="92049"/>
                  </a:lnTo>
                  <a:lnTo>
                    <a:pt x="26670" y="90771"/>
                  </a:lnTo>
                  <a:lnTo>
                    <a:pt x="27940" y="89501"/>
                  </a:lnTo>
                  <a:close/>
                  <a:moveTo>
                    <a:pt x="26670" y="92049"/>
                  </a:moveTo>
                  <a:lnTo>
                    <a:pt x="11430" y="94606"/>
                  </a:lnTo>
                  <a:lnTo>
                    <a:pt x="11430" y="92049"/>
                  </a:lnTo>
                  <a:lnTo>
                    <a:pt x="26670" y="88214"/>
                  </a:lnTo>
                  <a:lnTo>
                    <a:pt x="26670" y="92049"/>
                  </a:lnTo>
                  <a:close/>
                  <a:moveTo>
                    <a:pt x="11430" y="94606"/>
                  </a:moveTo>
                  <a:lnTo>
                    <a:pt x="10160" y="95876"/>
                  </a:lnTo>
                  <a:lnTo>
                    <a:pt x="10160" y="93328"/>
                  </a:lnTo>
                  <a:lnTo>
                    <a:pt x="11430" y="93328"/>
                  </a:lnTo>
                  <a:lnTo>
                    <a:pt x="11430" y="94606"/>
                  </a:lnTo>
                  <a:close/>
                  <a:moveTo>
                    <a:pt x="10160" y="93328"/>
                  </a:moveTo>
                  <a:lnTo>
                    <a:pt x="1270" y="53695"/>
                  </a:lnTo>
                  <a:lnTo>
                    <a:pt x="3810" y="53695"/>
                  </a:lnTo>
                  <a:lnTo>
                    <a:pt x="12700" y="93328"/>
                  </a:lnTo>
                  <a:lnTo>
                    <a:pt x="10160" y="93328"/>
                  </a:lnTo>
                  <a:close/>
                  <a:moveTo>
                    <a:pt x="1270" y="53695"/>
                  </a:moveTo>
                  <a:lnTo>
                    <a:pt x="0" y="53695"/>
                  </a:lnTo>
                  <a:lnTo>
                    <a:pt x="2540" y="53695"/>
                  </a:lnTo>
                  <a:lnTo>
                    <a:pt x="1270" y="53695"/>
                  </a:lnTo>
                  <a:close/>
                  <a:moveTo>
                    <a:pt x="0" y="53695"/>
                  </a:moveTo>
                  <a:lnTo>
                    <a:pt x="3810" y="53695"/>
                  </a:lnTo>
                  <a:lnTo>
                    <a:pt x="0" y="53695"/>
                  </a:lnTo>
                  <a:close/>
                  <a:moveTo>
                    <a:pt x="3810" y="53695"/>
                  </a:moveTo>
                  <a:lnTo>
                    <a:pt x="2540" y="53695"/>
                  </a:lnTo>
                  <a:lnTo>
                    <a:pt x="3810" y="53695"/>
                  </a:lnTo>
                  <a:close/>
                  <a:moveTo>
                    <a:pt x="1270" y="53695"/>
                  </a:moveTo>
                  <a:lnTo>
                    <a:pt x="3810" y="53695"/>
                  </a:lnTo>
                  <a:lnTo>
                    <a:pt x="1270" y="53695"/>
                  </a:lnTo>
                  <a:close/>
                  <a:moveTo>
                    <a:pt x="1270" y="53695"/>
                  </a:moveTo>
                  <a:lnTo>
                    <a:pt x="2540" y="53695"/>
                  </a:lnTo>
                  <a:lnTo>
                    <a:pt x="1270" y="53695"/>
                  </a:lnTo>
                  <a:close/>
                  <a:moveTo>
                    <a:pt x="1270" y="53695"/>
                  </a:moveTo>
                  <a:cubicBezTo>
                    <a:pt x="0" y="53695"/>
                    <a:pt x="0" y="53695"/>
                    <a:pt x="0" y="53695"/>
                  </a:cubicBezTo>
                  <a:lnTo>
                    <a:pt x="3810" y="52417"/>
                  </a:lnTo>
                  <a:cubicBezTo>
                    <a:pt x="3810" y="52417"/>
                    <a:pt x="3810" y="53695"/>
                    <a:pt x="3810" y="53695"/>
                  </a:cubicBezTo>
                  <a:lnTo>
                    <a:pt x="1270" y="53695"/>
                  </a:lnTo>
                  <a:close/>
                  <a:moveTo>
                    <a:pt x="0" y="53695"/>
                  </a:moveTo>
                  <a:cubicBezTo>
                    <a:pt x="0" y="53695"/>
                    <a:pt x="0" y="53695"/>
                    <a:pt x="0" y="52417"/>
                  </a:cubicBezTo>
                  <a:lnTo>
                    <a:pt x="3810" y="52417"/>
                  </a:lnTo>
                  <a:cubicBezTo>
                    <a:pt x="3810" y="52417"/>
                    <a:pt x="3810" y="52417"/>
                    <a:pt x="3810" y="52417"/>
                  </a:cubicBezTo>
                  <a:lnTo>
                    <a:pt x="0" y="53695"/>
                  </a:lnTo>
                  <a:close/>
                  <a:moveTo>
                    <a:pt x="0" y="52417"/>
                  </a:moveTo>
                  <a:cubicBezTo>
                    <a:pt x="0" y="52417"/>
                    <a:pt x="0" y="51138"/>
                    <a:pt x="0" y="49860"/>
                  </a:cubicBezTo>
                  <a:lnTo>
                    <a:pt x="3810" y="49860"/>
                  </a:lnTo>
                  <a:cubicBezTo>
                    <a:pt x="3810" y="51138"/>
                    <a:pt x="3810" y="51138"/>
                    <a:pt x="3810" y="52417"/>
                  </a:cubicBezTo>
                  <a:lnTo>
                    <a:pt x="0" y="52417"/>
                  </a:lnTo>
                  <a:close/>
                  <a:moveTo>
                    <a:pt x="0" y="49860"/>
                  </a:moveTo>
                  <a:lnTo>
                    <a:pt x="3810" y="49860"/>
                  </a:lnTo>
                  <a:lnTo>
                    <a:pt x="0" y="49860"/>
                  </a:lnTo>
                  <a:close/>
                  <a:moveTo>
                    <a:pt x="0" y="49860"/>
                  </a:moveTo>
                  <a:cubicBezTo>
                    <a:pt x="0" y="48581"/>
                    <a:pt x="0" y="46024"/>
                    <a:pt x="0" y="44746"/>
                  </a:cubicBezTo>
                  <a:lnTo>
                    <a:pt x="2540" y="44746"/>
                  </a:lnTo>
                  <a:cubicBezTo>
                    <a:pt x="2540" y="46024"/>
                    <a:pt x="2540" y="47303"/>
                    <a:pt x="3810" y="49860"/>
                  </a:cubicBezTo>
                  <a:lnTo>
                    <a:pt x="0" y="49860"/>
                  </a:lnTo>
                  <a:close/>
                  <a:moveTo>
                    <a:pt x="0" y="44746"/>
                  </a:moveTo>
                  <a:cubicBezTo>
                    <a:pt x="0" y="42189"/>
                    <a:pt x="0" y="40910"/>
                    <a:pt x="0" y="38354"/>
                  </a:cubicBezTo>
                  <a:lnTo>
                    <a:pt x="3810" y="39632"/>
                  </a:lnTo>
                  <a:cubicBezTo>
                    <a:pt x="2540" y="40910"/>
                    <a:pt x="2540" y="42189"/>
                    <a:pt x="2540" y="44746"/>
                  </a:cubicBezTo>
                  <a:lnTo>
                    <a:pt x="0" y="44746"/>
                  </a:lnTo>
                  <a:close/>
                  <a:moveTo>
                    <a:pt x="0" y="38354"/>
                  </a:moveTo>
                  <a:cubicBezTo>
                    <a:pt x="1270" y="29404"/>
                    <a:pt x="5080" y="21733"/>
                    <a:pt x="11430" y="16620"/>
                  </a:cubicBezTo>
                  <a:lnTo>
                    <a:pt x="13970" y="19160"/>
                  </a:lnTo>
                  <a:cubicBezTo>
                    <a:pt x="8890" y="24290"/>
                    <a:pt x="3810" y="30683"/>
                    <a:pt x="3810" y="39632"/>
                  </a:cubicBezTo>
                  <a:lnTo>
                    <a:pt x="0" y="38354"/>
                  </a:lnTo>
                  <a:close/>
                  <a:moveTo>
                    <a:pt x="13970" y="19177"/>
                  </a:moveTo>
                  <a:lnTo>
                    <a:pt x="12700" y="17907"/>
                  </a:lnTo>
                  <a:lnTo>
                    <a:pt x="13970" y="19177"/>
                  </a:lnTo>
                  <a:close/>
                  <a:moveTo>
                    <a:pt x="11430" y="16620"/>
                  </a:moveTo>
                  <a:lnTo>
                    <a:pt x="13970" y="19160"/>
                  </a:lnTo>
                  <a:lnTo>
                    <a:pt x="11430" y="16620"/>
                  </a:lnTo>
                  <a:close/>
                  <a:moveTo>
                    <a:pt x="11430" y="16620"/>
                  </a:moveTo>
                  <a:lnTo>
                    <a:pt x="12700" y="17890"/>
                  </a:lnTo>
                  <a:lnTo>
                    <a:pt x="11430" y="16620"/>
                  </a:lnTo>
                  <a:close/>
                  <a:moveTo>
                    <a:pt x="11430" y="16620"/>
                  </a:moveTo>
                  <a:cubicBezTo>
                    <a:pt x="13970" y="14063"/>
                    <a:pt x="16510" y="11506"/>
                    <a:pt x="20320" y="10227"/>
                  </a:cubicBezTo>
                  <a:lnTo>
                    <a:pt x="21590" y="12784"/>
                  </a:lnTo>
                  <a:cubicBezTo>
                    <a:pt x="19050" y="14063"/>
                    <a:pt x="16510" y="16620"/>
                    <a:pt x="13970" y="19177"/>
                  </a:cubicBezTo>
                  <a:lnTo>
                    <a:pt x="11430" y="16637"/>
                  </a:lnTo>
                  <a:close/>
                  <a:moveTo>
                    <a:pt x="20320" y="10227"/>
                  </a:moveTo>
                  <a:cubicBezTo>
                    <a:pt x="22860" y="7670"/>
                    <a:pt x="25400" y="6392"/>
                    <a:pt x="27940" y="5113"/>
                  </a:cubicBezTo>
                  <a:lnTo>
                    <a:pt x="29210" y="8949"/>
                  </a:lnTo>
                  <a:cubicBezTo>
                    <a:pt x="26670" y="8949"/>
                    <a:pt x="24130" y="11506"/>
                    <a:pt x="21590" y="12784"/>
                  </a:cubicBezTo>
                  <a:lnTo>
                    <a:pt x="20320" y="10227"/>
                  </a:lnTo>
                  <a:close/>
                  <a:moveTo>
                    <a:pt x="27940" y="5113"/>
                  </a:moveTo>
                  <a:cubicBezTo>
                    <a:pt x="43180" y="0"/>
                    <a:pt x="58420" y="2556"/>
                    <a:pt x="72390" y="16620"/>
                  </a:cubicBezTo>
                  <a:lnTo>
                    <a:pt x="69850" y="19160"/>
                  </a:lnTo>
                  <a:cubicBezTo>
                    <a:pt x="57150" y="6392"/>
                    <a:pt x="43180" y="2556"/>
                    <a:pt x="29210" y="8949"/>
                  </a:cubicBezTo>
                  <a:lnTo>
                    <a:pt x="27940" y="5113"/>
                  </a:lnTo>
                  <a:close/>
                  <a:moveTo>
                    <a:pt x="69850" y="19177"/>
                  </a:moveTo>
                  <a:lnTo>
                    <a:pt x="71120" y="17907"/>
                  </a:lnTo>
                  <a:lnTo>
                    <a:pt x="69850" y="19177"/>
                  </a:lnTo>
                  <a:close/>
                  <a:moveTo>
                    <a:pt x="72390" y="16620"/>
                  </a:moveTo>
                  <a:lnTo>
                    <a:pt x="69850" y="19160"/>
                  </a:lnTo>
                  <a:lnTo>
                    <a:pt x="72390" y="16620"/>
                  </a:lnTo>
                  <a:close/>
                  <a:moveTo>
                    <a:pt x="72390" y="16620"/>
                  </a:moveTo>
                  <a:lnTo>
                    <a:pt x="71120" y="17890"/>
                  </a:lnTo>
                  <a:lnTo>
                    <a:pt x="72390" y="16620"/>
                  </a:lnTo>
                  <a:close/>
                  <a:moveTo>
                    <a:pt x="72390" y="16620"/>
                  </a:moveTo>
                  <a:cubicBezTo>
                    <a:pt x="73660" y="17898"/>
                    <a:pt x="74930" y="19177"/>
                    <a:pt x="76200" y="20455"/>
                  </a:cubicBezTo>
                  <a:lnTo>
                    <a:pt x="73660" y="21733"/>
                  </a:lnTo>
                  <a:cubicBezTo>
                    <a:pt x="72390" y="20455"/>
                    <a:pt x="71120" y="20455"/>
                    <a:pt x="69850" y="19177"/>
                  </a:cubicBezTo>
                  <a:lnTo>
                    <a:pt x="72390" y="16637"/>
                  </a:lnTo>
                  <a:close/>
                  <a:moveTo>
                    <a:pt x="76200" y="20455"/>
                  </a:moveTo>
                  <a:cubicBezTo>
                    <a:pt x="76200" y="21733"/>
                    <a:pt x="77470" y="23012"/>
                    <a:pt x="78740" y="24290"/>
                  </a:cubicBezTo>
                  <a:lnTo>
                    <a:pt x="76200" y="25569"/>
                  </a:lnTo>
                  <a:cubicBezTo>
                    <a:pt x="74930" y="24290"/>
                    <a:pt x="73660" y="23012"/>
                    <a:pt x="73660" y="21733"/>
                  </a:cubicBezTo>
                  <a:lnTo>
                    <a:pt x="76200" y="20455"/>
                  </a:lnTo>
                  <a:close/>
                  <a:moveTo>
                    <a:pt x="78740" y="24290"/>
                  </a:moveTo>
                  <a:cubicBezTo>
                    <a:pt x="82550" y="30683"/>
                    <a:pt x="85090" y="39632"/>
                    <a:pt x="83820" y="49860"/>
                  </a:cubicBezTo>
                  <a:lnTo>
                    <a:pt x="81280" y="49860"/>
                  </a:lnTo>
                  <a:cubicBezTo>
                    <a:pt x="82550" y="39632"/>
                    <a:pt x="80010" y="31961"/>
                    <a:pt x="76200" y="25569"/>
                  </a:cubicBezTo>
                  <a:lnTo>
                    <a:pt x="78740" y="24290"/>
                  </a:lnTo>
                  <a:close/>
                  <a:moveTo>
                    <a:pt x="83820" y="49860"/>
                  </a:moveTo>
                  <a:lnTo>
                    <a:pt x="81280" y="49860"/>
                  </a:lnTo>
                  <a:lnTo>
                    <a:pt x="83820" y="49860"/>
                  </a:lnTo>
                  <a:close/>
                  <a:moveTo>
                    <a:pt x="83820" y="49860"/>
                  </a:moveTo>
                  <a:cubicBezTo>
                    <a:pt x="83820" y="49860"/>
                    <a:pt x="83820" y="51138"/>
                    <a:pt x="83820" y="51138"/>
                  </a:cubicBezTo>
                  <a:lnTo>
                    <a:pt x="80010" y="49860"/>
                  </a:lnTo>
                  <a:cubicBezTo>
                    <a:pt x="80010" y="49860"/>
                    <a:pt x="81280" y="49860"/>
                    <a:pt x="81280" y="49860"/>
                  </a:cubicBezTo>
                  <a:lnTo>
                    <a:pt x="83820" y="49860"/>
                  </a:lnTo>
                  <a:close/>
                  <a:moveTo>
                    <a:pt x="83820" y="51138"/>
                  </a:moveTo>
                  <a:lnTo>
                    <a:pt x="83820" y="48581"/>
                  </a:lnTo>
                  <a:lnTo>
                    <a:pt x="83820" y="51138"/>
                  </a:lnTo>
                  <a:lnTo>
                    <a:pt x="82550" y="49868"/>
                  </a:lnTo>
                  <a:lnTo>
                    <a:pt x="83820" y="51138"/>
                  </a:lnTo>
                  <a:close/>
                  <a:moveTo>
                    <a:pt x="83820" y="51138"/>
                  </a:moveTo>
                  <a:cubicBezTo>
                    <a:pt x="83820" y="51138"/>
                    <a:pt x="83820" y="51138"/>
                    <a:pt x="83820" y="51138"/>
                  </a:cubicBezTo>
                  <a:lnTo>
                    <a:pt x="80010" y="51138"/>
                  </a:lnTo>
                  <a:cubicBezTo>
                    <a:pt x="80010" y="49860"/>
                    <a:pt x="80010" y="49860"/>
                    <a:pt x="80010" y="49860"/>
                  </a:cubicBezTo>
                  <a:lnTo>
                    <a:pt x="83820" y="51138"/>
                  </a:lnTo>
                  <a:close/>
                  <a:moveTo>
                    <a:pt x="83820" y="51138"/>
                  </a:moveTo>
                  <a:cubicBezTo>
                    <a:pt x="83820" y="52417"/>
                    <a:pt x="83820" y="52417"/>
                    <a:pt x="83820" y="53695"/>
                  </a:cubicBezTo>
                  <a:lnTo>
                    <a:pt x="80010" y="53695"/>
                  </a:lnTo>
                  <a:cubicBezTo>
                    <a:pt x="80010" y="52417"/>
                    <a:pt x="80010" y="51138"/>
                    <a:pt x="80010" y="51138"/>
                  </a:cubicBezTo>
                  <a:lnTo>
                    <a:pt x="83820" y="51138"/>
                  </a:lnTo>
                  <a:close/>
                  <a:moveTo>
                    <a:pt x="80010" y="53695"/>
                  </a:moveTo>
                  <a:lnTo>
                    <a:pt x="81280" y="53695"/>
                  </a:lnTo>
                  <a:lnTo>
                    <a:pt x="80010" y="53695"/>
                  </a:lnTo>
                  <a:close/>
                  <a:moveTo>
                    <a:pt x="83820" y="53695"/>
                  </a:moveTo>
                  <a:lnTo>
                    <a:pt x="80010" y="53695"/>
                  </a:lnTo>
                  <a:lnTo>
                    <a:pt x="83820" y="53695"/>
                  </a:lnTo>
                  <a:close/>
                  <a:moveTo>
                    <a:pt x="83820" y="53695"/>
                  </a:moveTo>
                  <a:lnTo>
                    <a:pt x="81280" y="53695"/>
                  </a:lnTo>
                  <a:lnTo>
                    <a:pt x="83820" y="53695"/>
                  </a:lnTo>
                  <a:close/>
                  <a:moveTo>
                    <a:pt x="83820" y="53695"/>
                  </a:moveTo>
                  <a:lnTo>
                    <a:pt x="74930" y="93328"/>
                  </a:lnTo>
                  <a:lnTo>
                    <a:pt x="71120" y="93328"/>
                  </a:lnTo>
                  <a:lnTo>
                    <a:pt x="80010" y="53695"/>
                  </a:lnTo>
                  <a:lnTo>
                    <a:pt x="83820" y="53695"/>
                  </a:lnTo>
                  <a:close/>
                  <a:moveTo>
                    <a:pt x="74930" y="93328"/>
                  </a:moveTo>
                  <a:lnTo>
                    <a:pt x="73660" y="95885"/>
                  </a:lnTo>
                  <a:lnTo>
                    <a:pt x="72390" y="94615"/>
                  </a:lnTo>
                  <a:lnTo>
                    <a:pt x="72390" y="93328"/>
                  </a:lnTo>
                  <a:lnTo>
                    <a:pt x="74930" y="93328"/>
                  </a:lnTo>
                  <a:close/>
                  <a:moveTo>
                    <a:pt x="72390" y="94606"/>
                  </a:moveTo>
                  <a:lnTo>
                    <a:pt x="57150" y="92049"/>
                  </a:lnTo>
                  <a:lnTo>
                    <a:pt x="57150" y="88214"/>
                  </a:lnTo>
                  <a:lnTo>
                    <a:pt x="72390" y="92049"/>
                  </a:lnTo>
                  <a:lnTo>
                    <a:pt x="72390" y="94606"/>
                  </a:lnTo>
                  <a:close/>
                  <a:moveTo>
                    <a:pt x="57150" y="92049"/>
                  </a:moveTo>
                  <a:lnTo>
                    <a:pt x="55880" y="92049"/>
                  </a:lnTo>
                  <a:lnTo>
                    <a:pt x="55880" y="89492"/>
                  </a:lnTo>
                  <a:lnTo>
                    <a:pt x="57150" y="90762"/>
                  </a:lnTo>
                  <a:lnTo>
                    <a:pt x="57150" y="9204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9" name="Freeform 1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IAAAzAUAAOwhAAA0BwAAAAAAACYAAAAIAAAA//////////8="/>
                </a:ext>
              </a:extLst>
            </p:cNvSpPr>
            <p:nvPr/>
          </p:nvSpPr>
          <p:spPr>
            <a:xfrm>
              <a:off x="5286375" y="942340"/>
              <a:ext cx="227965" cy="228600"/>
            </a:xfrm>
            <a:custGeom>
              <a:avLst/>
              <a:gdLst/>
              <a:ahLst/>
              <a:cxnLst/>
              <a:rect l="0" t="0" r="227965" b="228600"/>
              <a:pathLst>
                <a:path w="227965" h="228600">
                  <a:moveTo>
                    <a:pt x="174773" y="0"/>
                  </a:moveTo>
                  <a:lnTo>
                    <a:pt x="53191" y="0"/>
                  </a:lnTo>
                  <a:cubicBezTo>
                    <a:pt x="24062" y="0"/>
                    <a:pt x="0" y="24130"/>
                    <a:pt x="0" y="53340"/>
                  </a:cubicBezTo>
                  <a:lnTo>
                    <a:pt x="0" y="175260"/>
                  </a:lnTo>
                  <a:cubicBezTo>
                    <a:pt x="0" y="204470"/>
                    <a:pt x="24062" y="227330"/>
                    <a:pt x="53191" y="228600"/>
                  </a:cubicBezTo>
                  <a:lnTo>
                    <a:pt x="174773" y="228600"/>
                  </a:lnTo>
                  <a:cubicBezTo>
                    <a:pt x="203902" y="227330"/>
                    <a:pt x="226698" y="204470"/>
                    <a:pt x="227965" y="175260"/>
                  </a:cubicBezTo>
                  <a:lnTo>
                    <a:pt x="227965" y="53340"/>
                  </a:lnTo>
                  <a:cubicBezTo>
                    <a:pt x="226698" y="24130"/>
                    <a:pt x="203902" y="0"/>
                    <a:pt x="174773" y="0"/>
                  </a:cubicBezTo>
                  <a:close/>
                  <a:moveTo>
                    <a:pt x="53191" y="15240"/>
                  </a:moveTo>
                  <a:lnTo>
                    <a:pt x="174773" y="15240"/>
                  </a:lnTo>
                  <a:cubicBezTo>
                    <a:pt x="195036" y="15240"/>
                    <a:pt x="212767" y="31750"/>
                    <a:pt x="212767" y="53340"/>
                  </a:cubicBezTo>
                  <a:lnTo>
                    <a:pt x="212767" y="175260"/>
                  </a:lnTo>
                  <a:cubicBezTo>
                    <a:pt x="212767" y="195580"/>
                    <a:pt x="195036" y="213360"/>
                    <a:pt x="174773" y="213360"/>
                  </a:cubicBezTo>
                  <a:lnTo>
                    <a:pt x="53191" y="213360"/>
                  </a:lnTo>
                  <a:cubicBezTo>
                    <a:pt x="31661" y="213360"/>
                    <a:pt x="15197" y="195580"/>
                    <a:pt x="15197" y="175260"/>
                  </a:cubicBezTo>
                  <a:lnTo>
                    <a:pt x="15197" y="53340"/>
                  </a:lnTo>
                  <a:cubicBezTo>
                    <a:pt x="15197" y="31750"/>
                    <a:pt x="31661" y="15240"/>
                    <a:pt x="53191"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8" name="Freeform 1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AAAbgYAAKIhAAASBwAAAAAAACYAAAAIAAAA//////////8="/>
                </a:ext>
              </a:extLst>
            </p:cNvSpPr>
            <p:nvPr/>
          </p:nvSpPr>
          <p:spPr>
            <a:xfrm>
              <a:off x="5328920" y="1045210"/>
              <a:ext cx="138430" cy="104140"/>
            </a:xfrm>
            <a:custGeom>
              <a:avLst/>
              <a:gdLst/>
              <a:ahLst/>
              <a:cxnLst/>
              <a:rect l="0" t="0" r="138430" b="104140"/>
              <a:pathLst>
                <a:path w="138430" h="104140">
                  <a:moveTo>
                    <a:pt x="138430" y="40640"/>
                  </a:moveTo>
                  <a:lnTo>
                    <a:pt x="77470" y="2540"/>
                  </a:lnTo>
                  <a:lnTo>
                    <a:pt x="63500" y="0"/>
                  </a:lnTo>
                  <a:lnTo>
                    <a:pt x="0" y="45720"/>
                  </a:lnTo>
                  <a:lnTo>
                    <a:pt x="45720" y="104140"/>
                  </a:lnTo>
                  <a:lnTo>
                    <a:pt x="67310" y="86360"/>
                  </a:lnTo>
                  <a:lnTo>
                    <a:pt x="73660" y="81280"/>
                  </a:lnTo>
                  <a:lnTo>
                    <a:pt x="81280" y="87630"/>
                  </a:lnTo>
                  <a:lnTo>
                    <a:pt x="93980" y="99060"/>
                  </a:lnTo>
                  <a:lnTo>
                    <a:pt x="138430" y="4064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7" name="Freeform 1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AAAbAYAAKQhAAAUBwAAAAAAACYAAAAIAAAA//////////8="/>
                </a:ext>
              </a:extLst>
            </p:cNvSpPr>
            <p:nvPr/>
          </p:nvSpPr>
          <p:spPr>
            <a:xfrm>
              <a:off x="5327650" y="1043940"/>
              <a:ext cx="140970" cy="106680"/>
            </a:xfrm>
            <a:custGeom>
              <a:avLst/>
              <a:gdLst/>
              <a:ahLst/>
              <a:cxnLst/>
              <a:rect l="0" t="0" r="140970" b="106680"/>
              <a:pathLst>
                <a:path w="140970" h="106680">
                  <a:moveTo>
                    <a:pt x="138430" y="43180"/>
                  </a:moveTo>
                  <a:lnTo>
                    <a:pt x="78740" y="5080"/>
                  </a:lnTo>
                  <a:lnTo>
                    <a:pt x="80010" y="1270"/>
                  </a:lnTo>
                  <a:lnTo>
                    <a:pt x="140970" y="40640"/>
                  </a:lnTo>
                  <a:lnTo>
                    <a:pt x="138430" y="43180"/>
                  </a:lnTo>
                  <a:close/>
                  <a:moveTo>
                    <a:pt x="80010" y="1270"/>
                  </a:moveTo>
                  <a:lnTo>
                    <a:pt x="78740" y="3810"/>
                  </a:lnTo>
                  <a:lnTo>
                    <a:pt x="80010" y="1270"/>
                  </a:lnTo>
                  <a:close/>
                  <a:moveTo>
                    <a:pt x="78740" y="5080"/>
                  </a:moveTo>
                  <a:lnTo>
                    <a:pt x="64770" y="3810"/>
                  </a:lnTo>
                  <a:lnTo>
                    <a:pt x="64770" y="0"/>
                  </a:lnTo>
                  <a:lnTo>
                    <a:pt x="80010" y="1270"/>
                  </a:lnTo>
                  <a:lnTo>
                    <a:pt x="78740" y="5080"/>
                  </a:lnTo>
                  <a:close/>
                  <a:moveTo>
                    <a:pt x="63500" y="0"/>
                  </a:moveTo>
                  <a:lnTo>
                    <a:pt x="64770" y="0"/>
                  </a:lnTo>
                  <a:lnTo>
                    <a:pt x="64770" y="1270"/>
                  </a:lnTo>
                  <a:lnTo>
                    <a:pt x="63500" y="0"/>
                  </a:lnTo>
                  <a:close/>
                  <a:moveTo>
                    <a:pt x="66040" y="3810"/>
                  </a:moveTo>
                  <a:lnTo>
                    <a:pt x="2540" y="48260"/>
                  </a:lnTo>
                  <a:lnTo>
                    <a:pt x="0" y="45720"/>
                  </a:lnTo>
                  <a:lnTo>
                    <a:pt x="63500" y="0"/>
                  </a:lnTo>
                  <a:lnTo>
                    <a:pt x="66040" y="3810"/>
                  </a:lnTo>
                  <a:close/>
                  <a:moveTo>
                    <a:pt x="0" y="48260"/>
                  </a:moveTo>
                  <a:lnTo>
                    <a:pt x="0" y="45720"/>
                  </a:lnTo>
                  <a:lnTo>
                    <a:pt x="1270" y="46990"/>
                  </a:lnTo>
                  <a:lnTo>
                    <a:pt x="0" y="48260"/>
                  </a:lnTo>
                  <a:close/>
                  <a:moveTo>
                    <a:pt x="2540" y="45720"/>
                  </a:moveTo>
                  <a:lnTo>
                    <a:pt x="48260" y="104140"/>
                  </a:lnTo>
                  <a:lnTo>
                    <a:pt x="45720" y="106680"/>
                  </a:lnTo>
                  <a:lnTo>
                    <a:pt x="0" y="48260"/>
                  </a:lnTo>
                  <a:lnTo>
                    <a:pt x="2540" y="45720"/>
                  </a:lnTo>
                  <a:close/>
                  <a:moveTo>
                    <a:pt x="48260" y="106680"/>
                  </a:moveTo>
                  <a:lnTo>
                    <a:pt x="45720" y="106680"/>
                  </a:lnTo>
                  <a:lnTo>
                    <a:pt x="46990" y="105410"/>
                  </a:lnTo>
                  <a:lnTo>
                    <a:pt x="48260" y="106680"/>
                  </a:lnTo>
                  <a:close/>
                  <a:moveTo>
                    <a:pt x="46990" y="104140"/>
                  </a:moveTo>
                  <a:lnTo>
                    <a:pt x="67310" y="86360"/>
                  </a:lnTo>
                  <a:lnTo>
                    <a:pt x="69850" y="88900"/>
                  </a:lnTo>
                  <a:lnTo>
                    <a:pt x="48260" y="106680"/>
                  </a:lnTo>
                  <a:lnTo>
                    <a:pt x="46990" y="104140"/>
                  </a:lnTo>
                  <a:close/>
                  <a:moveTo>
                    <a:pt x="69850" y="88900"/>
                  </a:moveTo>
                  <a:lnTo>
                    <a:pt x="68580" y="87630"/>
                  </a:lnTo>
                  <a:lnTo>
                    <a:pt x="69850" y="88900"/>
                  </a:lnTo>
                  <a:close/>
                  <a:moveTo>
                    <a:pt x="67310" y="86360"/>
                  </a:moveTo>
                  <a:lnTo>
                    <a:pt x="73660" y="81280"/>
                  </a:lnTo>
                  <a:lnTo>
                    <a:pt x="76200" y="83820"/>
                  </a:lnTo>
                  <a:lnTo>
                    <a:pt x="69850" y="88900"/>
                  </a:lnTo>
                  <a:lnTo>
                    <a:pt x="67310" y="86360"/>
                  </a:lnTo>
                  <a:close/>
                  <a:moveTo>
                    <a:pt x="73660" y="81280"/>
                  </a:moveTo>
                  <a:lnTo>
                    <a:pt x="76200" y="81280"/>
                  </a:lnTo>
                  <a:lnTo>
                    <a:pt x="74930" y="82550"/>
                  </a:lnTo>
                  <a:lnTo>
                    <a:pt x="73660" y="81280"/>
                  </a:lnTo>
                  <a:close/>
                  <a:moveTo>
                    <a:pt x="76200" y="81280"/>
                  </a:moveTo>
                  <a:lnTo>
                    <a:pt x="83820" y="87630"/>
                  </a:lnTo>
                  <a:lnTo>
                    <a:pt x="81280" y="90170"/>
                  </a:lnTo>
                  <a:lnTo>
                    <a:pt x="73660" y="83820"/>
                  </a:lnTo>
                  <a:lnTo>
                    <a:pt x="76200" y="81280"/>
                  </a:lnTo>
                  <a:close/>
                  <a:moveTo>
                    <a:pt x="83820" y="87630"/>
                  </a:moveTo>
                  <a:lnTo>
                    <a:pt x="82550" y="88900"/>
                  </a:lnTo>
                  <a:lnTo>
                    <a:pt x="83820" y="87630"/>
                  </a:lnTo>
                  <a:close/>
                  <a:moveTo>
                    <a:pt x="83820" y="87630"/>
                  </a:moveTo>
                  <a:lnTo>
                    <a:pt x="95250" y="99060"/>
                  </a:lnTo>
                  <a:lnTo>
                    <a:pt x="93980" y="101600"/>
                  </a:lnTo>
                  <a:lnTo>
                    <a:pt x="81280" y="90170"/>
                  </a:lnTo>
                  <a:lnTo>
                    <a:pt x="83820" y="87630"/>
                  </a:lnTo>
                  <a:close/>
                  <a:moveTo>
                    <a:pt x="96520" y="100330"/>
                  </a:moveTo>
                  <a:lnTo>
                    <a:pt x="93980" y="101600"/>
                  </a:lnTo>
                  <a:lnTo>
                    <a:pt x="95250" y="100330"/>
                  </a:lnTo>
                  <a:lnTo>
                    <a:pt x="96520" y="100330"/>
                  </a:lnTo>
                  <a:close/>
                  <a:moveTo>
                    <a:pt x="92710" y="99060"/>
                  </a:moveTo>
                  <a:lnTo>
                    <a:pt x="138430" y="40640"/>
                  </a:lnTo>
                  <a:lnTo>
                    <a:pt x="140970" y="43180"/>
                  </a:lnTo>
                  <a:lnTo>
                    <a:pt x="96520" y="100330"/>
                  </a:lnTo>
                  <a:lnTo>
                    <a:pt x="92710" y="99060"/>
                  </a:lnTo>
                  <a:close/>
                  <a:moveTo>
                    <a:pt x="140970" y="40640"/>
                  </a:moveTo>
                  <a:lnTo>
                    <a:pt x="140970" y="43180"/>
                  </a:lnTo>
                  <a:lnTo>
                    <a:pt x="139700" y="41910"/>
                  </a:lnTo>
                  <a:lnTo>
                    <a:pt x="140970" y="406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6" name="Freeform 1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IAAAsgYAABYhAAAYBwAAAAAAACYAAAAIAAAA//////////8="/>
                </a:ext>
              </a:extLst>
            </p:cNvSpPr>
            <p:nvPr/>
          </p:nvSpPr>
          <p:spPr>
            <a:xfrm>
              <a:off x="5326380" y="1088390"/>
              <a:ext cx="52070" cy="64770"/>
            </a:xfrm>
            <a:custGeom>
              <a:avLst/>
              <a:gdLst/>
              <a:ahLst/>
              <a:cxnLst/>
              <a:rect l="0" t="0" r="52070" b="64770"/>
              <a:pathLst>
                <a:path w="52070" h="64770">
                  <a:moveTo>
                    <a:pt x="33020" y="25400"/>
                  </a:moveTo>
                  <a:cubicBezTo>
                    <a:pt x="45720" y="41910"/>
                    <a:pt x="52070" y="57150"/>
                    <a:pt x="48260" y="60960"/>
                  </a:cubicBezTo>
                  <a:cubicBezTo>
                    <a:pt x="44450" y="64770"/>
                    <a:pt x="31750" y="54610"/>
                    <a:pt x="19050" y="38100"/>
                  </a:cubicBezTo>
                  <a:cubicBezTo>
                    <a:pt x="6350" y="22860"/>
                    <a:pt x="0" y="6350"/>
                    <a:pt x="3810" y="2540"/>
                  </a:cubicBezTo>
                  <a:cubicBezTo>
                    <a:pt x="7620" y="0"/>
                    <a:pt x="20320" y="10160"/>
                    <a:pt x="33020" y="2540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5" name="Freeform 1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IAAAsgYAABghAAAYBwAAAAAAACYAAAAIAAAA//////////8="/>
                </a:ext>
              </a:extLst>
            </p:cNvSpPr>
            <p:nvPr/>
          </p:nvSpPr>
          <p:spPr>
            <a:xfrm>
              <a:off x="5325110" y="1088390"/>
              <a:ext cx="54610" cy="64770"/>
            </a:xfrm>
            <a:custGeom>
              <a:avLst/>
              <a:gdLst/>
              <a:ahLst/>
              <a:cxnLst/>
              <a:rect l="0" t="0" r="54610" b="64770"/>
              <a:pathLst>
                <a:path w="54610" h="64770">
                  <a:moveTo>
                    <a:pt x="35560" y="25400"/>
                  </a:moveTo>
                  <a:cubicBezTo>
                    <a:pt x="35560" y="25400"/>
                    <a:pt x="35560" y="24130"/>
                    <a:pt x="35560" y="24130"/>
                  </a:cubicBezTo>
                  <a:lnTo>
                    <a:pt x="33020" y="26670"/>
                  </a:lnTo>
                  <a:cubicBezTo>
                    <a:pt x="33020" y="26670"/>
                    <a:pt x="33020" y="26670"/>
                    <a:pt x="33020" y="26670"/>
                  </a:cubicBezTo>
                  <a:lnTo>
                    <a:pt x="35560" y="25400"/>
                  </a:lnTo>
                  <a:close/>
                  <a:moveTo>
                    <a:pt x="35560" y="24130"/>
                  </a:moveTo>
                  <a:lnTo>
                    <a:pt x="35560" y="25400"/>
                  </a:lnTo>
                  <a:lnTo>
                    <a:pt x="34290" y="25400"/>
                  </a:lnTo>
                  <a:lnTo>
                    <a:pt x="35560" y="24130"/>
                  </a:lnTo>
                  <a:close/>
                  <a:moveTo>
                    <a:pt x="35560" y="25400"/>
                  </a:moveTo>
                  <a:cubicBezTo>
                    <a:pt x="36830" y="26670"/>
                    <a:pt x="39370" y="29210"/>
                    <a:pt x="40640" y="31750"/>
                  </a:cubicBezTo>
                  <a:lnTo>
                    <a:pt x="38100" y="33020"/>
                  </a:lnTo>
                  <a:cubicBezTo>
                    <a:pt x="36830" y="31750"/>
                    <a:pt x="34290" y="29210"/>
                    <a:pt x="33020" y="26670"/>
                  </a:cubicBezTo>
                  <a:lnTo>
                    <a:pt x="35560" y="25400"/>
                  </a:lnTo>
                  <a:close/>
                  <a:moveTo>
                    <a:pt x="40640" y="31750"/>
                  </a:moveTo>
                  <a:cubicBezTo>
                    <a:pt x="41910" y="34290"/>
                    <a:pt x="43180" y="35560"/>
                    <a:pt x="44450" y="38100"/>
                  </a:cubicBezTo>
                  <a:lnTo>
                    <a:pt x="41910" y="39370"/>
                  </a:lnTo>
                  <a:cubicBezTo>
                    <a:pt x="40640" y="38100"/>
                    <a:pt x="39370" y="35560"/>
                    <a:pt x="38100" y="33020"/>
                  </a:cubicBezTo>
                  <a:lnTo>
                    <a:pt x="40640" y="31750"/>
                  </a:lnTo>
                  <a:close/>
                  <a:moveTo>
                    <a:pt x="44450" y="38100"/>
                  </a:moveTo>
                  <a:cubicBezTo>
                    <a:pt x="52070" y="49530"/>
                    <a:pt x="54610" y="59690"/>
                    <a:pt x="50800" y="62230"/>
                  </a:cubicBezTo>
                  <a:lnTo>
                    <a:pt x="48260" y="59690"/>
                  </a:lnTo>
                  <a:cubicBezTo>
                    <a:pt x="50800" y="58420"/>
                    <a:pt x="48260" y="49530"/>
                    <a:pt x="41910" y="39370"/>
                  </a:cubicBezTo>
                  <a:lnTo>
                    <a:pt x="44450" y="38100"/>
                  </a:lnTo>
                  <a:close/>
                  <a:moveTo>
                    <a:pt x="50800" y="62230"/>
                  </a:moveTo>
                  <a:cubicBezTo>
                    <a:pt x="50800" y="62230"/>
                    <a:pt x="50800" y="62230"/>
                    <a:pt x="50800" y="62230"/>
                  </a:cubicBezTo>
                  <a:lnTo>
                    <a:pt x="48260" y="59690"/>
                  </a:lnTo>
                  <a:cubicBezTo>
                    <a:pt x="48260" y="59690"/>
                    <a:pt x="48260" y="59690"/>
                    <a:pt x="48260" y="59690"/>
                  </a:cubicBezTo>
                  <a:lnTo>
                    <a:pt x="50800" y="62230"/>
                  </a:lnTo>
                  <a:close/>
                  <a:moveTo>
                    <a:pt x="50800" y="62230"/>
                  </a:moveTo>
                  <a:lnTo>
                    <a:pt x="49530" y="60960"/>
                  </a:lnTo>
                  <a:lnTo>
                    <a:pt x="50800" y="62230"/>
                  </a:lnTo>
                  <a:close/>
                  <a:moveTo>
                    <a:pt x="50800" y="62230"/>
                  </a:moveTo>
                  <a:cubicBezTo>
                    <a:pt x="48260" y="64770"/>
                    <a:pt x="44450" y="63500"/>
                    <a:pt x="39370" y="59690"/>
                  </a:cubicBezTo>
                  <a:lnTo>
                    <a:pt x="40640" y="57150"/>
                  </a:lnTo>
                  <a:cubicBezTo>
                    <a:pt x="44450" y="59690"/>
                    <a:pt x="48260" y="60960"/>
                    <a:pt x="48260" y="59690"/>
                  </a:cubicBezTo>
                  <a:lnTo>
                    <a:pt x="50800" y="62230"/>
                  </a:lnTo>
                  <a:close/>
                  <a:moveTo>
                    <a:pt x="39370" y="59690"/>
                  </a:moveTo>
                  <a:cubicBezTo>
                    <a:pt x="34290" y="57150"/>
                    <a:pt x="29210" y="52070"/>
                    <a:pt x="24130" y="45720"/>
                  </a:cubicBezTo>
                  <a:lnTo>
                    <a:pt x="26670" y="43180"/>
                  </a:lnTo>
                  <a:cubicBezTo>
                    <a:pt x="31750" y="49530"/>
                    <a:pt x="36830" y="54610"/>
                    <a:pt x="40640" y="57150"/>
                  </a:cubicBezTo>
                  <a:lnTo>
                    <a:pt x="39370" y="59690"/>
                  </a:lnTo>
                  <a:close/>
                  <a:moveTo>
                    <a:pt x="24130" y="45720"/>
                  </a:moveTo>
                  <a:cubicBezTo>
                    <a:pt x="22860" y="44450"/>
                    <a:pt x="20320" y="41910"/>
                    <a:pt x="19050" y="39370"/>
                  </a:cubicBezTo>
                  <a:lnTo>
                    <a:pt x="21590" y="36830"/>
                  </a:lnTo>
                  <a:cubicBezTo>
                    <a:pt x="22860" y="39370"/>
                    <a:pt x="25400" y="41910"/>
                    <a:pt x="26670" y="43180"/>
                  </a:cubicBezTo>
                  <a:lnTo>
                    <a:pt x="24130" y="45720"/>
                  </a:lnTo>
                  <a:close/>
                  <a:moveTo>
                    <a:pt x="19050" y="39370"/>
                  </a:moveTo>
                  <a:lnTo>
                    <a:pt x="20320" y="38100"/>
                  </a:lnTo>
                  <a:lnTo>
                    <a:pt x="19050" y="39370"/>
                  </a:lnTo>
                  <a:close/>
                  <a:moveTo>
                    <a:pt x="19050" y="39370"/>
                  </a:moveTo>
                  <a:cubicBezTo>
                    <a:pt x="19050" y="39370"/>
                    <a:pt x="19050" y="39370"/>
                    <a:pt x="19050" y="39370"/>
                  </a:cubicBezTo>
                  <a:lnTo>
                    <a:pt x="21590" y="36830"/>
                  </a:lnTo>
                  <a:cubicBezTo>
                    <a:pt x="21590" y="38100"/>
                    <a:pt x="21590" y="36830"/>
                    <a:pt x="21590" y="36830"/>
                  </a:cubicBezTo>
                  <a:lnTo>
                    <a:pt x="19050" y="39370"/>
                  </a:lnTo>
                  <a:close/>
                  <a:moveTo>
                    <a:pt x="19050" y="39370"/>
                  </a:moveTo>
                  <a:lnTo>
                    <a:pt x="20320" y="38100"/>
                  </a:lnTo>
                  <a:lnTo>
                    <a:pt x="19050" y="39370"/>
                  </a:lnTo>
                  <a:close/>
                  <a:moveTo>
                    <a:pt x="19050" y="39370"/>
                  </a:moveTo>
                  <a:cubicBezTo>
                    <a:pt x="16510" y="36830"/>
                    <a:pt x="15240" y="34290"/>
                    <a:pt x="13970" y="33020"/>
                  </a:cubicBezTo>
                  <a:lnTo>
                    <a:pt x="16510" y="30480"/>
                  </a:lnTo>
                  <a:cubicBezTo>
                    <a:pt x="17780" y="33020"/>
                    <a:pt x="20320" y="35560"/>
                    <a:pt x="21590" y="36830"/>
                  </a:cubicBezTo>
                  <a:lnTo>
                    <a:pt x="19050" y="39370"/>
                  </a:lnTo>
                  <a:close/>
                  <a:moveTo>
                    <a:pt x="13970" y="33020"/>
                  </a:moveTo>
                  <a:cubicBezTo>
                    <a:pt x="12700" y="30480"/>
                    <a:pt x="11430" y="27940"/>
                    <a:pt x="10160" y="26670"/>
                  </a:cubicBezTo>
                  <a:lnTo>
                    <a:pt x="12700" y="24130"/>
                  </a:lnTo>
                  <a:cubicBezTo>
                    <a:pt x="13970" y="26670"/>
                    <a:pt x="15240" y="27940"/>
                    <a:pt x="16510" y="30480"/>
                  </a:cubicBezTo>
                  <a:lnTo>
                    <a:pt x="13970" y="33020"/>
                  </a:lnTo>
                  <a:close/>
                  <a:moveTo>
                    <a:pt x="10160" y="26670"/>
                  </a:moveTo>
                  <a:cubicBezTo>
                    <a:pt x="2540" y="15240"/>
                    <a:pt x="0" y="5080"/>
                    <a:pt x="3810" y="1270"/>
                  </a:cubicBezTo>
                  <a:lnTo>
                    <a:pt x="6350" y="3810"/>
                  </a:lnTo>
                  <a:cubicBezTo>
                    <a:pt x="3810" y="6350"/>
                    <a:pt x="6350" y="13970"/>
                    <a:pt x="12700" y="24130"/>
                  </a:cubicBezTo>
                  <a:lnTo>
                    <a:pt x="10160" y="26670"/>
                  </a:lnTo>
                  <a:close/>
                  <a:moveTo>
                    <a:pt x="3810" y="1270"/>
                  </a:moveTo>
                  <a:cubicBezTo>
                    <a:pt x="3810" y="1270"/>
                    <a:pt x="3810" y="1270"/>
                    <a:pt x="3810" y="1270"/>
                  </a:cubicBezTo>
                  <a:lnTo>
                    <a:pt x="6350" y="3810"/>
                  </a:lnTo>
                  <a:cubicBezTo>
                    <a:pt x="6350" y="3810"/>
                    <a:pt x="6350" y="3810"/>
                    <a:pt x="6350" y="3810"/>
                  </a:cubicBezTo>
                  <a:lnTo>
                    <a:pt x="3810" y="1270"/>
                  </a:lnTo>
                  <a:close/>
                  <a:moveTo>
                    <a:pt x="6350" y="3810"/>
                  </a:moveTo>
                  <a:lnTo>
                    <a:pt x="5080" y="2540"/>
                  </a:lnTo>
                  <a:lnTo>
                    <a:pt x="6350" y="3810"/>
                  </a:lnTo>
                  <a:close/>
                  <a:moveTo>
                    <a:pt x="3810" y="1270"/>
                  </a:moveTo>
                  <a:cubicBezTo>
                    <a:pt x="6350" y="0"/>
                    <a:pt x="10160" y="1270"/>
                    <a:pt x="15240" y="3810"/>
                  </a:cubicBezTo>
                  <a:lnTo>
                    <a:pt x="12700" y="7620"/>
                  </a:lnTo>
                  <a:cubicBezTo>
                    <a:pt x="10160" y="5080"/>
                    <a:pt x="6350" y="3810"/>
                    <a:pt x="6350" y="3810"/>
                  </a:cubicBezTo>
                  <a:lnTo>
                    <a:pt x="3810" y="1270"/>
                  </a:lnTo>
                  <a:close/>
                  <a:moveTo>
                    <a:pt x="15240" y="3810"/>
                  </a:moveTo>
                  <a:cubicBezTo>
                    <a:pt x="19050" y="7620"/>
                    <a:pt x="25400" y="12700"/>
                    <a:pt x="30480" y="17780"/>
                  </a:cubicBezTo>
                  <a:lnTo>
                    <a:pt x="27940" y="20320"/>
                  </a:lnTo>
                  <a:cubicBezTo>
                    <a:pt x="22860" y="15240"/>
                    <a:pt x="17780" y="10160"/>
                    <a:pt x="12700" y="7620"/>
                  </a:cubicBezTo>
                  <a:lnTo>
                    <a:pt x="15240" y="3810"/>
                  </a:lnTo>
                  <a:close/>
                  <a:moveTo>
                    <a:pt x="30480" y="17780"/>
                  </a:moveTo>
                  <a:cubicBezTo>
                    <a:pt x="31750" y="20320"/>
                    <a:pt x="34290" y="22860"/>
                    <a:pt x="35560" y="25400"/>
                  </a:cubicBezTo>
                  <a:lnTo>
                    <a:pt x="33020" y="26670"/>
                  </a:lnTo>
                  <a:cubicBezTo>
                    <a:pt x="31750" y="24130"/>
                    <a:pt x="29210" y="22860"/>
                    <a:pt x="27940" y="20320"/>
                  </a:cubicBezTo>
                  <a:lnTo>
                    <a:pt x="30480" y="17780"/>
                  </a:lnTo>
                  <a:close/>
                  <a:moveTo>
                    <a:pt x="35560" y="25400"/>
                  </a:moveTo>
                  <a:lnTo>
                    <a:pt x="34290" y="25400"/>
                  </a:lnTo>
                  <a:lnTo>
                    <a:pt x="35560" y="2540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4" name="Freeform 1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0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UIQAAqgYAAKghAAAOBwAAAAAAACYAAAAIAAAA//////////8="/>
                </a:ext>
              </a:extLst>
            </p:cNvSpPr>
            <p:nvPr/>
          </p:nvSpPr>
          <p:spPr>
            <a:xfrm>
              <a:off x="5417820" y="1083310"/>
              <a:ext cx="53340" cy="63500"/>
            </a:xfrm>
            <a:custGeom>
              <a:avLst/>
              <a:gdLst/>
              <a:ahLst/>
              <a:cxnLst/>
              <a:rect l="0" t="0" r="53340" b="63500"/>
              <a:pathLst>
                <a:path w="53340" h="63500">
                  <a:moveTo>
                    <a:pt x="34290" y="36830"/>
                  </a:moveTo>
                  <a:cubicBezTo>
                    <a:pt x="22860" y="53340"/>
                    <a:pt x="8890" y="63500"/>
                    <a:pt x="5080" y="60960"/>
                  </a:cubicBezTo>
                  <a:cubicBezTo>
                    <a:pt x="0" y="58420"/>
                    <a:pt x="6350" y="43180"/>
                    <a:pt x="19050" y="26670"/>
                  </a:cubicBezTo>
                  <a:cubicBezTo>
                    <a:pt x="31750" y="10160"/>
                    <a:pt x="44450" y="0"/>
                    <a:pt x="49530" y="2540"/>
                  </a:cubicBezTo>
                  <a:cubicBezTo>
                    <a:pt x="53340" y="5080"/>
                    <a:pt x="46990" y="20320"/>
                    <a:pt x="34290" y="368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3" name="Freeform 1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IQAAqAYAAKYhAAAQBwAAAAAAACYAAAAIAAAA//////////8="/>
                </a:ext>
              </a:extLst>
            </p:cNvSpPr>
            <p:nvPr/>
          </p:nvSpPr>
          <p:spPr>
            <a:xfrm>
              <a:off x="5419090" y="1082040"/>
              <a:ext cx="50800" cy="66040"/>
            </a:xfrm>
            <a:custGeom>
              <a:avLst/>
              <a:gdLst/>
              <a:ahLst/>
              <a:cxnLst/>
              <a:rect l="0" t="0" r="50800" b="66040"/>
              <a:pathLst>
                <a:path w="50800" h="66040">
                  <a:moveTo>
                    <a:pt x="34290" y="39370"/>
                  </a:moveTo>
                  <a:lnTo>
                    <a:pt x="31750" y="36830"/>
                  </a:lnTo>
                  <a:lnTo>
                    <a:pt x="34290" y="39370"/>
                  </a:lnTo>
                  <a:close/>
                  <a:moveTo>
                    <a:pt x="34290" y="39370"/>
                  </a:moveTo>
                  <a:cubicBezTo>
                    <a:pt x="33020" y="41910"/>
                    <a:pt x="31750" y="43180"/>
                    <a:pt x="29210" y="45720"/>
                  </a:cubicBezTo>
                  <a:lnTo>
                    <a:pt x="26670" y="43180"/>
                  </a:lnTo>
                  <a:cubicBezTo>
                    <a:pt x="29210" y="41910"/>
                    <a:pt x="30480" y="39370"/>
                    <a:pt x="31750" y="36830"/>
                  </a:cubicBezTo>
                  <a:lnTo>
                    <a:pt x="34290" y="39370"/>
                  </a:lnTo>
                  <a:close/>
                  <a:moveTo>
                    <a:pt x="29210" y="45720"/>
                  </a:moveTo>
                  <a:cubicBezTo>
                    <a:pt x="27940" y="48260"/>
                    <a:pt x="26670" y="49530"/>
                    <a:pt x="24130" y="52070"/>
                  </a:cubicBezTo>
                  <a:lnTo>
                    <a:pt x="21590" y="49530"/>
                  </a:lnTo>
                  <a:cubicBezTo>
                    <a:pt x="24130" y="46990"/>
                    <a:pt x="25400" y="45720"/>
                    <a:pt x="26670" y="43180"/>
                  </a:cubicBezTo>
                  <a:lnTo>
                    <a:pt x="29210" y="45720"/>
                  </a:lnTo>
                  <a:close/>
                  <a:moveTo>
                    <a:pt x="24130" y="52070"/>
                  </a:moveTo>
                  <a:cubicBezTo>
                    <a:pt x="15240" y="60960"/>
                    <a:pt x="6350" y="66040"/>
                    <a:pt x="2540" y="63500"/>
                  </a:cubicBezTo>
                  <a:lnTo>
                    <a:pt x="3810" y="60960"/>
                  </a:lnTo>
                  <a:cubicBezTo>
                    <a:pt x="6350" y="62230"/>
                    <a:pt x="13970" y="57150"/>
                    <a:pt x="21590" y="49530"/>
                  </a:cubicBezTo>
                  <a:lnTo>
                    <a:pt x="24130" y="52070"/>
                  </a:lnTo>
                  <a:close/>
                  <a:moveTo>
                    <a:pt x="3810" y="60960"/>
                  </a:moveTo>
                  <a:lnTo>
                    <a:pt x="3810" y="62230"/>
                  </a:lnTo>
                  <a:lnTo>
                    <a:pt x="3810" y="60960"/>
                  </a:lnTo>
                  <a:close/>
                  <a:moveTo>
                    <a:pt x="2540" y="63500"/>
                  </a:moveTo>
                  <a:cubicBezTo>
                    <a:pt x="2540" y="63500"/>
                    <a:pt x="2540" y="63500"/>
                    <a:pt x="2540" y="63500"/>
                  </a:cubicBezTo>
                  <a:lnTo>
                    <a:pt x="3810" y="60960"/>
                  </a:lnTo>
                  <a:cubicBezTo>
                    <a:pt x="3810" y="60960"/>
                    <a:pt x="3810" y="60960"/>
                    <a:pt x="3810" y="60960"/>
                  </a:cubicBezTo>
                  <a:lnTo>
                    <a:pt x="2540" y="63500"/>
                  </a:lnTo>
                  <a:close/>
                  <a:moveTo>
                    <a:pt x="2540" y="63500"/>
                  </a:moveTo>
                  <a:cubicBezTo>
                    <a:pt x="0" y="62230"/>
                    <a:pt x="0" y="57150"/>
                    <a:pt x="1270" y="52070"/>
                  </a:cubicBezTo>
                  <a:lnTo>
                    <a:pt x="5080" y="53340"/>
                  </a:lnTo>
                  <a:cubicBezTo>
                    <a:pt x="3810" y="57150"/>
                    <a:pt x="3810" y="59690"/>
                    <a:pt x="3810" y="60960"/>
                  </a:cubicBezTo>
                  <a:lnTo>
                    <a:pt x="2540" y="63500"/>
                  </a:lnTo>
                  <a:close/>
                  <a:moveTo>
                    <a:pt x="1270" y="52070"/>
                  </a:moveTo>
                  <a:cubicBezTo>
                    <a:pt x="3810" y="46990"/>
                    <a:pt x="7620" y="40640"/>
                    <a:pt x="11430" y="33020"/>
                  </a:cubicBezTo>
                  <a:lnTo>
                    <a:pt x="13970" y="35560"/>
                  </a:lnTo>
                  <a:cubicBezTo>
                    <a:pt x="10160" y="41910"/>
                    <a:pt x="6350" y="48260"/>
                    <a:pt x="5080" y="53340"/>
                  </a:cubicBezTo>
                  <a:lnTo>
                    <a:pt x="1270" y="52070"/>
                  </a:lnTo>
                  <a:close/>
                  <a:moveTo>
                    <a:pt x="11430" y="33020"/>
                  </a:moveTo>
                  <a:cubicBezTo>
                    <a:pt x="12700" y="31750"/>
                    <a:pt x="15240" y="29210"/>
                    <a:pt x="16510" y="26670"/>
                  </a:cubicBezTo>
                  <a:lnTo>
                    <a:pt x="19050" y="29210"/>
                  </a:lnTo>
                  <a:cubicBezTo>
                    <a:pt x="17780" y="30480"/>
                    <a:pt x="15240" y="33020"/>
                    <a:pt x="13970" y="35560"/>
                  </a:cubicBezTo>
                  <a:lnTo>
                    <a:pt x="11430" y="33020"/>
                  </a:lnTo>
                  <a:close/>
                  <a:moveTo>
                    <a:pt x="16510" y="26670"/>
                  </a:moveTo>
                  <a:lnTo>
                    <a:pt x="19050" y="29210"/>
                  </a:lnTo>
                  <a:lnTo>
                    <a:pt x="16510" y="26670"/>
                  </a:lnTo>
                  <a:close/>
                  <a:moveTo>
                    <a:pt x="16510" y="26670"/>
                  </a:moveTo>
                  <a:cubicBezTo>
                    <a:pt x="17780" y="24130"/>
                    <a:pt x="20320" y="21590"/>
                    <a:pt x="21590" y="20320"/>
                  </a:cubicBezTo>
                  <a:lnTo>
                    <a:pt x="24130" y="22860"/>
                  </a:lnTo>
                  <a:cubicBezTo>
                    <a:pt x="22860" y="24130"/>
                    <a:pt x="20320" y="26670"/>
                    <a:pt x="19050" y="29210"/>
                  </a:cubicBezTo>
                  <a:lnTo>
                    <a:pt x="16510" y="26670"/>
                  </a:lnTo>
                  <a:close/>
                  <a:moveTo>
                    <a:pt x="21590" y="20320"/>
                  </a:moveTo>
                  <a:cubicBezTo>
                    <a:pt x="22860" y="17780"/>
                    <a:pt x="25400" y="16510"/>
                    <a:pt x="26670" y="13970"/>
                  </a:cubicBezTo>
                  <a:lnTo>
                    <a:pt x="29210" y="16510"/>
                  </a:lnTo>
                  <a:cubicBezTo>
                    <a:pt x="27940" y="19050"/>
                    <a:pt x="25400" y="20320"/>
                    <a:pt x="24130" y="22860"/>
                  </a:cubicBezTo>
                  <a:lnTo>
                    <a:pt x="21590" y="20320"/>
                  </a:lnTo>
                  <a:close/>
                  <a:moveTo>
                    <a:pt x="26670" y="13970"/>
                  </a:moveTo>
                  <a:cubicBezTo>
                    <a:pt x="36830" y="5080"/>
                    <a:pt x="44450" y="0"/>
                    <a:pt x="48260" y="2540"/>
                  </a:cubicBezTo>
                  <a:lnTo>
                    <a:pt x="46990" y="5080"/>
                  </a:lnTo>
                  <a:cubicBezTo>
                    <a:pt x="44450" y="3810"/>
                    <a:pt x="38100" y="8890"/>
                    <a:pt x="29210" y="16510"/>
                  </a:cubicBezTo>
                  <a:lnTo>
                    <a:pt x="26670" y="13970"/>
                  </a:lnTo>
                  <a:close/>
                  <a:moveTo>
                    <a:pt x="46990" y="5080"/>
                  </a:moveTo>
                  <a:lnTo>
                    <a:pt x="48260" y="3810"/>
                  </a:lnTo>
                  <a:lnTo>
                    <a:pt x="46990" y="5080"/>
                  </a:lnTo>
                  <a:close/>
                  <a:moveTo>
                    <a:pt x="48260" y="2540"/>
                  </a:moveTo>
                  <a:cubicBezTo>
                    <a:pt x="48260" y="2540"/>
                    <a:pt x="49530" y="2540"/>
                    <a:pt x="49530" y="2540"/>
                  </a:cubicBezTo>
                  <a:lnTo>
                    <a:pt x="46990" y="5080"/>
                  </a:lnTo>
                  <a:cubicBezTo>
                    <a:pt x="46990" y="5080"/>
                    <a:pt x="46990" y="5080"/>
                    <a:pt x="46990" y="5080"/>
                  </a:cubicBezTo>
                  <a:lnTo>
                    <a:pt x="48260" y="2540"/>
                  </a:lnTo>
                  <a:close/>
                  <a:moveTo>
                    <a:pt x="49530" y="2540"/>
                  </a:moveTo>
                  <a:cubicBezTo>
                    <a:pt x="50800" y="3810"/>
                    <a:pt x="50800" y="8890"/>
                    <a:pt x="49530" y="13970"/>
                  </a:cubicBezTo>
                  <a:lnTo>
                    <a:pt x="45720" y="12700"/>
                  </a:lnTo>
                  <a:cubicBezTo>
                    <a:pt x="48260" y="8890"/>
                    <a:pt x="48260" y="6350"/>
                    <a:pt x="46990" y="5080"/>
                  </a:cubicBezTo>
                  <a:lnTo>
                    <a:pt x="49530" y="2540"/>
                  </a:lnTo>
                  <a:close/>
                  <a:moveTo>
                    <a:pt x="49530" y="13970"/>
                  </a:moveTo>
                  <a:cubicBezTo>
                    <a:pt x="46990" y="19050"/>
                    <a:pt x="44450" y="25400"/>
                    <a:pt x="39370" y="33020"/>
                  </a:cubicBezTo>
                  <a:lnTo>
                    <a:pt x="36830" y="30480"/>
                  </a:lnTo>
                  <a:cubicBezTo>
                    <a:pt x="40640" y="24130"/>
                    <a:pt x="44450" y="17780"/>
                    <a:pt x="45720" y="12700"/>
                  </a:cubicBezTo>
                  <a:lnTo>
                    <a:pt x="49530" y="13970"/>
                  </a:lnTo>
                  <a:close/>
                  <a:moveTo>
                    <a:pt x="39370" y="33020"/>
                  </a:moveTo>
                  <a:cubicBezTo>
                    <a:pt x="38100" y="34290"/>
                    <a:pt x="36830" y="36830"/>
                    <a:pt x="34290" y="39370"/>
                  </a:cubicBezTo>
                  <a:lnTo>
                    <a:pt x="31750" y="36830"/>
                  </a:lnTo>
                  <a:cubicBezTo>
                    <a:pt x="34290" y="34290"/>
                    <a:pt x="35560" y="33020"/>
                    <a:pt x="36830" y="30480"/>
                  </a:cubicBezTo>
                  <a:lnTo>
                    <a:pt x="393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2" name="Freeform 1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5IQAAsAYAAEohAADuBgAAAAAAACYAAAAIAAAA//////////8="/>
                </a:ext>
              </a:extLst>
            </p:cNvSpPr>
            <p:nvPr/>
          </p:nvSpPr>
          <p:spPr>
            <a:xfrm>
              <a:off x="5400675" y="1087120"/>
              <a:ext cx="10795" cy="39370"/>
            </a:xfrm>
            <a:custGeom>
              <a:avLst/>
              <a:gdLst/>
              <a:ahLst/>
              <a:cxnLst/>
              <a:rect l="0" t="0" r="10795" b="39370"/>
              <a:pathLst>
                <a:path w="10795" h="39370">
                  <a:moveTo>
                    <a:pt x="10795" y="1270"/>
                  </a:moveTo>
                  <a:lnTo>
                    <a:pt x="3598" y="39370"/>
                  </a:lnTo>
                  <a:lnTo>
                    <a:pt x="0" y="38100"/>
                  </a:lnTo>
                  <a:lnTo>
                    <a:pt x="7196" y="0"/>
                  </a:lnTo>
                  <a:lnTo>
                    <a:pt x="10795"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1" name="Freeform 1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CIQAAsgYAAJ4hAADkBgAAAAAAACYAAAAIAAAA//////////8="/>
                </a:ext>
              </a:extLst>
            </p:cNvSpPr>
            <p:nvPr/>
          </p:nvSpPr>
          <p:spPr>
            <a:xfrm>
              <a:off x="5447030" y="1088390"/>
              <a:ext cx="17780" cy="31750"/>
            </a:xfrm>
            <a:custGeom>
              <a:avLst/>
              <a:gdLst/>
              <a:ahLst/>
              <a:cxnLst/>
              <a:rect l="0" t="0" r="17780" b="31750"/>
              <a:pathLst>
                <a:path w="17780" h="31750">
                  <a:moveTo>
                    <a:pt x="6350" y="6350"/>
                  </a:moveTo>
                  <a:lnTo>
                    <a:pt x="8890" y="8890"/>
                  </a:lnTo>
                  <a:lnTo>
                    <a:pt x="6350" y="6350"/>
                  </a:lnTo>
                  <a:close/>
                  <a:moveTo>
                    <a:pt x="6350" y="6350"/>
                  </a:moveTo>
                  <a:cubicBezTo>
                    <a:pt x="7620" y="5080"/>
                    <a:pt x="7620" y="5080"/>
                    <a:pt x="8890" y="5080"/>
                  </a:cubicBezTo>
                  <a:lnTo>
                    <a:pt x="11430" y="7620"/>
                  </a:lnTo>
                  <a:cubicBezTo>
                    <a:pt x="10160" y="7620"/>
                    <a:pt x="10160" y="7620"/>
                    <a:pt x="8890" y="8890"/>
                  </a:cubicBezTo>
                  <a:lnTo>
                    <a:pt x="6350" y="6350"/>
                  </a:lnTo>
                  <a:close/>
                  <a:moveTo>
                    <a:pt x="8890" y="5080"/>
                  </a:moveTo>
                  <a:cubicBezTo>
                    <a:pt x="8890" y="3810"/>
                    <a:pt x="10160" y="3810"/>
                    <a:pt x="10160" y="3810"/>
                  </a:cubicBezTo>
                  <a:lnTo>
                    <a:pt x="12700" y="6350"/>
                  </a:lnTo>
                  <a:cubicBezTo>
                    <a:pt x="11430" y="6350"/>
                    <a:pt x="11430" y="6350"/>
                    <a:pt x="11430" y="7620"/>
                  </a:cubicBezTo>
                  <a:lnTo>
                    <a:pt x="8890" y="5080"/>
                  </a:lnTo>
                  <a:close/>
                  <a:moveTo>
                    <a:pt x="10160" y="3810"/>
                  </a:moveTo>
                  <a:cubicBezTo>
                    <a:pt x="12700" y="1270"/>
                    <a:pt x="15240" y="0"/>
                    <a:pt x="16510" y="1270"/>
                  </a:cubicBezTo>
                  <a:lnTo>
                    <a:pt x="15240" y="3810"/>
                  </a:lnTo>
                  <a:cubicBezTo>
                    <a:pt x="13970" y="3810"/>
                    <a:pt x="13970" y="5080"/>
                    <a:pt x="12700" y="6350"/>
                  </a:cubicBezTo>
                  <a:lnTo>
                    <a:pt x="10160" y="3810"/>
                  </a:lnTo>
                  <a:close/>
                  <a:moveTo>
                    <a:pt x="16510" y="1270"/>
                  </a:moveTo>
                  <a:lnTo>
                    <a:pt x="16510" y="2540"/>
                  </a:lnTo>
                  <a:lnTo>
                    <a:pt x="16510" y="1270"/>
                  </a:lnTo>
                  <a:close/>
                  <a:moveTo>
                    <a:pt x="16510" y="1270"/>
                  </a:moveTo>
                  <a:lnTo>
                    <a:pt x="15240" y="3810"/>
                  </a:lnTo>
                  <a:lnTo>
                    <a:pt x="16510" y="1270"/>
                  </a:lnTo>
                  <a:close/>
                  <a:moveTo>
                    <a:pt x="15240" y="3810"/>
                  </a:moveTo>
                  <a:lnTo>
                    <a:pt x="16510" y="2540"/>
                  </a:lnTo>
                  <a:lnTo>
                    <a:pt x="15240" y="3810"/>
                  </a:lnTo>
                  <a:close/>
                  <a:moveTo>
                    <a:pt x="16510" y="1270"/>
                  </a:moveTo>
                  <a:cubicBezTo>
                    <a:pt x="17780" y="1270"/>
                    <a:pt x="17780" y="2540"/>
                    <a:pt x="17780" y="3810"/>
                  </a:cubicBezTo>
                  <a:lnTo>
                    <a:pt x="13970" y="3810"/>
                  </a:lnTo>
                  <a:cubicBezTo>
                    <a:pt x="13970" y="3810"/>
                    <a:pt x="15240" y="3810"/>
                    <a:pt x="15240" y="3810"/>
                  </a:cubicBezTo>
                  <a:lnTo>
                    <a:pt x="16510" y="1270"/>
                  </a:lnTo>
                  <a:close/>
                  <a:moveTo>
                    <a:pt x="13970" y="3810"/>
                  </a:moveTo>
                  <a:lnTo>
                    <a:pt x="16510" y="3810"/>
                  </a:lnTo>
                  <a:lnTo>
                    <a:pt x="13970" y="3810"/>
                  </a:lnTo>
                  <a:close/>
                  <a:moveTo>
                    <a:pt x="17780" y="3810"/>
                  </a:moveTo>
                  <a:cubicBezTo>
                    <a:pt x="17780" y="5080"/>
                    <a:pt x="17780" y="6350"/>
                    <a:pt x="16510" y="7620"/>
                  </a:cubicBezTo>
                  <a:lnTo>
                    <a:pt x="13970" y="6350"/>
                  </a:lnTo>
                  <a:cubicBezTo>
                    <a:pt x="13970" y="5080"/>
                    <a:pt x="13970" y="3810"/>
                    <a:pt x="13970" y="3810"/>
                  </a:cubicBezTo>
                  <a:lnTo>
                    <a:pt x="17780" y="3810"/>
                  </a:lnTo>
                  <a:close/>
                  <a:moveTo>
                    <a:pt x="16510" y="7620"/>
                  </a:moveTo>
                  <a:cubicBezTo>
                    <a:pt x="13970" y="12700"/>
                    <a:pt x="8890" y="22860"/>
                    <a:pt x="2540" y="31750"/>
                  </a:cubicBezTo>
                  <a:lnTo>
                    <a:pt x="0" y="29210"/>
                  </a:lnTo>
                  <a:cubicBezTo>
                    <a:pt x="6350" y="21590"/>
                    <a:pt x="11430" y="11430"/>
                    <a:pt x="13970" y="6350"/>
                  </a:cubicBezTo>
                  <a:lnTo>
                    <a:pt x="16510" y="76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0" name="Freeform 1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IAAA5gYAAA8hAAAMBwAAAAAAACYAAAAIAAAA//////////8="/>
                </a:ext>
              </a:extLst>
            </p:cNvSpPr>
            <p:nvPr/>
          </p:nvSpPr>
          <p:spPr>
            <a:xfrm>
              <a:off x="5347335" y="1121410"/>
              <a:ext cx="26670" cy="24130"/>
            </a:xfrm>
            <a:custGeom>
              <a:avLst/>
              <a:gdLst/>
              <a:ahLst/>
              <a:cxnLst/>
              <a:rect l="0" t="0" r="26670" b="24130"/>
              <a:pathLst>
                <a:path w="26670" h="24130">
                  <a:moveTo>
                    <a:pt x="22860" y="12700"/>
                  </a:moveTo>
                  <a:lnTo>
                    <a:pt x="20320" y="13970"/>
                  </a:lnTo>
                  <a:lnTo>
                    <a:pt x="22860" y="12700"/>
                  </a:lnTo>
                  <a:close/>
                  <a:moveTo>
                    <a:pt x="20320" y="13970"/>
                  </a:moveTo>
                  <a:lnTo>
                    <a:pt x="21590" y="13970"/>
                  </a:lnTo>
                  <a:lnTo>
                    <a:pt x="20320" y="13970"/>
                  </a:lnTo>
                  <a:close/>
                  <a:moveTo>
                    <a:pt x="22860" y="12700"/>
                  </a:moveTo>
                  <a:cubicBezTo>
                    <a:pt x="22860" y="13970"/>
                    <a:pt x="24130" y="13970"/>
                    <a:pt x="24130" y="15240"/>
                  </a:cubicBezTo>
                  <a:lnTo>
                    <a:pt x="21590" y="16510"/>
                  </a:lnTo>
                  <a:cubicBezTo>
                    <a:pt x="20320" y="15240"/>
                    <a:pt x="20320" y="15240"/>
                    <a:pt x="20320" y="13970"/>
                  </a:cubicBezTo>
                  <a:lnTo>
                    <a:pt x="22860" y="12700"/>
                  </a:lnTo>
                  <a:close/>
                  <a:moveTo>
                    <a:pt x="24130" y="15240"/>
                  </a:moveTo>
                  <a:cubicBezTo>
                    <a:pt x="24130" y="15240"/>
                    <a:pt x="24130" y="16510"/>
                    <a:pt x="25400" y="16510"/>
                  </a:cubicBezTo>
                  <a:lnTo>
                    <a:pt x="21590" y="17780"/>
                  </a:lnTo>
                  <a:cubicBezTo>
                    <a:pt x="21590" y="17780"/>
                    <a:pt x="21590" y="16510"/>
                    <a:pt x="21590" y="16510"/>
                  </a:cubicBezTo>
                  <a:lnTo>
                    <a:pt x="24130" y="15240"/>
                  </a:lnTo>
                  <a:close/>
                  <a:moveTo>
                    <a:pt x="21590" y="17780"/>
                  </a:moveTo>
                  <a:lnTo>
                    <a:pt x="22860" y="17780"/>
                  </a:lnTo>
                  <a:lnTo>
                    <a:pt x="21590" y="17780"/>
                  </a:lnTo>
                  <a:close/>
                  <a:moveTo>
                    <a:pt x="25400" y="16510"/>
                  </a:moveTo>
                  <a:cubicBezTo>
                    <a:pt x="26670" y="20320"/>
                    <a:pt x="26670" y="22860"/>
                    <a:pt x="25400" y="24130"/>
                  </a:cubicBezTo>
                  <a:lnTo>
                    <a:pt x="22860" y="21590"/>
                  </a:lnTo>
                  <a:cubicBezTo>
                    <a:pt x="24130" y="20320"/>
                    <a:pt x="22860" y="20320"/>
                    <a:pt x="21590" y="17780"/>
                  </a:cubicBezTo>
                  <a:lnTo>
                    <a:pt x="25400" y="16510"/>
                  </a:lnTo>
                  <a:close/>
                  <a:moveTo>
                    <a:pt x="25400" y="24130"/>
                  </a:moveTo>
                  <a:lnTo>
                    <a:pt x="24130" y="22860"/>
                  </a:lnTo>
                  <a:lnTo>
                    <a:pt x="25400" y="24130"/>
                  </a:lnTo>
                  <a:close/>
                  <a:moveTo>
                    <a:pt x="25400" y="24130"/>
                  </a:moveTo>
                  <a:lnTo>
                    <a:pt x="22860" y="21590"/>
                  </a:lnTo>
                  <a:lnTo>
                    <a:pt x="25400" y="24130"/>
                  </a:lnTo>
                  <a:close/>
                  <a:moveTo>
                    <a:pt x="25400" y="24130"/>
                  </a:moveTo>
                  <a:cubicBezTo>
                    <a:pt x="24130" y="24130"/>
                    <a:pt x="22860" y="24130"/>
                    <a:pt x="21590" y="24130"/>
                  </a:cubicBezTo>
                  <a:lnTo>
                    <a:pt x="24130" y="20320"/>
                  </a:lnTo>
                  <a:cubicBezTo>
                    <a:pt x="24130" y="20320"/>
                    <a:pt x="22860" y="21590"/>
                    <a:pt x="22860" y="21590"/>
                  </a:cubicBezTo>
                  <a:lnTo>
                    <a:pt x="25400" y="24130"/>
                  </a:lnTo>
                  <a:close/>
                  <a:moveTo>
                    <a:pt x="21590" y="24130"/>
                  </a:moveTo>
                  <a:cubicBezTo>
                    <a:pt x="21590" y="22860"/>
                    <a:pt x="20320" y="22860"/>
                    <a:pt x="19050" y="21590"/>
                  </a:cubicBezTo>
                  <a:lnTo>
                    <a:pt x="21590" y="19050"/>
                  </a:lnTo>
                  <a:cubicBezTo>
                    <a:pt x="22860" y="20320"/>
                    <a:pt x="22860" y="20320"/>
                    <a:pt x="24130" y="20320"/>
                  </a:cubicBezTo>
                  <a:lnTo>
                    <a:pt x="21590" y="24130"/>
                  </a:lnTo>
                  <a:close/>
                  <a:moveTo>
                    <a:pt x="19050" y="21590"/>
                  </a:moveTo>
                  <a:cubicBezTo>
                    <a:pt x="15240" y="19050"/>
                    <a:pt x="6350" y="10160"/>
                    <a:pt x="0" y="2540"/>
                  </a:cubicBezTo>
                  <a:lnTo>
                    <a:pt x="2540" y="0"/>
                  </a:lnTo>
                  <a:cubicBezTo>
                    <a:pt x="8890" y="7620"/>
                    <a:pt x="16510" y="16510"/>
                    <a:pt x="21590" y="19050"/>
                  </a:cubicBezTo>
                  <a:lnTo>
                    <a:pt x="19050" y="2159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9" name="Freeform 1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QAAigYAADkhAADwBgAAAAAAACYAAAAIAAAA//////////8="/>
                </a:ext>
              </a:extLst>
            </p:cNvSpPr>
            <p:nvPr/>
          </p:nvSpPr>
          <p:spPr>
            <a:xfrm>
              <a:off x="5384800" y="1062990"/>
              <a:ext cx="15875" cy="64770"/>
            </a:xfrm>
            <a:custGeom>
              <a:avLst/>
              <a:gdLst/>
              <a:ahLst/>
              <a:cxnLst/>
              <a:rect l="0" t="0" r="15875" b="64770"/>
              <a:pathLst>
                <a:path w="15875" h="64770">
                  <a:moveTo>
                    <a:pt x="2645" y="0"/>
                  </a:moveTo>
                  <a:lnTo>
                    <a:pt x="15875" y="64770"/>
                  </a:lnTo>
                  <a:lnTo>
                    <a:pt x="11906" y="64770"/>
                  </a:lnTo>
                  <a:lnTo>
                    <a:pt x="0" y="1270"/>
                  </a:lnTo>
                  <a:lnTo>
                    <a:pt x="2645"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8" name="Freeform 1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BiIQAA0gYAAIQhAAD6BgAAAAAAACYAAAAIAAAA//////////8="/>
                </a:ext>
              </a:extLst>
            </p:cNvSpPr>
            <p:nvPr/>
          </p:nvSpPr>
          <p:spPr>
            <a:xfrm>
              <a:off x="5426710" y="1108710"/>
              <a:ext cx="21590" cy="25400"/>
            </a:xfrm>
            <a:custGeom>
              <a:avLst/>
              <a:gdLst/>
              <a:ahLst/>
              <a:cxnLst/>
              <a:rect l="0" t="0" r="21590" b="25400"/>
              <a:pathLst>
                <a:path w="21590" h="25400">
                  <a:moveTo>
                    <a:pt x="3810" y="20320"/>
                  </a:moveTo>
                  <a:cubicBezTo>
                    <a:pt x="0" y="13970"/>
                    <a:pt x="16510" y="2540"/>
                    <a:pt x="21590" y="0"/>
                  </a:cubicBezTo>
                  <a:cubicBezTo>
                    <a:pt x="19050" y="7620"/>
                    <a:pt x="10160" y="25400"/>
                    <a:pt x="3810" y="20320"/>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184" name="Freeform 1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HAAAawYAAJAcAACkBgAAEAAAACYAAAAIAAAA//////////8="/>
              </a:ext>
            </a:extLst>
          </p:cNvSpPr>
          <p:nvPr/>
        </p:nvSpPr>
        <p:spPr>
          <a:xfrm>
            <a:off x="4598035" y="10433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5" name="Line 19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HgAAiAYAAAIgAACKBgAAEAAAACYAAAAIAAAA//////////8="/>
              </a:ext>
            </a:extLst>
          </p:cNvSpPr>
          <p:nvPr/>
        </p:nvSpPr>
        <p:spPr>
          <a:xfrm>
            <a:off x="4898390" y="1061720"/>
            <a:ext cx="30480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6" name="Freeform 1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KIAAAawYAAFIgAACkBgAAEAAAACYAAAAIAAAA//////////8="/>
              </a:ext>
            </a:extLst>
          </p:cNvSpPr>
          <p:nvPr/>
        </p:nvSpPr>
        <p:spPr>
          <a:xfrm>
            <a:off x="5208270" y="104330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7" name="Line 19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uFgAAjQgAAJwYAACOCAAAEAAAACYAAAAIAAAA//////////8="/>
              </a:ext>
            </a:extLst>
          </p:cNvSpPr>
          <p:nvPr/>
        </p:nvSpPr>
        <p:spPr>
          <a:xfrm>
            <a:off x="3646170" y="1390015"/>
            <a:ext cx="35433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8" name="Freeform 1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6GAAAcAgAAMMYAACpCAAAEAAAACYAAAAIAAAA//////////8="/>
              </a:ext>
            </a:extLst>
          </p:cNvSpPr>
          <p:nvPr/>
        </p:nvSpPr>
        <p:spPr>
          <a:xfrm>
            <a:off x="3978910" y="137160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9" name="Freeform 1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pGgAAjQgAAKYbAAClDAAAEAAAACYAAAAIAAAA//////////8="/>
              </a:ext>
            </a:extLst>
          </p:cNvSpPr>
          <p:nvPr/>
        </p:nvSpPr>
        <p:spPr>
          <a:xfrm>
            <a:off x="4252595" y="1390015"/>
            <a:ext cx="241935" cy="665480"/>
          </a:xfrm>
          <a:custGeom>
            <a:avLst/>
            <a:gdLst/>
            <a:ahLst/>
            <a:cxnLst/>
            <a:rect l="0" t="0" r="241935" b="665480"/>
            <a:pathLst>
              <a:path w="241935" h="665480">
                <a:moveTo>
                  <a:pt x="0" y="0"/>
                </a:moveTo>
                <a:cubicBezTo>
                  <a:pt x="119842" y="0"/>
                  <a:pt x="119842" y="665480"/>
                  <a:pt x="241935" y="66548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0" name="Freeform 1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uHQAApQwAALYdAADfDAAAEAAAACYAAAAIAAAA//////////8="/>
              </a:ext>
            </a:extLst>
          </p:cNvSpPr>
          <p:nvPr/>
        </p:nvSpPr>
        <p:spPr>
          <a:xfrm>
            <a:off x="478409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1" name="Rectangle 1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VFwAAJQQAAHMYAACFBQAAEAAAACYAAAAIAAAA//////////8="/>
              </a:ext>
            </a:extLst>
          </p:cNvSpPr>
          <p:nvPr/>
        </p:nvSpPr>
        <p:spPr>
          <a:xfrm>
            <a:off x="3752215" y="67373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192" name="Freeform 1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dFgAAFgQAADEXAAAMCAAAEAAAACYAAAAIAAAA//////////8="/>
              </a:ext>
            </a:extLst>
          </p:cNvSpPr>
          <p:nvPr/>
        </p:nvSpPr>
        <p:spPr>
          <a:xfrm>
            <a:off x="3635375" y="664210"/>
            <a:ext cx="134620" cy="643890"/>
          </a:xfrm>
          <a:custGeom>
            <a:avLst/>
            <a:gdLst/>
            <a:ahLst/>
            <a:cxnLst/>
            <a:rect l="0" t="0" r="134620" b="643890"/>
            <a:pathLst>
              <a:path w="134620" h="643890">
                <a:moveTo>
                  <a:pt x="0" y="643890"/>
                </a:moveTo>
                <a:cubicBezTo>
                  <a:pt x="67310" y="643890"/>
                  <a:pt x="67310" y="0"/>
                  <a:pt x="13462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3" name="Freeform 1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rFwAA9wMAAHQXAAAwBAAAEAAAACYAAAAIAAAA//////////8="/>
              </a:ext>
            </a:extLst>
          </p:cNvSpPr>
          <p:nvPr/>
        </p:nvSpPr>
        <p:spPr>
          <a:xfrm>
            <a:off x="3766185" y="644525"/>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4" name="Line 20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EQAAjQgAAJ4UAACOCAAAEAAAACYAAAAIAAAA//////////8="/>
              </a:ext>
            </a:extLst>
          </p:cNvSpPr>
          <p:nvPr/>
        </p:nvSpPr>
        <p:spPr>
          <a:xfrm>
            <a:off x="2887345" y="1390015"/>
            <a:ext cx="46418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5" name="Freeform 2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7FAAAcAgAAMQUAACpCAAAEAAAACYAAAAIAAAA//////////8="/>
              </a:ext>
            </a:extLst>
          </p:cNvSpPr>
          <p:nvPr/>
        </p:nvSpPr>
        <p:spPr>
          <a:xfrm>
            <a:off x="3329305" y="137160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6" name="Freeform 2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EQAAjQgAANUbAAC8DAAAEAAAACYAAAAIAAAA//////////8="/>
              </a:ext>
            </a:extLst>
          </p:cNvSpPr>
          <p:nvPr/>
        </p:nvSpPr>
        <p:spPr>
          <a:xfrm>
            <a:off x="2887345" y="1390015"/>
            <a:ext cx="1637030" cy="680085"/>
          </a:xfrm>
          <a:custGeom>
            <a:avLst/>
            <a:gdLst/>
            <a:ahLst/>
            <a:cxnLst/>
            <a:rect l="0" t="0" r="1637030" b="680085"/>
            <a:pathLst>
              <a:path w="1637030" h="680085">
                <a:moveTo>
                  <a:pt x="0" y="0"/>
                </a:moveTo>
                <a:cubicBezTo>
                  <a:pt x="816647" y="0"/>
                  <a:pt x="816647" y="680085"/>
                  <a:pt x="1637030" y="68008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7" name="Freeform 2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uHQAApQwAALYdAADfDAAAEAAAACYAAAAIAAAA//////////8="/>
              </a:ext>
            </a:extLst>
          </p:cNvSpPr>
          <p:nvPr/>
        </p:nvSpPr>
        <p:spPr>
          <a:xfrm>
            <a:off x="478409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8" name="Line 20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REQAAwgwAAOkbAADDDAAAEAAAACYAAAAIAAAA//////////8="/>
              </a:ext>
            </a:extLst>
          </p:cNvSpPr>
          <p:nvPr/>
        </p:nvSpPr>
        <p:spPr>
          <a:xfrm>
            <a:off x="2896235" y="2073910"/>
            <a:ext cx="164084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9" name="Freeform 2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yHgAAZwoAAAIgAAC8DAAAEAAAACYAAAAIAAAA//////////8="/>
              </a:ext>
            </a:extLst>
          </p:cNvSpPr>
          <p:nvPr/>
        </p:nvSpPr>
        <p:spPr>
          <a:xfrm>
            <a:off x="4989830" y="1691005"/>
            <a:ext cx="213360" cy="379095"/>
          </a:xfrm>
          <a:custGeom>
            <a:avLst/>
            <a:gdLst/>
            <a:ahLst/>
            <a:cxnLst/>
            <a:rect l="0" t="0" r="213360" b="379095"/>
            <a:pathLst>
              <a:path w="213360" h="379095">
                <a:moveTo>
                  <a:pt x="0" y="379095"/>
                </a:moveTo>
                <a:cubicBezTo>
                  <a:pt x="107134" y="379095"/>
                  <a:pt x="107134" y="0"/>
                  <a:pt x="21336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0" name="Freeform 2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SgoAAEkgAACDCgAAEAAAACYAAAAIAAAA//////////8="/>
              </a:ext>
            </a:extLst>
          </p:cNvSpPr>
          <p:nvPr/>
        </p:nvSpPr>
        <p:spPr>
          <a:xfrm>
            <a:off x="5203190" y="1672590"/>
            <a:ext cx="45085" cy="36195"/>
          </a:xfrm>
          <a:custGeom>
            <a:avLst/>
            <a:gdLst/>
            <a:ahLst/>
            <a:cxnLst/>
            <a:rect l="0" t="0" r="45085" b="36195"/>
            <a:pathLst>
              <a:path w="45085" h="36195">
                <a:moveTo>
                  <a:pt x="45085" y="17790"/>
                </a:moveTo>
                <a:lnTo>
                  <a:pt x="0" y="0"/>
                </a:lnTo>
                <a:lnTo>
                  <a:pt x="0" y="36195"/>
                </a:lnTo>
                <a:lnTo>
                  <a:pt x="4508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1" name="Line 20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HgAAvAwAAAIgAADDDAAAEAAAACYAAAAIAAAA//////////8="/>
              </a:ext>
            </a:extLst>
          </p:cNvSpPr>
          <p:nvPr/>
        </p:nvSpPr>
        <p:spPr>
          <a:xfrm>
            <a:off x="4898390" y="2070100"/>
            <a:ext cx="304800" cy="444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2" name="Freeform 2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pQwAAEkgAADfDAAAEAAAACYAAAAIAAAA//////////8="/>
              </a:ext>
            </a:extLst>
          </p:cNvSpPr>
          <p:nvPr/>
        </p:nvSpPr>
        <p:spPr>
          <a:xfrm>
            <a:off x="5203190"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3" name="Rectangle 20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GAAA2QcAACEaAAA5CQAAEAAAACYAAAAIAAAA//////////8="/>
              </a:ext>
            </a:extLst>
          </p:cNvSpPr>
          <p:nvPr/>
        </p:nvSpPr>
        <p:spPr>
          <a:xfrm>
            <a:off x="4025265" y="12757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04" name="Line 21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c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5GgAA1BUAAFIhAADVFQAAEAAAACYAAAAIAAAA//////////8="/>
              </a:ext>
            </a:extLst>
          </p:cNvSpPr>
          <p:nvPr/>
        </p:nvSpPr>
        <p:spPr>
          <a:xfrm>
            <a:off x="4384675" y="3548380"/>
            <a:ext cx="103187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5" name="Freeform 2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WIQAAuBUAAJ4hAADxFQAAEAAAACYAAAAIAAAA//////////8="/>
              </a:ext>
            </a:extLst>
          </p:cNvSpPr>
          <p:nvPr/>
        </p:nvSpPr>
        <p:spPr>
          <a:xfrm>
            <a:off x="5419090" y="353060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6" name="Rectangle 21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HwAARRYAAKcgAAClFwAAEAAAACYAAAAIAAAA//////////8="/>
              </a:ext>
            </a:extLst>
          </p:cNvSpPr>
          <p:nvPr/>
        </p:nvSpPr>
        <p:spPr>
          <a:xfrm>
            <a:off x="5085080" y="3620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07" name="Line 213"/>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IAAATRgAAIskAABRGAAAEAAAACYAAAAIAAAA//////////8="/>
              </a:ext>
            </a:extLst>
          </p:cNvSpPr>
          <p:nvPr/>
        </p:nvSpPr>
        <p:spPr>
          <a:xfrm flipV="1">
            <a:off x="5337175" y="3950335"/>
            <a:ext cx="603250" cy="2540"/>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208" name="Freeform 2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4JAAALBgAAMAkAABlGAAAEAAAACYAAAAIAAAA//////////8="/>
              </a:ext>
            </a:extLst>
          </p:cNvSpPr>
          <p:nvPr/>
        </p:nvSpPr>
        <p:spPr>
          <a:xfrm>
            <a:off x="5928360" y="392938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9" name="Freeform 215"/>
          <p:cNvSpPr>
            <a:extLst>
              <a:ext uri="smNativeData">
                <pr:smNativeData xmlns:pr="smNativeData" xmlns:p14="http://schemas.microsoft.com/office/powerpoint/2010/main" xmlns="" val="SMDATA_13_6L0uXhMAAAAlAAAACw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GwAARRgAAJsfAADfGQAAEAAAACYAAAAIAAAA//////////8="/>
              </a:ext>
            </a:extLst>
          </p:cNvSpPr>
          <p:nvPr/>
        </p:nvSpPr>
        <p:spPr>
          <a:xfrm flipV="1">
            <a:off x="4524375" y="3945255"/>
            <a:ext cx="613410" cy="260350"/>
          </a:xfrm>
          <a:custGeom>
            <a:avLst/>
            <a:gdLst/>
            <a:ahLst/>
            <a:cxnLst/>
            <a:rect l="0" t="0" r="613410" b="260350"/>
            <a:pathLst>
              <a:path w="613410" h="260350">
                <a:moveTo>
                  <a:pt x="0" y="0"/>
                </a:moveTo>
                <a:cubicBezTo>
                  <a:pt x="306995" y="0"/>
                  <a:pt x="306995" y="260350"/>
                  <a:pt x="613410" y="260350"/>
                </a:cubicBezTo>
              </a:path>
            </a:pathLst>
          </a:cu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210" name="Freeform 2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KHwAALBgAANMfAABlGAAAEAAAACYAAAAIAAAA//////////8="/>
              </a:ext>
            </a:extLst>
          </p:cNvSpPr>
          <p:nvPr/>
        </p:nvSpPr>
        <p:spPr>
          <a:xfrm>
            <a:off x="5126990" y="3929380"/>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1" name="Freeform 2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hIAAF0bAACvFQAAEAAAACYAAAAIAAAA//////////8="/>
              </a:ext>
            </a:extLst>
          </p:cNvSpPr>
          <p:nvPr/>
        </p:nvSpPr>
        <p:spPr>
          <a:xfrm>
            <a:off x="3724275" y="3087370"/>
            <a:ext cx="723900" cy="437515"/>
          </a:xfrm>
          <a:custGeom>
            <a:avLst/>
            <a:gdLst/>
            <a:ahLst/>
            <a:cxnLst/>
            <a:rect l="0" t="0" r="723900" b="437515"/>
            <a:pathLst>
              <a:path w="723900" h="437515">
                <a:moveTo>
                  <a:pt x="0" y="437515"/>
                </a:moveTo>
                <a:cubicBezTo>
                  <a:pt x="359274" y="437515"/>
                  <a:pt x="359274" y="0"/>
                  <a:pt x="72390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2" name="Freeform 2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EsZAAD2FQAAEAAAACYAAAAIAAAA//////////8="/>
              </a:ext>
            </a:extLst>
          </p:cNvSpPr>
          <p:nvPr/>
        </p:nvSpPr>
        <p:spPr>
          <a:xfrm>
            <a:off x="3724275" y="3524885"/>
            <a:ext cx="387350" cy="45085"/>
          </a:xfrm>
          <a:custGeom>
            <a:avLst/>
            <a:gdLst/>
            <a:ahLst/>
            <a:cxnLst/>
            <a:rect l="0" t="0" r="387350" b="45085"/>
            <a:pathLst>
              <a:path w="387350" h="45085">
                <a:moveTo>
                  <a:pt x="0" y="0"/>
                </a:moveTo>
                <a:cubicBezTo>
                  <a:pt x="191200" y="0"/>
                  <a:pt x="191200" y="45085"/>
                  <a:pt x="387350" y="4508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3" name="Freeform 2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AAA2RUAAEUZAAATFgAAEAAAACYAAAAIAAAA//////////8="/>
              </a:ext>
            </a:extLst>
          </p:cNvSpPr>
          <p:nvPr/>
        </p:nvSpPr>
        <p:spPr>
          <a:xfrm>
            <a:off x="4063365" y="3551555"/>
            <a:ext cx="44450" cy="36830"/>
          </a:xfrm>
          <a:custGeom>
            <a:avLst/>
            <a:gdLst/>
            <a:ahLst/>
            <a:cxnLst/>
            <a:rect l="0" t="0" r="44450" b="36830"/>
            <a:pathLst>
              <a:path w="44450" h="36830">
                <a:moveTo>
                  <a:pt x="44450" y="18727"/>
                </a:moveTo>
                <a:lnTo>
                  <a:pt x="0" y="0"/>
                </a:lnTo>
                <a:lnTo>
                  <a:pt x="0" y="36830"/>
                </a:lnTo>
                <a:lnTo>
                  <a:pt x="4445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4" name="Freeform 2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DEXAAAsGgAAEAAAACYAAAAIAAAA//////////8="/>
              </a:ext>
            </a:extLst>
          </p:cNvSpPr>
          <p:nvPr/>
        </p:nvSpPr>
        <p:spPr>
          <a:xfrm>
            <a:off x="3724275" y="3524885"/>
            <a:ext cx="45720" cy="729615"/>
          </a:xfrm>
          <a:custGeom>
            <a:avLst/>
            <a:gdLst/>
            <a:ahLst/>
            <a:cxnLst/>
            <a:rect l="0" t="0" r="45720" b="729615"/>
            <a:pathLst>
              <a:path w="45720" h="729615">
                <a:moveTo>
                  <a:pt x="0" y="0"/>
                </a:moveTo>
                <a:cubicBezTo>
                  <a:pt x="22860" y="0"/>
                  <a:pt x="22860" y="729615"/>
                  <a:pt x="45720" y="7296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5" name="Freeform 2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xFwAADhoAAHkXAABIGgAAEAAAACYAAAAIAAAA//////////8="/>
              </a:ext>
            </a:extLst>
          </p:cNvSpPr>
          <p:nvPr/>
        </p:nvSpPr>
        <p:spPr>
          <a:xfrm>
            <a:off x="3769995" y="4235450"/>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6" name="Line 22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YGQAALBoAAL4ZAAAsGgAAEAAAACYAAAAIAAAA//////////8="/>
              </a:ext>
            </a:extLst>
          </p:cNvSpPr>
          <p:nvPr/>
        </p:nvSpPr>
        <p:spPr>
          <a:xfrm>
            <a:off x="4079240" y="4254500"/>
            <a:ext cx="105410"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7" name="Freeform 2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GQAADhoAAA0aAABIGgAAEAAAACYAAAAIAAAA//////////8="/>
              </a:ext>
            </a:extLst>
          </p:cNvSpPr>
          <p:nvPr/>
        </p:nvSpPr>
        <p:spPr>
          <a:xfrm>
            <a:off x="418973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8" name="Rectangle 2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1CEAAM8MAAA0IwAAEAAAACYAAAAIAAAA//////////8="/>
              </a:ext>
            </a:extLst>
          </p:cNvSpPr>
          <p:nvPr/>
        </p:nvSpPr>
        <p:spPr>
          <a:xfrm>
            <a:off x="1859280" y="549910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19" name="Freeform 2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jQgAAPELAAD9EgAAEAAAACYAAAAIAAAA//////////8="/>
              </a:ext>
            </a:extLst>
          </p:cNvSpPr>
          <p:nvPr/>
        </p:nvSpPr>
        <p:spPr>
          <a:xfrm>
            <a:off x="953770" y="1390015"/>
            <a:ext cx="987425" cy="1696720"/>
          </a:xfrm>
          <a:custGeom>
            <a:avLst/>
            <a:gdLst/>
            <a:ahLst/>
            <a:cxnLst/>
            <a:rect l="0" t="0" r="987425" b="1696720"/>
            <a:pathLst>
              <a:path w="987425" h="1696720">
                <a:moveTo>
                  <a:pt x="0" y="1696720"/>
                </a:moveTo>
                <a:cubicBezTo>
                  <a:pt x="495876" y="1696720"/>
                  <a:pt x="495876" y="0"/>
                  <a:pt x="9874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0" name="Freeform 2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cAgAADgMAACpCAAAEAAAACYAAAAIAAAA//////////8="/>
              </a:ext>
            </a:extLst>
          </p:cNvSpPr>
          <p:nvPr/>
        </p:nvSpPr>
        <p:spPr>
          <a:xfrm>
            <a:off x="1941195" y="137160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1" name="Freeform 2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pQwAADgMAADfDAAAEAAAACYAAAAIAAAA//////////8="/>
              </a:ext>
            </a:extLst>
          </p:cNvSpPr>
          <p:nvPr/>
        </p:nvSpPr>
        <p:spPr>
          <a:xfrm>
            <a:off x="1941195"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2" name="Line 22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AMKAAD+EgAAEAAAACYAAAAIAAAA//////////8="/>
              </a:ext>
            </a:extLst>
          </p:cNvSpPr>
          <p:nvPr/>
        </p:nvSpPr>
        <p:spPr>
          <a:xfrm>
            <a:off x="953770" y="3086735"/>
            <a:ext cx="67373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3" name="Freeform 2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CQAA4BIAACMKAAAZEwAAEAAAACYAAAAIAAAA//////////8="/>
              </a:ext>
            </a:extLst>
          </p:cNvSpPr>
          <p:nvPr/>
        </p:nvSpPr>
        <p:spPr>
          <a:xfrm>
            <a:off x="1602740" y="30683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4" name="Freeform 2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BQAAAxMAAOYJAAAcFwAAEAAAACYAAAAIAAAA//////////8="/>
              </a:ext>
            </a:extLst>
          </p:cNvSpPr>
          <p:nvPr/>
        </p:nvSpPr>
        <p:spPr>
          <a:xfrm>
            <a:off x="935990" y="3090545"/>
            <a:ext cx="673100" cy="666115"/>
          </a:xfrm>
          <a:custGeom>
            <a:avLst/>
            <a:gdLst/>
            <a:ahLst/>
            <a:cxnLst/>
            <a:rect l="0" t="0" r="673100" b="666115"/>
            <a:pathLst>
              <a:path w="673100" h="666115">
                <a:moveTo>
                  <a:pt x="0" y="0"/>
                </a:moveTo>
                <a:cubicBezTo>
                  <a:pt x="336859" y="0"/>
                  <a:pt x="336859" y="666115"/>
                  <a:pt x="673100" y="6661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5" name="Freeform 2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DCgAA+RYAAEkKAAAyFwAAEAAAACYAAAAIAAAA//////////8="/>
              </a:ext>
            </a:extLst>
          </p:cNvSpPr>
          <p:nvPr/>
        </p:nvSpPr>
        <p:spPr>
          <a:xfrm>
            <a:off x="1627505" y="373443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6" name="Freeform 2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cAgAADgMAACpCAAAEAAAACYAAAAIAAAA//////////8="/>
              </a:ext>
            </a:extLst>
          </p:cNvSpPr>
          <p:nvPr/>
        </p:nvSpPr>
        <p:spPr>
          <a:xfrm>
            <a:off x="1941195" y="137160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7" name="Freeform 2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FRcAAAMKAADMGwAAEAAAACYAAAAIAAAA//////////8="/>
              </a:ext>
            </a:extLst>
          </p:cNvSpPr>
          <p:nvPr/>
        </p:nvSpPr>
        <p:spPr>
          <a:xfrm>
            <a:off x="963295" y="3752215"/>
            <a:ext cx="664210" cy="766445"/>
          </a:xfrm>
          <a:custGeom>
            <a:avLst/>
            <a:gdLst/>
            <a:ahLst/>
            <a:cxnLst/>
            <a:rect l="0" t="0" r="664210" b="766445"/>
            <a:pathLst>
              <a:path w="664210" h="766445">
                <a:moveTo>
                  <a:pt x="0" y="766445"/>
                </a:moveTo>
                <a:cubicBezTo>
                  <a:pt x="332105" y="766445"/>
                  <a:pt x="332105" y="0"/>
                  <a:pt x="66421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8" name="Freeform 2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DCgAA+RYAAEkKAAAyFwAAEAAAACYAAAAIAAAA//////////8="/>
              </a:ext>
            </a:extLst>
          </p:cNvSpPr>
          <p:nvPr/>
        </p:nvSpPr>
        <p:spPr>
          <a:xfrm>
            <a:off x="1627505" y="373443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9" name="Freeform 2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zBsAACkLAACHIgAAEAAAACYAAAAIAAAA//////////8="/>
              </a:ext>
            </a:extLst>
          </p:cNvSpPr>
          <p:nvPr/>
        </p:nvSpPr>
        <p:spPr>
          <a:xfrm>
            <a:off x="963295" y="4518660"/>
            <a:ext cx="850900" cy="1094105"/>
          </a:xfrm>
          <a:custGeom>
            <a:avLst/>
            <a:gdLst/>
            <a:ahLst/>
            <a:cxnLst/>
            <a:rect l="0" t="0" r="850900" b="1094105"/>
            <a:pathLst>
              <a:path w="850900" h="1094105">
                <a:moveTo>
                  <a:pt x="0" y="0"/>
                </a:moveTo>
                <a:cubicBezTo>
                  <a:pt x="427305" y="0"/>
                  <a:pt x="427305" y="1094105"/>
                  <a:pt x="850900" y="109410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0" name="Freeform 2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ayIAAHALAAClIgAAEAAAACYAAAAIAAAA//////////8="/>
              </a:ext>
            </a:extLst>
          </p:cNvSpPr>
          <p:nvPr/>
        </p:nvSpPr>
        <p:spPr>
          <a:xfrm>
            <a:off x="1814195" y="559498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1" name="Freeform 2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CkLAADWHwAAEAAAACYAAAAIAAAA//////////8="/>
              </a:ext>
            </a:extLst>
          </p:cNvSpPr>
          <p:nvPr/>
        </p:nvSpPr>
        <p:spPr>
          <a:xfrm>
            <a:off x="953770" y="3086735"/>
            <a:ext cx="860425" cy="2088515"/>
          </a:xfrm>
          <a:custGeom>
            <a:avLst/>
            <a:gdLst/>
            <a:ahLst/>
            <a:cxnLst/>
            <a:rect l="0" t="0" r="860425" b="2088515"/>
            <a:pathLst>
              <a:path w="860425" h="2088515">
                <a:moveTo>
                  <a:pt x="0" y="0"/>
                </a:moveTo>
                <a:cubicBezTo>
                  <a:pt x="432377" y="0"/>
                  <a:pt x="432377" y="2088515"/>
                  <a:pt x="860425" y="20885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2" name="Freeform 2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uR8AAHALAADzHwAAEAAAACYAAAAIAAAA//////////8="/>
              </a:ext>
            </a:extLst>
          </p:cNvSpPr>
          <p:nvPr/>
        </p:nvSpPr>
        <p:spPr>
          <a:xfrm>
            <a:off x="1814195" y="515683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3" name="Freeform 2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zBsAAC8LAADmJQAAEAAAACYAAAAIAAAA//////////8="/>
              </a:ext>
            </a:extLst>
          </p:cNvSpPr>
          <p:nvPr/>
        </p:nvSpPr>
        <p:spPr>
          <a:xfrm>
            <a:off x="963295" y="4518660"/>
            <a:ext cx="854710" cy="1642110"/>
          </a:xfrm>
          <a:custGeom>
            <a:avLst/>
            <a:gdLst/>
            <a:ahLst/>
            <a:cxnLst/>
            <a:rect l="0" t="0" r="854710" b="1642110"/>
            <a:pathLst>
              <a:path w="854710" h="1642110">
                <a:moveTo>
                  <a:pt x="0" y="0"/>
                </a:moveTo>
                <a:cubicBezTo>
                  <a:pt x="429218" y="0"/>
                  <a:pt x="429218" y="1642110"/>
                  <a:pt x="854710" y="164211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4" name="Freeform 2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yCUAAHALAAACJgAAEAAAACYAAAAIAAAA//////////8="/>
              </a:ext>
            </a:extLst>
          </p:cNvSpPr>
          <p:nvPr/>
        </p:nvSpPr>
        <p:spPr>
          <a:xfrm>
            <a:off x="1814195" y="614172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5" name="Freeform 2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CkLAACHIgAAEAAAACYAAAAIAAAA//////////8="/>
              </a:ext>
            </a:extLst>
          </p:cNvSpPr>
          <p:nvPr/>
        </p:nvSpPr>
        <p:spPr>
          <a:xfrm>
            <a:off x="953770" y="3086735"/>
            <a:ext cx="860425" cy="2526030"/>
          </a:xfrm>
          <a:custGeom>
            <a:avLst/>
            <a:gdLst/>
            <a:ahLst/>
            <a:cxnLst/>
            <a:rect l="0" t="0" r="860425" b="2526030"/>
            <a:pathLst>
              <a:path w="860425" h="2526030">
                <a:moveTo>
                  <a:pt x="0" y="0"/>
                </a:moveTo>
                <a:cubicBezTo>
                  <a:pt x="432377" y="0"/>
                  <a:pt x="432377" y="2526030"/>
                  <a:pt x="860425" y="252603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6" name="Freeform 2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ayIAAHALAAClIgAAEAAAACYAAAAIAAAA//////////8="/>
              </a:ext>
            </a:extLst>
          </p:cNvSpPr>
          <p:nvPr/>
        </p:nvSpPr>
        <p:spPr>
          <a:xfrm>
            <a:off x="1814195" y="559498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7" name="Line 24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6CwAA/RIAANQNAAD+EgAAEAAAACYAAAAIAAAA//////////8="/>
              </a:ext>
            </a:extLst>
          </p:cNvSpPr>
          <p:nvPr/>
        </p:nvSpPr>
        <p:spPr>
          <a:xfrm>
            <a:off x="1946910" y="3086735"/>
            <a:ext cx="30099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8" name="Freeform 2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DQAA4BIAAPYNAAAZEwAAEAAAACYAAAAIAAAA//////////8="/>
              </a:ext>
            </a:extLst>
          </p:cNvSpPr>
          <p:nvPr/>
        </p:nvSpPr>
        <p:spPr>
          <a:xfrm>
            <a:off x="2225040" y="3068320"/>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9" name="Line 24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tDAAASRcAAJ0NAABKFwAAEAAAACYAAAAIAAAA//////////8="/>
              </a:ext>
            </a:extLst>
          </p:cNvSpPr>
          <p:nvPr/>
        </p:nvSpPr>
        <p:spPr>
          <a:xfrm>
            <a:off x="1979295" y="3785235"/>
            <a:ext cx="2336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0" name="Freeform 2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mDQAALBcAAO4NAABmFwAAEAAAACYAAAAIAAAA//////////8="/>
              </a:ext>
            </a:extLst>
          </p:cNvSpPr>
          <p:nvPr/>
        </p:nvSpPr>
        <p:spPr>
          <a:xfrm>
            <a:off x="2218690" y="3766820"/>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1" name="Freeform 2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3DwAA/RIAAHQRAACvFQAAEAAAACYAAAAIAAAA//////////8="/>
              </a:ext>
            </a:extLst>
          </p:cNvSpPr>
          <p:nvPr/>
        </p:nvSpPr>
        <p:spPr>
          <a:xfrm>
            <a:off x="2473325" y="3086735"/>
            <a:ext cx="363855" cy="438150"/>
          </a:xfrm>
          <a:custGeom>
            <a:avLst/>
            <a:gdLst/>
            <a:ahLst/>
            <a:cxnLst/>
            <a:rect l="0" t="0" r="363855" b="438150"/>
            <a:pathLst>
              <a:path w="363855" h="438150">
                <a:moveTo>
                  <a:pt x="0" y="0"/>
                </a:moveTo>
                <a:cubicBezTo>
                  <a:pt x="182236" y="0"/>
                  <a:pt x="182236" y="438150"/>
                  <a:pt x="363855" y="43815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2" name="Freeform 2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3" name="Freeform 2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4" name="Line 25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jQgAABUQAACOCAAAEAAAACYAAAAIAAAA//////////8="/>
              </a:ext>
            </a:extLst>
          </p:cNvSpPr>
          <p:nvPr/>
        </p:nvSpPr>
        <p:spPr>
          <a:xfrm>
            <a:off x="2213610" y="1390015"/>
            <a:ext cx="40068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5" name="Freeform 2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VEAAAcAgAAF0QAACpCAAAEAAAACYAAAAIAAAA//////////8="/>
              </a:ext>
            </a:extLst>
          </p:cNvSpPr>
          <p:nvPr/>
        </p:nvSpPr>
        <p:spPr>
          <a:xfrm>
            <a:off x="2614295" y="137160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6" name="Line 25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wgwAAD8RAADFDAAAEAAAACYAAAAIAAAA//////////8="/>
              </a:ext>
            </a:extLst>
          </p:cNvSpPr>
          <p:nvPr/>
        </p:nvSpPr>
        <p:spPr>
          <a:xfrm>
            <a:off x="2213610" y="2073910"/>
            <a:ext cx="589915" cy="190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7" name="Freeform 2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uEQAApQwAAHYRAADfDAAAEAAAACYAAAAIAAAA//////////8="/>
              </a:ext>
            </a:extLst>
          </p:cNvSpPr>
          <p:nvPr/>
        </p:nvSpPr>
        <p:spPr>
          <a:xfrm>
            <a:off x="279273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8" name="Freeform 2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lEwAAkRUAAKsTAADLFQAAEAAAACYAAAAIAAAA//////////8="/>
              </a:ext>
            </a:extLst>
          </p:cNvSpPr>
          <p:nvPr/>
        </p:nvSpPr>
        <p:spPr>
          <a:xfrm>
            <a:off x="3152775" y="3505835"/>
            <a:ext cx="44450" cy="36830"/>
          </a:xfrm>
          <a:custGeom>
            <a:avLst/>
            <a:gdLst/>
            <a:ahLst/>
            <a:cxnLst/>
            <a:rect l="0" t="0" r="44450" b="36830"/>
            <a:pathLst>
              <a:path w="44450" h="36830">
                <a:moveTo>
                  <a:pt x="44450" y="18103"/>
                </a:moveTo>
                <a:lnTo>
                  <a:pt x="0" y="0"/>
                </a:lnTo>
                <a:lnTo>
                  <a:pt x="0" y="36830"/>
                </a:lnTo>
                <a:lnTo>
                  <a:pt x="44450"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9" name="Freeform 2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iFQAAkRUAAGoVAADKFQAAEAAAACYAAAAIAAAA//////////8="/>
              </a:ext>
            </a:extLst>
          </p:cNvSpPr>
          <p:nvPr/>
        </p:nvSpPr>
        <p:spPr>
          <a:xfrm>
            <a:off x="343535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0" name="Freeform 2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BYJAAAtGwAAEAAAACYAAAAIAAAA//////////8="/>
              </a:ext>
            </a:extLst>
          </p:cNvSpPr>
          <p:nvPr/>
        </p:nvSpPr>
        <p:spPr>
          <a:xfrm>
            <a:off x="953770" y="3086735"/>
            <a:ext cx="523240" cy="1330960"/>
          </a:xfrm>
          <a:custGeom>
            <a:avLst/>
            <a:gdLst/>
            <a:ahLst/>
            <a:cxnLst/>
            <a:rect l="0" t="0" r="523240" b="1330960"/>
            <a:pathLst>
              <a:path w="523240" h="1330960">
                <a:moveTo>
                  <a:pt x="0" y="0"/>
                </a:moveTo>
                <a:cubicBezTo>
                  <a:pt x="264094" y="0"/>
                  <a:pt x="264094" y="1330960"/>
                  <a:pt x="523240" y="133096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1" name="Freeform 2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CQAAEhsAAF4JAABLGwAAEAAAACYAAAAIAAAA//////////8="/>
              </a:ext>
            </a:extLst>
          </p:cNvSpPr>
          <p:nvPr/>
        </p:nvSpPr>
        <p:spPr>
          <a:xfrm>
            <a:off x="1477010" y="440055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2" name="Rectangle 25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EGQAA0xsAAOMaAAAyHQAAEAAAACYAAAAIAAAA//////////8="/>
              </a:ext>
            </a:extLst>
          </p:cNvSpPr>
          <p:nvPr/>
        </p:nvSpPr>
        <p:spPr>
          <a:xfrm>
            <a:off x="4147820" y="452310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3" name="Freeform 2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EUZAAAyHQAAEAAAACYAAAAIAAAA//////////8="/>
              </a:ext>
            </a:extLst>
          </p:cNvSpPr>
          <p:nvPr/>
        </p:nvSpPr>
        <p:spPr>
          <a:xfrm>
            <a:off x="3724275" y="3524885"/>
            <a:ext cx="383540" cy="1221105"/>
          </a:xfrm>
          <a:custGeom>
            <a:avLst/>
            <a:gdLst/>
            <a:ahLst/>
            <a:cxnLst/>
            <a:rect l="0" t="0" r="383540" b="1221105"/>
            <a:pathLst>
              <a:path w="383540" h="1221105">
                <a:moveTo>
                  <a:pt x="0" y="0"/>
                </a:moveTo>
                <a:cubicBezTo>
                  <a:pt x="189573" y="0"/>
                  <a:pt x="189573" y="1221105"/>
                  <a:pt x="383540" y="122110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4" name="Freeform 2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4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8GQAAahwAAIQZAACjHAAAEAAAACYAAAAIAAAA//////////8="/>
              </a:ext>
            </a:extLst>
          </p:cNvSpPr>
          <p:nvPr/>
        </p:nvSpPr>
        <p:spPr>
          <a:xfrm>
            <a:off x="4102100" y="461899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5" name="Rectangle 26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Q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SGQAAQhUAAPEaAACjFgAAEAAAACYAAAAIAAAA//////////8="/>
              </a:ext>
            </a:extLst>
          </p:cNvSpPr>
          <p:nvPr/>
        </p:nvSpPr>
        <p:spPr>
          <a:xfrm>
            <a:off x="4156710" y="345567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6" name="Rectangle 26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IgAAQhUAAGwjAACjFgAAEAAAACYAAAAIAAAA//////////8="/>
              </a:ext>
            </a:extLst>
          </p:cNvSpPr>
          <p:nvPr/>
        </p:nvSpPr>
        <p:spPr>
          <a:xfrm>
            <a:off x="5535295" y="345567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7" name="Freeform 2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IHwAADhoAAI8fAABIGgAAEAAAACYAAAAIAAAA//////////8="/>
              </a:ext>
            </a:extLst>
          </p:cNvSpPr>
          <p:nvPr/>
        </p:nvSpPr>
        <p:spPr>
          <a:xfrm>
            <a:off x="508508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8" name="Rectangle 26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IAAAwBkAANggAACQGgAAEAAAACYAAAAIAAAA//////////8="/>
              </a:ext>
            </a:extLst>
          </p:cNvSpPr>
          <p:nvPr/>
        </p:nvSpPr>
        <p:spPr>
          <a:xfrm>
            <a:off x="5207635" y="4185920"/>
            <a:ext cx="131445" cy="13208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59" name="Group 265"/>
          <p:cNvGrpSpPr>
            <a:extLst>
              <a:ext uri="smNativeData">
                <pr:smNativeData xmlns:pr="smNativeData" xmlns:p14="http://schemas.microsoft.com/office/powerpoint/2010/main" xmlns="" val="SMDATA_7_6L0uXhMAAAAlAAAAAQAAAA8BAAAAkAAAAEgAAACQAAAASAAAAAAAAAAAAAAAAAAAABcAAAAUAAAAAAAAAAAAAAD/fwAA/38AAAAAAAAJAAAABAAAAKsEAAAMAAAAEAAAAAAAAAAAAAAAAAAAAAAAAAAfAAAAVAAAAAAAAAAAAAAAAAAAAAAAAAAAAAAAAAAAAAAAAAAAAAAAAAAAAAAAAAAAAAAAAAAAAAAAAAAAAAAAAAAAAAAAAAAAAAAAAAAAAAAAAAAAAAAAAAAAACEAAAAYAAAAFAAAAAogAADBGQAA4CAAAJUaAAAQAAAAJgAAAAgAAAD/////AAAAAA=="/>
              </a:ext>
            </a:extLst>
          </p:cNvGrpSpPr>
          <p:nvPr/>
        </p:nvGrpSpPr>
        <p:grpSpPr>
          <a:xfrm>
            <a:off x="5208270" y="4186555"/>
            <a:ext cx="135890" cy="134620"/>
            <a:chOff x="5208270" y="4186555"/>
            <a:chExt cx="135890" cy="134620"/>
          </a:xfrm>
        </p:grpSpPr>
        <p:sp>
          <p:nvSpPr>
            <p:cNvPr id="271" name="Freeform 2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RIAAAyBkAANkgAACOGgAAAAAAACYAAAAIAAAA//////////8="/>
                </a:ext>
              </a:extLst>
            </p:cNvSpPr>
            <p:nvPr/>
          </p:nvSpPr>
          <p:spPr>
            <a:xfrm>
              <a:off x="5212715" y="4191000"/>
              <a:ext cx="127000" cy="125730"/>
            </a:xfrm>
            <a:custGeom>
              <a:avLst/>
              <a:gdLst/>
              <a:ahLst/>
              <a:cxnLst/>
              <a:rect l="0" t="0" r="127000" b="125730"/>
              <a:pathLst>
                <a:path w="127000" h="125730">
                  <a:moveTo>
                    <a:pt x="26962" y="0"/>
                  </a:moveTo>
                  <a:cubicBezTo>
                    <a:pt x="100038" y="0"/>
                    <a:pt x="100038" y="0"/>
                    <a:pt x="100038" y="0"/>
                  </a:cubicBezTo>
                  <a:cubicBezTo>
                    <a:pt x="114905" y="0"/>
                    <a:pt x="127000" y="12224"/>
                    <a:pt x="127000" y="26942"/>
                  </a:cubicBezTo>
                  <a:cubicBezTo>
                    <a:pt x="127000" y="99037"/>
                    <a:pt x="127000" y="99037"/>
                    <a:pt x="127000" y="99037"/>
                  </a:cubicBezTo>
                  <a:cubicBezTo>
                    <a:pt x="127000" y="113756"/>
                    <a:pt x="114905" y="125730"/>
                    <a:pt x="100038" y="125730"/>
                  </a:cubicBezTo>
                  <a:cubicBezTo>
                    <a:pt x="26962" y="125730"/>
                    <a:pt x="26962" y="125730"/>
                    <a:pt x="26962" y="125730"/>
                  </a:cubicBezTo>
                  <a:cubicBezTo>
                    <a:pt x="12347" y="125730"/>
                    <a:pt x="0" y="113756"/>
                    <a:pt x="0" y="99037"/>
                  </a:cubicBezTo>
                  <a:cubicBezTo>
                    <a:pt x="0" y="26942"/>
                    <a:pt x="0" y="26942"/>
                    <a:pt x="0" y="26942"/>
                  </a:cubicBezTo>
                  <a:cubicBezTo>
                    <a:pt x="0" y="12224"/>
                    <a:pt x="12347" y="0"/>
                    <a:pt x="2696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270" name="Freeform 2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KIAAAwRkAAOAgAACVGgAAAAAAACYAAAAIAAAA//////////8="/>
                </a:ext>
              </a:extLst>
            </p:cNvSpPr>
            <p:nvPr/>
          </p:nvSpPr>
          <p:spPr>
            <a:xfrm>
              <a:off x="5208270" y="4186555"/>
              <a:ext cx="135890" cy="134620"/>
            </a:xfrm>
            <a:custGeom>
              <a:avLst/>
              <a:gdLst/>
              <a:ahLst/>
              <a:cxnLst/>
              <a:rect l="0" t="0" r="135890" b="134620"/>
              <a:pathLst>
                <a:path w="135890" h="134620">
                  <a:moveTo>
                    <a:pt x="104570" y="0"/>
                  </a:moveTo>
                  <a:cubicBezTo>
                    <a:pt x="31320" y="0"/>
                    <a:pt x="31320" y="0"/>
                    <a:pt x="31320" y="0"/>
                  </a:cubicBezTo>
                  <a:cubicBezTo>
                    <a:pt x="14145" y="0"/>
                    <a:pt x="0" y="13986"/>
                    <a:pt x="0" y="31220"/>
                  </a:cubicBezTo>
                  <a:cubicBezTo>
                    <a:pt x="0" y="103400"/>
                    <a:pt x="0" y="103400"/>
                    <a:pt x="0" y="103400"/>
                  </a:cubicBezTo>
                  <a:cubicBezTo>
                    <a:pt x="0" y="120384"/>
                    <a:pt x="14145" y="134370"/>
                    <a:pt x="31320" y="134620"/>
                  </a:cubicBezTo>
                  <a:cubicBezTo>
                    <a:pt x="104570" y="134620"/>
                    <a:pt x="104570" y="134620"/>
                    <a:pt x="104570" y="134620"/>
                  </a:cubicBezTo>
                  <a:cubicBezTo>
                    <a:pt x="121745" y="134370"/>
                    <a:pt x="135890" y="120384"/>
                    <a:pt x="135890" y="103400"/>
                  </a:cubicBezTo>
                  <a:cubicBezTo>
                    <a:pt x="135890" y="31220"/>
                    <a:pt x="135890" y="31220"/>
                    <a:pt x="135890" y="31220"/>
                  </a:cubicBezTo>
                  <a:cubicBezTo>
                    <a:pt x="135890" y="13986"/>
                    <a:pt x="121745" y="0"/>
                    <a:pt x="104570" y="0"/>
                  </a:cubicBezTo>
                  <a:close/>
                  <a:moveTo>
                    <a:pt x="31320" y="8742"/>
                  </a:moveTo>
                  <a:cubicBezTo>
                    <a:pt x="104570" y="8742"/>
                    <a:pt x="104570" y="8742"/>
                    <a:pt x="104570" y="8742"/>
                  </a:cubicBezTo>
                  <a:cubicBezTo>
                    <a:pt x="116946" y="8742"/>
                    <a:pt x="127050" y="18732"/>
                    <a:pt x="127302" y="31220"/>
                  </a:cubicBezTo>
                  <a:cubicBezTo>
                    <a:pt x="127302" y="103400"/>
                    <a:pt x="127302" y="103400"/>
                    <a:pt x="127302" y="103400"/>
                  </a:cubicBezTo>
                  <a:cubicBezTo>
                    <a:pt x="127050" y="115638"/>
                    <a:pt x="116946" y="125878"/>
                    <a:pt x="104570" y="125878"/>
                  </a:cubicBezTo>
                  <a:cubicBezTo>
                    <a:pt x="31320" y="125878"/>
                    <a:pt x="31320" y="125878"/>
                    <a:pt x="31320" y="125878"/>
                  </a:cubicBezTo>
                  <a:cubicBezTo>
                    <a:pt x="18944" y="125878"/>
                    <a:pt x="8840" y="115638"/>
                    <a:pt x="8840" y="103400"/>
                  </a:cubicBezTo>
                  <a:cubicBezTo>
                    <a:pt x="8840" y="31220"/>
                    <a:pt x="8840" y="31220"/>
                    <a:pt x="8840" y="31220"/>
                  </a:cubicBezTo>
                  <a:cubicBezTo>
                    <a:pt x="8840" y="18732"/>
                    <a:pt x="18944" y="8742"/>
                    <a:pt x="31320" y="8742"/>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9" name="Freeform 2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Y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IAAA9xkAAMsgAABWGgAAAAAAACYAAAAIAAAA//////////8="/>
                </a:ext>
              </a:extLst>
            </p:cNvSpPr>
            <p:nvPr/>
          </p:nvSpPr>
          <p:spPr>
            <a:xfrm>
              <a:off x="5220970" y="4220845"/>
              <a:ext cx="109855" cy="60325"/>
            </a:xfrm>
            <a:custGeom>
              <a:avLst/>
              <a:gdLst/>
              <a:ahLst/>
              <a:cxnLst/>
              <a:rect l="0" t="0" r="109855" b="60325"/>
              <a:pathLst>
                <a:path w="109855" h="60325">
                  <a:moveTo>
                    <a:pt x="103066" y="16620"/>
                  </a:moveTo>
                  <a:lnTo>
                    <a:pt x="80848" y="16620"/>
                  </a:lnTo>
                  <a:lnTo>
                    <a:pt x="80848" y="5540"/>
                  </a:lnTo>
                  <a:lnTo>
                    <a:pt x="70356" y="0"/>
                  </a:lnTo>
                  <a:lnTo>
                    <a:pt x="3085" y="0"/>
                  </a:lnTo>
                  <a:lnTo>
                    <a:pt x="0" y="3693"/>
                  </a:lnTo>
                  <a:lnTo>
                    <a:pt x="0" y="54784"/>
                  </a:lnTo>
                  <a:lnTo>
                    <a:pt x="27155" y="54784"/>
                  </a:lnTo>
                  <a:lnTo>
                    <a:pt x="27155" y="57862"/>
                  </a:lnTo>
                  <a:lnTo>
                    <a:pt x="27155" y="58478"/>
                  </a:lnTo>
                  <a:lnTo>
                    <a:pt x="27772" y="58478"/>
                  </a:lnTo>
                  <a:lnTo>
                    <a:pt x="27772" y="59093"/>
                  </a:lnTo>
                  <a:lnTo>
                    <a:pt x="28389" y="59093"/>
                  </a:lnTo>
                  <a:lnTo>
                    <a:pt x="29006" y="59093"/>
                  </a:lnTo>
                  <a:lnTo>
                    <a:pt x="29006" y="59709"/>
                  </a:lnTo>
                  <a:lnTo>
                    <a:pt x="29623" y="59709"/>
                  </a:lnTo>
                  <a:lnTo>
                    <a:pt x="30240" y="59709"/>
                  </a:lnTo>
                  <a:lnTo>
                    <a:pt x="30240" y="60325"/>
                  </a:lnTo>
                  <a:lnTo>
                    <a:pt x="30858" y="60325"/>
                  </a:lnTo>
                  <a:lnTo>
                    <a:pt x="31475" y="60325"/>
                  </a:lnTo>
                  <a:lnTo>
                    <a:pt x="32092" y="60325"/>
                  </a:lnTo>
                  <a:lnTo>
                    <a:pt x="32709" y="60325"/>
                  </a:lnTo>
                  <a:lnTo>
                    <a:pt x="33326" y="60325"/>
                  </a:lnTo>
                  <a:lnTo>
                    <a:pt x="99363" y="60325"/>
                  </a:lnTo>
                  <a:lnTo>
                    <a:pt x="99980" y="60325"/>
                  </a:lnTo>
                  <a:lnTo>
                    <a:pt x="100597" y="60325"/>
                  </a:lnTo>
                  <a:lnTo>
                    <a:pt x="101214" y="60325"/>
                  </a:lnTo>
                  <a:lnTo>
                    <a:pt x="101831" y="60325"/>
                  </a:lnTo>
                  <a:lnTo>
                    <a:pt x="102449" y="59707"/>
                  </a:lnTo>
                  <a:lnTo>
                    <a:pt x="103066" y="59707"/>
                  </a:lnTo>
                  <a:lnTo>
                    <a:pt x="103683" y="59707"/>
                  </a:lnTo>
                  <a:lnTo>
                    <a:pt x="103683" y="59093"/>
                  </a:lnTo>
                  <a:lnTo>
                    <a:pt x="104300" y="59093"/>
                  </a:lnTo>
                  <a:lnTo>
                    <a:pt x="104917" y="58476"/>
                  </a:lnTo>
                  <a:lnTo>
                    <a:pt x="104917" y="57862"/>
                  </a:lnTo>
                  <a:lnTo>
                    <a:pt x="104917" y="54784"/>
                  </a:lnTo>
                  <a:lnTo>
                    <a:pt x="108620" y="54784"/>
                  </a:lnTo>
                  <a:lnTo>
                    <a:pt x="109237" y="54784"/>
                  </a:lnTo>
                  <a:lnTo>
                    <a:pt x="109855" y="54784"/>
                  </a:lnTo>
                  <a:lnTo>
                    <a:pt x="109855" y="54169"/>
                  </a:lnTo>
                  <a:lnTo>
                    <a:pt x="109855" y="53553"/>
                  </a:lnTo>
                  <a:lnTo>
                    <a:pt x="109855" y="36933"/>
                  </a:lnTo>
                  <a:lnTo>
                    <a:pt x="104300" y="18466"/>
                  </a:lnTo>
                  <a:lnTo>
                    <a:pt x="104300" y="17851"/>
                  </a:lnTo>
                  <a:lnTo>
                    <a:pt x="103683" y="17851"/>
                  </a:lnTo>
                  <a:lnTo>
                    <a:pt x="103683" y="17235"/>
                  </a:lnTo>
                  <a:lnTo>
                    <a:pt x="103683" y="16620"/>
                  </a:lnTo>
                  <a:lnTo>
                    <a:pt x="103066" y="16620"/>
                  </a:lnTo>
                  <a:close/>
                  <a:moveTo>
                    <a:pt x="99980" y="20313"/>
                  </a:moveTo>
                  <a:lnTo>
                    <a:pt x="100597" y="20313"/>
                  </a:lnTo>
                  <a:lnTo>
                    <a:pt x="100597" y="20929"/>
                  </a:lnTo>
                  <a:lnTo>
                    <a:pt x="101214" y="20929"/>
                  </a:lnTo>
                  <a:lnTo>
                    <a:pt x="104300" y="32009"/>
                  </a:lnTo>
                  <a:lnTo>
                    <a:pt x="103683" y="32009"/>
                  </a:lnTo>
                  <a:lnTo>
                    <a:pt x="87019" y="32009"/>
                  </a:lnTo>
                  <a:lnTo>
                    <a:pt x="86402" y="32009"/>
                  </a:lnTo>
                  <a:lnTo>
                    <a:pt x="85785" y="32009"/>
                  </a:lnTo>
                  <a:lnTo>
                    <a:pt x="85785" y="20929"/>
                  </a:lnTo>
                  <a:lnTo>
                    <a:pt x="86402" y="20929"/>
                  </a:lnTo>
                  <a:lnTo>
                    <a:pt x="86402" y="20313"/>
                  </a:lnTo>
                  <a:lnTo>
                    <a:pt x="87019" y="20313"/>
                  </a:lnTo>
                  <a:lnTo>
                    <a:pt x="99980" y="20313"/>
                  </a:ln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68" name="Oval 2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fIAAAQRoAAD4gAABhGgAAAAAAACYAAAAIAAAA//////////8="/>
                </a:ext>
              </a:extLst>
            </p:cNvSpPr>
            <p:nvPr/>
          </p:nvSpPr>
          <p:spPr>
            <a:xfrm>
              <a:off x="5221605" y="4267835"/>
              <a:ext cx="19685" cy="203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7" name="Oval 2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IAAASBoAADggAABaGgAAAAAAACYAAAAIAAAA//////////8="/>
                </a:ext>
              </a:extLst>
            </p:cNvSpPr>
            <p:nvPr/>
          </p:nvSpPr>
          <p:spPr>
            <a:xfrm>
              <a:off x="5225415" y="4272280"/>
              <a:ext cx="12065"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6" name="Oval 2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IAAASRoAADYgAABYGgAAAAAAACYAAAAIAAAA//////////8="/>
                </a:ext>
              </a:extLst>
            </p:cNvSpPr>
            <p:nvPr/>
          </p:nvSpPr>
          <p:spPr>
            <a:xfrm>
              <a:off x="5226685" y="4272915"/>
              <a:ext cx="9525" cy="95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5" name="Oval 2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BIAAAQRoAAF8gAABhGgAAAAAAACYAAAAIAAAA//////////8="/>
                </a:ext>
              </a:extLst>
            </p:cNvSpPr>
            <p:nvPr/>
          </p:nvSpPr>
          <p:spPr>
            <a:xfrm>
              <a:off x="5243195" y="4267835"/>
              <a:ext cx="19050" cy="203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4" name="Oval 2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HIAAASBoAAFkgAABaGgAAAAAAACYAAAAIAAAA//////////8="/>
                </a:ext>
              </a:extLst>
            </p:cNvSpPr>
            <p:nvPr/>
          </p:nvSpPr>
          <p:spPr>
            <a:xfrm>
              <a:off x="5247005" y="4272280"/>
              <a:ext cx="11430"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3" name="Oval 2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IAAASRoAAFcgAABYGgAAAAAAACYAAAAIAAAA//////////8="/>
                </a:ext>
              </a:extLst>
            </p:cNvSpPr>
            <p:nvPr/>
          </p:nvSpPr>
          <p:spPr>
            <a:xfrm>
              <a:off x="5248275" y="4272915"/>
              <a:ext cx="8890" cy="95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2" name="Oval 2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Bh+A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IAAARhoAALsgAABhGgAAAAAAACYAAAAIAAAA//////////8="/>
                </a:ext>
              </a:extLst>
            </p:cNvSpPr>
            <p:nvPr/>
          </p:nvSpPr>
          <p:spPr>
            <a:xfrm>
              <a:off x="5303520" y="4271010"/>
              <a:ext cx="17145" cy="171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1" name="Oval 2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mIAAASxoAALUgAABbGgAAAAAAACYAAAAIAAAA//////////8="/>
                </a:ext>
              </a:extLst>
            </p:cNvSpPr>
            <p:nvPr/>
          </p:nvSpPr>
          <p:spPr>
            <a:xfrm>
              <a:off x="5307330" y="4274185"/>
              <a:ext cx="9525" cy="1016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0" name="Oval 2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IAAATRoAALQgAABaGgAAAAAAACYAAAAIAAAA//////////8="/>
                </a:ext>
              </a:extLst>
            </p:cNvSpPr>
            <p:nvPr/>
          </p:nvSpPr>
          <p:spPr>
            <a:xfrm>
              <a:off x="5307965" y="4275455"/>
              <a:ext cx="8255" cy="82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272" name="Rectangle 27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8AAAAW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wAAAH9/fwAAAAADzMzMAMDA/wB/f38AAAAAAAAAAAAAAAAAAAAAAAAAAAAhAAAAGAAAABQAAAAUIAAAyhkAAM4gAACFGgAAEAAAACYAAAAIAAAA//////////8="/>
              </a:ext>
            </a:extLst>
          </p:cNvSpPr>
          <p:nvPr/>
        </p:nvSpPr>
        <p:spPr>
          <a:xfrm>
            <a:off x="5214620" y="4192270"/>
            <a:ext cx="118110" cy="118745"/>
          </a:xfrm>
          <a:prstGeom prst="rect">
            <a:avLst/>
          </a:prstGeom>
          <a:noFill/>
          <a:ln w="13970" cap="flat" cmpd="sng" algn="ctr">
            <a:solidFill>
              <a:srgbClr val="FF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3" name="Rectangle 27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7HwAAphoAABEgAAA+HAAAECAAACYAAAAIAAAA//////////8="/>
              </a:ext>
            </a:extLst>
          </p:cNvSpPr>
          <p:nvPr/>
        </p:nvSpPr>
        <p:spPr>
          <a:xfrm>
            <a:off x="5198745" y="4331970"/>
            <a:ext cx="13970" cy="25908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274" name="Line 28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FHAAALBoAAMIfAAAsGgAAEAAAACYAAAAIAAAA//////////8="/>
              </a:ext>
            </a:extLst>
          </p:cNvSpPr>
          <p:nvPr/>
        </p:nvSpPr>
        <p:spPr>
          <a:xfrm>
            <a:off x="4595495" y="4254500"/>
            <a:ext cx="56705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5" name="Freeform 2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HwAADhoAAAkgAABIGgAAEAAAACYAAAAIAAAA//////////8="/>
              </a:ext>
            </a:extLst>
          </p:cNvSpPr>
          <p:nvPr/>
        </p:nvSpPr>
        <p:spPr>
          <a:xfrm>
            <a:off x="51625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6" name="Line 28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IAAALBoAAKIhAAAsGgAAEAAAACYAAAAIAAAA//////////8="/>
              </a:ext>
            </a:extLst>
          </p:cNvSpPr>
          <p:nvPr/>
        </p:nvSpPr>
        <p:spPr>
          <a:xfrm>
            <a:off x="5344160" y="4254500"/>
            <a:ext cx="123190"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7" name="Freeform 2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IQAADhoAAOkhAABIGgAAEAAAACYAAAAIAAAA//////////8="/>
              </a:ext>
            </a:extLst>
          </p:cNvSpPr>
          <p:nvPr/>
        </p:nvSpPr>
        <p:spPr>
          <a:xfrm>
            <a:off x="54673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8" name="Line 28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AAALBoAAKIhAAAsGgAAEAAAACYAAAAIAAAA//////////8="/>
              </a:ext>
            </a:extLst>
          </p:cNvSpPr>
          <p:nvPr/>
        </p:nvSpPr>
        <p:spPr>
          <a:xfrm>
            <a:off x="5357495" y="4254500"/>
            <a:ext cx="10985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9" name="Freeform 2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IQAADhoAAOkhAABIGgAAEAAAACYAAAAIAAAA//////////8="/>
              </a:ext>
            </a:extLst>
          </p:cNvSpPr>
          <p:nvPr/>
        </p:nvSpPr>
        <p:spPr>
          <a:xfrm>
            <a:off x="54673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0" name="Freeform 2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HHgAAxQwAAPsfAAAqDwAAEAAAACYAAAAIAAAA//////////8="/>
              </a:ext>
            </a:extLst>
          </p:cNvSpPr>
          <p:nvPr/>
        </p:nvSpPr>
        <p:spPr>
          <a:xfrm>
            <a:off x="5003165" y="2075815"/>
            <a:ext cx="195580" cy="389255"/>
          </a:xfrm>
          <a:custGeom>
            <a:avLst/>
            <a:gdLst/>
            <a:ahLst/>
            <a:cxnLst/>
            <a:rect l="0" t="0" r="195580" b="389255"/>
            <a:pathLst>
              <a:path w="195580" h="389255">
                <a:moveTo>
                  <a:pt x="0" y="0"/>
                </a:moveTo>
                <a:cubicBezTo>
                  <a:pt x="98206" y="0"/>
                  <a:pt x="98206" y="389255"/>
                  <a:pt x="195580" y="38925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1" name="Freeform 2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AQ8AAEkgAAA7DwAAEAAAACYAAAAIAAAA//////////8="/>
              </a:ext>
            </a:extLst>
          </p:cNvSpPr>
          <p:nvPr/>
        </p:nvSpPr>
        <p:spPr>
          <a:xfrm>
            <a:off x="5203190" y="243903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2" name="Line 28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KIQAAHQ8AAIsiAAAeDwAAEAAAACYAAAAIAAAA//////////8="/>
              </a:ext>
            </a:extLst>
          </p:cNvSpPr>
          <p:nvPr/>
        </p:nvSpPr>
        <p:spPr>
          <a:xfrm>
            <a:off x="5492750" y="2456815"/>
            <a:ext cx="12255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3" name="Freeform 2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QIgAAAQ8AANkiAAA7DwAAEAAAACYAAAAIAAAA//////////8="/>
              </a:ext>
            </a:extLst>
          </p:cNvSpPr>
          <p:nvPr/>
        </p:nvSpPr>
        <p:spPr>
          <a:xfrm>
            <a:off x="5618480" y="2439035"/>
            <a:ext cx="46355" cy="36830"/>
          </a:xfrm>
          <a:custGeom>
            <a:avLst/>
            <a:gdLst/>
            <a:ahLst/>
            <a:cxnLst/>
            <a:rect l="0" t="0" r="46355" b="36830"/>
            <a:pathLst>
              <a:path w="46355" h="36830">
                <a:moveTo>
                  <a:pt x="46355" y="18103"/>
                </a:moveTo>
                <a:lnTo>
                  <a:pt x="0" y="0"/>
                </a:lnTo>
                <a:lnTo>
                  <a:pt x="0" y="36830"/>
                </a:lnTo>
                <a:lnTo>
                  <a:pt x="4635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4" name="Rectangle 29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swkAAKkhAAATCwAAEAAAACYAAAAIAAAA//////////8="/>
              </a:ext>
            </a:extLst>
          </p:cNvSpPr>
          <p:nvPr/>
        </p:nvSpPr>
        <p:spPr>
          <a:xfrm>
            <a:off x="5248275" y="157670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85" name="Group 29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YgAABNCQAA2SEAALEKAAAQAAAAJgAAAAgAAAD/////AAAAAA=="/>
              </a:ext>
            </a:extLst>
          </p:cNvGrpSpPr>
          <p:nvPr/>
        </p:nvGrpSpPr>
        <p:grpSpPr>
          <a:xfrm>
            <a:off x="5276850" y="1511935"/>
            <a:ext cx="225425" cy="226060"/>
            <a:chOff x="5276850" y="1511935"/>
            <a:chExt cx="225425" cy="226060"/>
          </a:xfrm>
        </p:grpSpPr>
        <p:sp>
          <p:nvSpPr>
            <p:cNvPr id="297" name="Freeform 2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BIAAAWAkAAM4hAAClCgAAAAAAACYAAAAIAAAA//////////8="/>
                </a:ext>
              </a:extLst>
            </p:cNvSpPr>
            <p:nvPr/>
          </p:nvSpPr>
          <p:spPr>
            <a:xfrm>
              <a:off x="5283835" y="1518920"/>
              <a:ext cx="211455" cy="211455"/>
            </a:xfrm>
            <a:custGeom>
              <a:avLst/>
              <a:gdLst/>
              <a:ahLst/>
              <a:cxnLst/>
              <a:rect l="0" t="0" r="211455" b="211455"/>
              <a:pathLst>
                <a:path w="211455" h="211455">
                  <a:moveTo>
                    <a:pt x="44892" y="0"/>
                  </a:moveTo>
                  <a:cubicBezTo>
                    <a:pt x="166562" y="0"/>
                    <a:pt x="166562" y="0"/>
                    <a:pt x="166562" y="0"/>
                  </a:cubicBezTo>
                  <a:cubicBezTo>
                    <a:pt x="191316" y="0"/>
                    <a:pt x="211455" y="20558"/>
                    <a:pt x="211455" y="45311"/>
                  </a:cubicBezTo>
                  <a:cubicBezTo>
                    <a:pt x="211455" y="166562"/>
                    <a:pt x="211455" y="166562"/>
                    <a:pt x="211455" y="166562"/>
                  </a:cubicBezTo>
                  <a:cubicBezTo>
                    <a:pt x="211455" y="191316"/>
                    <a:pt x="191316" y="211455"/>
                    <a:pt x="166562" y="211455"/>
                  </a:cubicBezTo>
                  <a:cubicBezTo>
                    <a:pt x="44892" y="211455"/>
                    <a:pt x="44892" y="211455"/>
                    <a:pt x="44892" y="211455"/>
                  </a:cubicBezTo>
                  <a:cubicBezTo>
                    <a:pt x="20558" y="211455"/>
                    <a:pt x="0" y="191316"/>
                    <a:pt x="0" y="166562"/>
                  </a:cubicBezTo>
                  <a:cubicBezTo>
                    <a:pt x="0" y="45311"/>
                    <a:pt x="0" y="45311"/>
                    <a:pt x="0" y="45311"/>
                  </a:cubicBezTo>
                  <a:cubicBezTo>
                    <a:pt x="0" y="20558"/>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296" name="Freeform 2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2IAAATQkAANkhAACxCgAAAAAAACYAAAAIAAAA//////////8="/>
                </a:ext>
              </a:extLst>
            </p:cNvSpPr>
            <p:nvPr/>
          </p:nvSpPr>
          <p:spPr>
            <a:xfrm>
              <a:off x="5276850" y="151193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5" name="Freeform 2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WIAAAqAkAALghAABHCgAAAAAAACYAAAAIAAAA//////////8="/>
                </a:ext>
              </a:extLst>
            </p:cNvSpPr>
            <p:nvPr/>
          </p:nvSpPr>
          <p:spPr>
            <a:xfrm>
              <a:off x="5297170" y="156972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2293"/>
                  </a:lnTo>
                  <a:lnTo>
                    <a:pt x="46503" y="92293"/>
                  </a:lnTo>
                  <a:lnTo>
                    <a:pt x="46503" y="96629"/>
                  </a:lnTo>
                  <a:lnTo>
                    <a:pt x="46503" y="97248"/>
                  </a:lnTo>
                  <a:lnTo>
                    <a:pt x="46503" y="97867"/>
                  </a:lnTo>
                  <a:lnTo>
                    <a:pt x="46503" y="98487"/>
                  </a:lnTo>
                  <a:lnTo>
                    <a:pt x="47123" y="98487"/>
                  </a:lnTo>
                  <a:lnTo>
                    <a:pt x="47743" y="99107"/>
                  </a:lnTo>
                  <a:lnTo>
                    <a:pt x="48363" y="99107"/>
                  </a:lnTo>
                  <a:lnTo>
                    <a:pt x="48983" y="99727"/>
                  </a:lnTo>
                  <a:lnTo>
                    <a:pt x="49603" y="100347"/>
                  </a:lnTo>
                  <a:lnTo>
                    <a:pt x="50223" y="100347"/>
                  </a:lnTo>
                  <a:lnTo>
                    <a:pt x="50843" y="100347"/>
                  </a:lnTo>
                  <a:lnTo>
                    <a:pt x="51463" y="100347"/>
                  </a:lnTo>
                  <a:lnTo>
                    <a:pt x="52083" y="100347"/>
                  </a:lnTo>
                  <a:lnTo>
                    <a:pt x="52703" y="100347"/>
                  </a:lnTo>
                  <a:lnTo>
                    <a:pt x="53323" y="100967"/>
                  </a:lnTo>
                  <a:lnTo>
                    <a:pt x="53943" y="100967"/>
                  </a:lnTo>
                  <a:lnTo>
                    <a:pt x="54563" y="100967"/>
                  </a:lnTo>
                  <a:lnTo>
                    <a:pt x="55183" y="100967"/>
                  </a:lnTo>
                  <a:lnTo>
                    <a:pt x="55803" y="100967"/>
                  </a:lnTo>
                  <a:lnTo>
                    <a:pt x="166169" y="100967"/>
                  </a:lnTo>
                  <a:lnTo>
                    <a:pt x="166789" y="100967"/>
                  </a:lnTo>
                  <a:lnTo>
                    <a:pt x="167409" y="100967"/>
                  </a:lnTo>
                  <a:lnTo>
                    <a:pt x="168029" y="100967"/>
                  </a:lnTo>
                  <a:lnTo>
                    <a:pt x="168649" y="100967"/>
                  </a:lnTo>
                  <a:lnTo>
                    <a:pt x="169269" y="100347"/>
                  </a:lnTo>
                  <a:lnTo>
                    <a:pt x="169889" y="100347"/>
                  </a:lnTo>
                  <a:lnTo>
                    <a:pt x="170509" y="100347"/>
                  </a:lnTo>
                  <a:lnTo>
                    <a:pt x="171129" y="100347"/>
                  </a:lnTo>
                  <a:lnTo>
                    <a:pt x="171749" y="100347"/>
                  </a:lnTo>
                  <a:lnTo>
                    <a:pt x="172369" y="100347"/>
                  </a:lnTo>
                  <a:lnTo>
                    <a:pt x="172369" y="99726"/>
                  </a:lnTo>
                  <a:lnTo>
                    <a:pt x="172989" y="99726"/>
                  </a:lnTo>
                  <a:lnTo>
                    <a:pt x="173609" y="99726"/>
                  </a:lnTo>
                  <a:lnTo>
                    <a:pt x="174229" y="99106"/>
                  </a:lnTo>
                  <a:lnTo>
                    <a:pt x="174849" y="99106"/>
                  </a:lnTo>
                  <a:lnTo>
                    <a:pt x="175470" y="98485"/>
                  </a:lnTo>
                  <a:lnTo>
                    <a:pt x="175470" y="97867"/>
                  </a:lnTo>
                  <a:lnTo>
                    <a:pt x="176090" y="97867"/>
                  </a:lnTo>
                  <a:lnTo>
                    <a:pt x="176090" y="97248"/>
                  </a:lnTo>
                  <a:lnTo>
                    <a:pt x="176090" y="96629"/>
                  </a:lnTo>
                  <a:lnTo>
                    <a:pt x="176090" y="92293"/>
                  </a:lnTo>
                  <a:lnTo>
                    <a:pt x="182290" y="92293"/>
                  </a:lnTo>
                  <a:lnTo>
                    <a:pt x="182910" y="92293"/>
                  </a:lnTo>
                  <a:lnTo>
                    <a:pt x="182910" y="91673"/>
                  </a:lnTo>
                  <a:lnTo>
                    <a:pt x="183530" y="91673"/>
                  </a:lnTo>
                  <a:lnTo>
                    <a:pt x="184150" y="91673"/>
                  </a:lnTo>
                  <a:lnTo>
                    <a:pt x="184150" y="91054"/>
                  </a:lnTo>
                  <a:lnTo>
                    <a:pt x="184150" y="90434"/>
                  </a:lnTo>
                  <a:lnTo>
                    <a:pt x="184150" y="89815"/>
                  </a:lnTo>
                  <a:lnTo>
                    <a:pt x="184150" y="89196"/>
                  </a:lnTo>
                  <a:lnTo>
                    <a:pt x="184150" y="61941"/>
                  </a:lnTo>
                  <a:lnTo>
                    <a:pt x="174849" y="30351"/>
                  </a:lnTo>
                  <a:lnTo>
                    <a:pt x="174849" y="29732"/>
                  </a:lnTo>
                  <a:lnTo>
                    <a:pt x="174229" y="29732"/>
                  </a:lnTo>
                  <a:lnTo>
                    <a:pt x="174229" y="28493"/>
                  </a:lnTo>
                  <a:lnTo>
                    <a:pt x="173609" y="28493"/>
                  </a:lnTo>
                  <a:lnTo>
                    <a:pt x="173609" y="27873"/>
                  </a:lnTo>
                  <a:lnTo>
                    <a:pt x="172989" y="27873"/>
                  </a:lnTo>
                  <a:lnTo>
                    <a:pt x="172989" y="27254"/>
                  </a:lnTo>
                  <a:lnTo>
                    <a:pt x="172369" y="27254"/>
                  </a:lnTo>
                  <a:close/>
                  <a:moveTo>
                    <a:pt x="168029" y="34067"/>
                  </a:moveTo>
                  <a:lnTo>
                    <a:pt x="168649" y="34067"/>
                  </a:lnTo>
                  <a:lnTo>
                    <a:pt x="168649" y="34687"/>
                  </a:lnTo>
                  <a:lnTo>
                    <a:pt x="169269" y="34687"/>
                  </a:lnTo>
                  <a:lnTo>
                    <a:pt x="169269" y="35306"/>
                  </a:lnTo>
                  <a:lnTo>
                    <a:pt x="169889" y="35306"/>
                  </a:lnTo>
                  <a:lnTo>
                    <a:pt x="174849" y="53269"/>
                  </a:lnTo>
                  <a:lnTo>
                    <a:pt x="174229" y="53269"/>
                  </a:lnTo>
                  <a:lnTo>
                    <a:pt x="174229" y="53889"/>
                  </a:lnTo>
                  <a:lnTo>
                    <a:pt x="173609" y="53889"/>
                  </a:lnTo>
                  <a:lnTo>
                    <a:pt x="145708" y="53889"/>
                  </a:lnTo>
                  <a:lnTo>
                    <a:pt x="145088" y="53889"/>
                  </a:lnTo>
                  <a:lnTo>
                    <a:pt x="144468" y="53889"/>
                  </a:lnTo>
                  <a:lnTo>
                    <a:pt x="144468" y="53269"/>
                  </a:lnTo>
                  <a:lnTo>
                    <a:pt x="143848" y="53269"/>
                  </a:lnTo>
                  <a:lnTo>
                    <a:pt x="143848" y="35306"/>
                  </a:lnTo>
                  <a:lnTo>
                    <a:pt x="144468" y="35306"/>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94" name="Oval 2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JAoAAM0gAABYCgAAAAAAACYAAAAIAAAA//////////8="/>
                </a:ext>
              </a:extLst>
            </p:cNvSpPr>
            <p:nvPr/>
          </p:nvSpPr>
          <p:spPr>
            <a:xfrm>
              <a:off x="5299075" y="16484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3" name="Oval 2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H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kIAAALwoAAMIgAABOCgAAAAAAACYAAAAIAAAA//////////8="/>
                </a:ext>
              </a:extLst>
            </p:cNvSpPr>
            <p:nvPr/>
          </p:nvSpPr>
          <p:spPr>
            <a:xfrm>
              <a:off x="5306060" y="16554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92" name="Oval 2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IAAAMgoAAL4gAABLCgAAAAAAACYAAAAIAAAA//////////8="/>
                </a:ext>
              </a:extLst>
            </p:cNvSpPr>
            <p:nvPr/>
          </p:nvSpPr>
          <p:spPr>
            <a:xfrm>
              <a:off x="5307965" y="165735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1" name="Oval 2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IAAAJAoAAAQhAABYCgAAAAAAACYAAAAIAAAA//////////8="/>
                </a:ext>
              </a:extLst>
            </p:cNvSpPr>
            <p:nvPr/>
          </p:nvSpPr>
          <p:spPr>
            <a:xfrm>
              <a:off x="5334635" y="164846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0" name="Oval 2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IAAALwoAAPogAABOCgAAAAAAACYAAAAIAAAA//////////8="/>
                </a:ext>
              </a:extLst>
            </p:cNvSpPr>
            <p:nvPr/>
          </p:nvSpPr>
          <p:spPr>
            <a:xfrm>
              <a:off x="5340985" y="165544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89" name="Oval 3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IAAAMgoAAPcgAABLCgAAAAAAACYAAAAIAAAA//////////8="/>
                </a:ext>
              </a:extLst>
            </p:cNvSpPr>
            <p:nvPr/>
          </p:nvSpPr>
          <p:spPr>
            <a:xfrm>
              <a:off x="5342890" y="165735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88" name="Oval 3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IQAALAoAAJwhAABYCgAAAAAAACYAAAAIAAAA//////////8="/>
                </a:ext>
              </a:extLst>
            </p:cNvSpPr>
            <p:nvPr/>
          </p:nvSpPr>
          <p:spPr>
            <a:xfrm>
              <a:off x="5436235" y="16535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87" name="Oval 3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n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QAANQoAAJQhAABQCgAAAAAAACYAAAAIAAAA//////////8="/>
                </a:ext>
              </a:extLst>
            </p:cNvSpPr>
            <p:nvPr/>
          </p:nvSpPr>
          <p:spPr>
            <a:xfrm>
              <a:off x="5441315" y="165925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86" name="Oval 3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QAAOAoAAJEhAABNCgAAAAAAACYAAAAIAAAA//////////8="/>
                </a:ext>
              </a:extLst>
            </p:cNvSpPr>
            <p:nvPr/>
          </p:nvSpPr>
          <p:spPr>
            <a:xfrm>
              <a:off x="5443220" y="166116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298" name="Rectangle 30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DAAA2QcAAJgNAAA5CQAAEAAAACYAAAAIAAAA//////////8="/>
              </a:ext>
            </a:extLst>
          </p:cNvSpPr>
          <p:nvPr/>
        </p:nvSpPr>
        <p:spPr>
          <a:xfrm>
            <a:off x="1986280" y="127571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99" name="Group 30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DgMAADZBwAAng0AAEAJAAAQAAAAJgAAAAgAAAD/////AAAAAA=="/>
              </a:ext>
            </a:extLst>
          </p:cNvGrpSpPr>
          <p:nvPr/>
        </p:nvGrpSpPr>
        <p:grpSpPr>
          <a:xfrm>
            <a:off x="1986280" y="1275715"/>
            <a:ext cx="227330" cy="227965"/>
            <a:chOff x="1986280" y="1275715"/>
            <a:chExt cx="227330" cy="227965"/>
          </a:xfrm>
        </p:grpSpPr>
        <p:sp>
          <p:nvSpPr>
            <p:cNvPr id="312" name="Freeform 3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4DAAA2QcAAJ4NAABACQAAAAAAACYAAAAIAAAA//////////8="/>
                </a:ext>
              </a:extLst>
            </p:cNvSpPr>
            <p:nvPr/>
          </p:nvSpPr>
          <p:spPr>
            <a:xfrm>
              <a:off x="1986280" y="1275715"/>
              <a:ext cx="227330" cy="227965"/>
            </a:xfrm>
            <a:custGeom>
              <a:avLst/>
              <a:gdLst/>
              <a:ahLst/>
              <a:cxnLst/>
              <a:rect l="0" t="0" r="227330" b="227965"/>
              <a:pathLst>
                <a:path w="227330" h="227965">
                  <a:moveTo>
                    <a:pt x="174286" y="0"/>
                  </a:moveTo>
                  <a:lnTo>
                    <a:pt x="53044" y="0"/>
                  </a:lnTo>
                  <a:cubicBezTo>
                    <a:pt x="23996" y="0"/>
                    <a:pt x="0" y="22923"/>
                    <a:pt x="0" y="52215"/>
                  </a:cubicBezTo>
                  <a:lnTo>
                    <a:pt x="0" y="175749"/>
                  </a:lnTo>
                  <a:cubicBezTo>
                    <a:pt x="0" y="203767"/>
                    <a:pt x="23996" y="227965"/>
                    <a:pt x="53044" y="227965"/>
                  </a:cubicBezTo>
                  <a:lnTo>
                    <a:pt x="174286" y="227965"/>
                  </a:lnTo>
                  <a:cubicBezTo>
                    <a:pt x="203334" y="227965"/>
                    <a:pt x="227330" y="203767"/>
                    <a:pt x="227330" y="175749"/>
                  </a:cubicBezTo>
                  <a:lnTo>
                    <a:pt x="227330" y="52215"/>
                  </a:lnTo>
                  <a:cubicBezTo>
                    <a:pt x="227330" y="22923"/>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11" name="Freeform 3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QDAAA7wcAAIYNAAAoCQAAAAAAACYAAAAIAAAA//////////8="/>
                </a:ext>
              </a:extLst>
            </p:cNvSpPr>
            <p:nvPr/>
          </p:nvSpPr>
          <p:spPr>
            <a:xfrm>
              <a:off x="2001520" y="1289685"/>
              <a:ext cx="196850" cy="198755"/>
            </a:xfrm>
            <a:custGeom>
              <a:avLst/>
              <a:gdLst/>
              <a:ahLst/>
              <a:cxnLst/>
              <a:rect l="0" t="0" r="196850" b="198755"/>
              <a:pathLst>
                <a:path w="196850" h="198755">
                  <a:moveTo>
                    <a:pt x="37856" y="0"/>
                  </a:moveTo>
                  <a:lnTo>
                    <a:pt x="158994" y="0"/>
                  </a:lnTo>
                  <a:cubicBezTo>
                    <a:pt x="180446" y="0"/>
                    <a:pt x="196850" y="17836"/>
                    <a:pt x="196850" y="38222"/>
                  </a:cubicBezTo>
                  <a:lnTo>
                    <a:pt x="196850" y="161806"/>
                  </a:lnTo>
                  <a:cubicBezTo>
                    <a:pt x="196850" y="182192"/>
                    <a:pt x="180446" y="198755"/>
                    <a:pt x="158994" y="198755"/>
                  </a:cubicBezTo>
                  <a:lnTo>
                    <a:pt x="37856" y="198755"/>
                  </a:lnTo>
                  <a:cubicBezTo>
                    <a:pt x="16404" y="198755"/>
                    <a:pt x="0" y="182192"/>
                    <a:pt x="0" y="161806"/>
                  </a:cubicBezTo>
                  <a:lnTo>
                    <a:pt x="0" y="38222"/>
                  </a:lnTo>
                  <a:cubicBezTo>
                    <a:pt x="0" y="17836"/>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310" name="Freeform 3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sDAAA8wcAAG4NAAD8CAAAAAAAACYAAAAIAAAA//////////8="/>
                </a:ext>
              </a:extLst>
            </p:cNvSpPr>
            <p:nvPr/>
          </p:nvSpPr>
          <p:spPr>
            <a:xfrm>
              <a:off x="2019300" y="1292225"/>
              <a:ext cx="163830" cy="168275"/>
            </a:xfrm>
            <a:custGeom>
              <a:avLst/>
              <a:gdLst/>
              <a:ahLst/>
              <a:cxnLst/>
              <a:rect l="0" t="0" r="163830" b="168275"/>
              <a:pathLst>
                <a:path w="163830" h="168275">
                  <a:moveTo>
                    <a:pt x="98298" y="15297"/>
                  </a:moveTo>
                  <a:cubicBezTo>
                    <a:pt x="63012" y="43343"/>
                    <a:pt x="139886" y="82862"/>
                    <a:pt x="148707" y="104534"/>
                  </a:cubicBezTo>
                  <a:cubicBezTo>
                    <a:pt x="156269" y="123656"/>
                    <a:pt x="160049" y="137679"/>
                    <a:pt x="157529" y="147878"/>
                  </a:cubicBezTo>
                  <a:cubicBezTo>
                    <a:pt x="157529" y="151702"/>
                    <a:pt x="163830" y="163175"/>
                    <a:pt x="162570" y="163175"/>
                  </a:cubicBezTo>
                  <a:cubicBezTo>
                    <a:pt x="161310" y="164450"/>
                    <a:pt x="149967" y="164450"/>
                    <a:pt x="146187" y="165725"/>
                  </a:cubicBezTo>
                  <a:cubicBezTo>
                    <a:pt x="138625" y="168275"/>
                    <a:pt x="127283" y="167000"/>
                    <a:pt x="110900" y="167000"/>
                  </a:cubicBezTo>
                  <a:cubicBezTo>
                    <a:pt x="108380" y="167000"/>
                    <a:pt x="73093" y="168275"/>
                    <a:pt x="45368" y="167000"/>
                  </a:cubicBezTo>
                  <a:cubicBezTo>
                    <a:pt x="32766" y="167000"/>
                    <a:pt x="22684" y="168275"/>
                    <a:pt x="16383" y="165725"/>
                  </a:cubicBezTo>
                  <a:cubicBezTo>
                    <a:pt x="12602" y="164450"/>
                    <a:pt x="1260" y="168275"/>
                    <a:pt x="1260" y="167000"/>
                  </a:cubicBezTo>
                  <a:cubicBezTo>
                    <a:pt x="0" y="165725"/>
                    <a:pt x="6301" y="159351"/>
                    <a:pt x="8822" y="158076"/>
                  </a:cubicBezTo>
                  <a:cubicBezTo>
                    <a:pt x="13863" y="144053"/>
                    <a:pt x="16383" y="131305"/>
                    <a:pt x="15123" y="117282"/>
                  </a:cubicBezTo>
                  <a:cubicBezTo>
                    <a:pt x="15123" y="108358"/>
                    <a:pt x="15123" y="99435"/>
                    <a:pt x="23944" y="89236"/>
                  </a:cubicBezTo>
                  <a:cubicBezTo>
                    <a:pt x="50409" y="57366"/>
                    <a:pt x="113421" y="39519"/>
                    <a:pt x="56710" y="39519"/>
                  </a:cubicBezTo>
                  <a:cubicBezTo>
                    <a:pt x="49149" y="39519"/>
                    <a:pt x="76874" y="0"/>
                    <a:pt x="98298" y="15297"/>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09" name="Freeform 3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s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qDAAA/QcAAHANAAD+CAAAAAAAACYAAAAIAAAA//////////8="/>
                </a:ext>
              </a:extLst>
            </p:cNvSpPr>
            <p:nvPr/>
          </p:nvSpPr>
          <p:spPr>
            <a:xfrm>
              <a:off x="2018030" y="1298575"/>
              <a:ext cx="166370" cy="163195"/>
            </a:xfrm>
            <a:custGeom>
              <a:avLst/>
              <a:gdLst/>
              <a:ahLst/>
              <a:cxnLst/>
              <a:rect l="0" t="0" r="166370" b="163195"/>
              <a:pathLst>
                <a:path w="166370" h="163195">
                  <a:moveTo>
                    <a:pt x="100830" y="10199"/>
                  </a:moveTo>
                  <a:cubicBezTo>
                    <a:pt x="88227" y="20399"/>
                    <a:pt x="90747" y="31874"/>
                    <a:pt x="99570" y="44623"/>
                  </a:cubicBezTo>
                  <a:lnTo>
                    <a:pt x="97049" y="45898"/>
                  </a:lnTo>
                  <a:cubicBezTo>
                    <a:pt x="86966" y="33148"/>
                    <a:pt x="84445" y="19124"/>
                    <a:pt x="99570" y="7649"/>
                  </a:cubicBezTo>
                  <a:lnTo>
                    <a:pt x="100830" y="10199"/>
                  </a:lnTo>
                  <a:close/>
                  <a:moveTo>
                    <a:pt x="99570" y="44623"/>
                  </a:moveTo>
                  <a:cubicBezTo>
                    <a:pt x="107132" y="53548"/>
                    <a:pt x="117215" y="62473"/>
                    <a:pt x="127298" y="71397"/>
                  </a:cubicBezTo>
                  <a:lnTo>
                    <a:pt x="124778" y="73947"/>
                  </a:lnTo>
                  <a:cubicBezTo>
                    <a:pt x="114694" y="65023"/>
                    <a:pt x="104611" y="56098"/>
                    <a:pt x="97049" y="45898"/>
                  </a:cubicBezTo>
                  <a:lnTo>
                    <a:pt x="99570" y="44623"/>
                  </a:lnTo>
                  <a:close/>
                  <a:moveTo>
                    <a:pt x="127298" y="71397"/>
                  </a:moveTo>
                  <a:cubicBezTo>
                    <a:pt x="138642" y="81597"/>
                    <a:pt x="148725" y="89247"/>
                    <a:pt x="151245" y="96897"/>
                  </a:cubicBezTo>
                  <a:lnTo>
                    <a:pt x="148725" y="98171"/>
                  </a:lnTo>
                  <a:cubicBezTo>
                    <a:pt x="144944" y="91797"/>
                    <a:pt x="136121" y="82872"/>
                    <a:pt x="124778" y="73947"/>
                  </a:cubicBezTo>
                  <a:lnTo>
                    <a:pt x="127298" y="71397"/>
                  </a:lnTo>
                  <a:close/>
                  <a:moveTo>
                    <a:pt x="151245" y="96897"/>
                  </a:moveTo>
                  <a:cubicBezTo>
                    <a:pt x="155027" y="107096"/>
                    <a:pt x="158808" y="116021"/>
                    <a:pt x="160068" y="122396"/>
                  </a:cubicBezTo>
                  <a:lnTo>
                    <a:pt x="156287" y="123671"/>
                  </a:lnTo>
                  <a:cubicBezTo>
                    <a:pt x="155027" y="116021"/>
                    <a:pt x="152506" y="108371"/>
                    <a:pt x="148725" y="98171"/>
                  </a:cubicBezTo>
                  <a:lnTo>
                    <a:pt x="151245" y="96897"/>
                  </a:lnTo>
                  <a:close/>
                  <a:moveTo>
                    <a:pt x="160068" y="122396"/>
                  </a:moveTo>
                  <a:cubicBezTo>
                    <a:pt x="161328" y="130046"/>
                    <a:pt x="161328" y="136420"/>
                    <a:pt x="160068" y="141520"/>
                  </a:cubicBezTo>
                  <a:lnTo>
                    <a:pt x="157547" y="141520"/>
                  </a:lnTo>
                  <a:cubicBezTo>
                    <a:pt x="158808" y="136420"/>
                    <a:pt x="157547" y="131320"/>
                    <a:pt x="156287" y="123671"/>
                  </a:cubicBezTo>
                  <a:lnTo>
                    <a:pt x="160068" y="122396"/>
                  </a:lnTo>
                  <a:close/>
                  <a:moveTo>
                    <a:pt x="157547" y="141520"/>
                  </a:moveTo>
                  <a:lnTo>
                    <a:pt x="158808" y="141520"/>
                  </a:lnTo>
                  <a:lnTo>
                    <a:pt x="157547" y="141520"/>
                  </a:lnTo>
                  <a:close/>
                  <a:moveTo>
                    <a:pt x="161328" y="141520"/>
                  </a:moveTo>
                  <a:cubicBezTo>
                    <a:pt x="161328" y="141520"/>
                    <a:pt x="161328" y="141520"/>
                    <a:pt x="161328" y="141520"/>
                  </a:cubicBezTo>
                  <a:lnTo>
                    <a:pt x="157547" y="141520"/>
                  </a:lnTo>
                  <a:cubicBezTo>
                    <a:pt x="157547" y="141520"/>
                    <a:pt x="157547" y="141520"/>
                    <a:pt x="157547" y="141520"/>
                  </a:cubicBezTo>
                  <a:lnTo>
                    <a:pt x="161328" y="141520"/>
                  </a:lnTo>
                  <a:close/>
                  <a:moveTo>
                    <a:pt x="157547" y="141520"/>
                  </a:moveTo>
                  <a:lnTo>
                    <a:pt x="158808" y="141520"/>
                  </a:lnTo>
                  <a:lnTo>
                    <a:pt x="157547" y="141520"/>
                  </a:lnTo>
                  <a:close/>
                  <a:moveTo>
                    <a:pt x="161328" y="141520"/>
                  </a:moveTo>
                  <a:cubicBezTo>
                    <a:pt x="160068" y="144070"/>
                    <a:pt x="162589" y="146620"/>
                    <a:pt x="163849" y="150445"/>
                  </a:cubicBezTo>
                  <a:lnTo>
                    <a:pt x="160068" y="151720"/>
                  </a:lnTo>
                  <a:cubicBezTo>
                    <a:pt x="158808" y="147895"/>
                    <a:pt x="157547" y="144070"/>
                    <a:pt x="157547" y="141520"/>
                  </a:cubicBezTo>
                  <a:lnTo>
                    <a:pt x="161328" y="141520"/>
                  </a:lnTo>
                  <a:close/>
                  <a:moveTo>
                    <a:pt x="163849" y="150445"/>
                  </a:moveTo>
                  <a:cubicBezTo>
                    <a:pt x="165110" y="154270"/>
                    <a:pt x="166370" y="158095"/>
                    <a:pt x="165110" y="158095"/>
                  </a:cubicBezTo>
                  <a:lnTo>
                    <a:pt x="162589" y="155545"/>
                  </a:lnTo>
                  <a:cubicBezTo>
                    <a:pt x="163849" y="155545"/>
                    <a:pt x="161328" y="154270"/>
                    <a:pt x="160068" y="151720"/>
                  </a:cubicBezTo>
                  <a:lnTo>
                    <a:pt x="163849" y="150445"/>
                  </a:lnTo>
                  <a:close/>
                  <a:moveTo>
                    <a:pt x="162589" y="155545"/>
                  </a:moveTo>
                  <a:lnTo>
                    <a:pt x="163849" y="156820"/>
                  </a:lnTo>
                  <a:lnTo>
                    <a:pt x="162589" y="155545"/>
                  </a:lnTo>
                  <a:close/>
                  <a:moveTo>
                    <a:pt x="165110" y="158095"/>
                  </a:moveTo>
                  <a:cubicBezTo>
                    <a:pt x="165110" y="158095"/>
                    <a:pt x="165110" y="158095"/>
                    <a:pt x="165110" y="158095"/>
                  </a:cubicBezTo>
                  <a:lnTo>
                    <a:pt x="162589" y="156820"/>
                  </a:lnTo>
                  <a:cubicBezTo>
                    <a:pt x="162589" y="156820"/>
                    <a:pt x="162589" y="156820"/>
                    <a:pt x="162589" y="155545"/>
                  </a:cubicBezTo>
                  <a:lnTo>
                    <a:pt x="165110" y="158095"/>
                  </a:lnTo>
                  <a:close/>
                  <a:moveTo>
                    <a:pt x="165110" y="158095"/>
                  </a:moveTo>
                  <a:lnTo>
                    <a:pt x="163849" y="156820"/>
                  </a:lnTo>
                  <a:lnTo>
                    <a:pt x="165110" y="158095"/>
                  </a:lnTo>
                  <a:close/>
                  <a:moveTo>
                    <a:pt x="165110" y="158095"/>
                  </a:moveTo>
                  <a:cubicBezTo>
                    <a:pt x="163849" y="159370"/>
                    <a:pt x="161328" y="159370"/>
                    <a:pt x="156287" y="159370"/>
                  </a:cubicBezTo>
                  <a:lnTo>
                    <a:pt x="156287" y="156820"/>
                  </a:lnTo>
                  <a:cubicBezTo>
                    <a:pt x="160068" y="156820"/>
                    <a:pt x="162589" y="156820"/>
                    <a:pt x="162589" y="156820"/>
                  </a:cubicBezTo>
                  <a:lnTo>
                    <a:pt x="165110" y="158095"/>
                  </a:lnTo>
                  <a:close/>
                  <a:moveTo>
                    <a:pt x="156287" y="159370"/>
                  </a:moveTo>
                  <a:cubicBezTo>
                    <a:pt x="152506" y="159370"/>
                    <a:pt x="148725" y="160645"/>
                    <a:pt x="147464" y="160645"/>
                  </a:cubicBezTo>
                  <a:lnTo>
                    <a:pt x="146204" y="156820"/>
                  </a:lnTo>
                  <a:cubicBezTo>
                    <a:pt x="148725" y="156820"/>
                    <a:pt x="152506" y="156820"/>
                    <a:pt x="156287" y="156820"/>
                  </a:cubicBezTo>
                  <a:lnTo>
                    <a:pt x="156287" y="159370"/>
                  </a:lnTo>
                  <a:close/>
                  <a:moveTo>
                    <a:pt x="147464" y="160645"/>
                  </a:moveTo>
                  <a:cubicBezTo>
                    <a:pt x="142423" y="161920"/>
                    <a:pt x="134861" y="161920"/>
                    <a:pt x="124778" y="161920"/>
                  </a:cubicBezTo>
                  <a:lnTo>
                    <a:pt x="124778" y="158095"/>
                  </a:lnTo>
                  <a:cubicBezTo>
                    <a:pt x="134861" y="159370"/>
                    <a:pt x="141162" y="159370"/>
                    <a:pt x="146204" y="156820"/>
                  </a:cubicBezTo>
                  <a:lnTo>
                    <a:pt x="147464" y="160645"/>
                  </a:lnTo>
                  <a:close/>
                  <a:moveTo>
                    <a:pt x="124778" y="161920"/>
                  </a:moveTo>
                  <a:cubicBezTo>
                    <a:pt x="120996" y="161920"/>
                    <a:pt x="117215" y="161920"/>
                    <a:pt x="112174" y="161920"/>
                  </a:cubicBezTo>
                  <a:lnTo>
                    <a:pt x="112174" y="158095"/>
                  </a:lnTo>
                  <a:cubicBezTo>
                    <a:pt x="117215" y="158095"/>
                    <a:pt x="120996" y="158095"/>
                    <a:pt x="124778" y="158095"/>
                  </a:cubicBezTo>
                  <a:lnTo>
                    <a:pt x="124778" y="161920"/>
                  </a:lnTo>
                  <a:close/>
                  <a:moveTo>
                    <a:pt x="112174" y="161920"/>
                  </a:moveTo>
                  <a:lnTo>
                    <a:pt x="112174" y="158095"/>
                  </a:lnTo>
                  <a:lnTo>
                    <a:pt x="112174" y="161920"/>
                  </a:lnTo>
                  <a:close/>
                  <a:moveTo>
                    <a:pt x="112174" y="161920"/>
                  </a:moveTo>
                  <a:cubicBezTo>
                    <a:pt x="112174" y="161920"/>
                    <a:pt x="109653" y="161920"/>
                    <a:pt x="105872" y="161920"/>
                  </a:cubicBezTo>
                  <a:lnTo>
                    <a:pt x="105872" y="158095"/>
                  </a:lnTo>
                  <a:cubicBezTo>
                    <a:pt x="109653" y="158095"/>
                    <a:pt x="112174" y="158095"/>
                    <a:pt x="112174" y="158095"/>
                  </a:cubicBezTo>
                  <a:lnTo>
                    <a:pt x="112174" y="161920"/>
                  </a:lnTo>
                  <a:close/>
                  <a:moveTo>
                    <a:pt x="105872" y="161920"/>
                  </a:moveTo>
                  <a:cubicBezTo>
                    <a:pt x="94528" y="161920"/>
                    <a:pt x="68060" y="163195"/>
                    <a:pt x="46634" y="161920"/>
                  </a:cubicBezTo>
                  <a:lnTo>
                    <a:pt x="46634" y="159370"/>
                  </a:lnTo>
                  <a:cubicBezTo>
                    <a:pt x="68060" y="159370"/>
                    <a:pt x="94528" y="159370"/>
                    <a:pt x="105872" y="158095"/>
                  </a:cubicBezTo>
                  <a:lnTo>
                    <a:pt x="105872" y="161920"/>
                  </a:lnTo>
                  <a:close/>
                  <a:moveTo>
                    <a:pt x="46634" y="161920"/>
                  </a:moveTo>
                  <a:lnTo>
                    <a:pt x="46634" y="159370"/>
                  </a:lnTo>
                  <a:lnTo>
                    <a:pt x="46634" y="161920"/>
                  </a:lnTo>
                  <a:close/>
                  <a:moveTo>
                    <a:pt x="46634" y="159370"/>
                  </a:moveTo>
                  <a:lnTo>
                    <a:pt x="46634" y="160645"/>
                  </a:lnTo>
                  <a:lnTo>
                    <a:pt x="46634" y="159370"/>
                  </a:lnTo>
                  <a:close/>
                  <a:moveTo>
                    <a:pt x="46634" y="161920"/>
                  </a:moveTo>
                  <a:cubicBezTo>
                    <a:pt x="42853" y="161920"/>
                    <a:pt x="39072" y="161920"/>
                    <a:pt x="36551" y="161920"/>
                  </a:cubicBezTo>
                  <a:lnTo>
                    <a:pt x="36551" y="159370"/>
                  </a:lnTo>
                  <a:cubicBezTo>
                    <a:pt x="39072" y="159370"/>
                    <a:pt x="42853" y="159370"/>
                    <a:pt x="46634" y="159370"/>
                  </a:cubicBezTo>
                  <a:lnTo>
                    <a:pt x="46634" y="161920"/>
                  </a:lnTo>
                  <a:close/>
                  <a:moveTo>
                    <a:pt x="36551" y="161920"/>
                  </a:moveTo>
                  <a:cubicBezTo>
                    <a:pt x="27728" y="161920"/>
                    <a:pt x="21426" y="163195"/>
                    <a:pt x="16385" y="160645"/>
                  </a:cubicBezTo>
                  <a:lnTo>
                    <a:pt x="17645" y="158095"/>
                  </a:lnTo>
                  <a:cubicBezTo>
                    <a:pt x="21426" y="159370"/>
                    <a:pt x="28989" y="159370"/>
                    <a:pt x="36551" y="159370"/>
                  </a:cubicBezTo>
                  <a:lnTo>
                    <a:pt x="36551" y="161920"/>
                  </a:lnTo>
                  <a:close/>
                  <a:moveTo>
                    <a:pt x="16385" y="160645"/>
                  </a:moveTo>
                  <a:lnTo>
                    <a:pt x="17645" y="158095"/>
                  </a:lnTo>
                  <a:lnTo>
                    <a:pt x="16385" y="160645"/>
                  </a:lnTo>
                  <a:close/>
                  <a:moveTo>
                    <a:pt x="17645" y="158095"/>
                  </a:moveTo>
                  <a:lnTo>
                    <a:pt x="17645" y="159370"/>
                  </a:lnTo>
                  <a:lnTo>
                    <a:pt x="17645" y="158095"/>
                  </a:lnTo>
                  <a:close/>
                  <a:moveTo>
                    <a:pt x="16385" y="160645"/>
                  </a:moveTo>
                  <a:cubicBezTo>
                    <a:pt x="15125" y="160645"/>
                    <a:pt x="12604" y="161920"/>
                    <a:pt x="8823" y="161920"/>
                  </a:cubicBezTo>
                  <a:lnTo>
                    <a:pt x="8823" y="158095"/>
                  </a:lnTo>
                  <a:cubicBezTo>
                    <a:pt x="12604" y="158095"/>
                    <a:pt x="15125" y="156820"/>
                    <a:pt x="17645" y="158095"/>
                  </a:cubicBezTo>
                  <a:lnTo>
                    <a:pt x="16385" y="160645"/>
                  </a:lnTo>
                  <a:close/>
                  <a:moveTo>
                    <a:pt x="8823" y="158095"/>
                  </a:moveTo>
                  <a:lnTo>
                    <a:pt x="3781" y="159370"/>
                  </a:lnTo>
                  <a:lnTo>
                    <a:pt x="8823" y="158095"/>
                  </a:lnTo>
                  <a:lnTo>
                    <a:pt x="8823" y="160645"/>
                  </a:lnTo>
                  <a:lnTo>
                    <a:pt x="8823" y="158095"/>
                  </a:lnTo>
                  <a:close/>
                  <a:moveTo>
                    <a:pt x="8823" y="161920"/>
                  </a:moveTo>
                  <a:cubicBezTo>
                    <a:pt x="5042" y="163195"/>
                    <a:pt x="1260" y="163195"/>
                    <a:pt x="1260" y="160645"/>
                  </a:cubicBezTo>
                  <a:lnTo>
                    <a:pt x="3781" y="160645"/>
                  </a:lnTo>
                  <a:cubicBezTo>
                    <a:pt x="3781" y="160645"/>
                    <a:pt x="6302" y="159370"/>
                    <a:pt x="8823" y="158095"/>
                  </a:cubicBezTo>
                  <a:lnTo>
                    <a:pt x="8823" y="161920"/>
                  </a:lnTo>
                  <a:close/>
                  <a:moveTo>
                    <a:pt x="1260" y="160645"/>
                  </a:moveTo>
                  <a:lnTo>
                    <a:pt x="1260" y="161920"/>
                  </a:lnTo>
                  <a:lnTo>
                    <a:pt x="1260" y="160645"/>
                  </a:lnTo>
                  <a:lnTo>
                    <a:pt x="2521" y="160645"/>
                  </a:lnTo>
                  <a:lnTo>
                    <a:pt x="1260" y="160645"/>
                  </a:lnTo>
                  <a:close/>
                  <a:moveTo>
                    <a:pt x="1260" y="160645"/>
                  </a:moveTo>
                  <a:lnTo>
                    <a:pt x="3781" y="160645"/>
                  </a:lnTo>
                  <a:lnTo>
                    <a:pt x="1260" y="160645"/>
                  </a:lnTo>
                  <a:close/>
                  <a:moveTo>
                    <a:pt x="1260" y="160645"/>
                  </a:moveTo>
                  <a:lnTo>
                    <a:pt x="0" y="160645"/>
                  </a:lnTo>
                  <a:lnTo>
                    <a:pt x="1260" y="160645"/>
                  </a:lnTo>
                  <a:lnTo>
                    <a:pt x="2521" y="160645"/>
                  </a:lnTo>
                  <a:lnTo>
                    <a:pt x="1260" y="160645"/>
                  </a:lnTo>
                  <a:close/>
                  <a:moveTo>
                    <a:pt x="1260" y="160645"/>
                  </a:moveTo>
                  <a:cubicBezTo>
                    <a:pt x="0" y="159370"/>
                    <a:pt x="3781" y="154270"/>
                    <a:pt x="7562" y="151720"/>
                  </a:cubicBezTo>
                  <a:lnTo>
                    <a:pt x="10083" y="154270"/>
                  </a:lnTo>
                  <a:cubicBezTo>
                    <a:pt x="7562" y="156820"/>
                    <a:pt x="3781" y="159370"/>
                    <a:pt x="3781" y="160645"/>
                  </a:cubicBezTo>
                  <a:lnTo>
                    <a:pt x="1260" y="160645"/>
                  </a:lnTo>
                  <a:close/>
                  <a:moveTo>
                    <a:pt x="7562" y="151720"/>
                  </a:moveTo>
                  <a:cubicBezTo>
                    <a:pt x="7562" y="150445"/>
                    <a:pt x="8823" y="150445"/>
                    <a:pt x="8823" y="150445"/>
                  </a:cubicBezTo>
                  <a:lnTo>
                    <a:pt x="11343" y="151720"/>
                  </a:lnTo>
                  <a:cubicBezTo>
                    <a:pt x="11343" y="152995"/>
                    <a:pt x="10083" y="152995"/>
                    <a:pt x="10083" y="154270"/>
                  </a:cubicBezTo>
                  <a:lnTo>
                    <a:pt x="7562" y="151720"/>
                  </a:lnTo>
                  <a:close/>
                  <a:moveTo>
                    <a:pt x="11343" y="151720"/>
                  </a:moveTo>
                  <a:lnTo>
                    <a:pt x="10083" y="151720"/>
                  </a:lnTo>
                  <a:lnTo>
                    <a:pt x="11343" y="151720"/>
                  </a:lnTo>
                  <a:close/>
                  <a:moveTo>
                    <a:pt x="8823" y="150445"/>
                  </a:moveTo>
                  <a:cubicBezTo>
                    <a:pt x="11343" y="144070"/>
                    <a:pt x="12604" y="137695"/>
                    <a:pt x="13864" y="131320"/>
                  </a:cubicBezTo>
                  <a:lnTo>
                    <a:pt x="17645" y="131320"/>
                  </a:lnTo>
                  <a:cubicBezTo>
                    <a:pt x="16385" y="138970"/>
                    <a:pt x="13864" y="145345"/>
                    <a:pt x="11343" y="151720"/>
                  </a:cubicBezTo>
                  <a:lnTo>
                    <a:pt x="8823" y="150445"/>
                  </a:lnTo>
                  <a:close/>
                  <a:moveTo>
                    <a:pt x="13864" y="131320"/>
                  </a:moveTo>
                  <a:cubicBezTo>
                    <a:pt x="15125" y="124946"/>
                    <a:pt x="15125" y="118571"/>
                    <a:pt x="15125" y="112196"/>
                  </a:cubicBezTo>
                  <a:lnTo>
                    <a:pt x="17645" y="110921"/>
                  </a:lnTo>
                  <a:cubicBezTo>
                    <a:pt x="18906" y="118571"/>
                    <a:pt x="18906" y="124946"/>
                    <a:pt x="17645" y="131320"/>
                  </a:cubicBezTo>
                  <a:lnTo>
                    <a:pt x="13864" y="131320"/>
                  </a:lnTo>
                  <a:close/>
                  <a:moveTo>
                    <a:pt x="15125" y="112196"/>
                  </a:moveTo>
                  <a:cubicBezTo>
                    <a:pt x="13864" y="107096"/>
                    <a:pt x="15125" y="101996"/>
                    <a:pt x="15125" y="96897"/>
                  </a:cubicBezTo>
                  <a:lnTo>
                    <a:pt x="18906" y="98171"/>
                  </a:lnTo>
                  <a:cubicBezTo>
                    <a:pt x="17645" y="103271"/>
                    <a:pt x="17645" y="107096"/>
                    <a:pt x="17645" y="110921"/>
                  </a:cubicBezTo>
                  <a:lnTo>
                    <a:pt x="15125" y="112196"/>
                  </a:lnTo>
                  <a:close/>
                  <a:moveTo>
                    <a:pt x="15125" y="96897"/>
                  </a:moveTo>
                  <a:cubicBezTo>
                    <a:pt x="16385" y="93072"/>
                    <a:pt x="18906" y="87972"/>
                    <a:pt x="23947" y="82872"/>
                  </a:cubicBezTo>
                  <a:lnTo>
                    <a:pt x="26468" y="84147"/>
                  </a:lnTo>
                  <a:cubicBezTo>
                    <a:pt x="22687" y="89247"/>
                    <a:pt x="20166" y="94347"/>
                    <a:pt x="18906" y="98171"/>
                  </a:cubicBezTo>
                  <a:lnTo>
                    <a:pt x="15125" y="96897"/>
                  </a:lnTo>
                  <a:close/>
                  <a:moveTo>
                    <a:pt x="26468" y="84147"/>
                  </a:moveTo>
                  <a:lnTo>
                    <a:pt x="25208" y="82872"/>
                  </a:lnTo>
                  <a:lnTo>
                    <a:pt x="26468" y="84147"/>
                  </a:lnTo>
                  <a:close/>
                  <a:moveTo>
                    <a:pt x="23947" y="82872"/>
                  </a:moveTo>
                  <a:lnTo>
                    <a:pt x="26468" y="84147"/>
                  </a:lnTo>
                  <a:lnTo>
                    <a:pt x="23947" y="82872"/>
                  </a:lnTo>
                  <a:close/>
                  <a:moveTo>
                    <a:pt x="23947" y="82872"/>
                  </a:moveTo>
                  <a:lnTo>
                    <a:pt x="25208" y="82872"/>
                  </a:lnTo>
                  <a:lnTo>
                    <a:pt x="23947" y="82872"/>
                  </a:lnTo>
                  <a:close/>
                  <a:moveTo>
                    <a:pt x="23947" y="82872"/>
                  </a:moveTo>
                  <a:cubicBezTo>
                    <a:pt x="34030" y="70122"/>
                    <a:pt x="50415" y="59923"/>
                    <a:pt x="61759" y="50998"/>
                  </a:cubicBezTo>
                  <a:lnTo>
                    <a:pt x="64279" y="54823"/>
                  </a:lnTo>
                  <a:cubicBezTo>
                    <a:pt x="51676" y="62473"/>
                    <a:pt x="36551" y="72672"/>
                    <a:pt x="26468" y="84147"/>
                  </a:cubicBezTo>
                  <a:lnTo>
                    <a:pt x="23947" y="82872"/>
                  </a:lnTo>
                  <a:close/>
                  <a:moveTo>
                    <a:pt x="61759" y="50998"/>
                  </a:moveTo>
                  <a:cubicBezTo>
                    <a:pt x="71842" y="45898"/>
                    <a:pt x="79404" y="40798"/>
                    <a:pt x="79404" y="38248"/>
                  </a:cubicBezTo>
                  <a:lnTo>
                    <a:pt x="83185" y="38248"/>
                  </a:lnTo>
                  <a:cubicBezTo>
                    <a:pt x="83185" y="42073"/>
                    <a:pt x="74362" y="47173"/>
                    <a:pt x="64279" y="54823"/>
                  </a:cubicBezTo>
                  <a:lnTo>
                    <a:pt x="61759" y="50998"/>
                  </a:lnTo>
                  <a:close/>
                  <a:moveTo>
                    <a:pt x="79404" y="38248"/>
                  </a:moveTo>
                  <a:cubicBezTo>
                    <a:pt x="79404" y="36973"/>
                    <a:pt x="73102" y="35698"/>
                    <a:pt x="57977" y="35698"/>
                  </a:cubicBezTo>
                  <a:lnTo>
                    <a:pt x="57977" y="31874"/>
                  </a:lnTo>
                  <a:cubicBezTo>
                    <a:pt x="75623" y="31874"/>
                    <a:pt x="83185" y="34423"/>
                    <a:pt x="83185" y="38248"/>
                  </a:cubicBezTo>
                  <a:lnTo>
                    <a:pt x="79404" y="38248"/>
                  </a:lnTo>
                  <a:close/>
                  <a:moveTo>
                    <a:pt x="57977" y="35698"/>
                  </a:moveTo>
                  <a:cubicBezTo>
                    <a:pt x="56717" y="35698"/>
                    <a:pt x="55457" y="34423"/>
                    <a:pt x="55457" y="33148"/>
                  </a:cubicBezTo>
                  <a:lnTo>
                    <a:pt x="59238" y="31874"/>
                  </a:lnTo>
                  <a:cubicBezTo>
                    <a:pt x="59238" y="33148"/>
                    <a:pt x="57977" y="31874"/>
                    <a:pt x="57977" y="31874"/>
                  </a:cubicBezTo>
                  <a:lnTo>
                    <a:pt x="57977" y="35698"/>
                  </a:lnTo>
                  <a:close/>
                  <a:moveTo>
                    <a:pt x="55457" y="33148"/>
                  </a:moveTo>
                  <a:cubicBezTo>
                    <a:pt x="55457" y="31874"/>
                    <a:pt x="55457" y="28049"/>
                    <a:pt x="57977" y="24224"/>
                  </a:cubicBezTo>
                  <a:lnTo>
                    <a:pt x="61759" y="26774"/>
                  </a:lnTo>
                  <a:cubicBezTo>
                    <a:pt x="59238" y="29324"/>
                    <a:pt x="57977" y="31874"/>
                    <a:pt x="59238" y="31874"/>
                  </a:cubicBezTo>
                  <a:lnTo>
                    <a:pt x="55457" y="33148"/>
                  </a:lnTo>
                  <a:close/>
                  <a:moveTo>
                    <a:pt x="57977" y="24224"/>
                  </a:moveTo>
                  <a:cubicBezTo>
                    <a:pt x="60498" y="21674"/>
                    <a:pt x="63019" y="17849"/>
                    <a:pt x="68060" y="14024"/>
                  </a:cubicBezTo>
                  <a:lnTo>
                    <a:pt x="69321" y="16574"/>
                  </a:lnTo>
                  <a:cubicBezTo>
                    <a:pt x="65540" y="19124"/>
                    <a:pt x="63019" y="22949"/>
                    <a:pt x="61759" y="26774"/>
                  </a:cubicBezTo>
                  <a:lnTo>
                    <a:pt x="57977" y="24224"/>
                  </a:lnTo>
                  <a:close/>
                  <a:moveTo>
                    <a:pt x="68060" y="14024"/>
                  </a:moveTo>
                  <a:cubicBezTo>
                    <a:pt x="76883" y="5099"/>
                    <a:pt x="89487" y="0"/>
                    <a:pt x="100830" y="7649"/>
                  </a:cubicBezTo>
                  <a:lnTo>
                    <a:pt x="99570" y="10199"/>
                  </a:lnTo>
                  <a:cubicBezTo>
                    <a:pt x="89487" y="3824"/>
                    <a:pt x="78143" y="8924"/>
                    <a:pt x="69321" y="16574"/>
                  </a:cubicBezTo>
                  <a:lnTo>
                    <a:pt x="68060" y="14024"/>
                  </a:lnTo>
                  <a:close/>
                  <a:moveTo>
                    <a:pt x="100830" y="7649"/>
                  </a:moveTo>
                  <a:lnTo>
                    <a:pt x="103351" y="8924"/>
                  </a:lnTo>
                  <a:lnTo>
                    <a:pt x="100830" y="10199"/>
                  </a:lnTo>
                  <a:lnTo>
                    <a:pt x="99570" y="8924"/>
                  </a:lnTo>
                  <a:lnTo>
                    <a:pt x="100830" y="7649"/>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8" name="Freeform 3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TDAAADggAAP4MAAAsCAAAAAAAACYAAAAIAAAA//////////8="/>
                </a:ext>
              </a:extLst>
            </p:cNvSpPr>
            <p:nvPr/>
          </p:nvSpPr>
          <p:spPr>
            <a:xfrm>
              <a:off x="2084705" y="1309370"/>
              <a:ext cx="27305" cy="19050"/>
            </a:xfrm>
            <a:custGeom>
              <a:avLst/>
              <a:gdLst/>
              <a:ahLst/>
              <a:cxnLst/>
              <a:rect l="0" t="0" r="27305" b="19050"/>
              <a:pathLst>
                <a:path w="27305" h="19050">
                  <a:moveTo>
                    <a:pt x="0" y="15240"/>
                  </a:moveTo>
                  <a:cubicBezTo>
                    <a:pt x="1241" y="15240"/>
                    <a:pt x="2482" y="13970"/>
                    <a:pt x="3723" y="12700"/>
                  </a:cubicBezTo>
                  <a:lnTo>
                    <a:pt x="6205" y="15240"/>
                  </a:lnTo>
                  <a:cubicBezTo>
                    <a:pt x="4964" y="16510"/>
                    <a:pt x="3723" y="17780"/>
                    <a:pt x="1241" y="19050"/>
                  </a:cubicBezTo>
                  <a:lnTo>
                    <a:pt x="0" y="15240"/>
                  </a:lnTo>
                  <a:close/>
                  <a:moveTo>
                    <a:pt x="3723" y="12700"/>
                  </a:moveTo>
                  <a:cubicBezTo>
                    <a:pt x="6205" y="10160"/>
                    <a:pt x="8687" y="8890"/>
                    <a:pt x="12411" y="7620"/>
                  </a:cubicBezTo>
                  <a:lnTo>
                    <a:pt x="13652" y="11430"/>
                  </a:lnTo>
                  <a:cubicBezTo>
                    <a:pt x="9929" y="11430"/>
                    <a:pt x="7446" y="12700"/>
                    <a:pt x="6205" y="15240"/>
                  </a:cubicBezTo>
                  <a:lnTo>
                    <a:pt x="3723" y="12700"/>
                  </a:lnTo>
                  <a:close/>
                  <a:moveTo>
                    <a:pt x="12411" y="7620"/>
                  </a:moveTo>
                  <a:cubicBezTo>
                    <a:pt x="16134" y="7620"/>
                    <a:pt x="17375" y="5080"/>
                    <a:pt x="19858" y="3810"/>
                  </a:cubicBezTo>
                  <a:lnTo>
                    <a:pt x="22340" y="6350"/>
                  </a:lnTo>
                  <a:cubicBezTo>
                    <a:pt x="19858" y="8890"/>
                    <a:pt x="17375" y="10160"/>
                    <a:pt x="13652" y="11430"/>
                  </a:cubicBezTo>
                  <a:lnTo>
                    <a:pt x="12411" y="7620"/>
                  </a:lnTo>
                  <a:close/>
                  <a:moveTo>
                    <a:pt x="22340" y="6350"/>
                  </a:moveTo>
                  <a:lnTo>
                    <a:pt x="27305" y="1270"/>
                  </a:lnTo>
                  <a:lnTo>
                    <a:pt x="22340" y="6350"/>
                  </a:lnTo>
                  <a:lnTo>
                    <a:pt x="21099" y="5080"/>
                  </a:lnTo>
                  <a:lnTo>
                    <a:pt x="22340" y="6350"/>
                  </a:lnTo>
                  <a:close/>
                  <a:moveTo>
                    <a:pt x="19858" y="3810"/>
                  </a:moveTo>
                  <a:cubicBezTo>
                    <a:pt x="19858" y="2540"/>
                    <a:pt x="19858" y="3810"/>
                    <a:pt x="21099" y="2540"/>
                  </a:cubicBezTo>
                  <a:lnTo>
                    <a:pt x="23581" y="5080"/>
                  </a:lnTo>
                  <a:cubicBezTo>
                    <a:pt x="22340" y="6350"/>
                    <a:pt x="23581" y="5080"/>
                    <a:pt x="22340" y="6350"/>
                  </a:cubicBezTo>
                  <a:lnTo>
                    <a:pt x="19858" y="3810"/>
                  </a:lnTo>
                  <a:close/>
                  <a:moveTo>
                    <a:pt x="23581" y="5080"/>
                  </a:moveTo>
                  <a:lnTo>
                    <a:pt x="22340" y="3810"/>
                  </a:lnTo>
                  <a:lnTo>
                    <a:pt x="23581" y="5080"/>
                  </a:lnTo>
                  <a:close/>
                  <a:moveTo>
                    <a:pt x="19858" y="2540"/>
                  </a:moveTo>
                  <a:cubicBezTo>
                    <a:pt x="21099" y="2540"/>
                    <a:pt x="21099" y="1270"/>
                    <a:pt x="21099" y="0"/>
                  </a:cubicBezTo>
                  <a:lnTo>
                    <a:pt x="24822" y="1270"/>
                  </a:lnTo>
                  <a:cubicBezTo>
                    <a:pt x="24822" y="2540"/>
                    <a:pt x="24822" y="3810"/>
                    <a:pt x="23581" y="5080"/>
                  </a:cubicBezTo>
                  <a:lnTo>
                    <a:pt x="19858" y="2540"/>
                  </a:lnTo>
                  <a:close/>
                  <a:moveTo>
                    <a:pt x="21099" y="0"/>
                  </a:moveTo>
                  <a:cubicBezTo>
                    <a:pt x="21099" y="0"/>
                    <a:pt x="21099" y="1270"/>
                    <a:pt x="21099" y="0"/>
                  </a:cubicBezTo>
                  <a:lnTo>
                    <a:pt x="24822" y="1270"/>
                  </a:lnTo>
                  <a:cubicBezTo>
                    <a:pt x="24822" y="1270"/>
                    <a:pt x="24822" y="1270"/>
                    <a:pt x="24822" y="1270"/>
                  </a:cubicBezTo>
                  <a:lnTo>
                    <a:pt x="21099"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7" name="Freeform 3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sE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TDAAAPwgAAPMMAABwCAAAAAAAACYAAAAIAAAA//////////8="/>
                </a:ext>
              </a:extLst>
            </p:cNvSpPr>
            <p:nvPr/>
          </p:nvSpPr>
          <p:spPr>
            <a:xfrm>
              <a:off x="2084705" y="1340485"/>
              <a:ext cx="20320" cy="31115"/>
            </a:xfrm>
            <a:custGeom>
              <a:avLst/>
              <a:gdLst/>
              <a:ahLst/>
              <a:cxnLst/>
              <a:rect l="0" t="0" r="20320" b="31115"/>
              <a:pathLst>
                <a:path w="20320" h="31115">
                  <a:moveTo>
                    <a:pt x="0" y="28522"/>
                  </a:moveTo>
                  <a:lnTo>
                    <a:pt x="17780" y="0"/>
                  </a:lnTo>
                  <a:lnTo>
                    <a:pt x="20320" y="2592"/>
                  </a:lnTo>
                  <a:lnTo>
                    <a:pt x="2540" y="31115"/>
                  </a:lnTo>
                  <a:lnTo>
                    <a:pt x="0" y="28522"/>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6" name="Freeform 3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3DAAASggAAAsNAAByCAAAAAAAACYAAAAIAAAA//////////8="/>
                </a:ext>
              </a:extLst>
            </p:cNvSpPr>
            <p:nvPr/>
          </p:nvSpPr>
          <p:spPr>
            <a:xfrm>
              <a:off x="2107565" y="1347470"/>
              <a:ext cx="12700" cy="25400"/>
            </a:xfrm>
            <a:custGeom>
              <a:avLst/>
              <a:gdLst/>
              <a:ahLst/>
              <a:cxnLst/>
              <a:rect l="0" t="0" r="12700" b="25400"/>
              <a:pathLst>
                <a:path w="12700" h="25400">
                  <a:moveTo>
                    <a:pt x="10160" y="25400"/>
                  </a:moveTo>
                  <a:lnTo>
                    <a:pt x="0" y="1270"/>
                  </a:lnTo>
                  <a:lnTo>
                    <a:pt x="2540" y="0"/>
                  </a:lnTo>
                  <a:lnTo>
                    <a:pt x="12700" y="24130"/>
                  </a:lnTo>
                  <a:lnTo>
                    <a:pt x="10160" y="2540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5" name="Freeform 3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hDAAAPwgAAPMMAABZCAAAAAAAACYAAAAIAAAA//////////8="/>
                </a:ext>
              </a:extLst>
            </p:cNvSpPr>
            <p:nvPr/>
          </p:nvSpPr>
          <p:spPr>
            <a:xfrm>
              <a:off x="2093595" y="1340485"/>
              <a:ext cx="11430" cy="16510"/>
            </a:xfrm>
            <a:custGeom>
              <a:avLst/>
              <a:gdLst/>
              <a:ahLst/>
              <a:cxnLst/>
              <a:rect l="0" t="0" r="11430" b="16510"/>
              <a:pathLst>
                <a:path w="11430" h="16510">
                  <a:moveTo>
                    <a:pt x="0" y="13970"/>
                  </a:moveTo>
                  <a:lnTo>
                    <a:pt x="8890" y="0"/>
                  </a:lnTo>
                  <a:lnTo>
                    <a:pt x="11430" y="2540"/>
                  </a:lnTo>
                  <a:lnTo>
                    <a:pt x="2540" y="16510"/>
                  </a:lnTo>
                  <a:lnTo>
                    <a:pt x="0" y="1397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4" name="Freeform 3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lDAAAJAgAAPUMAAA5CAAAAAAAACYAAAAIAAAA//////////8="/>
                </a:ext>
              </a:extLst>
            </p:cNvSpPr>
            <p:nvPr/>
          </p:nvSpPr>
          <p:spPr>
            <a:xfrm>
              <a:off x="2096135" y="1323340"/>
              <a:ext cx="10160" cy="13335"/>
            </a:xfrm>
            <a:custGeom>
              <a:avLst/>
              <a:gdLst/>
              <a:ahLst/>
              <a:cxnLst/>
              <a:rect l="0" t="0" r="10160" b="13335"/>
              <a:pathLst>
                <a:path w="10160" h="13335">
                  <a:moveTo>
                    <a:pt x="3810" y="0"/>
                  </a:moveTo>
                  <a:lnTo>
                    <a:pt x="10160" y="12122"/>
                  </a:lnTo>
                  <a:lnTo>
                    <a:pt x="7620" y="13335"/>
                  </a:lnTo>
                  <a:lnTo>
                    <a:pt x="0" y="2424"/>
                  </a:lnTo>
                  <a:lnTo>
                    <a:pt x="381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3" name="Freeform 3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QDAAAsAgAALUMAADsCAAAAAAAACYAAAAIAAAA//////////8="/>
                </a:ext>
              </a:extLst>
            </p:cNvSpPr>
            <p:nvPr/>
          </p:nvSpPr>
          <p:spPr>
            <a:xfrm>
              <a:off x="2042160" y="1412240"/>
              <a:ext cx="23495" cy="38100"/>
            </a:xfrm>
            <a:custGeom>
              <a:avLst/>
              <a:gdLst/>
              <a:ahLst/>
              <a:cxnLst/>
              <a:rect l="0" t="0" r="23495" b="38100"/>
              <a:pathLst>
                <a:path w="23495" h="38100">
                  <a:moveTo>
                    <a:pt x="2473" y="0"/>
                  </a:moveTo>
                  <a:lnTo>
                    <a:pt x="23495" y="35560"/>
                  </a:lnTo>
                  <a:lnTo>
                    <a:pt x="21021" y="38100"/>
                  </a:lnTo>
                  <a:lnTo>
                    <a:pt x="0" y="1270"/>
                  </a:lnTo>
                  <a:lnTo>
                    <a:pt x="2473"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2" name="Freeform 3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SDAAAgQgAALcMAACfCAAAAAAAACYAAAAIAAAA//////////8="/>
                </a:ext>
              </a:extLst>
            </p:cNvSpPr>
            <p:nvPr/>
          </p:nvSpPr>
          <p:spPr>
            <a:xfrm>
              <a:off x="2043430" y="1382395"/>
              <a:ext cx="23495" cy="19050"/>
            </a:xfrm>
            <a:custGeom>
              <a:avLst/>
              <a:gdLst/>
              <a:ahLst/>
              <a:cxnLst/>
              <a:rect l="0" t="0" r="23495" b="19050"/>
              <a:pathLst>
                <a:path w="23495" h="19050">
                  <a:moveTo>
                    <a:pt x="0" y="16510"/>
                  </a:moveTo>
                  <a:lnTo>
                    <a:pt x="21021" y="0"/>
                  </a:lnTo>
                  <a:lnTo>
                    <a:pt x="23495" y="2540"/>
                  </a:lnTo>
                  <a:lnTo>
                    <a:pt x="2473" y="19050"/>
                  </a:lnTo>
                  <a:lnTo>
                    <a:pt x="0" y="165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1" name="Freeform 3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TDQAAyggAAFQNAADkCAAAAAAAACYAAAAIAAAA//////////8="/>
                </a:ext>
              </a:extLst>
            </p:cNvSpPr>
            <p:nvPr/>
          </p:nvSpPr>
          <p:spPr>
            <a:xfrm>
              <a:off x="2125345" y="1428750"/>
              <a:ext cx="41275" cy="16510"/>
            </a:xfrm>
            <a:custGeom>
              <a:avLst/>
              <a:gdLst/>
              <a:ahLst/>
              <a:cxnLst/>
              <a:rect l="0" t="0" r="41275" b="16510"/>
              <a:pathLst>
                <a:path w="41275" h="16510">
                  <a:moveTo>
                    <a:pt x="41275" y="2540"/>
                  </a:moveTo>
                  <a:lnTo>
                    <a:pt x="1250" y="16510"/>
                  </a:lnTo>
                  <a:lnTo>
                    <a:pt x="0" y="13970"/>
                  </a:lnTo>
                  <a:lnTo>
                    <a:pt x="41275" y="0"/>
                  </a:lnTo>
                  <a:lnTo>
                    <a:pt x="41275" y="25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0" name="Freeform 3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hDQAAgwgAAEwNAACjCAAAAAAAACYAAAAIAAAA//////////8="/>
                </a:ext>
              </a:extLst>
            </p:cNvSpPr>
            <p:nvPr/>
          </p:nvSpPr>
          <p:spPr>
            <a:xfrm>
              <a:off x="2134235" y="1383665"/>
              <a:ext cx="27305" cy="20320"/>
            </a:xfrm>
            <a:custGeom>
              <a:avLst/>
              <a:gdLst/>
              <a:ahLst/>
              <a:cxnLst/>
              <a:rect l="0" t="0" r="27305" b="20320"/>
              <a:pathLst>
                <a:path w="27305" h="20320">
                  <a:moveTo>
                    <a:pt x="24822" y="20320"/>
                  </a:moveTo>
                  <a:lnTo>
                    <a:pt x="0" y="2540"/>
                  </a:lnTo>
                  <a:lnTo>
                    <a:pt x="2482" y="0"/>
                  </a:lnTo>
                  <a:lnTo>
                    <a:pt x="27305" y="16510"/>
                  </a:lnTo>
                  <a:lnTo>
                    <a:pt x="24822" y="2032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313" name="Rectangle 31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cEwAA+xQAAPsUAAAaFgAAEAAAACYAAAAIAAAA//////////8="/>
              </a:ext>
            </a:extLst>
          </p:cNvSpPr>
          <p:nvPr/>
        </p:nvSpPr>
        <p:spPr>
          <a:xfrm>
            <a:off x="3228340" y="3410585"/>
            <a:ext cx="182245" cy="18224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14" name="Group 32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QTAAAhFQAA5xQAAEUWAAAQAAAAJgAAAAgAAAD/////AAAAAA=="/>
              </a:ext>
            </a:extLst>
          </p:cNvGrpSpPr>
          <p:nvPr/>
        </p:nvGrpSpPr>
        <p:grpSpPr>
          <a:xfrm>
            <a:off x="3213100" y="3434715"/>
            <a:ext cx="184785" cy="185420"/>
            <a:chOff x="3213100" y="3434715"/>
            <a:chExt cx="184785" cy="185420"/>
          </a:xfrm>
        </p:grpSpPr>
        <p:sp>
          <p:nvSpPr>
            <p:cNvPr id="326" name="Freeform 3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OEwAAKxUAAN4UAAA7FgAAAAAAACYAAAAIAAAA//////////8="/>
                </a:ext>
              </a:extLst>
            </p:cNvSpPr>
            <p:nvPr/>
          </p:nvSpPr>
          <p:spPr>
            <a:xfrm>
              <a:off x="3219450" y="3441065"/>
              <a:ext cx="172720" cy="172720"/>
            </a:xfrm>
            <a:custGeom>
              <a:avLst/>
              <a:gdLst/>
              <a:ahLst/>
              <a:cxnLst/>
              <a:rect l="0" t="0" r="172720" b="172720"/>
              <a:pathLst>
                <a:path w="172720" h="172720">
                  <a:moveTo>
                    <a:pt x="36669" y="0"/>
                  </a:moveTo>
                  <a:cubicBezTo>
                    <a:pt x="136051" y="0"/>
                    <a:pt x="136051" y="0"/>
                    <a:pt x="136051" y="0"/>
                  </a:cubicBezTo>
                  <a:cubicBezTo>
                    <a:pt x="156270" y="0"/>
                    <a:pt x="172720" y="16792"/>
                    <a:pt x="172720" y="37011"/>
                  </a:cubicBezTo>
                  <a:cubicBezTo>
                    <a:pt x="172720" y="136051"/>
                    <a:pt x="172720" y="136051"/>
                    <a:pt x="172720" y="136051"/>
                  </a:cubicBezTo>
                  <a:cubicBezTo>
                    <a:pt x="172720" y="156270"/>
                    <a:pt x="156270" y="172720"/>
                    <a:pt x="136051" y="172720"/>
                  </a:cubicBezTo>
                  <a:cubicBezTo>
                    <a:pt x="36669" y="172720"/>
                    <a:pt x="36669" y="172720"/>
                    <a:pt x="36669" y="172720"/>
                  </a:cubicBezTo>
                  <a:cubicBezTo>
                    <a:pt x="16792" y="172720"/>
                    <a:pt x="0" y="156270"/>
                    <a:pt x="0" y="136051"/>
                  </a:cubicBezTo>
                  <a:cubicBezTo>
                    <a:pt x="0" y="37011"/>
                    <a:pt x="0" y="37011"/>
                    <a:pt x="0" y="37011"/>
                  </a:cubicBezTo>
                  <a:cubicBezTo>
                    <a:pt x="0" y="16792"/>
                    <a:pt x="16792" y="0"/>
                    <a:pt x="3666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325" name="Freeform 3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EwAAIRUAAOcUAABFFgAAAAAAACYAAAAIAAAA//////////8="/>
                </a:ext>
              </a:extLst>
            </p:cNvSpPr>
            <p:nvPr/>
          </p:nvSpPr>
          <p:spPr>
            <a:xfrm>
              <a:off x="3213100" y="3434715"/>
              <a:ext cx="184785" cy="185420"/>
            </a:xfrm>
            <a:custGeom>
              <a:avLst/>
              <a:gdLst/>
              <a:ahLst/>
              <a:cxnLst/>
              <a:rect l="0" t="0" r="184785" b="185420"/>
              <a:pathLst>
                <a:path w="184785" h="185420">
                  <a:moveTo>
                    <a:pt x="142195" y="0"/>
                  </a:moveTo>
                  <a:cubicBezTo>
                    <a:pt x="42589" y="0"/>
                    <a:pt x="42589" y="0"/>
                    <a:pt x="42589" y="0"/>
                  </a:cubicBezTo>
                  <a:cubicBezTo>
                    <a:pt x="19234" y="0"/>
                    <a:pt x="0" y="19264"/>
                    <a:pt x="0" y="43001"/>
                  </a:cubicBezTo>
                  <a:cubicBezTo>
                    <a:pt x="0" y="142419"/>
                    <a:pt x="0" y="142419"/>
                    <a:pt x="0" y="142419"/>
                  </a:cubicBezTo>
                  <a:cubicBezTo>
                    <a:pt x="0" y="165812"/>
                    <a:pt x="19234" y="185076"/>
                    <a:pt x="42589" y="185420"/>
                  </a:cubicBezTo>
                  <a:cubicBezTo>
                    <a:pt x="142195" y="185420"/>
                    <a:pt x="142195" y="185420"/>
                    <a:pt x="142195" y="185420"/>
                  </a:cubicBezTo>
                  <a:cubicBezTo>
                    <a:pt x="165550" y="185076"/>
                    <a:pt x="184785" y="165812"/>
                    <a:pt x="184785" y="142419"/>
                  </a:cubicBezTo>
                  <a:cubicBezTo>
                    <a:pt x="184785" y="43001"/>
                    <a:pt x="184785" y="43001"/>
                    <a:pt x="184785" y="43001"/>
                  </a:cubicBezTo>
                  <a:cubicBezTo>
                    <a:pt x="184785" y="19264"/>
                    <a:pt x="165550" y="0"/>
                    <a:pt x="142195" y="0"/>
                  </a:cubicBezTo>
                  <a:close/>
                  <a:moveTo>
                    <a:pt x="42589" y="12040"/>
                  </a:moveTo>
                  <a:cubicBezTo>
                    <a:pt x="142195" y="12040"/>
                    <a:pt x="142195" y="12040"/>
                    <a:pt x="142195" y="12040"/>
                  </a:cubicBezTo>
                  <a:cubicBezTo>
                    <a:pt x="159025" y="12040"/>
                    <a:pt x="172763" y="25801"/>
                    <a:pt x="173107" y="43001"/>
                  </a:cubicBezTo>
                  <a:cubicBezTo>
                    <a:pt x="173107" y="142419"/>
                    <a:pt x="173107" y="142419"/>
                    <a:pt x="173107" y="142419"/>
                  </a:cubicBezTo>
                  <a:cubicBezTo>
                    <a:pt x="172763" y="159275"/>
                    <a:pt x="159025" y="173380"/>
                    <a:pt x="142195" y="173380"/>
                  </a:cubicBezTo>
                  <a:cubicBezTo>
                    <a:pt x="42589" y="173380"/>
                    <a:pt x="42589" y="173380"/>
                    <a:pt x="42589" y="173380"/>
                  </a:cubicBezTo>
                  <a:cubicBezTo>
                    <a:pt x="25759" y="173380"/>
                    <a:pt x="12021" y="159275"/>
                    <a:pt x="12021" y="142419"/>
                  </a:cubicBezTo>
                  <a:cubicBezTo>
                    <a:pt x="12021" y="43001"/>
                    <a:pt x="12021" y="43001"/>
                    <a:pt x="12021" y="43001"/>
                  </a:cubicBezTo>
                  <a:cubicBezTo>
                    <a:pt x="12021" y="25801"/>
                    <a:pt x="25759" y="12040"/>
                    <a:pt x="42589" y="120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4" name="Freeform 3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8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eEwAAbRUAAMwUAADuFQAAAAAAACYAAAAIAAAA//////////8="/>
                </a:ext>
              </a:extLst>
            </p:cNvSpPr>
            <p:nvPr/>
          </p:nvSpPr>
          <p:spPr>
            <a:xfrm>
              <a:off x="3229610" y="3482975"/>
              <a:ext cx="151130" cy="81915"/>
            </a:xfrm>
            <a:custGeom>
              <a:avLst/>
              <a:gdLst/>
              <a:ahLst/>
              <a:cxnLst/>
              <a:rect l="0" t="0" r="151130" b="81915"/>
              <a:pathLst>
                <a:path w="151130" h="81915">
                  <a:moveTo>
                    <a:pt x="141839" y="22172"/>
                  </a:moveTo>
                  <a:lnTo>
                    <a:pt x="110870" y="22172"/>
                  </a:lnTo>
                  <a:lnTo>
                    <a:pt x="110870" y="7390"/>
                  </a:lnTo>
                  <a:lnTo>
                    <a:pt x="96624" y="0"/>
                  </a:lnTo>
                  <a:lnTo>
                    <a:pt x="4336" y="0"/>
                  </a:lnTo>
                  <a:lnTo>
                    <a:pt x="0" y="4927"/>
                  </a:lnTo>
                  <a:lnTo>
                    <a:pt x="0" y="74524"/>
                  </a:lnTo>
                  <a:lnTo>
                    <a:pt x="37783" y="74524"/>
                  </a:lnTo>
                  <a:lnTo>
                    <a:pt x="37783" y="78835"/>
                  </a:lnTo>
                  <a:lnTo>
                    <a:pt x="37783" y="79451"/>
                  </a:lnTo>
                  <a:lnTo>
                    <a:pt x="38402" y="79451"/>
                  </a:lnTo>
                  <a:lnTo>
                    <a:pt x="38402" y="80067"/>
                  </a:lnTo>
                  <a:lnTo>
                    <a:pt x="39021" y="80067"/>
                  </a:lnTo>
                  <a:lnTo>
                    <a:pt x="39641" y="80687"/>
                  </a:lnTo>
                  <a:lnTo>
                    <a:pt x="40260" y="80687"/>
                  </a:lnTo>
                  <a:lnTo>
                    <a:pt x="40879" y="81299"/>
                  </a:lnTo>
                  <a:lnTo>
                    <a:pt x="41499" y="81299"/>
                  </a:lnTo>
                  <a:lnTo>
                    <a:pt x="42118" y="81299"/>
                  </a:lnTo>
                  <a:lnTo>
                    <a:pt x="42118" y="81915"/>
                  </a:lnTo>
                  <a:lnTo>
                    <a:pt x="42738" y="81915"/>
                  </a:lnTo>
                  <a:lnTo>
                    <a:pt x="43357" y="81915"/>
                  </a:lnTo>
                  <a:lnTo>
                    <a:pt x="43976" y="81915"/>
                  </a:lnTo>
                  <a:lnTo>
                    <a:pt x="44596" y="81915"/>
                  </a:lnTo>
                  <a:lnTo>
                    <a:pt x="45215" y="81915"/>
                  </a:lnTo>
                  <a:lnTo>
                    <a:pt x="45835" y="81915"/>
                  </a:lnTo>
                  <a:lnTo>
                    <a:pt x="136265" y="81915"/>
                  </a:lnTo>
                  <a:lnTo>
                    <a:pt x="136884" y="81915"/>
                  </a:lnTo>
                  <a:lnTo>
                    <a:pt x="137504" y="81915"/>
                  </a:lnTo>
                  <a:lnTo>
                    <a:pt x="138123" y="81915"/>
                  </a:lnTo>
                  <a:lnTo>
                    <a:pt x="138742" y="81915"/>
                  </a:lnTo>
                  <a:lnTo>
                    <a:pt x="139362" y="81915"/>
                  </a:lnTo>
                  <a:lnTo>
                    <a:pt x="139981" y="81915"/>
                  </a:lnTo>
                  <a:lnTo>
                    <a:pt x="140600" y="81296"/>
                  </a:lnTo>
                  <a:lnTo>
                    <a:pt x="141220" y="81296"/>
                  </a:lnTo>
                  <a:lnTo>
                    <a:pt x="141839" y="81296"/>
                  </a:lnTo>
                  <a:lnTo>
                    <a:pt x="141839" y="80683"/>
                  </a:lnTo>
                  <a:lnTo>
                    <a:pt x="142459" y="80683"/>
                  </a:lnTo>
                  <a:lnTo>
                    <a:pt x="143078" y="80683"/>
                  </a:lnTo>
                  <a:lnTo>
                    <a:pt x="143078" y="80067"/>
                  </a:lnTo>
                  <a:lnTo>
                    <a:pt x="143697" y="80067"/>
                  </a:lnTo>
                  <a:lnTo>
                    <a:pt x="144317" y="79447"/>
                  </a:lnTo>
                  <a:lnTo>
                    <a:pt x="144317" y="78835"/>
                  </a:lnTo>
                  <a:lnTo>
                    <a:pt x="144317" y="74524"/>
                  </a:lnTo>
                  <a:lnTo>
                    <a:pt x="149272" y="74524"/>
                  </a:lnTo>
                  <a:lnTo>
                    <a:pt x="149891" y="74524"/>
                  </a:lnTo>
                  <a:lnTo>
                    <a:pt x="150511" y="74524"/>
                  </a:lnTo>
                  <a:lnTo>
                    <a:pt x="150511" y="73908"/>
                  </a:lnTo>
                  <a:lnTo>
                    <a:pt x="151130" y="73908"/>
                  </a:lnTo>
                  <a:lnTo>
                    <a:pt x="151130" y="73292"/>
                  </a:lnTo>
                  <a:lnTo>
                    <a:pt x="151130" y="72676"/>
                  </a:lnTo>
                  <a:lnTo>
                    <a:pt x="151130" y="49888"/>
                  </a:lnTo>
                  <a:lnTo>
                    <a:pt x="143078" y="24636"/>
                  </a:lnTo>
                  <a:lnTo>
                    <a:pt x="143078" y="24020"/>
                  </a:lnTo>
                  <a:lnTo>
                    <a:pt x="143078" y="22788"/>
                  </a:lnTo>
                  <a:lnTo>
                    <a:pt x="142459" y="22788"/>
                  </a:lnTo>
                  <a:lnTo>
                    <a:pt x="142459" y="22172"/>
                  </a:lnTo>
                  <a:lnTo>
                    <a:pt x="141839" y="22172"/>
                  </a:lnTo>
                  <a:close/>
                  <a:moveTo>
                    <a:pt x="138123" y="27715"/>
                  </a:moveTo>
                  <a:lnTo>
                    <a:pt x="138742" y="27715"/>
                  </a:lnTo>
                  <a:lnTo>
                    <a:pt x="138742" y="28331"/>
                  </a:lnTo>
                  <a:lnTo>
                    <a:pt x="139362" y="28331"/>
                  </a:lnTo>
                  <a:lnTo>
                    <a:pt x="143078" y="43113"/>
                  </a:lnTo>
                  <a:lnTo>
                    <a:pt x="143078" y="43729"/>
                  </a:lnTo>
                  <a:lnTo>
                    <a:pt x="142459" y="43729"/>
                  </a:lnTo>
                  <a:lnTo>
                    <a:pt x="119541" y="43729"/>
                  </a:lnTo>
                  <a:lnTo>
                    <a:pt x="118922" y="43729"/>
                  </a:lnTo>
                  <a:lnTo>
                    <a:pt x="118303" y="43729"/>
                  </a:lnTo>
                  <a:lnTo>
                    <a:pt x="118303" y="43113"/>
                  </a:lnTo>
                  <a:lnTo>
                    <a:pt x="118303" y="28331"/>
                  </a:lnTo>
                  <a:lnTo>
                    <a:pt x="118303" y="27715"/>
                  </a:lnTo>
                  <a:lnTo>
                    <a:pt x="118922" y="27715"/>
                  </a:lnTo>
                  <a:lnTo>
                    <a:pt x="119541" y="27715"/>
                  </a:lnTo>
                  <a:lnTo>
                    <a:pt x="138123" y="27715"/>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23" name="Oval 3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EwAA0hUAAAsUAAD9FQAAAAAAACYAAAAIAAAA//////////8="/>
                </a:ext>
              </a:extLst>
            </p:cNvSpPr>
            <p:nvPr/>
          </p:nvSpPr>
          <p:spPr>
            <a:xfrm>
              <a:off x="3231515" y="3547110"/>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2" name="Oval 3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EwAA2xUAAAIUAAD0FQAAAAAAACYAAAAIAAAA//////////8="/>
                </a:ext>
              </a:extLst>
            </p:cNvSpPr>
            <p:nvPr/>
          </p:nvSpPr>
          <p:spPr>
            <a:xfrm>
              <a:off x="3237230" y="3552825"/>
              <a:ext cx="15240"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21" name="Oval 3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EwAA3RUAAP8TAADxFQAAAAAAACYAAAAIAAAA//////////8="/>
                </a:ext>
              </a:extLst>
            </p:cNvSpPr>
            <p:nvPr/>
          </p:nvSpPr>
          <p:spPr>
            <a:xfrm>
              <a:off x="3238500" y="3554095"/>
              <a:ext cx="12065"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0" name="Oval 3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OFAAA0hUAADkUAAD9FQAAAAAAACYAAAAIAAAA//////////8="/>
                </a:ext>
              </a:extLst>
            </p:cNvSpPr>
            <p:nvPr/>
          </p:nvSpPr>
          <p:spPr>
            <a:xfrm>
              <a:off x="3260090" y="354711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9" name="Oval 3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FAAA2xUAADAUAAD0FQAAAAAAACYAAAAIAAAA//////////8="/>
                </a:ext>
              </a:extLst>
            </p:cNvSpPr>
            <p:nvPr/>
          </p:nvSpPr>
          <p:spPr>
            <a:xfrm>
              <a:off x="3265805" y="3552825"/>
              <a:ext cx="15875"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18" name="Oval 3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FAAA3RUAAC0UAADxFQAAAAAAACYAAAAIAAAA//////////8="/>
                </a:ext>
              </a:extLst>
            </p:cNvSpPr>
            <p:nvPr/>
          </p:nvSpPr>
          <p:spPr>
            <a:xfrm>
              <a:off x="3267710" y="3554095"/>
              <a:ext cx="12065"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7" name="Oval 3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FAAA2BUAALQUAAD9FQAAAAAAACYAAAAIAAAA//////////8="/>
                </a:ext>
              </a:extLst>
            </p:cNvSpPr>
            <p:nvPr/>
          </p:nvSpPr>
          <p:spPr>
            <a:xfrm>
              <a:off x="3343275" y="3550920"/>
              <a:ext cx="22225" cy="2349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6" name="Oval 3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FAAA4BUAAK4UAAD1FQAAAAAAACYAAAAIAAAA//////////8="/>
                </a:ext>
              </a:extLst>
            </p:cNvSpPr>
            <p:nvPr/>
          </p:nvSpPr>
          <p:spPr>
            <a:xfrm>
              <a:off x="3347720" y="3556000"/>
              <a:ext cx="13970"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15" name="Oval 3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bFAAA4hUAAKwUAADzFQAAAAAAACYAAAAIAAAA//////////8="/>
                </a:ext>
              </a:extLst>
            </p:cNvSpPr>
            <p:nvPr/>
          </p:nvSpPr>
          <p:spPr>
            <a:xfrm>
              <a:off x="3349625" y="3557270"/>
              <a:ext cx="10795" cy="1079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327" name="Rectangle 33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FAAAKBYAAFcUAADBFwAAEAAAACYAAAAIAAAA//////////8="/>
              </a:ext>
            </a:extLst>
          </p:cNvSpPr>
          <p:nvPr/>
        </p:nvSpPr>
        <p:spPr>
          <a:xfrm>
            <a:off x="3291840" y="3601720"/>
            <a:ext cx="14605"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328" name="Rectangle 33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FQAA+xQAAOMWAABaFgAAEAAAACYAAAAIAAAA//////////8="/>
              </a:ext>
            </a:extLst>
          </p:cNvSpPr>
          <p:nvPr/>
        </p:nvSpPr>
        <p:spPr>
          <a:xfrm>
            <a:off x="3496945" y="3410585"/>
            <a:ext cx="223520"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29" name="Group 33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MVAAD6FAAA6RYAAGEWAAAQAAAAJgAAAAgAAAD/////AAAAAA=="/>
              </a:ext>
            </a:extLst>
          </p:cNvGrpSpPr>
          <p:nvPr/>
        </p:nvGrpSpPr>
        <p:grpSpPr>
          <a:xfrm>
            <a:off x="3496945" y="3409950"/>
            <a:ext cx="227330" cy="227965"/>
            <a:chOff x="3496945" y="3409950"/>
            <a:chExt cx="227330" cy="227965"/>
          </a:xfrm>
        </p:grpSpPr>
        <p:sp>
          <p:nvSpPr>
            <p:cNvPr id="348" name="Freeform 3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FQAA+hQAAOkWAABhFgAAAAAAACYAAAAIAAAA//////////8="/>
                </a:ext>
              </a:extLst>
            </p:cNvSpPr>
            <p:nvPr/>
          </p:nvSpPr>
          <p:spPr>
            <a:xfrm>
              <a:off x="3496945" y="340995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7965"/>
                    <a:pt x="53044" y="227965"/>
                  </a:cubicBezTo>
                  <a:lnTo>
                    <a:pt x="174286" y="227965"/>
                  </a:lnTo>
                  <a:cubicBezTo>
                    <a:pt x="203334" y="227965"/>
                    <a:pt x="227330" y="203902"/>
                    <a:pt x="227330" y="174773"/>
                  </a:cubicBezTo>
                  <a:lnTo>
                    <a:pt x="227330" y="53191"/>
                  </a:lnTo>
                  <a:cubicBezTo>
                    <a:pt x="227330" y="24062"/>
                    <a:pt x="203334" y="0"/>
                    <a:pt x="174286"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7" name="Freeform 3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CaFQAAEhUAANIWAABKFgAAAAAAACYAAAAIAAAA//////////8="/>
                </a:ext>
              </a:extLst>
            </p:cNvSpPr>
            <p:nvPr/>
          </p:nvSpPr>
          <p:spPr>
            <a:xfrm>
              <a:off x="3511550" y="3425190"/>
              <a:ext cx="198120" cy="198120"/>
            </a:xfrm>
            <a:custGeom>
              <a:avLst/>
              <a:gdLst/>
              <a:ahLst/>
              <a:cxnLst/>
              <a:rect l="0" t="0" r="198120" b="198120"/>
              <a:pathLst>
                <a:path w="198120" h="198120">
                  <a:moveTo>
                    <a:pt x="38100" y="0"/>
                  </a:moveTo>
                  <a:lnTo>
                    <a:pt x="160020" y="0"/>
                  </a:lnTo>
                  <a:cubicBezTo>
                    <a:pt x="181610" y="0"/>
                    <a:pt x="198120" y="16510"/>
                    <a:pt x="198120" y="38100"/>
                  </a:cubicBezTo>
                  <a:lnTo>
                    <a:pt x="198120" y="160020"/>
                  </a:lnTo>
                  <a:cubicBezTo>
                    <a:pt x="198120" y="181610"/>
                    <a:pt x="181610" y="198120"/>
                    <a:pt x="160020" y="198120"/>
                  </a:cubicBezTo>
                  <a:lnTo>
                    <a:pt x="38100" y="198120"/>
                  </a:lnTo>
                  <a:cubicBezTo>
                    <a:pt x="16510" y="198120"/>
                    <a:pt x="0" y="181610"/>
                    <a:pt x="0" y="160020"/>
                  </a:cubicBezTo>
                  <a:lnTo>
                    <a:pt x="0" y="38100"/>
                  </a:lnTo>
                  <a:cubicBezTo>
                    <a:pt x="0" y="16510"/>
                    <a:pt x="16510" y="0"/>
                    <a:pt x="38100" y="0"/>
                  </a:cubicBezTo>
                  <a:close/>
                </a:path>
              </a:pathLst>
            </a:custGeom>
            <a:solidFill>
              <a:srgbClr val="3DB0A9"/>
            </a:solidFill>
            <a:ln>
              <a:noFill/>
            </a:ln>
            <a:effectLst/>
          </p:spPr>
          <p:txBody>
            <a:bodyPr vert="horz" wrap="square" lIns="91440" tIns="45720" rIns="91440" bIns="45720" numCol="1" spcCol="215900" anchor="t"/>
            <a:lstStyle/>
            <a:p>
              <a:pPr>
                <a:defRPr lang="en-us"/>
              </a:pPr>
              <a:endParaRPr lang="it-it"/>
            </a:p>
          </p:txBody>
        </p:sp>
        <p:sp>
          <p:nvSpPr>
            <p:cNvPr id="346" name="Oval 3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4FgAARBUAAKQWAABwFQAAAAAAACYAAAAIAAAA//////////8="/>
                </a:ext>
              </a:extLst>
            </p:cNvSpPr>
            <p:nvPr/>
          </p:nvSpPr>
          <p:spPr>
            <a:xfrm>
              <a:off x="3652520" y="3456940"/>
              <a:ext cx="2794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5" name="Freeform 3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FgAAehUAAMEWAAC/FQAAAAAAACYAAAAIAAAA//////////8="/>
                </a:ext>
              </a:extLst>
            </p:cNvSpPr>
            <p:nvPr/>
          </p:nvSpPr>
          <p:spPr>
            <a:xfrm>
              <a:off x="3623310" y="3491230"/>
              <a:ext cx="75565" cy="43815"/>
            </a:xfrm>
            <a:custGeom>
              <a:avLst/>
              <a:gdLst/>
              <a:ahLst/>
              <a:cxnLst/>
              <a:rect l="0" t="0" r="75565" b="43815"/>
              <a:pathLst>
                <a:path w="75565" h="43815">
                  <a:moveTo>
                    <a:pt x="75565" y="42563"/>
                  </a:moveTo>
                  <a:lnTo>
                    <a:pt x="66749" y="0"/>
                  </a:lnTo>
                  <a:lnTo>
                    <a:pt x="0" y="13770"/>
                  </a:lnTo>
                  <a:lnTo>
                    <a:pt x="2518" y="20029"/>
                  </a:lnTo>
                  <a:lnTo>
                    <a:pt x="32744" y="23785"/>
                  </a:lnTo>
                  <a:lnTo>
                    <a:pt x="37782" y="43815"/>
                  </a:lnTo>
                  <a:lnTo>
                    <a:pt x="75565" y="425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4" name="Freeform 3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XFQAA8hUAANUWAAAeFgAAAAAAACYAAAAIAAAA//////////8="/>
                </a:ext>
              </a:extLst>
            </p:cNvSpPr>
            <p:nvPr/>
          </p:nvSpPr>
          <p:spPr>
            <a:xfrm>
              <a:off x="3509645" y="3567430"/>
              <a:ext cx="201930" cy="27940"/>
            </a:xfrm>
            <a:custGeom>
              <a:avLst/>
              <a:gdLst/>
              <a:ahLst/>
              <a:cxnLst/>
              <a:rect l="0" t="0" r="201930" b="27940"/>
              <a:pathLst>
                <a:path w="201930" h="27940">
                  <a:moveTo>
                    <a:pt x="188047" y="0"/>
                  </a:moveTo>
                  <a:lnTo>
                    <a:pt x="13883" y="0"/>
                  </a:lnTo>
                  <a:cubicBezTo>
                    <a:pt x="6310" y="0"/>
                    <a:pt x="0" y="6350"/>
                    <a:pt x="0" y="13970"/>
                  </a:cubicBezTo>
                  <a:cubicBezTo>
                    <a:pt x="0" y="21590"/>
                    <a:pt x="6310" y="27940"/>
                    <a:pt x="13883" y="27940"/>
                  </a:cubicBezTo>
                  <a:lnTo>
                    <a:pt x="188047" y="27940"/>
                  </a:lnTo>
                  <a:cubicBezTo>
                    <a:pt x="195620" y="27940"/>
                    <a:pt x="201930" y="21590"/>
                    <a:pt x="201930" y="13970"/>
                  </a:cubicBezTo>
                  <a:cubicBezTo>
                    <a:pt x="201930" y="6350"/>
                    <a:pt x="195620" y="0"/>
                    <a:pt x="188047"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43" name="Freeform 3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TFQAA7xUAANkWAAAgFgAAAAAAACYAAAAIAAAA//////////8="/>
                </a:ext>
              </a:extLst>
            </p:cNvSpPr>
            <p:nvPr/>
          </p:nvSpPr>
          <p:spPr>
            <a:xfrm>
              <a:off x="3507105" y="3565525"/>
              <a:ext cx="207010" cy="31115"/>
            </a:xfrm>
            <a:custGeom>
              <a:avLst/>
              <a:gdLst/>
              <a:ahLst/>
              <a:cxnLst/>
              <a:rect l="0" t="0" r="207010" b="31115"/>
              <a:pathLst>
                <a:path w="207010" h="31115">
                  <a:moveTo>
                    <a:pt x="190601" y="2592"/>
                  </a:moveTo>
                  <a:lnTo>
                    <a:pt x="16409" y="2592"/>
                  </a:lnTo>
                  <a:lnTo>
                    <a:pt x="16409" y="0"/>
                  </a:lnTo>
                  <a:lnTo>
                    <a:pt x="190601" y="0"/>
                  </a:lnTo>
                  <a:lnTo>
                    <a:pt x="190601" y="2592"/>
                  </a:lnTo>
                  <a:close/>
                  <a:moveTo>
                    <a:pt x="16409" y="2592"/>
                  </a:moveTo>
                  <a:lnTo>
                    <a:pt x="16409" y="0"/>
                  </a:lnTo>
                  <a:lnTo>
                    <a:pt x="16409" y="2592"/>
                  </a:lnTo>
                  <a:close/>
                  <a:moveTo>
                    <a:pt x="16409" y="2592"/>
                  </a:moveTo>
                  <a:cubicBezTo>
                    <a:pt x="12623" y="2592"/>
                    <a:pt x="10098" y="3889"/>
                    <a:pt x="7574" y="6482"/>
                  </a:cubicBezTo>
                  <a:lnTo>
                    <a:pt x="5049" y="3889"/>
                  </a:lnTo>
                  <a:cubicBezTo>
                    <a:pt x="7574" y="1296"/>
                    <a:pt x="11360" y="0"/>
                    <a:pt x="16409" y="0"/>
                  </a:cubicBezTo>
                  <a:lnTo>
                    <a:pt x="16409" y="2592"/>
                  </a:lnTo>
                  <a:close/>
                  <a:moveTo>
                    <a:pt x="7574" y="6482"/>
                  </a:moveTo>
                  <a:cubicBezTo>
                    <a:pt x="5049" y="9075"/>
                    <a:pt x="3787" y="11668"/>
                    <a:pt x="3787" y="15557"/>
                  </a:cubicBezTo>
                  <a:lnTo>
                    <a:pt x="0" y="15557"/>
                  </a:lnTo>
                  <a:cubicBezTo>
                    <a:pt x="0" y="10371"/>
                    <a:pt x="2525" y="6482"/>
                    <a:pt x="5049" y="3889"/>
                  </a:cubicBezTo>
                  <a:lnTo>
                    <a:pt x="7574" y="6482"/>
                  </a:lnTo>
                  <a:close/>
                  <a:moveTo>
                    <a:pt x="3787" y="15557"/>
                  </a:moveTo>
                  <a:lnTo>
                    <a:pt x="0" y="15557"/>
                  </a:lnTo>
                  <a:lnTo>
                    <a:pt x="3787" y="15557"/>
                  </a:lnTo>
                  <a:close/>
                  <a:moveTo>
                    <a:pt x="3787" y="15557"/>
                  </a:moveTo>
                  <a:lnTo>
                    <a:pt x="0" y="15557"/>
                  </a:lnTo>
                  <a:lnTo>
                    <a:pt x="3787" y="15557"/>
                  </a:lnTo>
                  <a:close/>
                  <a:moveTo>
                    <a:pt x="3787" y="15557"/>
                  </a:moveTo>
                  <a:lnTo>
                    <a:pt x="0" y="15557"/>
                  </a:lnTo>
                  <a:lnTo>
                    <a:pt x="3787" y="15557"/>
                  </a:lnTo>
                  <a:close/>
                  <a:moveTo>
                    <a:pt x="3787" y="15557"/>
                  </a:moveTo>
                  <a:cubicBezTo>
                    <a:pt x="3787" y="18150"/>
                    <a:pt x="5049" y="22039"/>
                    <a:pt x="7574" y="24632"/>
                  </a:cubicBezTo>
                  <a:lnTo>
                    <a:pt x="5049" y="25929"/>
                  </a:lnTo>
                  <a:cubicBezTo>
                    <a:pt x="2525" y="23336"/>
                    <a:pt x="0" y="19446"/>
                    <a:pt x="0" y="15557"/>
                  </a:cubicBezTo>
                  <a:lnTo>
                    <a:pt x="3787" y="15557"/>
                  </a:lnTo>
                  <a:close/>
                  <a:moveTo>
                    <a:pt x="7574" y="24632"/>
                  </a:moveTo>
                  <a:cubicBezTo>
                    <a:pt x="10098" y="25929"/>
                    <a:pt x="12623" y="27225"/>
                    <a:pt x="16409" y="27225"/>
                  </a:cubicBezTo>
                  <a:lnTo>
                    <a:pt x="16409" y="31115"/>
                  </a:lnTo>
                  <a:cubicBezTo>
                    <a:pt x="11360" y="31115"/>
                    <a:pt x="7574" y="29818"/>
                    <a:pt x="5049" y="25929"/>
                  </a:cubicBezTo>
                  <a:lnTo>
                    <a:pt x="7574" y="24632"/>
                  </a:lnTo>
                  <a:close/>
                  <a:moveTo>
                    <a:pt x="16409" y="27225"/>
                  </a:moveTo>
                  <a:lnTo>
                    <a:pt x="16409" y="31115"/>
                  </a:lnTo>
                  <a:lnTo>
                    <a:pt x="16409" y="27225"/>
                  </a:lnTo>
                  <a:close/>
                  <a:moveTo>
                    <a:pt x="16409" y="27225"/>
                  </a:moveTo>
                  <a:lnTo>
                    <a:pt x="190601" y="27225"/>
                  </a:lnTo>
                  <a:lnTo>
                    <a:pt x="190601" y="31115"/>
                  </a:lnTo>
                  <a:lnTo>
                    <a:pt x="16409" y="31115"/>
                  </a:lnTo>
                  <a:lnTo>
                    <a:pt x="16409" y="27225"/>
                  </a:lnTo>
                  <a:close/>
                  <a:moveTo>
                    <a:pt x="190601" y="27225"/>
                  </a:moveTo>
                  <a:lnTo>
                    <a:pt x="190601" y="31115"/>
                  </a:lnTo>
                  <a:lnTo>
                    <a:pt x="190601" y="27225"/>
                  </a:lnTo>
                  <a:close/>
                  <a:moveTo>
                    <a:pt x="190601" y="27225"/>
                  </a:moveTo>
                  <a:cubicBezTo>
                    <a:pt x="194387" y="27225"/>
                    <a:pt x="196912" y="25929"/>
                    <a:pt x="199436" y="24632"/>
                  </a:cubicBezTo>
                  <a:lnTo>
                    <a:pt x="201961" y="25929"/>
                  </a:lnTo>
                  <a:cubicBezTo>
                    <a:pt x="199436" y="29818"/>
                    <a:pt x="195650" y="31115"/>
                    <a:pt x="190601" y="31115"/>
                  </a:cubicBezTo>
                  <a:lnTo>
                    <a:pt x="190601" y="27225"/>
                  </a:lnTo>
                  <a:close/>
                  <a:moveTo>
                    <a:pt x="199436" y="24632"/>
                  </a:moveTo>
                  <a:cubicBezTo>
                    <a:pt x="201961" y="22039"/>
                    <a:pt x="203223" y="18150"/>
                    <a:pt x="203223" y="15557"/>
                  </a:cubicBezTo>
                  <a:lnTo>
                    <a:pt x="207010" y="15557"/>
                  </a:lnTo>
                  <a:cubicBezTo>
                    <a:pt x="207010" y="19446"/>
                    <a:pt x="204485" y="23336"/>
                    <a:pt x="201961" y="25929"/>
                  </a:cubicBezTo>
                  <a:lnTo>
                    <a:pt x="199436" y="24632"/>
                  </a:lnTo>
                  <a:close/>
                  <a:moveTo>
                    <a:pt x="203223" y="15557"/>
                  </a:moveTo>
                  <a:lnTo>
                    <a:pt x="207010" y="15557"/>
                  </a:lnTo>
                  <a:lnTo>
                    <a:pt x="203223" y="15557"/>
                  </a:lnTo>
                  <a:close/>
                  <a:moveTo>
                    <a:pt x="203223" y="15557"/>
                  </a:moveTo>
                  <a:lnTo>
                    <a:pt x="207010" y="15557"/>
                  </a:lnTo>
                  <a:lnTo>
                    <a:pt x="203223" y="15557"/>
                  </a:lnTo>
                  <a:close/>
                  <a:moveTo>
                    <a:pt x="203223" y="15557"/>
                  </a:moveTo>
                  <a:lnTo>
                    <a:pt x="207010" y="15557"/>
                  </a:lnTo>
                  <a:lnTo>
                    <a:pt x="203223" y="15557"/>
                  </a:lnTo>
                  <a:close/>
                  <a:moveTo>
                    <a:pt x="203223" y="15557"/>
                  </a:moveTo>
                  <a:cubicBezTo>
                    <a:pt x="203223" y="11668"/>
                    <a:pt x="201961" y="9075"/>
                    <a:pt x="199436" y="6482"/>
                  </a:cubicBezTo>
                  <a:lnTo>
                    <a:pt x="201961" y="3889"/>
                  </a:lnTo>
                  <a:cubicBezTo>
                    <a:pt x="204485" y="6482"/>
                    <a:pt x="207010" y="10371"/>
                    <a:pt x="207010" y="15557"/>
                  </a:cubicBezTo>
                  <a:lnTo>
                    <a:pt x="203223" y="15557"/>
                  </a:lnTo>
                  <a:close/>
                  <a:moveTo>
                    <a:pt x="199436" y="6482"/>
                  </a:moveTo>
                  <a:cubicBezTo>
                    <a:pt x="196912" y="3889"/>
                    <a:pt x="194387" y="2592"/>
                    <a:pt x="190601" y="2592"/>
                  </a:cubicBezTo>
                  <a:lnTo>
                    <a:pt x="190601" y="0"/>
                  </a:lnTo>
                  <a:cubicBezTo>
                    <a:pt x="195650" y="0"/>
                    <a:pt x="199436" y="1296"/>
                    <a:pt x="201961" y="3889"/>
                  </a:cubicBezTo>
                  <a:lnTo>
                    <a:pt x="199436" y="6482"/>
                  </a:lnTo>
                  <a:close/>
                  <a:moveTo>
                    <a:pt x="190601" y="2592"/>
                  </a:moveTo>
                  <a:lnTo>
                    <a:pt x="190601" y="0"/>
                  </a:lnTo>
                  <a:lnTo>
                    <a:pt x="190601" y="25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2" name="Oval 3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vFgAA+BUAAM4WAAAXFgAAAAAAACYAAAAIAAAA//////////8="/>
                </a:ext>
              </a:extLst>
            </p:cNvSpPr>
            <p:nvPr/>
          </p:nvSpPr>
          <p:spPr>
            <a:xfrm>
              <a:off x="3687445" y="3571240"/>
              <a:ext cx="1968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1" name="Oval 3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UFgAA+BUAAHIWAAAXFgAAAAAAACYAAAAIAAAA//////////8="/>
                </a:ext>
              </a:extLst>
            </p:cNvSpPr>
            <p:nvPr/>
          </p:nvSpPr>
          <p:spPr>
            <a:xfrm>
              <a:off x="362966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0" name="Oval 3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mFgAA+BUAAEQWAAAXFgAAAAAAACYAAAAIAAAA//////////8="/>
                </a:ext>
              </a:extLst>
            </p:cNvSpPr>
            <p:nvPr/>
          </p:nvSpPr>
          <p:spPr>
            <a:xfrm>
              <a:off x="360045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9" name="Oval 3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8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4FQAA+BUAABYWAAAXFgAAAAAAACYAAAAIAAAA//////////8="/>
                </a:ext>
              </a:extLst>
            </p:cNvSpPr>
            <p:nvPr/>
          </p:nvSpPr>
          <p:spPr>
            <a:xfrm>
              <a:off x="357124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8" name="Oval 3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KFQAA+BUAAOgVAAAXFgAAAAAAACYAAAAIAAAA//////////8="/>
                </a:ext>
              </a:extLst>
            </p:cNvSpPr>
            <p:nvPr/>
          </p:nvSpPr>
          <p:spPr>
            <a:xfrm>
              <a:off x="354203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7" name="Oval 3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cFQAA+BUAALsVAAAXFgAAAAAAACYAAAAIAAAA//////////8="/>
                </a:ext>
              </a:extLst>
            </p:cNvSpPr>
            <p:nvPr/>
          </p:nvSpPr>
          <p:spPr>
            <a:xfrm>
              <a:off x="3512820" y="3571240"/>
              <a:ext cx="1968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6" name="Oval 3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CFgAA+BUAAKAWAAAXFgAAAAAAACYAAAAIAAAA//////////8="/>
                </a:ext>
              </a:extLst>
            </p:cNvSpPr>
            <p:nvPr/>
          </p:nvSpPr>
          <p:spPr>
            <a:xfrm>
              <a:off x="365887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5" name="Rectangle 3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mFgAAiBUAAFQWAAC2FQAAAAAAACYAAAAIAAAA//////////8="/>
                </a:ext>
              </a:extLst>
            </p:cNvSpPr>
            <p:nvPr/>
          </p:nvSpPr>
          <p:spPr>
            <a:xfrm>
              <a:off x="3600450" y="3500120"/>
              <a:ext cx="29210"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4" name="Freeform 3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FgAAxRUAAL8WAADgFQAAAAAAACYAAAAIAAAA//////////8="/>
                </a:ext>
              </a:extLst>
            </p:cNvSpPr>
            <p:nvPr/>
          </p:nvSpPr>
          <p:spPr>
            <a:xfrm>
              <a:off x="3660140" y="3538855"/>
              <a:ext cx="37465" cy="17145"/>
            </a:xfrm>
            <a:custGeom>
              <a:avLst/>
              <a:gdLst/>
              <a:ahLst/>
              <a:cxnLst/>
              <a:rect l="0" t="0" r="37465" b="17145"/>
              <a:pathLst>
                <a:path w="37465" h="17145">
                  <a:moveTo>
                    <a:pt x="2497" y="0"/>
                  </a:moveTo>
                  <a:lnTo>
                    <a:pt x="37465" y="0"/>
                  </a:lnTo>
                  <a:lnTo>
                    <a:pt x="37465" y="17145"/>
                  </a:lnTo>
                  <a:lnTo>
                    <a:pt x="0" y="17145"/>
                  </a:lnTo>
                  <a:lnTo>
                    <a:pt x="249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3" name="Rectangle 35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FQAA2BUAANQWAADtFQAAAAAAACYAAAAIAAAA//////////8="/>
                </a:ext>
              </a:extLst>
            </p:cNvSpPr>
            <p:nvPr/>
          </p:nvSpPr>
          <p:spPr>
            <a:xfrm>
              <a:off x="3510280" y="3550920"/>
              <a:ext cx="200660" cy="13335"/>
            </a:xfrm>
            <a:prstGeom prst="rect">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32" name="Freeform 3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YFQAA1hUAANUWAADvFQAAAAAAACYAAAAIAAAA//////////8="/>
                </a:ext>
              </a:extLst>
            </p:cNvSpPr>
            <p:nvPr/>
          </p:nvSpPr>
          <p:spPr>
            <a:xfrm>
              <a:off x="3510280" y="3549650"/>
              <a:ext cx="201295" cy="15875"/>
            </a:xfrm>
            <a:custGeom>
              <a:avLst/>
              <a:gdLst/>
              <a:ahLst/>
              <a:cxnLst/>
              <a:rect l="0" t="0" r="201295" b="15875"/>
              <a:pathLst>
                <a:path w="201295" h="15875">
                  <a:moveTo>
                    <a:pt x="0" y="14653"/>
                  </a:moveTo>
                  <a:lnTo>
                    <a:pt x="200028" y="14653"/>
                  </a:lnTo>
                  <a:lnTo>
                    <a:pt x="200028" y="15875"/>
                  </a:lnTo>
                  <a:lnTo>
                    <a:pt x="0" y="15875"/>
                  </a:lnTo>
                  <a:lnTo>
                    <a:pt x="0" y="14653"/>
                  </a:lnTo>
                  <a:close/>
                  <a:moveTo>
                    <a:pt x="201295" y="14653"/>
                  </a:moveTo>
                  <a:lnTo>
                    <a:pt x="201295" y="15875"/>
                  </a:lnTo>
                  <a:lnTo>
                    <a:pt x="200028" y="15875"/>
                  </a:lnTo>
                  <a:lnTo>
                    <a:pt x="200028" y="14653"/>
                  </a:lnTo>
                  <a:lnTo>
                    <a:pt x="201295" y="14653"/>
                  </a:lnTo>
                  <a:close/>
                  <a:moveTo>
                    <a:pt x="198762" y="14653"/>
                  </a:moveTo>
                  <a:lnTo>
                    <a:pt x="198762" y="1221"/>
                  </a:lnTo>
                  <a:lnTo>
                    <a:pt x="201295" y="1221"/>
                  </a:lnTo>
                  <a:lnTo>
                    <a:pt x="201295" y="14653"/>
                  </a:lnTo>
                  <a:lnTo>
                    <a:pt x="198762" y="14653"/>
                  </a:lnTo>
                  <a:close/>
                  <a:moveTo>
                    <a:pt x="200028" y="0"/>
                  </a:moveTo>
                  <a:lnTo>
                    <a:pt x="201295" y="0"/>
                  </a:lnTo>
                  <a:lnTo>
                    <a:pt x="201295" y="1221"/>
                  </a:lnTo>
                  <a:lnTo>
                    <a:pt x="200028" y="1221"/>
                  </a:lnTo>
                  <a:lnTo>
                    <a:pt x="200028" y="0"/>
                  </a:lnTo>
                  <a:close/>
                  <a:moveTo>
                    <a:pt x="200028" y="2442"/>
                  </a:moveTo>
                  <a:lnTo>
                    <a:pt x="0" y="2442"/>
                  </a:lnTo>
                  <a:lnTo>
                    <a:pt x="0" y="0"/>
                  </a:lnTo>
                  <a:lnTo>
                    <a:pt x="200028" y="0"/>
                  </a:lnTo>
                  <a:lnTo>
                    <a:pt x="200028" y="2442"/>
                  </a:lnTo>
                  <a:close/>
                  <a:moveTo>
                    <a:pt x="0" y="1221"/>
                  </a:moveTo>
                  <a:lnTo>
                    <a:pt x="0" y="0"/>
                  </a:lnTo>
                  <a:lnTo>
                    <a:pt x="0" y="1221"/>
                  </a:lnTo>
                  <a:close/>
                  <a:moveTo>
                    <a:pt x="1266" y="1221"/>
                  </a:moveTo>
                  <a:lnTo>
                    <a:pt x="1266" y="14653"/>
                  </a:lnTo>
                  <a:lnTo>
                    <a:pt x="0" y="14653"/>
                  </a:lnTo>
                  <a:lnTo>
                    <a:pt x="0" y="1221"/>
                  </a:lnTo>
                  <a:lnTo>
                    <a:pt x="1266" y="1221"/>
                  </a:lnTo>
                  <a:close/>
                  <a:moveTo>
                    <a:pt x="0" y="15875"/>
                  </a:moveTo>
                  <a:lnTo>
                    <a:pt x="0" y="14653"/>
                  </a:lnTo>
                  <a:lnTo>
                    <a:pt x="0" y="1587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1" name="Rectangle 35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uFQAAtBUAABwWAADjFQAAAAAAACYAAAAIAAAA//////////8="/>
                </a:ext>
              </a:extLst>
            </p:cNvSpPr>
            <p:nvPr/>
          </p:nvSpPr>
          <p:spPr>
            <a:xfrm>
              <a:off x="3564890" y="3528060"/>
              <a:ext cx="29210" cy="2984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0" name="Rectangle 35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sFQAAtBUAANoVAADjFQAAAAAAACYAAAAIAAAA//////////8="/>
                </a:ext>
              </a:extLst>
            </p:cNvSpPr>
            <p:nvPr/>
          </p:nvSpPr>
          <p:spPr>
            <a:xfrm>
              <a:off x="3522980" y="3528060"/>
              <a:ext cx="29210" cy="2984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349" name="Freeform 3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ODwAAqx8AAFYPAADkHwAAEAAAACYAAAAIAAAA//////////8="/>
              </a:ext>
            </a:extLst>
          </p:cNvSpPr>
          <p:nvPr/>
        </p:nvSpPr>
        <p:spPr>
          <a:xfrm>
            <a:off x="2447290" y="514794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0" name="Freeform 3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mEQAAyB8AAIUWAAAhIQAAEAAAACYAAAAIAAAA//////////8="/>
              </a:ext>
            </a:extLst>
          </p:cNvSpPr>
          <p:nvPr/>
        </p:nvSpPr>
        <p:spPr>
          <a:xfrm>
            <a:off x="2787650" y="5166360"/>
            <a:ext cx="873125" cy="219075"/>
          </a:xfrm>
          <a:custGeom>
            <a:avLst/>
            <a:gdLst/>
            <a:ahLst/>
            <a:cxnLst/>
            <a:rect l="0" t="0" r="873125" b="219075"/>
            <a:pathLst>
              <a:path w="873125" h="219075">
                <a:moveTo>
                  <a:pt x="0" y="0"/>
                </a:moveTo>
                <a:cubicBezTo>
                  <a:pt x="436562" y="0"/>
                  <a:pt x="436562" y="219075"/>
                  <a:pt x="873125" y="21907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1" name="Freeform 3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2" name="Freeform 3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mEQAAyB8AAFoWAAAoJAAAEAAAACYAAAAIAAAA//////////8="/>
              </a:ext>
            </a:extLst>
          </p:cNvSpPr>
          <p:nvPr/>
        </p:nvSpPr>
        <p:spPr>
          <a:xfrm>
            <a:off x="2787650" y="5166360"/>
            <a:ext cx="845820" cy="711200"/>
          </a:xfrm>
          <a:custGeom>
            <a:avLst/>
            <a:gdLst/>
            <a:ahLst/>
            <a:cxnLst/>
            <a:rect l="0" t="0" r="845820" b="711200"/>
            <a:pathLst>
              <a:path w="845820" h="711200">
                <a:moveTo>
                  <a:pt x="0" y="0"/>
                </a:moveTo>
                <a:cubicBezTo>
                  <a:pt x="422910" y="0"/>
                  <a:pt x="422910" y="711200"/>
                  <a:pt x="845820" y="71120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3" name="Freeform 3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FgAADCQAAIUWAABGJAAAEAAAACYAAAAIAAAA//////////8="/>
              </a:ext>
            </a:extLst>
          </p:cNvSpPr>
          <p:nvPr/>
        </p:nvSpPr>
        <p:spPr>
          <a:xfrm>
            <a:off x="3615690" y="585978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4" name="Freeform 3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s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uEQAAISEAAIUWAAB7IwAAEAAAACYAAAAIAAAA//////////8="/>
              </a:ext>
            </a:extLst>
          </p:cNvSpPr>
          <p:nvPr/>
        </p:nvSpPr>
        <p:spPr>
          <a:xfrm>
            <a:off x="2792730" y="5385435"/>
            <a:ext cx="868045" cy="382270"/>
          </a:xfrm>
          <a:custGeom>
            <a:avLst/>
            <a:gdLst/>
            <a:ahLst/>
            <a:cxnLst/>
            <a:rect l="0" t="0" r="868045" b="382270"/>
            <a:pathLst>
              <a:path w="868045" h="382270">
                <a:moveTo>
                  <a:pt x="0" y="382270"/>
                </a:moveTo>
                <a:cubicBezTo>
                  <a:pt x="434022" y="382270"/>
                  <a:pt x="434022" y="0"/>
                  <a:pt x="86804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5" name="Freeform 3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E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6" name="Freeform 3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kF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ODwAAZyMAAFYPAACiIwAAEAAAACYAAAAIAAAA//////////8="/>
              </a:ext>
            </a:extLst>
          </p:cNvSpPr>
          <p:nvPr/>
        </p:nvSpPr>
        <p:spPr>
          <a:xfrm>
            <a:off x="2447290" y="5755005"/>
            <a:ext cx="45720" cy="37465"/>
          </a:xfrm>
          <a:custGeom>
            <a:avLst/>
            <a:gdLst/>
            <a:ahLst/>
            <a:cxnLst/>
            <a:rect l="0" t="0" r="45720" b="37465"/>
            <a:pathLst>
              <a:path w="45720" h="37465">
                <a:moveTo>
                  <a:pt x="45720" y="19050"/>
                </a:moveTo>
                <a:lnTo>
                  <a:pt x="0" y="0"/>
                </a:lnTo>
                <a:lnTo>
                  <a:pt x="0" y="37465"/>
                </a:lnTo>
                <a:lnTo>
                  <a:pt x="45720" y="1905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7" name="Rectangle 36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GwAAbSAAAAMdAADNIQAAEAAAACYAAAAIAAAA//////////8="/>
              </a:ext>
            </a:extLst>
          </p:cNvSpPr>
          <p:nvPr/>
        </p:nvSpPr>
        <p:spPr>
          <a:xfrm>
            <a:off x="4493260" y="5271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358" name="Rectangle 36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QAA0xsAAF4jAAAyHQAAEAAAACYAAAAIAAAA//////////8="/>
              </a:ext>
            </a:extLst>
          </p:cNvSpPr>
          <p:nvPr/>
        </p:nvSpPr>
        <p:spPr>
          <a:xfrm>
            <a:off x="5526405" y="452310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59" name="Group 36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8hAABUHAAAZCMAALwdAAAQAAAAJgAAAAgAAAD/////AAAAAA=="/>
              </a:ext>
            </a:extLst>
          </p:cNvGrpSpPr>
          <p:nvPr/>
        </p:nvGrpSpPr>
        <p:grpSpPr>
          <a:xfrm>
            <a:off x="5526405" y="4605020"/>
            <a:ext cx="226695" cy="228600"/>
            <a:chOff x="5526405" y="4605020"/>
            <a:chExt cx="226695" cy="228600"/>
          </a:xfrm>
        </p:grpSpPr>
        <p:sp>
          <p:nvSpPr>
            <p:cNvPr id="367" name="Freeform 3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LIgAAaRwAAFgjAACwHQAAAAAAACYAAAAIAAAA//////////8="/>
                </a:ext>
              </a:extLst>
            </p:cNvSpPr>
            <p:nvPr/>
          </p:nvSpPr>
          <p:spPr>
            <a:xfrm>
              <a:off x="5534025" y="4618355"/>
              <a:ext cx="211455" cy="207645"/>
            </a:xfrm>
            <a:custGeom>
              <a:avLst/>
              <a:gdLst/>
              <a:ahLst/>
              <a:cxnLst/>
              <a:rect l="0" t="0" r="211455" b="207645"/>
              <a:pathLst>
                <a:path w="211455" h="207645">
                  <a:moveTo>
                    <a:pt x="45311" y="0"/>
                  </a:moveTo>
                  <a:lnTo>
                    <a:pt x="166143" y="0"/>
                  </a:lnTo>
                  <a:cubicBezTo>
                    <a:pt x="191316" y="0"/>
                    <a:pt x="211455" y="19775"/>
                    <a:pt x="211455" y="44495"/>
                  </a:cubicBezTo>
                  <a:lnTo>
                    <a:pt x="211455" y="163149"/>
                  </a:lnTo>
                  <a:cubicBezTo>
                    <a:pt x="211455" y="187869"/>
                    <a:pt x="191316" y="207645"/>
                    <a:pt x="166143" y="207645"/>
                  </a:cubicBezTo>
                  <a:lnTo>
                    <a:pt x="45311" y="207645"/>
                  </a:lnTo>
                  <a:cubicBezTo>
                    <a:pt x="20138" y="207645"/>
                    <a:pt x="0" y="187869"/>
                    <a:pt x="0" y="163149"/>
                  </a:cubicBezTo>
                  <a:lnTo>
                    <a:pt x="0" y="44495"/>
                  </a:lnTo>
                  <a:cubicBezTo>
                    <a:pt x="0" y="19775"/>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366" name="Freeform 3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QAAXhwAAGQjAAC8HQAAAAAAACYAAAAIAAAA//////////8="/>
                </a:ext>
              </a:extLst>
            </p:cNvSpPr>
            <p:nvPr/>
          </p:nvSpPr>
          <p:spPr>
            <a:xfrm>
              <a:off x="5526405" y="4611370"/>
              <a:ext cx="226695" cy="222250"/>
            </a:xfrm>
            <a:custGeom>
              <a:avLst/>
              <a:gdLst/>
              <a:ahLst/>
              <a:cxnLst/>
              <a:rect l="0" t="0" r="226695" b="222250"/>
              <a:pathLst>
                <a:path w="226695" h="222250">
                  <a:moveTo>
                    <a:pt x="173799" y="0"/>
                  </a:moveTo>
                  <a:lnTo>
                    <a:pt x="52895" y="0"/>
                  </a:lnTo>
                  <a:cubicBezTo>
                    <a:pt x="23928" y="0"/>
                    <a:pt x="0" y="23460"/>
                    <a:pt x="0" y="51858"/>
                  </a:cubicBezTo>
                  <a:lnTo>
                    <a:pt x="0" y="170392"/>
                  </a:lnTo>
                  <a:cubicBezTo>
                    <a:pt x="0" y="198790"/>
                    <a:pt x="23928" y="221015"/>
                    <a:pt x="52895" y="222250"/>
                  </a:cubicBezTo>
                  <a:lnTo>
                    <a:pt x="173799" y="222250"/>
                  </a:lnTo>
                  <a:cubicBezTo>
                    <a:pt x="202766" y="221015"/>
                    <a:pt x="225435" y="198790"/>
                    <a:pt x="226695" y="170392"/>
                  </a:cubicBezTo>
                  <a:lnTo>
                    <a:pt x="226695" y="51858"/>
                  </a:lnTo>
                  <a:cubicBezTo>
                    <a:pt x="225435" y="23460"/>
                    <a:pt x="202766" y="0"/>
                    <a:pt x="173799" y="0"/>
                  </a:cubicBezTo>
                  <a:close/>
                  <a:moveTo>
                    <a:pt x="52895" y="14817"/>
                  </a:moveTo>
                  <a:lnTo>
                    <a:pt x="173799" y="14817"/>
                  </a:lnTo>
                  <a:cubicBezTo>
                    <a:pt x="193950" y="14817"/>
                    <a:pt x="211582" y="30868"/>
                    <a:pt x="211582" y="51858"/>
                  </a:cubicBezTo>
                  <a:lnTo>
                    <a:pt x="211582" y="170392"/>
                  </a:lnTo>
                  <a:cubicBezTo>
                    <a:pt x="211582" y="190147"/>
                    <a:pt x="193950" y="207433"/>
                    <a:pt x="173799" y="207433"/>
                  </a:cubicBezTo>
                  <a:lnTo>
                    <a:pt x="52895" y="207433"/>
                  </a:lnTo>
                  <a:cubicBezTo>
                    <a:pt x="31485" y="207433"/>
                    <a:pt x="15113" y="190147"/>
                    <a:pt x="15113" y="170392"/>
                  </a:cubicBezTo>
                  <a:lnTo>
                    <a:pt x="15113" y="51858"/>
                  </a:lnTo>
                  <a:cubicBezTo>
                    <a:pt x="15113" y="30868"/>
                    <a:pt x="31485" y="14817"/>
                    <a:pt x="52895" y="1481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5" name="Freeform 3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IgAAjRwAAK0iAACFHQAAAAAAACYAAAAIAAAA//////////8="/>
                </a:ext>
              </a:extLst>
            </p:cNvSpPr>
            <p:nvPr/>
          </p:nvSpPr>
          <p:spPr>
            <a:xfrm>
              <a:off x="5585460" y="4641215"/>
              <a:ext cx="51435" cy="157480"/>
            </a:xfrm>
            <a:custGeom>
              <a:avLst/>
              <a:gdLst/>
              <a:ahLst/>
              <a:cxnLst/>
              <a:rect l="0" t="0" r="51435" b="157480"/>
              <a:pathLst>
                <a:path w="51435" h="157480">
                  <a:moveTo>
                    <a:pt x="32617" y="35679"/>
                  </a:moveTo>
                  <a:cubicBezTo>
                    <a:pt x="35126" y="47982"/>
                    <a:pt x="41398" y="60285"/>
                    <a:pt x="41398" y="60285"/>
                  </a:cubicBezTo>
                  <a:cubicBezTo>
                    <a:pt x="47671" y="66437"/>
                    <a:pt x="50180" y="82431"/>
                    <a:pt x="50180" y="82431"/>
                  </a:cubicBezTo>
                  <a:lnTo>
                    <a:pt x="51435" y="150098"/>
                  </a:lnTo>
                  <a:cubicBezTo>
                    <a:pt x="51435" y="150098"/>
                    <a:pt x="51435" y="156250"/>
                    <a:pt x="45162" y="157480"/>
                  </a:cubicBezTo>
                  <a:cubicBezTo>
                    <a:pt x="38889" y="157480"/>
                    <a:pt x="7527" y="157480"/>
                    <a:pt x="7527" y="157480"/>
                  </a:cubicBezTo>
                  <a:cubicBezTo>
                    <a:pt x="7527" y="157480"/>
                    <a:pt x="1254" y="157480"/>
                    <a:pt x="0" y="151328"/>
                  </a:cubicBezTo>
                  <a:lnTo>
                    <a:pt x="0" y="82431"/>
                  </a:lnTo>
                  <a:cubicBezTo>
                    <a:pt x="0" y="82431"/>
                    <a:pt x="1254" y="67667"/>
                    <a:pt x="7527" y="60285"/>
                  </a:cubicBezTo>
                  <a:cubicBezTo>
                    <a:pt x="7527" y="60285"/>
                    <a:pt x="11290" y="52903"/>
                    <a:pt x="13799" y="43061"/>
                  </a:cubicBezTo>
                  <a:cubicBezTo>
                    <a:pt x="16308" y="36909"/>
                    <a:pt x="17563" y="27067"/>
                    <a:pt x="17563" y="19685"/>
                  </a:cubicBezTo>
                  <a:cubicBezTo>
                    <a:pt x="17563" y="17224"/>
                    <a:pt x="17563" y="15994"/>
                    <a:pt x="16308" y="14764"/>
                  </a:cubicBezTo>
                  <a:cubicBezTo>
                    <a:pt x="15054" y="13533"/>
                    <a:pt x="15054" y="11073"/>
                    <a:pt x="15054" y="11073"/>
                  </a:cubicBezTo>
                  <a:cubicBezTo>
                    <a:pt x="15054" y="9843"/>
                    <a:pt x="16308" y="7382"/>
                    <a:pt x="16308" y="3691"/>
                  </a:cubicBezTo>
                  <a:cubicBezTo>
                    <a:pt x="16308" y="3691"/>
                    <a:pt x="16308" y="2461"/>
                    <a:pt x="16308" y="2461"/>
                  </a:cubicBezTo>
                  <a:cubicBezTo>
                    <a:pt x="23835" y="0"/>
                    <a:pt x="27599" y="1230"/>
                    <a:pt x="30108" y="2461"/>
                  </a:cubicBezTo>
                  <a:cubicBezTo>
                    <a:pt x="31362" y="2461"/>
                    <a:pt x="31362" y="4921"/>
                    <a:pt x="31362" y="7382"/>
                  </a:cubicBezTo>
                  <a:cubicBezTo>
                    <a:pt x="32617" y="9843"/>
                    <a:pt x="32617" y="12303"/>
                    <a:pt x="31362" y="14764"/>
                  </a:cubicBezTo>
                  <a:cubicBezTo>
                    <a:pt x="30108" y="18455"/>
                    <a:pt x="31362" y="23376"/>
                    <a:pt x="32617" y="35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4" name="Freeform 3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IgAAVBwAAK8iAACHHQAAAAAAACYAAAAIAAAA//////////8="/>
                </a:ext>
              </a:extLst>
            </p:cNvSpPr>
            <p:nvPr/>
          </p:nvSpPr>
          <p:spPr>
            <a:xfrm>
              <a:off x="5582920" y="4605020"/>
              <a:ext cx="55245" cy="194945"/>
            </a:xfrm>
            <a:custGeom>
              <a:avLst/>
              <a:gdLst/>
              <a:ahLst/>
              <a:cxnLst/>
              <a:rect l="0" t="0" r="55245" b="194945"/>
              <a:pathLst>
                <a:path w="55245" h="194945">
                  <a:moveTo>
                    <a:pt x="36411" y="71562"/>
                  </a:moveTo>
                  <a:cubicBezTo>
                    <a:pt x="38922" y="83900"/>
                    <a:pt x="46456" y="95004"/>
                    <a:pt x="46456" y="95004"/>
                  </a:cubicBezTo>
                  <a:lnTo>
                    <a:pt x="42689" y="97472"/>
                  </a:lnTo>
                  <a:cubicBezTo>
                    <a:pt x="42689" y="96238"/>
                    <a:pt x="36411" y="85134"/>
                    <a:pt x="32644" y="72795"/>
                  </a:cubicBezTo>
                  <a:lnTo>
                    <a:pt x="36411" y="71562"/>
                  </a:lnTo>
                  <a:close/>
                  <a:moveTo>
                    <a:pt x="42689" y="97472"/>
                  </a:moveTo>
                  <a:lnTo>
                    <a:pt x="43944" y="96238"/>
                  </a:lnTo>
                  <a:lnTo>
                    <a:pt x="42689" y="97472"/>
                  </a:lnTo>
                  <a:close/>
                  <a:moveTo>
                    <a:pt x="45200" y="95004"/>
                  </a:moveTo>
                  <a:cubicBezTo>
                    <a:pt x="52733" y="102407"/>
                    <a:pt x="53989" y="118447"/>
                    <a:pt x="53989" y="118447"/>
                  </a:cubicBezTo>
                  <a:lnTo>
                    <a:pt x="51478" y="118447"/>
                  </a:lnTo>
                  <a:cubicBezTo>
                    <a:pt x="51478" y="118447"/>
                    <a:pt x="48967" y="103641"/>
                    <a:pt x="42689" y="97472"/>
                  </a:cubicBezTo>
                  <a:lnTo>
                    <a:pt x="45200" y="95004"/>
                  </a:lnTo>
                  <a:close/>
                  <a:moveTo>
                    <a:pt x="53989" y="118447"/>
                  </a:moveTo>
                  <a:lnTo>
                    <a:pt x="52733" y="118447"/>
                  </a:lnTo>
                  <a:lnTo>
                    <a:pt x="53989" y="118447"/>
                  </a:lnTo>
                  <a:close/>
                  <a:moveTo>
                    <a:pt x="53989" y="118447"/>
                  </a:moveTo>
                  <a:lnTo>
                    <a:pt x="55245" y="186308"/>
                  </a:lnTo>
                  <a:lnTo>
                    <a:pt x="51478" y="186308"/>
                  </a:lnTo>
                  <a:lnTo>
                    <a:pt x="51478" y="118447"/>
                  </a:lnTo>
                  <a:lnTo>
                    <a:pt x="53989" y="118447"/>
                  </a:lnTo>
                  <a:close/>
                  <a:moveTo>
                    <a:pt x="55245" y="186308"/>
                  </a:moveTo>
                  <a:lnTo>
                    <a:pt x="53989" y="186308"/>
                  </a:lnTo>
                  <a:lnTo>
                    <a:pt x="55245" y="186308"/>
                  </a:lnTo>
                  <a:close/>
                  <a:moveTo>
                    <a:pt x="55245" y="186308"/>
                  </a:moveTo>
                  <a:cubicBezTo>
                    <a:pt x="55245" y="186308"/>
                    <a:pt x="55245" y="193711"/>
                    <a:pt x="47711" y="194945"/>
                  </a:cubicBezTo>
                  <a:lnTo>
                    <a:pt x="47711" y="191243"/>
                  </a:lnTo>
                  <a:cubicBezTo>
                    <a:pt x="51478" y="191243"/>
                    <a:pt x="51478" y="186308"/>
                    <a:pt x="51478" y="186308"/>
                  </a:cubicBezTo>
                  <a:lnTo>
                    <a:pt x="55245" y="186308"/>
                  </a:lnTo>
                  <a:close/>
                  <a:moveTo>
                    <a:pt x="47711" y="194945"/>
                  </a:moveTo>
                  <a:cubicBezTo>
                    <a:pt x="42689" y="194945"/>
                    <a:pt x="10044" y="194945"/>
                    <a:pt x="10044" y="194945"/>
                  </a:cubicBezTo>
                  <a:lnTo>
                    <a:pt x="10044" y="192477"/>
                  </a:lnTo>
                  <a:cubicBezTo>
                    <a:pt x="10044" y="192477"/>
                    <a:pt x="41433" y="192477"/>
                    <a:pt x="47711" y="191243"/>
                  </a:cubicBezTo>
                  <a:lnTo>
                    <a:pt x="47711" y="194945"/>
                  </a:lnTo>
                  <a:close/>
                  <a:moveTo>
                    <a:pt x="10044" y="194945"/>
                  </a:moveTo>
                  <a:lnTo>
                    <a:pt x="10044" y="193711"/>
                  </a:lnTo>
                  <a:lnTo>
                    <a:pt x="10044" y="194945"/>
                  </a:lnTo>
                  <a:close/>
                  <a:moveTo>
                    <a:pt x="10044" y="194945"/>
                  </a:moveTo>
                  <a:cubicBezTo>
                    <a:pt x="10044" y="194945"/>
                    <a:pt x="1255" y="194945"/>
                    <a:pt x="1255" y="187542"/>
                  </a:cubicBezTo>
                  <a:lnTo>
                    <a:pt x="3766" y="187542"/>
                  </a:lnTo>
                  <a:cubicBezTo>
                    <a:pt x="5022" y="191243"/>
                    <a:pt x="10044" y="192477"/>
                    <a:pt x="10044" y="192477"/>
                  </a:cubicBezTo>
                  <a:lnTo>
                    <a:pt x="10044" y="194945"/>
                  </a:lnTo>
                  <a:close/>
                  <a:moveTo>
                    <a:pt x="1255" y="187542"/>
                  </a:moveTo>
                  <a:lnTo>
                    <a:pt x="2511" y="187542"/>
                  </a:lnTo>
                  <a:lnTo>
                    <a:pt x="1255" y="187542"/>
                  </a:lnTo>
                  <a:close/>
                  <a:moveTo>
                    <a:pt x="1255" y="187542"/>
                  </a:moveTo>
                  <a:lnTo>
                    <a:pt x="0" y="118447"/>
                  </a:lnTo>
                  <a:lnTo>
                    <a:pt x="3766" y="118447"/>
                  </a:lnTo>
                  <a:lnTo>
                    <a:pt x="3766" y="187542"/>
                  </a:lnTo>
                  <a:lnTo>
                    <a:pt x="1255" y="187542"/>
                  </a:lnTo>
                  <a:close/>
                  <a:moveTo>
                    <a:pt x="0" y="118447"/>
                  </a:moveTo>
                  <a:lnTo>
                    <a:pt x="2511" y="118447"/>
                  </a:lnTo>
                  <a:lnTo>
                    <a:pt x="0" y="118447"/>
                  </a:lnTo>
                  <a:close/>
                  <a:moveTo>
                    <a:pt x="0" y="118447"/>
                  </a:moveTo>
                  <a:cubicBezTo>
                    <a:pt x="0" y="118447"/>
                    <a:pt x="1255" y="102407"/>
                    <a:pt x="8788" y="95004"/>
                  </a:cubicBezTo>
                  <a:lnTo>
                    <a:pt x="11300" y="97472"/>
                  </a:lnTo>
                  <a:cubicBezTo>
                    <a:pt x="5022" y="103641"/>
                    <a:pt x="3766" y="118447"/>
                    <a:pt x="3766" y="118447"/>
                  </a:cubicBezTo>
                  <a:lnTo>
                    <a:pt x="0" y="118447"/>
                  </a:lnTo>
                  <a:close/>
                  <a:moveTo>
                    <a:pt x="11300" y="97472"/>
                  </a:moveTo>
                  <a:lnTo>
                    <a:pt x="10044" y="96238"/>
                  </a:lnTo>
                  <a:lnTo>
                    <a:pt x="11300" y="97472"/>
                  </a:lnTo>
                  <a:close/>
                  <a:moveTo>
                    <a:pt x="7533" y="95004"/>
                  </a:moveTo>
                  <a:cubicBezTo>
                    <a:pt x="7533" y="95004"/>
                    <a:pt x="12555" y="88835"/>
                    <a:pt x="15066" y="78965"/>
                  </a:cubicBezTo>
                  <a:lnTo>
                    <a:pt x="18833" y="80198"/>
                  </a:lnTo>
                  <a:cubicBezTo>
                    <a:pt x="15066" y="90069"/>
                    <a:pt x="11300" y="97472"/>
                    <a:pt x="11300" y="97472"/>
                  </a:cubicBezTo>
                  <a:lnTo>
                    <a:pt x="7533" y="95004"/>
                  </a:lnTo>
                  <a:close/>
                  <a:moveTo>
                    <a:pt x="15066" y="78965"/>
                  </a:moveTo>
                  <a:cubicBezTo>
                    <a:pt x="16322" y="75263"/>
                    <a:pt x="17577" y="71562"/>
                    <a:pt x="17577" y="67860"/>
                  </a:cubicBezTo>
                  <a:lnTo>
                    <a:pt x="21344" y="67860"/>
                  </a:lnTo>
                  <a:cubicBezTo>
                    <a:pt x="20089" y="71562"/>
                    <a:pt x="20089" y="76497"/>
                    <a:pt x="18833" y="80198"/>
                  </a:cubicBezTo>
                  <a:lnTo>
                    <a:pt x="15066" y="78965"/>
                  </a:lnTo>
                  <a:close/>
                  <a:moveTo>
                    <a:pt x="17577" y="67860"/>
                  </a:moveTo>
                  <a:cubicBezTo>
                    <a:pt x="17577" y="62925"/>
                    <a:pt x="17577" y="59223"/>
                    <a:pt x="17577" y="55522"/>
                  </a:cubicBezTo>
                  <a:lnTo>
                    <a:pt x="21344" y="55522"/>
                  </a:lnTo>
                  <a:cubicBezTo>
                    <a:pt x="21344" y="59223"/>
                    <a:pt x="21344" y="62925"/>
                    <a:pt x="21344" y="67860"/>
                  </a:cubicBezTo>
                  <a:lnTo>
                    <a:pt x="17577" y="67860"/>
                  </a:lnTo>
                  <a:close/>
                  <a:moveTo>
                    <a:pt x="17577" y="55522"/>
                  </a:moveTo>
                  <a:cubicBezTo>
                    <a:pt x="17577" y="54288"/>
                    <a:pt x="17577" y="53054"/>
                    <a:pt x="17577" y="53054"/>
                  </a:cubicBezTo>
                  <a:lnTo>
                    <a:pt x="21344" y="53054"/>
                  </a:lnTo>
                  <a:cubicBezTo>
                    <a:pt x="21344" y="53054"/>
                    <a:pt x="21344" y="54288"/>
                    <a:pt x="21344" y="55522"/>
                  </a:cubicBezTo>
                  <a:lnTo>
                    <a:pt x="17577" y="55522"/>
                  </a:lnTo>
                  <a:close/>
                  <a:moveTo>
                    <a:pt x="17577" y="53054"/>
                  </a:moveTo>
                  <a:cubicBezTo>
                    <a:pt x="17577" y="51820"/>
                    <a:pt x="17577" y="51820"/>
                    <a:pt x="17577" y="50586"/>
                  </a:cubicBezTo>
                  <a:lnTo>
                    <a:pt x="20089" y="49353"/>
                  </a:lnTo>
                  <a:cubicBezTo>
                    <a:pt x="21344" y="50586"/>
                    <a:pt x="21344" y="51820"/>
                    <a:pt x="21344" y="53054"/>
                  </a:cubicBezTo>
                  <a:lnTo>
                    <a:pt x="17577" y="53054"/>
                  </a:lnTo>
                  <a:close/>
                  <a:moveTo>
                    <a:pt x="17577" y="50586"/>
                  </a:moveTo>
                  <a:lnTo>
                    <a:pt x="16322" y="50586"/>
                  </a:lnTo>
                  <a:lnTo>
                    <a:pt x="17577" y="50586"/>
                  </a:lnTo>
                  <a:lnTo>
                    <a:pt x="18833" y="50586"/>
                  </a:lnTo>
                  <a:lnTo>
                    <a:pt x="17577" y="50586"/>
                  </a:lnTo>
                  <a:close/>
                  <a:moveTo>
                    <a:pt x="17577" y="50586"/>
                  </a:moveTo>
                  <a:lnTo>
                    <a:pt x="20089" y="49353"/>
                  </a:lnTo>
                  <a:lnTo>
                    <a:pt x="17577" y="50586"/>
                  </a:lnTo>
                  <a:close/>
                  <a:moveTo>
                    <a:pt x="17577" y="50586"/>
                  </a:moveTo>
                  <a:lnTo>
                    <a:pt x="18833" y="50586"/>
                  </a:lnTo>
                  <a:lnTo>
                    <a:pt x="17577" y="50586"/>
                  </a:lnTo>
                  <a:close/>
                  <a:moveTo>
                    <a:pt x="17577" y="50586"/>
                  </a:moveTo>
                  <a:cubicBezTo>
                    <a:pt x="16322" y="49353"/>
                    <a:pt x="16322" y="48119"/>
                    <a:pt x="16322" y="46885"/>
                  </a:cubicBezTo>
                  <a:lnTo>
                    <a:pt x="20089" y="46885"/>
                  </a:lnTo>
                  <a:cubicBezTo>
                    <a:pt x="20089" y="48119"/>
                    <a:pt x="20089" y="48119"/>
                    <a:pt x="20089" y="49353"/>
                  </a:cubicBezTo>
                  <a:lnTo>
                    <a:pt x="17577" y="50586"/>
                  </a:lnTo>
                  <a:close/>
                  <a:moveTo>
                    <a:pt x="16322" y="46885"/>
                  </a:moveTo>
                  <a:cubicBezTo>
                    <a:pt x="16322" y="46885"/>
                    <a:pt x="16322" y="46885"/>
                    <a:pt x="16322" y="46885"/>
                  </a:cubicBezTo>
                  <a:lnTo>
                    <a:pt x="20089" y="46885"/>
                  </a:lnTo>
                  <a:cubicBezTo>
                    <a:pt x="20089" y="46885"/>
                    <a:pt x="20089" y="46885"/>
                    <a:pt x="20089" y="46885"/>
                  </a:cubicBezTo>
                  <a:lnTo>
                    <a:pt x="16322" y="46885"/>
                  </a:lnTo>
                  <a:close/>
                  <a:moveTo>
                    <a:pt x="16322" y="46885"/>
                  </a:moveTo>
                  <a:lnTo>
                    <a:pt x="17577" y="46885"/>
                  </a:lnTo>
                  <a:lnTo>
                    <a:pt x="16322" y="46885"/>
                  </a:lnTo>
                  <a:close/>
                  <a:moveTo>
                    <a:pt x="16322" y="46885"/>
                  </a:moveTo>
                  <a:cubicBezTo>
                    <a:pt x="16322" y="46885"/>
                    <a:pt x="16322" y="45651"/>
                    <a:pt x="16322" y="45651"/>
                  </a:cubicBezTo>
                  <a:lnTo>
                    <a:pt x="20089" y="45651"/>
                  </a:lnTo>
                  <a:cubicBezTo>
                    <a:pt x="20089" y="45651"/>
                    <a:pt x="20089" y="46885"/>
                    <a:pt x="20089" y="46885"/>
                  </a:cubicBezTo>
                  <a:lnTo>
                    <a:pt x="16322" y="46885"/>
                  </a:lnTo>
                  <a:close/>
                  <a:moveTo>
                    <a:pt x="16322" y="45651"/>
                  </a:moveTo>
                  <a:cubicBezTo>
                    <a:pt x="16322" y="44417"/>
                    <a:pt x="16322" y="44417"/>
                    <a:pt x="16322" y="44417"/>
                  </a:cubicBezTo>
                  <a:lnTo>
                    <a:pt x="20089" y="44417"/>
                  </a:lnTo>
                  <a:cubicBezTo>
                    <a:pt x="20089" y="45651"/>
                    <a:pt x="20089" y="45651"/>
                    <a:pt x="20089" y="45651"/>
                  </a:cubicBezTo>
                  <a:lnTo>
                    <a:pt x="16322" y="45651"/>
                  </a:lnTo>
                  <a:close/>
                  <a:moveTo>
                    <a:pt x="20089" y="44417"/>
                  </a:moveTo>
                  <a:lnTo>
                    <a:pt x="18833" y="44417"/>
                  </a:lnTo>
                  <a:lnTo>
                    <a:pt x="20089" y="44417"/>
                  </a:lnTo>
                  <a:close/>
                  <a:moveTo>
                    <a:pt x="16322" y="44417"/>
                  </a:moveTo>
                  <a:cubicBezTo>
                    <a:pt x="16322" y="43184"/>
                    <a:pt x="16322" y="40716"/>
                    <a:pt x="16322" y="39482"/>
                  </a:cubicBezTo>
                  <a:lnTo>
                    <a:pt x="20089" y="40716"/>
                  </a:lnTo>
                  <a:cubicBezTo>
                    <a:pt x="20089" y="41950"/>
                    <a:pt x="20089" y="43184"/>
                    <a:pt x="20089" y="44417"/>
                  </a:cubicBezTo>
                  <a:lnTo>
                    <a:pt x="16322" y="44417"/>
                  </a:lnTo>
                  <a:close/>
                  <a:moveTo>
                    <a:pt x="16322" y="39482"/>
                  </a:moveTo>
                  <a:lnTo>
                    <a:pt x="18833" y="39482"/>
                  </a:lnTo>
                  <a:lnTo>
                    <a:pt x="16322" y="39482"/>
                  </a:lnTo>
                  <a:close/>
                  <a:moveTo>
                    <a:pt x="16322" y="39482"/>
                  </a:moveTo>
                  <a:cubicBezTo>
                    <a:pt x="16322" y="39482"/>
                    <a:pt x="17577" y="39482"/>
                    <a:pt x="17577" y="38248"/>
                  </a:cubicBezTo>
                  <a:lnTo>
                    <a:pt x="20089" y="39482"/>
                  </a:lnTo>
                  <a:cubicBezTo>
                    <a:pt x="20089" y="39482"/>
                    <a:pt x="20089" y="39482"/>
                    <a:pt x="20089" y="40716"/>
                  </a:cubicBezTo>
                  <a:lnTo>
                    <a:pt x="16322" y="39482"/>
                  </a:lnTo>
                  <a:close/>
                  <a:moveTo>
                    <a:pt x="17577" y="38248"/>
                  </a:moveTo>
                  <a:cubicBezTo>
                    <a:pt x="17577" y="37014"/>
                    <a:pt x="17577" y="37014"/>
                    <a:pt x="18833" y="37014"/>
                  </a:cubicBezTo>
                  <a:lnTo>
                    <a:pt x="20089" y="39482"/>
                  </a:lnTo>
                  <a:cubicBezTo>
                    <a:pt x="20089" y="39482"/>
                    <a:pt x="20089" y="39482"/>
                    <a:pt x="20089" y="39482"/>
                  </a:cubicBezTo>
                  <a:lnTo>
                    <a:pt x="17577" y="38248"/>
                  </a:lnTo>
                  <a:close/>
                  <a:moveTo>
                    <a:pt x="18833" y="37014"/>
                  </a:moveTo>
                  <a:cubicBezTo>
                    <a:pt x="22600" y="35781"/>
                    <a:pt x="25111" y="35781"/>
                    <a:pt x="27622" y="35781"/>
                  </a:cubicBezTo>
                  <a:lnTo>
                    <a:pt x="27622" y="38248"/>
                  </a:lnTo>
                  <a:cubicBezTo>
                    <a:pt x="25111" y="38248"/>
                    <a:pt x="22600" y="38248"/>
                    <a:pt x="20089" y="39482"/>
                  </a:cubicBezTo>
                  <a:lnTo>
                    <a:pt x="18833" y="37014"/>
                  </a:lnTo>
                  <a:close/>
                  <a:moveTo>
                    <a:pt x="27622" y="35781"/>
                  </a:moveTo>
                  <a:cubicBezTo>
                    <a:pt x="30133" y="35781"/>
                    <a:pt x="31389" y="35781"/>
                    <a:pt x="32644" y="35781"/>
                  </a:cubicBezTo>
                  <a:lnTo>
                    <a:pt x="32644" y="39482"/>
                  </a:lnTo>
                  <a:cubicBezTo>
                    <a:pt x="31389" y="39482"/>
                    <a:pt x="28878" y="38248"/>
                    <a:pt x="27622" y="38248"/>
                  </a:cubicBezTo>
                  <a:lnTo>
                    <a:pt x="27622" y="35781"/>
                  </a:lnTo>
                  <a:close/>
                  <a:moveTo>
                    <a:pt x="32644" y="35781"/>
                  </a:moveTo>
                  <a:cubicBezTo>
                    <a:pt x="35155" y="37014"/>
                    <a:pt x="35155" y="39482"/>
                    <a:pt x="35155" y="41950"/>
                  </a:cubicBezTo>
                  <a:lnTo>
                    <a:pt x="32644" y="41950"/>
                  </a:lnTo>
                  <a:cubicBezTo>
                    <a:pt x="32644" y="40716"/>
                    <a:pt x="32644" y="39482"/>
                    <a:pt x="32644" y="39482"/>
                  </a:cubicBezTo>
                  <a:lnTo>
                    <a:pt x="32644" y="35781"/>
                  </a:lnTo>
                  <a:close/>
                  <a:moveTo>
                    <a:pt x="35155" y="41950"/>
                  </a:moveTo>
                  <a:cubicBezTo>
                    <a:pt x="35155" y="41950"/>
                    <a:pt x="36411" y="43184"/>
                    <a:pt x="36411" y="43184"/>
                  </a:cubicBezTo>
                  <a:lnTo>
                    <a:pt x="32644" y="43184"/>
                  </a:lnTo>
                  <a:cubicBezTo>
                    <a:pt x="32644" y="43184"/>
                    <a:pt x="32644" y="43184"/>
                    <a:pt x="32644" y="41950"/>
                  </a:cubicBezTo>
                  <a:lnTo>
                    <a:pt x="35155" y="41950"/>
                  </a:lnTo>
                  <a:close/>
                  <a:moveTo>
                    <a:pt x="36411" y="43184"/>
                  </a:moveTo>
                  <a:lnTo>
                    <a:pt x="33900" y="43184"/>
                  </a:lnTo>
                  <a:lnTo>
                    <a:pt x="36411" y="43184"/>
                  </a:lnTo>
                  <a:close/>
                  <a:moveTo>
                    <a:pt x="36411" y="43184"/>
                  </a:moveTo>
                  <a:cubicBezTo>
                    <a:pt x="36411" y="44417"/>
                    <a:pt x="36411" y="45651"/>
                    <a:pt x="36411" y="46885"/>
                  </a:cubicBezTo>
                  <a:lnTo>
                    <a:pt x="32644" y="46885"/>
                  </a:lnTo>
                  <a:cubicBezTo>
                    <a:pt x="32644" y="45651"/>
                    <a:pt x="32644" y="44417"/>
                    <a:pt x="32644" y="43184"/>
                  </a:cubicBezTo>
                  <a:lnTo>
                    <a:pt x="36411" y="43184"/>
                  </a:lnTo>
                  <a:close/>
                  <a:moveTo>
                    <a:pt x="36411" y="46885"/>
                  </a:moveTo>
                  <a:cubicBezTo>
                    <a:pt x="36411" y="48119"/>
                    <a:pt x="36411" y="49353"/>
                    <a:pt x="35155" y="51820"/>
                  </a:cubicBezTo>
                  <a:lnTo>
                    <a:pt x="32644" y="49353"/>
                  </a:lnTo>
                  <a:cubicBezTo>
                    <a:pt x="32644" y="49353"/>
                    <a:pt x="32644" y="48119"/>
                    <a:pt x="32644" y="46885"/>
                  </a:cubicBezTo>
                  <a:lnTo>
                    <a:pt x="36411" y="46885"/>
                  </a:lnTo>
                  <a:close/>
                  <a:moveTo>
                    <a:pt x="32644" y="49353"/>
                  </a:moveTo>
                  <a:lnTo>
                    <a:pt x="53989" y="0"/>
                  </a:lnTo>
                  <a:lnTo>
                    <a:pt x="32644" y="49353"/>
                  </a:lnTo>
                  <a:lnTo>
                    <a:pt x="33900" y="50586"/>
                  </a:lnTo>
                  <a:lnTo>
                    <a:pt x="32644" y="49353"/>
                  </a:lnTo>
                  <a:close/>
                  <a:moveTo>
                    <a:pt x="35155" y="50586"/>
                  </a:moveTo>
                  <a:cubicBezTo>
                    <a:pt x="33900" y="54288"/>
                    <a:pt x="35155" y="57989"/>
                    <a:pt x="35155" y="65392"/>
                  </a:cubicBezTo>
                  <a:lnTo>
                    <a:pt x="32644" y="65392"/>
                  </a:lnTo>
                  <a:cubicBezTo>
                    <a:pt x="31389" y="57989"/>
                    <a:pt x="30133" y="53054"/>
                    <a:pt x="32644" y="49353"/>
                  </a:cubicBezTo>
                  <a:lnTo>
                    <a:pt x="35155" y="50586"/>
                  </a:lnTo>
                  <a:close/>
                  <a:moveTo>
                    <a:pt x="35155" y="65392"/>
                  </a:moveTo>
                  <a:cubicBezTo>
                    <a:pt x="36411" y="67860"/>
                    <a:pt x="36411" y="70328"/>
                    <a:pt x="36411" y="71562"/>
                  </a:cubicBezTo>
                  <a:lnTo>
                    <a:pt x="32644" y="71562"/>
                  </a:lnTo>
                  <a:cubicBezTo>
                    <a:pt x="32644" y="69094"/>
                    <a:pt x="32644" y="67860"/>
                    <a:pt x="32644" y="65392"/>
                  </a:cubicBezTo>
                  <a:lnTo>
                    <a:pt x="35155" y="65392"/>
                  </a:lnTo>
                  <a:close/>
                  <a:moveTo>
                    <a:pt x="32644" y="72795"/>
                  </a:moveTo>
                  <a:lnTo>
                    <a:pt x="32644" y="71562"/>
                  </a:lnTo>
                  <a:lnTo>
                    <a:pt x="35155" y="71562"/>
                  </a:lnTo>
                  <a:lnTo>
                    <a:pt x="32644" y="7279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3" name="Freeform 3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6IgAAjRwAAAsjAACFHQAAAAAAACYAAAAIAAAA//////////8="/>
                </a:ext>
              </a:extLst>
            </p:cNvSpPr>
            <p:nvPr/>
          </p:nvSpPr>
          <p:spPr>
            <a:xfrm>
              <a:off x="5645150" y="4641215"/>
              <a:ext cx="51435" cy="157480"/>
            </a:xfrm>
            <a:custGeom>
              <a:avLst/>
              <a:gdLst/>
              <a:ahLst/>
              <a:cxnLst/>
              <a:rect l="0" t="0" r="51435" b="157480"/>
              <a:pathLst>
                <a:path w="51435" h="157480">
                  <a:moveTo>
                    <a:pt x="17563" y="121801"/>
                  </a:moveTo>
                  <a:cubicBezTo>
                    <a:pt x="15054" y="109498"/>
                    <a:pt x="8781" y="97195"/>
                    <a:pt x="8781" y="97195"/>
                  </a:cubicBezTo>
                  <a:cubicBezTo>
                    <a:pt x="2509" y="91043"/>
                    <a:pt x="0" y="75049"/>
                    <a:pt x="0" y="75049"/>
                  </a:cubicBezTo>
                  <a:lnTo>
                    <a:pt x="0" y="7382"/>
                  </a:lnTo>
                  <a:cubicBezTo>
                    <a:pt x="0" y="7382"/>
                    <a:pt x="0" y="1230"/>
                    <a:pt x="5018" y="1230"/>
                  </a:cubicBezTo>
                  <a:cubicBezTo>
                    <a:pt x="11290" y="0"/>
                    <a:pt x="42653" y="0"/>
                    <a:pt x="42653" y="0"/>
                  </a:cubicBezTo>
                  <a:cubicBezTo>
                    <a:pt x="42653" y="0"/>
                    <a:pt x="50180" y="0"/>
                    <a:pt x="50180" y="6152"/>
                  </a:cubicBezTo>
                  <a:lnTo>
                    <a:pt x="51435" y="75049"/>
                  </a:lnTo>
                  <a:cubicBezTo>
                    <a:pt x="51435" y="75049"/>
                    <a:pt x="48925" y="89813"/>
                    <a:pt x="43907" y="97195"/>
                  </a:cubicBezTo>
                  <a:cubicBezTo>
                    <a:pt x="43907" y="97195"/>
                    <a:pt x="38889" y="104577"/>
                    <a:pt x="36380" y="114419"/>
                  </a:cubicBezTo>
                  <a:cubicBezTo>
                    <a:pt x="33871" y="120571"/>
                    <a:pt x="33871" y="130413"/>
                    <a:pt x="33871" y="137795"/>
                  </a:cubicBezTo>
                  <a:cubicBezTo>
                    <a:pt x="33871" y="140256"/>
                    <a:pt x="33871" y="141486"/>
                    <a:pt x="33871" y="142716"/>
                  </a:cubicBezTo>
                  <a:cubicBezTo>
                    <a:pt x="35126" y="145177"/>
                    <a:pt x="35126" y="146407"/>
                    <a:pt x="35126" y="146407"/>
                  </a:cubicBezTo>
                  <a:cubicBezTo>
                    <a:pt x="35126" y="147638"/>
                    <a:pt x="35126" y="150098"/>
                    <a:pt x="33871" y="153789"/>
                  </a:cubicBezTo>
                  <a:cubicBezTo>
                    <a:pt x="33871" y="153789"/>
                    <a:pt x="33871" y="155019"/>
                    <a:pt x="33871" y="155019"/>
                  </a:cubicBezTo>
                  <a:cubicBezTo>
                    <a:pt x="27599" y="157480"/>
                    <a:pt x="22581" y="156250"/>
                    <a:pt x="20072" y="156250"/>
                  </a:cubicBezTo>
                  <a:cubicBezTo>
                    <a:pt x="18817" y="155019"/>
                    <a:pt x="18817" y="152559"/>
                    <a:pt x="18817" y="150098"/>
                  </a:cubicBezTo>
                  <a:cubicBezTo>
                    <a:pt x="18817" y="147638"/>
                    <a:pt x="17563" y="145177"/>
                    <a:pt x="18817" y="142716"/>
                  </a:cubicBezTo>
                  <a:cubicBezTo>
                    <a:pt x="21326" y="139025"/>
                    <a:pt x="20072" y="134104"/>
                    <a:pt x="17563" y="121801"/>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62" name="Freeform 3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G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2IgAAixwAAA0jAACHHQAAAAAAACYAAAAIAAAA//////////8="/>
                </a:ext>
              </a:extLst>
            </p:cNvSpPr>
            <p:nvPr/>
          </p:nvSpPr>
          <p:spPr>
            <a:xfrm>
              <a:off x="5642610" y="4639945"/>
              <a:ext cx="55245" cy="160020"/>
            </a:xfrm>
            <a:custGeom>
              <a:avLst/>
              <a:gdLst/>
              <a:ahLst/>
              <a:cxnLst/>
              <a:rect l="0" t="0" r="55245" b="160020"/>
              <a:pathLst>
                <a:path w="55245" h="160020">
                  <a:moveTo>
                    <a:pt x="18833" y="123092"/>
                  </a:moveTo>
                  <a:cubicBezTo>
                    <a:pt x="16322" y="110783"/>
                    <a:pt x="10044" y="99705"/>
                    <a:pt x="10044" y="99705"/>
                  </a:cubicBezTo>
                  <a:lnTo>
                    <a:pt x="12555" y="98474"/>
                  </a:lnTo>
                  <a:cubicBezTo>
                    <a:pt x="12555" y="98474"/>
                    <a:pt x="20089" y="109552"/>
                    <a:pt x="22600" y="123092"/>
                  </a:cubicBezTo>
                  <a:lnTo>
                    <a:pt x="18833" y="123092"/>
                  </a:lnTo>
                  <a:close/>
                  <a:moveTo>
                    <a:pt x="12555" y="97243"/>
                  </a:moveTo>
                  <a:lnTo>
                    <a:pt x="12555" y="98474"/>
                  </a:lnTo>
                  <a:lnTo>
                    <a:pt x="11300" y="98474"/>
                  </a:lnTo>
                  <a:lnTo>
                    <a:pt x="12555" y="97243"/>
                  </a:lnTo>
                  <a:close/>
                  <a:moveTo>
                    <a:pt x="10044" y="99705"/>
                  </a:moveTo>
                  <a:cubicBezTo>
                    <a:pt x="3766" y="92319"/>
                    <a:pt x="1255" y="77548"/>
                    <a:pt x="1255" y="77548"/>
                  </a:cubicBezTo>
                  <a:lnTo>
                    <a:pt x="5022" y="76317"/>
                  </a:lnTo>
                  <a:cubicBezTo>
                    <a:pt x="5022" y="76317"/>
                    <a:pt x="6277" y="91088"/>
                    <a:pt x="12555" y="97243"/>
                  </a:cubicBezTo>
                  <a:lnTo>
                    <a:pt x="10044" y="99705"/>
                  </a:lnTo>
                  <a:close/>
                  <a:moveTo>
                    <a:pt x="1255" y="77548"/>
                  </a:moveTo>
                  <a:lnTo>
                    <a:pt x="1255" y="76317"/>
                  </a:lnTo>
                  <a:lnTo>
                    <a:pt x="2511" y="76317"/>
                  </a:lnTo>
                  <a:lnTo>
                    <a:pt x="1255" y="77548"/>
                  </a:lnTo>
                  <a:close/>
                  <a:moveTo>
                    <a:pt x="1255" y="76317"/>
                  </a:moveTo>
                  <a:lnTo>
                    <a:pt x="0" y="8616"/>
                  </a:lnTo>
                  <a:lnTo>
                    <a:pt x="3766" y="8616"/>
                  </a:lnTo>
                  <a:lnTo>
                    <a:pt x="5022" y="76317"/>
                  </a:lnTo>
                  <a:lnTo>
                    <a:pt x="1255" y="76317"/>
                  </a:lnTo>
                  <a:close/>
                  <a:moveTo>
                    <a:pt x="0" y="8616"/>
                  </a:moveTo>
                  <a:lnTo>
                    <a:pt x="2511" y="8616"/>
                  </a:lnTo>
                  <a:lnTo>
                    <a:pt x="0" y="8616"/>
                  </a:lnTo>
                  <a:close/>
                  <a:moveTo>
                    <a:pt x="0" y="8616"/>
                  </a:moveTo>
                  <a:cubicBezTo>
                    <a:pt x="0" y="8616"/>
                    <a:pt x="0" y="1231"/>
                    <a:pt x="7533" y="0"/>
                  </a:cubicBezTo>
                  <a:lnTo>
                    <a:pt x="7533" y="3693"/>
                  </a:lnTo>
                  <a:cubicBezTo>
                    <a:pt x="3766" y="3693"/>
                    <a:pt x="3766" y="8616"/>
                    <a:pt x="3766" y="8616"/>
                  </a:cubicBezTo>
                  <a:lnTo>
                    <a:pt x="0" y="8616"/>
                  </a:lnTo>
                  <a:close/>
                  <a:moveTo>
                    <a:pt x="7533" y="0"/>
                  </a:moveTo>
                  <a:cubicBezTo>
                    <a:pt x="13811" y="0"/>
                    <a:pt x="45200" y="0"/>
                    <a:pt x="45200" y="0"/>
                  </a:cubicBezTo>
                  <a:lnTo>
                    <a:pt x="45200" y="3693"/>
                  </a:lnTo>
                  <a:cubicBezTo>
                    <a:pt x="45200" y="3693"/>
                    <a:pt x="13811" y="2462"/>
                    <a:pt x="7533" y="3693"/>
                  </a:cubicBezTo>
                  <a:lnTo>
                    <a:pt x="7533" y="0"/>
                  </a:lnTo>
                  <a:close/>
                  <a:moveTo>
                    <a:pt x="45200" y="0"/>
                  </a:moveTo>
                  <a:lnTo>
                    <a:pt x="45200" y="1231"/>
                  </a:lnTo>
                  <a:lnTo>
                    <a:pt x="45200" y="0"/>
                  </a:lnTo>
                  <a:close/>
                  <a:moveTo>
                    <a:pt x="45200" y="0"/>
                  </a:moveTo>
                  <a:cubicBezTo>
                    <a:pt x="45200" y="0"/>
                    <a:pt x="53989" y="0"/>
                    <a:pt x="53989" y="7386"/>
                  </a:cubicBezTo>
                  <a:lnTo>
                    <a:pt x="51478" y="8616"/>
                  </a:lnTo>
                  <a:cubicBezTo>
                    <a:pt x="50222" y="3693"/>
                    <a:pt x="45200" y="3693"/>
                    <a:pt x="45200" y="3693"/>
                  </a:cubicBezTo>
                  <a:lnTo>
                    <a:pt x="45200" y="0"/>
                  </a:lnTo>
                  <a:close/>
                  <a:moveTo>
                    <a:pt x="53989" y="7386"/>
                  </a:moveTo>
                  <a:lnTo>
                    <a:pt x="52733" y="7386"/>
                  </a:lnTo>
                  <a:lnTo>
                    <a:pt x="53989" y="7386"/>
                  </a:lnTo>
                  <a:close/>
                  <a:moveTo>
                    <a:pt x="53989" y="7386"/>
                  </a:moveTo>
                  <a:lnTo>
                    <a:pt x="55245" y="76317"/>
                  </a:lnTo>
                  <a:lnTo>
                    <a:pt x="51478" y="76317"/>
                  </a:lnTo>
                  <a:lnTo>
                    <a:pt x="51478" y="8616"/>
                  </a:lnTo>
                  <a:lnTo>
                    <a:pt x="53989" y="7386"/>
                  </a:lnTo>
                  <a:close/>
                  <a:moveTo>
                    <a:pt x="55245" y="76317"/>
                  </a:moveTo>
                  <a:lnTo>
                    <a:pt x="53989" y="76317"/>
                  </a:lnTo>
                  <a:lnTo>
                    <a:pt x="55245" y="76317"/>
                  </a:lnTo>
                  <a:close/>
                  <a:moveTo>
                    <a:pt x="55245" y="76317"/>
                  </a:moveTo>
                  <a:cubicBezTo>
                    <a:pt x="55245" y="76317"/>
                    <a:pt x="53989" y="92319"/>
                    <a:pt x="47711" y="99705"/>
                  </a:cubicBezTo>
                  <a:lnTo>
                    <a:pt x="45200" y="97243"/>
                  </a:lnTo>
                  <a:cubicBezTo>
                    <a:pt x="50222" y="91088"/>
                    <a:pt x="51478" y="76317"/>
                    <a:pt x="51478" y="76317"/>
                  </a:cubicBezTo>
                  <a:lnTo>
                    <a:pt x="55245" y="76317"/>
                  </a:lnTo>
                  <a:close/>
                  <a:moveTo>
                    <a:pt x="43944" y="97243"/>
                  </a:moveTo>
                  <a:lnTo>
                    <a:pt x="45200" y="97243"/>
                  </a:lnTo>
                  <a:lnTo>
                    <a:pt x="46456" y="98474"/>
                  </a:lnTo>
                  <a:lnTo>
                    <a:pt x="43944" y="97243"/>
                  </a:lnTo>
                  <a:close/>
                  <a:moveTo>
                    <a:pt x="47711" y="99705"/>
                  </a:moveTo>
                  <a:cubicBezTo>
                    <a:pt x="47711" y="99705"/>
                    <a:pt x="42689" y="107090"/>
                    <a:pt x="40178" y="115707"/>
                  </a:cubicBezTo>
                  <a:lnTo>
                    <a:pt x="37667" y="114476"/>
                  </a:lnTo>
                  <a:cubicBezTo>
                    <a:pt x="40178" y="105859"/>
                    <a:pt x="43944" y="97243"/>
                    <a:pt x="43944" y="97243"/>
                  </a:cubicBezTo>
                  <a:lnTo>
                    <a:pt x="47711" y="99705"/>
                  </a:lnTo>
                  <a:close/>
                  <a:moveTo>
                    <a:pt x="40178" y="115707"/>
                  </a:moveTo>
                  <a:cubicBezTo>
                    <a:pt x="38922" y="119400"/>
                    <a:pt x="38922" y="123092"/>
                    <a:pt x="37667" y="126785"/>
                  </a:cubicBezTo>
                  <a:lnTo>
                    <a:pt x="35155" y="126785"/>
                  </a:lnTo>
                  <a:cubicBezTo>
                    <a:pt x="35155" y="123092"/>
                    <a:pt x="36411" y="118169"/>
                    <a:pt x="37667" y="114476"/>
                  </a:cubicBezTo>
                  <a:lnTo>
                    <a:pt x="40178" y="115707"/>
                  </a:lnTo>
                  <a:close/>
                  <a:moveTo>
                    <a:pt x="37667" y="126785"/>
                  </a:moveTo>
                  <a:cubicBezTo>
                    <a:pt x="37667" y="131709"/>
                    <a:pt x="37667" y="135402"/>
                    <a:pt x="37667" y="139094"/>
                  </a:cubicBezTo>
                  <a:lnTo>
                    <a:pt x="33900" y="139094"/>
                  </a:lnTo>
                  <a:cubicBezTo>
                    <a:pt x="33900" y="135402"/>
                    <a:pt x="33900" y="131709"/>
                    <a:pt x="35155" y="126785"/>
                  </a:cubicBezTo>
                  <a:lnTo>
                    <a:pt x="37667" y="126785"/>
                  </a:lnTo>
                  <a:close/>
                  <a:moveTo>
                    <a:pt x="37667" y="139094"/>
                  </a:moveTo>
                  <a:cubicBezTo>
                    <a:pt x="37667" y="140325"/>
                    <a:pt x="37667" y="141556"/>
                    <a:pt x="37667" y="141556"/>
                  </a:cubicBezTo>
                  <a:lnTo>
                    <a:pt x="33900" y="142787"/>
                  </a:lnTo>
                  <a:cubicBezTo>
                    <a:pt x="33900" y="141556"/>
                    <a:pt x="33900" y="140325"/>
                    <a:pt x="33900" y="139094"/>
                  </a:cubicBezTo>
                  <a:lnTo>
                    <a:pt x="37667" y="139094"/>
                  </a:lnTo>
                  <a:close/>
                  <a:moveTo>
                    <a:pt x="37667" y="141556"/>
                  </a:moveTo>
                  <a:cubicBezTo>
                    <a:pt x="37667" y="142787"/>
                    <a:pt x="37667" y="142787"/>
                    <a:pt x="38922" y="144018"/>
                  </a:cubicBezTo>
                  <a:lnTo>
                    <a:pt x="35155" y="145249"/>
                  </a:lnTo>
                  <a:cubicBezTo>
                    <a:pt x="35155" y="144018"/>
                    <a:pt x="35155" y="142787"/>
                    <a:pt x="33900" y="142787"/>
                  </a:cubicBezTo>
                  <a:lnTo>
                    <a:pt x="37667" y="141556"/>
                  </a:lnTo>
                  <a:close/>
                  <a:moveTo>
                    <a:pt x="38922" y="144018"/>
                  </a:moveTo>
                  <a:lnTo>
                    <a:pt x="40178" y="147711"/>
                  </a:lnTo>
                  <a:lnTo>
                    <a:pt x="38922" y="144018"/>
                  </a:lnTo>
                  <a:lnTo>
                    <a:pt x="36411" y="144018"/>
                  </a:lnTo>
                  <a:lnTo>
                    <a:pt x="38922" y="144018"/>
                  </a:lnTo>
                  <a:close/>
                  <a:moveTo>
                    <a:pt x="38922" y="144018"/>
                  </a:moveTo>
                  <a:cubicBezTo>
                    <a:pt x="38922" y="144018"/>
                    <a:pt x="37667" y="144018"/>
                    <a:pt x="38922" y="144018"/>
                  </a:cubicBezTo>
                  <a:lnTo>
                    <a:pt x="35155" y="145249"/>
                  </a:lnTo>
                  <a:cubicBezTo>
                    <a:pt x="35155" y="145249"/>
                    <a:pt x="35155" y="145249"/>
                    <a:pt x="35155" y="145249"/>
                  </a:cubicBezTo>
                  <a:lnTo>
                    <a:pt x="38922" y="144018"/>
                  </a:lnTo>
                  <a:close/>
                  <a:moveTo>
                    <a:pt x="35155" y="145249"/>
                  </a:moveTo>
                  <a:lnTo>
                    <a:pt x="36411" y="144018"/>
                  </a:lnTo>
                  <a:lnTo>
                    <a:pt x="35155" y="145249"/>
                  </a:lnTo>
                  <a:close/>
                  <a:moveTo>
                    <a:pt x="38922" y="144018"/>
                  </a:moveTo>
                  <a:cubicBezTo>
                    <a:pt x="38922" y="145249"/>
                    <a:pt x="38922" y="146480"/>
                    <a:pt x="38922" y="147711"/>
                  </a:cubicBezTo>
                  <a:lnTo>
                    <a:pt x="35155" y="147711"/>
                  </a:lnTo>
                  <a:cubicBezTo>
                    <a:pt x="35155" y="146480"/>
                    <a:pt x="35155" y="146480"/>
                    <a:pt x="35155" y="145249"/>
                  </a:cubicBezTo>
                  <a:lnTo>
                    <a:pt x="38922" y="144018"/>
                  </a:lnTo>
                  <a:close/>
                  <a:moveTo>
                    <a:pt x="38922" y="147711"/>
                  </a:moveTo>
                  <a:lnTo>
                    <a:pt x="37667" y="147711"/>
                  </a:lnTo>
                  <a:lnTo>
                    <a:pt x="38922" y="147711"/>
                  </a:lnTo>
                  <a:close/>
                  <a:moveTo>
                    <a:pt x="38922" y="147711"/>
                  </a:moveTo>
                  <a:cubicBezTo>
                    <a:pt x="38922" y="147711"/>
                    <a:pt x="38922" y="147711"/>
                    <a:pt x="38922" y="147711"/>
                  </a:cubicBezTo>
                  <a:lnTo>
                    <a:pt x="36411" y="147711"/>
                  </a:lnTo>
                  <a:cubicBezTo>
                    <a:pt x="35155" y="147711"/>
                    <a:pt x="35155" y="147711"/>
                    <a:pt x="35155" y="147711"/>
                  </a:cubicBezTo>
                  <a:lnTo>
                    <a:pt x="38922" y="147711"/>
                  </a:lnTo>
                  <a:close/>
                  <a:moveTo>
                    <a:pt x="38922" y="147711"/>
                  </a:moveTo>
                  <a:lnTo>
                    <a:pt x="37667" y="147711"/>
                  </a:lnTo>
                  <a:lnTo>
                    <a:pt x="38922" y="147711"/>
                  </a:lnTo>
                  <a:close/>
                  <a:moveTo>
                    <a:pt x="38922" y="147711"/>
                  </a:moveTo>
                  <a:lnTo>
                    <a:pt x="35155" y="147711"/>
                  </a:lnTo>
                  <a:lnTo>
                    <a:pt x="38922" y="147711"/>
                  </a:lnTo>
                  <a:close/>
                  <a:moveTo>
                    <a:pt x="38922" y="147711"/>
                  </a:moveTo>
                  <a:lnTo>
                    <a:pt x="37667" y="147711"/>
                  </a:lnTo>
                  <a:lnTo>
                    <a:pt x="38922" y="147711"/>
                  </a:lnTo>
                  <a:close/>
                  <a:moveTo>
                    <a:pt x="38922" y="147711"/>
                  </a:moveTo>
                  <a:cubicBezTo>
                    <a:pt x="38922" y="148942"/>
                    <a:pt x="38922" y="148942"/>
                    <a:pt x="38922" y="150173"/>
                  </a:cubicBezTo>
                  <a:lnTo>
                    <a:pt x="35155" y="150173"/>
                  </a:lnTo>
                  <a:cubicBezTo>
                    <a:pt x="35155" y="148942"/>
                    <a:pt x="35155" y="147711"/>
                    <a:pt x="35155" y="147711"/>
                  </a:cubicBezTo>
                  <a:lnTo>
                    <a:pt x="38922" y="147711"/>
                  </a:lnTo>
                  <a:close/>
                  <a:moveTo>
                    <a:pt x="38922" y="150173"/>
                  </a:moveTo>
                  <a:cubicBezTo>
                    <a:pt x="38922" y="151404"/>
                    <a:pt x="38922" y="153865"/>
                    <a:pt x="38922" y="155096"/>
                  </a:cubicBezTo>
                  <a:lnTo>
                    <a:pt x="35155" y="155096"/>
                  </a:lnTo>
                  <a:cubicBezTo>
                    <a:pt x="35155" y="152634"/>
                    <a:pt x="35155" y="151404"/>
                    <a:pt x="35155" y="150173"/>
                  </a:cubicBezTo>
                  <a:lnTo>
                    <a:pt x="38922" y="150173"/>
                  </a:lnTo>
                  <a:close/>
                  <a:moveTo>
                    <a:pt x="38922" y="155096"/>
                  </a:moveTo>
                  <a:lnTo>
                    <a:pt x="36411" y="155096"/>
                  </a:lnTo>
                  <a:lnTo>
                    <a:pt x="38922" y="155096"/>
                  </a:lnTo>
                  <a:close/>
                  <a:moveTo>
                    <a:pt x="38922" y="155096"/>
                  </a:moveTo>
                  <a:cubicBezTo>
                    <a:pt x="38922" y="155096"/>
                    <a:pt x="38922" y="156327"/>
                    <a:pt x="38922" y="156327"/>
                  </a:cubicBezTo>
                  <a:lnTo>
                    <a:pt x="35155" y="155096"/>
                  </a:lnTo>
                  <a:cubicBezTo>
                    <a:pt x="35155" y="155096"/>
                    <a:pt x="35155" y="155096"/>
                    <a:pt x="35155" y="155096"/>
                  </a:cubicBezTo>
                  <a:lnTo>
                    <a:pt x="38922" y="155096"/>
                  </a:lnTo>
                  <a:close/>
                  <a:moveTo>
                    <a:pt x="38922" y="156327"/>
                  </a:moveTo>
                  <a:cubicBezTo>
                    <a:pt x="37667" y="157558"/>
                    <a:pt x="37667" y="157558"/>
                    <a:pt x="36411" y="157558"/>
                  </a:cubicBezTo>
                  <a:lnTo>
                    <a:pt x="35155" y="155096"/>
                  </a:lnTo>
                  <a:cubicBezTo>
                    <a:pt x="36411" y="155096"/>
                    <a:pt x="35155" y="155096"/>
                    <a:pt x="35155" y="155096"/>
                  </a:cubicBezTo>
                  <a:lnTo>
                    <a:pt x="38922" y="156327"/>
                  </a:lnTo>
                  <a:close/>
                  <a:moveTo>
                    <a:pt x="36411" y="157558"/>
                  </a:moveTo>
                  <a:cubicBezTo>
                    <a:pt x="33900" y="158789"/>
                    <a:pt x="30133" y="160020"/>
                    <a:pt x="27622" y="160020"/>
                  </a:cubicBezTo>
                  <a:lnTo>
                    <a:pt x="27622" y="156327"/>
                  </a:lnTo>
                  <a:cubicBezTo>
                    <a:pt x="30133" y="156327"/>
                    <a:pt x="32644" y="156327"/>
                    <a:pt x="35155" y="155096"/>
                  </a:cubicBezTo>
                  <a:lnTo>
                    <a:pt x="36411" y="157558"/>
                  </a:lnTo>
                  <a:close/>
                  <a:moveTo>
                    <a:pt x="27622" y="160020"/>
                  </a:moveTo>
                  <a:cubicBezTo>
                    <a:pt x="25111" y="158789"/>
                    <a:pt x="23855" y="158789"/>
                    <a:pt x="22600" y="158789"/>
                  </a:cubicBezTo>
                  <a:lnTo>
                    <a:pt x="23855" y="155096"/>
                  </a:lnTo>
                  <a:cubicBezTo>
                    <a:pt x="25111" y="155096"/>
                    <a:pt x="26366" y="156327"/>
                    <a:pt x="27622" y="156327"/>
                  </a:cubicBezTo>
                  <a:lnTo>
                    <a:pt x="27622" y="160020"/>
                  </a:lnTo>
                  <a:close/>
                  <a:moveTo>
                    <a:pt x="22600" y="158789"/>
                  </a:moveTo>
                  <a:cubicBezTo>
                    <a:pt x="20089" y="157558"/>
                    <a:pt x="20089" y="155096"/>
                    <a:pt x="20089" y="152634"/>
                  </a:cubicBezTo>
                  <a:lnTo>
                    <a:pt x="22600" y="152634"/>
                  </a:lnTo>
                  <a:cubicBezTo>
                    <a:pt x="23855" y="153865"/>
                    <a:pt x="23855" y="155096"/>
                    <a:pt x="23855" y="155096"/>
                  </a:cubicBezTo>
                  <a:lnTo>
                    <a:pt x="22600" y="158789"/>
                  </a:lnTo>
                  <a:close/>
                  <a:moveTo>
                    <a:pt x="20089" y="152634"/>
                  </a:moveTo>
                  <a:cubicBezTo>
                    <a:pt x="20089" y="152634"/>
                    <a:pt x="20089" y="151404"/>
                    <a:pt x="20089" y="151404"/>
                  </a:cubicBezTo>
                  <a:lnTo>
                    <a:pt x="22600" y="151404"/>
                  </a:lnTo>
                  <a:cubicBezTo>
                    <a:pt x="22600" y="151404"/>
                    <a:pt x="22600" y="152634"/>
                    <a:pt x="22600" y="152634"/>
                  </a:cubicBezTo>
                  <a:lnTo>
                    <a:pt x="20089" y="152634"/>
                  </a:lnTo>
                  <a:close/>
                  <a:moveTo>
                    <a:pt x="20089" y="151404"/>
                  </a:moveTo>
                  <a:lnTo>
                    <a:pt x="21344" y="151404"/>
                  </a:lnTo>
                  <a:lnTo>
                    <a:pt x="20089" y="151404"/>
                  </a:lnTo>
                  <a:close/>
                  <a:moveTo>
                    <a:pt x="20089" y="151404"/>
                  </a:moveTo>
                  <a:cubicBezTo>
                    <a:pt x="18833" y="150173"/>
                    <a:pt x="18833" y="148942"/>
                    <a:pt x="18833" y="147711"/>
                  </a:cubicBezTo>
                  <a:lnTo>
                    <a:pt x="22600" y="147711"/>
                  </a:lnTo>
                  <a:cubicBezTo>
                    <a:pt x="22600" y="148942"/>
                    <a:pt x="22600" y="150173"/>
                    <a:pt x="22600" y="151404"/>
                  </a:cubicBezTo>
                  <a:lnTo>
                    <a:pt x="20089" y="151404"/>
                  </a:lnTo>
                  <a:close/>
                  <a:moveTo>
                    <a:pt x="18833" y="147711"/>
                  </a:moveTo>
                  <a:cubicBezTo>
                    <a:pt x="18833" y="146480"/>
                    <a:pt x="20089" y="145249"/>
                    <a:pt x="20089" y="144018"/>
                  </a:cubicBezTo>
                  <a:lnTo>
                    <a:pt x="23855" y="145249"/>
                  </a:lnTo>
                  <a:cubicBezTo>
                    <a:pt x="22600" y="145249"/>
                    <a:pt x="22600" y="146480"/>
                    <a:pt x="22600" y="147711"/>
                  </a:cubicBezTo>
                  <a:lnTo>
                    <a:pt x="18833" y="147711"/>
                  </a:lnTo>
                  <a:close/>
                  <a:moveTo>
                    <a:pt x="23855" y="145249"/>
                  </a:moveTo>
                  <a:lnTo>
                    <a:pt x="17577" y="157558"/>
                  </a:lnTo>
                  <a:lnTo>
                    <a:pt x="23855" y="145249"/>
                  </a:lnTo>
                  <a:lnTo>
                    <a:pt x="21344" y="144018"/>
                  </a:lnTo>
                  <a:lnTo>
                    <a:pt x="23855" y="145249"/>
                  </a:lnTo>
                  <a:close/>
                  <a:moveTo>
                    <a:pt x="20089" y="144018"/>
                  </a:moveTo>
                  <a:cubicBezTo>
                    <a:pt x="21344" y="140325"/>
                    <a:pt x="21344" y="136632"/>
                    <a:pt x="20089" y="129247"/>
                  </a:cubicBezTo>
                  <a:lnTo>
                    <a:pt x="22600" y="129247"/>
                  </a:lnTo>
                  <a:cubicBezTo>
                    <a:pt x="23855" y="137863"/>
                    <a:pt x="25111" y="141556"/>
                    <a:pt x="23855" y="145249"/>
                  </a:cubicBezTo>
                  <a:lnTo>
                    <a:pt x="20089" y="144018"/>
                  </a:lnTo>
                  <a:close/>
                  <a:moveTo>
                    <a:pt x="20089" y="129247"/>
                  </a:moveTo>
                  <a:cubicBezTo>
                    <a:pt x="20089" y="126785"/>
                    <a:pt x="18833" y="124323"/>
                    <a:pt x="18833" y="123092"/>
                  </a:cubicBezTo>
                  <a:lnTo>
                    <a:pt x="22600" y="123092"/>
                  </a:lnTo>
                  <a:cubicBezTo>
                    <a:pt x="22600" y="125554"/>
                    <a:pt x="22600" y="126785"/>
                    <a:pt x="22600" y="129247"/>
                  </a:cubicBezTo>
                  <a:lnTo>
                    <a:pt x="20089" y="129247"/>
                  </a:lnTo>
                  <a:close/>
                  <a:moveTo>
                    <a:pt x="22600" y="123092"/>
                  </a:moveTo>
                  <a:lnTo>
                    <a:pt x="20089" y="123092"/>
                  </a:lnTo>
                  <a:lnTo>
                    <a:pt x="22600" y="1230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1" name="Freeform 3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g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CIgAAlhwAAP8iAACcHAAAAAAAACYAAAAIAAAA//////////8="/>
                </a:ext>
              </a:extLst>
            </p:cNvSpPr>
            <p:nvPr/>
          </p:nvSpPr>
          <p:spPr>
            <a:xfrm>
              <a:off x="5650230" y="4646930"/>
              <a:ext cx="38735" cy="3810"/>
            </a:xfrm>
            <a:custGeom>
              <a:avLst/>
              <a:gdLst/>
              <a:ahLst/>
              <a:cxnLst/>
              <a:rect l="0" t="0" r="38735" b="3810"/>
              <a:pathLst>
                <a:path w="38735" h="3810">
                  <a:moveTo>
                    <a:pt x="0" y="0"/>
                  </a:moveTo>
                  <a:cubicBezTo>
                    <a:pt x="14994" y="3810"/>
                    <a:pt x="24990" y="3810"/>
                    <a:pt x="38735"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0" name="Freeform 3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w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FAAAAAQAAAAAAAAAAAAAAAAAAAAAAAAAAAAAAAAAAAAAAAAAA////AH9/fwAAAAADzMzMAMDA/wB/f38AAAAAAAAAAAAAAAAAAAAAAAAAAAAhAAAAGAAAABQAAABmIgAAdh0AAKEiAAB8HQAAAAAAACYAAAAIAAAA//////////8="/>
                </a:ext>
              </a:extLst>
            </p:cNvSpPr>
            <p:nvPr/>
          </p:nvSpPr>
          <p:spPr>
            <a:xfrm>
              <a:off x="5591810" y="4789170"/>
              <a:ext cx="37465" cy="3810"/>
            </a:xfrm>
            <a:custGeom>
              <a:avLst/>
              <a:gdLst/>
              <a:ahLst/>
              <a:cxnLst/>
              <a:rect l="0" t="0" r="37465" b="3810"/>
              <a:pathLst>
                <a:path w="37465" h="3810">
                  <a:moveTo>
                    <a:pt x="0" y="3810"/>
                  </a:moveTo>
                  <a:cubicBezTo>
                    <a:pt x="14986" y="0"/>
                    <a:pt x="23727" y="0"/>
                    <a:pt x="37465" y="3810"/>
                  </a:cubicBezTo>
                </a:path>
              </a:pathLst>
            </a:custGeom>
            <a:noFill/>
            <a:ln w="381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368" name="Line 37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GgAAIR0AALchAAAiHQAAEAAAACYAAAAIAAAA//////////8="/>
              </a:ext>
            </a:extLst>
          </p:cNvSpPr>
          <p:nvPr/>
        </p:nvSpPr>
        <p:spPr>
          <a:xfrm>
            <a:off x="4374515" y="4735195"/>
            <a:ext cx="110617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9" name="Freeform 3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3IQAA/BwAAP8hAAA1HQAAEAAAACYAAAAIAAAA//////////8="/>
              </a:ext>
            </a:extLst>
          </p:cNvSpPr>
          <p:nvPr/>
        </p:nvSpPr>
        <p:spPr>
          <a:xfrm>
            <a:off x="5480685" y="471170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0" name="Freeform 3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UDgAA6iUAAB0PAAAjJgAAEAAAACYAAAAIAAAA//////////8="/>
              </a:ext>
            </a:extLst>
          </p:cNvSpPr>
          <p:nvPr/>
        </p:nvSpPr>
        <p:spPr>
          <a:xfrm>
            <a:off x="2410460" y="616331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1" name="Freeform 3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DQAADhsAAN4NAABHGwAAEAAAACYAAAAIAAAA//////////8="/>
              </a:ext>
            </a:extLst>
          </p:cNvSpPr>
          <p:nvPr/>
        </p:nvSpPr>
        <p:spPr>
          <a:xfrm>
            <a:off x="2208530" y="439801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2" name="Freeform 3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EQAAISEAAIUWAAAJJgAAEAAAACYAAAAIAAAA//////////8="/>
              </a:ext>
            </a:extLst>
          </p:cNvSpPr>
          <p:nvPr/>
        </p:nvSpPr>
        <p:spPr>
          <a:xfrm>
            <a:off x="2844800" y="5385435"/>
            <a:ext cx="815975" cy="797560"/>
          </a:xfrm>
          <a:custGeom>
            <a:avLst/>
            <a:gdLst/>
            <a:ahLst/>
            <a:cxnLst/>
            <a:rect l="0" t="0" r="815975" b="797560"/>
            <a:pathLst>
              <a:path w="815975" h="797560">
                <a:moveTo>
                  <a:pt x="0" y="797560"/>
                </a:moveTo>
                <a:cubicBezTo>
                  <a:pt x="407987" y="797560"/>
                  <a:pt x="407987" y="0"/>
                  <a:pt x="81597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3" name="Freeform 3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4" name="Freeform 3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EQAAKCQAAFoWAAAJJgAAEAAAACYAAAAIAAAA//////////8="/>
              </a:ext>
            </a:extLst>
          </p:cNvSpPr>
          <p:nvPr/>
        </p:nvSpPr>
        <p:spPr>
          <a:xfrm>
            <a:off x="2803525" y="5877560"/>
            <a:ext cx="829945" cy="305435"/>
          </a:xfrm>
          <a:custGeom>
            <a:avLst/>
            <a:gdLst/>
            <a:ahLst/>
            <a:cxnLst/>
            <a:rect l="0" t="0" r="829945" b="305435"/>
            <a:pathLst>
              <a:path w="829945" h="305435">
                <a:moveTo>
                  <a:pt x="0" y="305435"/>
                </a:moveTo>
                <a:cubicBezTo>
                  <a:pt x="414972" y="305435"/>
                  <a:pt x="414972" y="0"/>
                  <a:pt x="82994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5" name="Freeform 3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FgAADCQAAIUWAABGJAAAEAAAACYAAAAIAAAA//////////8="/>
              </a:ext>
            </a:extLst>
          </p:cNvSpPr>
          <p:nvPr/>
        </p:nvSpPr>
        <p:spPr>
          <a:xfrm>
            <a:off x="3615690" y="585978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6" name="Line 38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GAAAISEAAF0bAAAiIQAAEAAAACYAAAAIAAAA//////////8="/>
              </a:ext>
            </a:extLst>
          </p:cNvSpPr>
          <p:nvPr/>
        </p:nvSpPr>
        <p:spPr>
          <a:xfrm>
            <a:off x="3934460" y="5385435"/>
            <a:ext cx="51371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7" name="Freeform 3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dGwAABCEAAKQbAAA9IQAAEAAAACYAAAAIAAAA//////////8="/>
              </a:ext>
            </a:extLst>
          </p:cNvSpPr>
          <p:nvPr/>
        </p:nvSpPr>
        <p:spPr>
          <a:xfrm>
            <a:off x="4448175" y="53670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8" name="Rectangle 38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GwAAdSMAAAodAADVJAAAEAAAACYAAAAIAAAA//////////8="/>
              </a:ext>
            </a:extLst>
          </p:cNvSpPr>
          <p:nvPr/>
        </p:nvSpPr>
        <p:spPr>
          <a:xfrm>
            <a:off x="4497705" y="576389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79" name="Group 38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sbAADBIwAAER0AACglAAAQAAAAJgAAAAgAAAD/////AAAAAA=="/>
              </a:ext>
            </a:extLst>
          </p:cNvGrpSpPr>
          <p:nvPr/>
        </p:nvGrpSpPr>
        <p:grpSpPr>
          <a:xfrm>
            <a:off x="4497705" y="5812155"/>
            <a:ext cx="227330" cy="227965"/>
            <a:chOff x="4497705" y="5812155"/>
            <a:chExt cx="227330" cy="227965"/>
          </a:xfrm>
        </p:grpSpPr>
        <p:sp>
          <p:nvSpPr>
            <p:cNvPr id="400" name="Freeform 3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GwAAwSMAABEdAAAoJQAAAAAAACYAAAAIAAAA//////////8="/>
                </a:ext>
              </a:extLst>
            </p:cNvSpPr>
            <p:nvPr/>
          </p:nvSpPr>
          <p:spPr>
            <a:xfrm>
              <a:off x="4497705" y="5812155"/>
              <a:ext cx="227330" cy="227965"/>
            </a:xfrm>
            <a:custGeom>
              <a:avLst/>
              <a:gdLst/>
              <a:ahLst/>
              <a:cxnLst/>
              <a:rect l="0" t="0" r="227330" b="227965"/>
              <a:pathLst>
                <a:path w="227330" h="227965">
                  <a:moveTo>
                    <a:pt x="174610" y="0"/>
                  </a:moveTo>
                  <a:cubicBezTo>
                    <a:pt x="52720" y="0"/>
                    <a:pt x="52720" y="0"/>
                    <a:pt x="52720" y="0"/>
                  </a:cubicBezTo>
                  <a:cubicBezTo>
                    <a:pt x="23619" y="422"/>
                    <a:pt x="0" y="24107"/>
                    <a:pt x="0" y="52867"/>
                  </a:cubicBezTo>
                  <a:cubicBezTo>
                    <a:pt x="0" y="175520"/>
                    <a:pt x="0" y="175520"/>
                    <a:pt x="0" y="175520"/>
                  </a:cubicBezTo>
                  <a:cubicBezTo>
                    <a:pt x="0" y="204280"/>
                    <a:pt x="23619" y="227965"/>
                    <a:pt x="52720" y="227965"/>
                  </a:cubicBezTo>
                  <a:cubicBezTo>
                    <a:pt x="174610" y="227965"/>
                    <a:pt x="174610" y="227965"/>
                    <a:pt x="174610" y="227965"/>
                  </a:cubicBezTo>
                  <a:cubicBezTo>
                    <a:pt x="203290" y="227965"/>
                    <a:pt x="226908" y="204280"/>
                    <a:pt x="227330" y="175520"/>
                  </a:cubicBezTo>
                  <a:cubicBezTo>
                    <a:pt x="227330" y="52867"/>
                    <a:pt x="227330" y="52867"/>
                    <a:pt x="227330" y="52867"/>
                  </a:cubicBezTo>
                  <a:cubicBezTo>
                    <a:pt x="226908" y="24107"/>
                    <a:pt x="203290" y="422"/>
                    <a:pt x="17461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99" name="Freeform 3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DCGwAA2CMAAPocAAARJQAAAAAAACYAAAAIAAAA//////////8="/>
                </a:ext>
              </a:extLst>
            </p:cNvSpPr>
            <p:nvPr/>
          </p:nvSpPr>
          <p:spPr>
            <a:xfrm>
              <a:off x="4512310" y="5826760"/>
              <a:ext cx="198120" cy="198755"/>
            </a:xfrm>
            <a:custGeom>
              <a:avLst/>
              <a:gdLst/>
              <a:ahLst/>
              <a:cxnLst/>
              <a:rect l="0" t="0" r="198120" b="198755"/>
              <a:pathLst>
                <a:path w="198120" h="198755">
                  <a:moveTo>
                    <a:pt x="38019" y="0"/>
                  </a:moveTo>
                  <a:cubicBezTo>
                    <a:pt x="160101" y="0"/>
                    <a:pt x="160101" y="0"/>
                    <a:pt x="160101" y="0"/>
                  </a:cubicBezTo>
                  <a:cubicBezTo>
                    <a:pt x="180800" y="423"/>
                    <a:pt x="198120" y="17375"/>
                    <a:pt x="198120" y="38140"/>
                  </a:cubicBezTo>
                  <a:cubicBezTo>
                    <a:pt x="198120" y="161038"/>
                    <a:pt x="198120" y="161038"/>
                    <a:pt x="198120" y="161038"/>
                  </a:cubicBezTo>
                  <a:cubicBezTo>
                    <a:pt x="198120" y="181803"/>
                    <a:pt x="180800" y="198755"/>
                    <a:pt x="160101" y="198755"/>
                  </a:cubicBezTo>
                  <a:cubicBezTo>
                    <a:pt x="38019" y="198755"/>
                    <a:pt x="38019" y="198755"/>
                    <a:pt x="38019" y="198755"/>
                  </a:cubicBezTo>
                  <a:cubicBezTo>
                    <a:pt x="16897" y="198755"/>
                    <a:pt x="0" y="181803"/>
                    <a:pt x="0" y="161038"/>
                  </a:cubicBezTo>
                  <a:cubicBezTo>
                    <a:pt x="0" y="38140"/>
                    <a:pt x="0" y="38140"/>
                    <a:pt x="0" y="38140"/>
                  </a:cubicBezTo>
                  <a:cubicBezTo>
                    <a:pt x="0" y="17375"/>
                    <a:pt x="16897" y="423"/>
                    <a:pt x="38019" y="0"/>
                  </a:cubicBezTo>
                  <a:close/>
                </a:path>
              </a:pathLst>
            </a:custGeom>
            <a:solidFill>
              <a:srgbClr val="FFF200"/>
            </a:solidFill>
            <a:ln>
              <a:noFill/>
            </a:ln>
            <a:effectLst/>
          </p:spPr>
          <p:txBody>
            <a:bodyPr vert="horz" wrap="square" lIns="91440" tIns="45720" rIns="91440" bIns="45720" numCol="1" spcCol="215900" anchor="t"/>
            <a:lstStyle/>
            <a:p>
              <a:pPr>
                <a:defRPr lang="en-us"/>
              </a:pPr>
              <a:endParaRPr lang="it-it"/>
            </a:p>
          </p:txBody>
        </p:sp>
        <p:sp>
          <p:nvSpPr>
            <p:cNvPr id="398" name="Freeform 3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GwAAgSQAAPocAAD8JAAAAAAAACYAAAAIAAAA//////////8="/>
                </a:ext>
              </a:extLst>
            </p:cNvSpPr>
            <p:nvPr/>
          </p:nvSpPr>
          <p:spPr>
            <a:xfrm>
              <a:off x="4512945" y="5934075"/>
              <a:ext cx="197485" cy="78105"/>
            </a:xfrm>
            <a:custGeom>
              <a:avLst/>
              <a:gdLst/>
              <a:ahLst/>
              <a:cxnLst/>
              <a:rect l="0" t="0" r="197485" b="78105"/>
              <a:pathLst>
                <a:path w="197485" h="78105">
                  <a:moveTo>
                    <a:pt x="13137" y="30819"/>
                  </a:moveTo>
                  <a:cubicBezTo>
                    <a:pt x="108913" y="0"/>
                    <a:pt x="108913" y="0"/>
                    <a:pt x="108913" y="0"/>
                  </a:cubicBezTo>
                  <a:cubicBezTo>
                    <a:pt x="133069" y="1266"/>
                    <a:pt x="158072" y="2533"/>
                    <a:pt x="181804" y="4221"/>
                  </a:cubicBezTo>
                  <a:cubicBezTo>
                    <a:pt x="196213" y="9288"/>
                    <a:pt x="197485" y="19420"/>
                    <a:pt x="191128" y="27864"/>
                  </a:cubicBezTo>
                  <a:cubicBezTo>
                    <a:pt x="165700" y="43907"/>
                    <a:pt x="140273" y="59950"/>
                    <a:pt x="114846" y="75994"/>
                  </a:cubicBezTo>
                  <a:cubicBezTo>
                    <a:pt x="110184" y="78105"/>
                    <a:pt x="105523" y="77682"/>
                    <a:pt x="100013" y="75994"/>
                  </a:cubicBezTo>
                  <a:cubicBezTo>
                    <a:pt x="69077" y="70083"/>
                    <a:pt x="38140" y="64172"/>
                    <a:pt x="7204" y="58262"/>
                  </a:cubicBezTo>
                  <a:cubicBezTo>
                    <a:pt x="0" y="51929"/>
                    <a:pt x="423" y="35041"/>
                    <a:pt x="13137" y="3081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7" name="Freeform 3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ZHAAALiQAAHwcAACvJAAAAAAAACYAAAAIAAAA//////////8="/>
                </a:ext>
              </a:extLst>
            </p:cNvSpPr>
            <p:nvPr/>
          </p:nvSpPr>
          <p:spPr>
            <a:xfrm>
              <a:off x="4608195" y="5881370"/>
              <a:ext cx="22225" cy="81915"/>
            </a:xfrm>
            <a:custGeom>
              <a:avLst/>
              <a:gdLst/>
              <a:ahLst/>
              <a:cxnLst/>
              <a:rect l="0" t="0" r="22225" b="81915"/>
              <a:pathLst>
                <a:path w="22225" h="81915">
                  <a:moveTo>
                    <a:pt x="0" y="0"/>
                  </a:moveTo>
                  <a:cubicBezTo>
                    <a:pt x="0" y="0"/>
                    <a:pt x="22225" y="37157"/>
                    <a:pt x="3354" y="78537"/>
                  </a:cubicBezTo>
                  <a:cubicBezTo>
                    <a:pt x="3354" y="78959"/>
                    <a:pt x="2516" y="81070"/>
                    <a:pt x="2096" y="81915"/>
                  </a:cubicBezTo>
                  <a:cubicBezTo>
                    <a:pt x="2096" y="81915"/>
                    <a:pt x="2096" y="81915"/>
                    <a:pt x="2096" y="81915"/>
                  </a:cubicBezTo>
                  <a:cubicBezTo>
                    <a:pt x="2096" y="81915"/>
                    <a:pt x="20128" y="41379"/>
                    <a:pt x="0" y="0"/>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6" name="Freeform 3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QHAAAjyQAAMEcAAC6JAAAAAAAACYAAAAIAAAA//////////8="/>
                </a:ext>
              </a:extLst>
            </p:cNvSpPr>
            <p:nvPr/>
          </p:nvSpPr>
          <p:spPr>
            <a:xfrm>
              <a:off x="4561840" y="5942965"/>
              <a:ext cx="112395" cy="27305"/>
            </a:xfrm>
            <a:custGeom>
              <a:avLst/>
              <a:gdLst/>
              <a:ahLst/>
              <a:cxnLst/>
              <a:rect l="0" t="0" r="112395" b="27305"/>
              <a:pathLst>
                <a:path w="112395" h="27305">
                  <a:moveTo>
                    <a:pt x="112395" y="4343"/>
                  </a:moveTo>
                  <a:lnTo>
                    <a:pt x="58991" y="0"/>
                  </a:lnTo>
                  <a:lnTo>
                    <a:pt x="0" y="18617"/>
                  </a:lnTo>
                  <a:lnTo>
                    <a:pt x="65822" y="27305"/>
                  </a:lnTo>
                  <a:lnTo>
                    <a:pt x="112395" y="4343"/>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5" name="Freeform 3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HAAA5yQAAIAcAAD1JAAAAAAAACYAAAAIAAAA//////////8="/>
                </a:ext>
              </a:extLst>
            </p:cNvSpPr>
            <p:nvPr/>
          </p:nvSpPr>
          <p:spPr>
            <a:xfrm>
              <a:off x="4611370" y="5998845"/>
              <a:ext cx="21590" cy="8890"/>
            </a:xfrm>
            <a:custGeom>
              <a:avLst/>
              <a:gdLst/>
              <a:ahLst/>
              <a:cxnLst/>
              <a:rect l="0" t="0" r="21590" b="8890"/>
              <a:pathLst>
                <a:path w="21590" h="8890">
                  <a:moveTo>
                    <a:pt x="0" y="2963"/>
                  </a:moveTo>
                  <a:lnTo>
                    <a:pt x="11430" y="8890"/>
                  </a:lnTo>
                  <a:lnTo>
                    <a:pt x="21590" y="0"/>
                  </a:ln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4" name="Freeform 3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EHAAAnSQAAO8cAADnJAAAAAAAACYAAAAIAAAA//////////8="/>
                </a:ext>
              </a:extLst>
            </p:cNvSpPr>
            <p:nvPr/>
          </p:nvSpPr>
          <p:spPr>
            <a:xfrm>
              <a:off x="4635500" y="5951855"/>
              <a:ext cx="67945" cy="46990"/>
            </a:xfrm>
            <a:custGeom>
              <a:avLst/>
              <a:gdLst/>
              <a:ahLst/>
              <a:cxnLst/>
              <a:rect l="0" t="0" r="67945" b="46990"/>
              <a:pathLst>
                <a:path w="67945" h="46990">
                  <a:moveTo>
                    <a:pt x="0" y="46990"/>
                  </a:moveTo>
                  <a:cubicBezTo>
                    <a:pt x="10904" y="38799"/>
                    <a:pt x="10904" y="38799"/>
                    <a:pt x="10904" y="38799"/>
                  </a:cubicBezTo>
                  <a:cubicBezTo>
                    <a:pt x="29778" y="28453"/>
                    <a:pt x="29778" y="28453"/>
                    <a:pt x="29778" y="28453"/>
                  </a:cubicBezTo>
                  <a:cubicBezTo>
                    <a:pt x="50329" y="15951"/>
                    <a:pt x="50329" y="15951"/>
                    <a:pt x="50329" y="15951"/>
                  </a:cubicBezTo>
                  <a:cubicBezTo>
                    <a:pt x="65847" y="5173"/>
                    <a:pt x="65847" y="5173"/>
                    <a:pt x="65847" y="5173"/>
                  </a:cubicBezTo>
                  <a:cubicBezTo>
                    <a:pt x="67945" y="0"/>
                    <a:pt x="67945" y="0"/>
                    <a:pt x="67945" y="0"/>
                  </a:cubicBezTo>
                  <a:cubicBezTo>
                    <a:pt x="57459" y="10778"/>
                    <a:pt x="46135" y="14657"/>
                    <a:pt x="31036" y="22848"/>
                  </a:cubicBezTo>
                  <a:cubicBezTo>
                    <a:pt x="24325" y="25866"/>
                    <a:pt x="12582" y="33195"/>
                    <a:pt x="419" y="43972"/>
                  </a:cubicBezTo>
                  <a:lnTo>
                    <a:pt x="0" y="4699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3" name="Freeform 3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PGwAAziQAAHAcAAD3JAAAAAAAACYAAAAIAAAA//////////8="/>
                </a:ext>
              </a:extLst>
            </p:cNvSpPr>
            <p:nvPr/>
          </p:nvSpPr>
          <p:spPr>
            <a:xfrm>
              <a:off x="4520565" y="5982970"/>
              <a:ext cx="102235" cy="26035"/>
            </a:xfrm>
            <a:custGeom>
              <a:avLst/>
              <a:gdLst/>
              <a:ahLst/>
              <a:cxnLst/>
              <a:rect l="0" t="0" r="102235" b="26035"/>
              <a:pathLst>
                <a:path w="102235" h="26035">
                  <a:moveTo>
                    <a:pt x="0" y="0"/>
                  </a:moveTo>
                  <a:lnTo>
                    <a:pt x="8674" y="3099"/>
                  </a:lnTo>
                  <a:lnTo>
                    <a:pt x="90462" y="17356"/>
                  </a:lnTo>
                  <a:lnTo>
                    <a:pt x="102235" y="26035"/>
                  </a:lnTo>
                  <a:lnTo>
                    <a:pt x="77450" y="21075"/>
                  </a:lnTo>
                  <a:lnTo>
                    <a:pt x="13631" y="9298"/>
                  </a:lnTo>
                  <a:lnTo>
                    <a:pt x="3098" y="6818"/>
                  </a:lnTo>
                  <a:lnTo>
                    <a:pt x="0" y="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2" name="Freeform 3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AAA3iMAAKscAABJJAAAAAAAACYAAAAIAAAA//////////8="/>
                </a:ext>
              </a:extLst>
            </p:cNvSpPr>
            <p:nvPr/>
          </p:nvSpPr>
          <p:spPr>
            <a:xfrm>
              <a:off x="4556760" y="5830570"/>
              <a:ext cx="103505" cy="67945"/>
            </a:xfrm>
            <a:custGeom>
              <a:avLst/>
              <a:gdLst/>
              <a:ahLst/>
              <a:cxnLst/>
              <a:rect l="0" t="0" r="103505" b="67945"/>
              <a:pathLst>
                <a:path w="103505" h="67945">
                  <a:moveTo>
                    <a:pt x="35947" y="623"/>
                  </a:moveTo>
                  <a:lnTo>
                    <a:pt x="36567" y="9350"/>
                  </a:lnTo>
                  <a:lnTo>
                    <a:pt x="33468" y="19947"/>
                  </a:lnTo>
                  <a:lnTo>
                    <a:pt x="26650" y="20570"/>
                  </a:lnTo>
                  <a:lnTo>
                    <a:pt x="16114" y="24310"/>
                  </a:lnTo>
                  <a:lnTo>
                    <a:pt x="7437" y="29920"/>
                  </a:lnTo>
                  <a:lnTo>
                    <a:pt x="0" y="33660"/>
                  </a:lnTo>
                  <a:lnTo>
                    <a:pt x="9296" y="34284"/>
                  </a:lnTo>
                  <a:lnTo>
                    <a:pt x="17973" y="46127"/>
                  </a:lnTo>
                  <a:lnTo>
                    <a:pt x="26031" y="49867"/>
                  </a:lnTo>
                  <a:lnTo>
                    <a:pt x="25411" y="53607"/>
                  </a:lnTo>
                  <a:lnTo>
                    <a:pt x="21692" y="61088"/>
                  </a:lnTo>
                  <a:lnTo>
                    <a:pt x="18593" y="64187"/>
                  </a:lnTo>
                  <a:lnTo>
                    <a:pt x="25411" y="64828"/>
                  </a:lnTo>
                  <a:lnTo>
                    <a:pt x="34088" y="64828"/>
                  </a:lnTo>
                  <a:lnTo>
                    <a:pt x="38427" y="64204"/>
                  </a:lnTo>
                  <a:lnTo>
                    <a:pt x="44005" y="59841"/>
                  </a:lnTo>
                  <a:lnTo>
                    <a:pt x="44005" y="64204"/>
                  </a:lnTo>
                  <a:lnTo>
                    <a:pt x="52062" y="67945"/>
                  </a:lnTo>
                  <a:lnTo>
                    <a:pt x="75614" y="64204"/>
                  </a:lnTo>
                  <a:lnTo>
                    <a:pt x="92348" y="57971"/>
                  </a:lnTo>
                  <a:lnTo>
                    <a:pt x="103505" y="52361"/>
                  </a:lnTo>
                  <a:lnTo>
                    <a:pt x="86770" y="44881"/>
                  </a:lnTo>
                  <a:lnTo>
                    <a:pt x="89869" y="40517"/>
                  </a:lnTo>
                  <a:lnTo>
                    <a:pt x="90489" y="31167"/>
                  </a:lnTo>
                  <a:lnTo>
                    <a:pt x="88630" y="25557"/>
                  </a:lnTo>
                  <a:lnTo>
                    <a:pt x="86770" y="21817"/>
                  </a:lnTo>
                  <a:lnTo>
                    <a:pt x="94827" y="17453"/>
                  </a:lnTo>
                  <a:lnTo>
                    <a:pt x="97926" y="14960"/>
                  </a:lnTo>
                  <a:lnTo>
                    <a:pt x="95447" y="12481"/>
                  </a:lnTo>
                  <a:lnTo>
                    <a:pt x="89869" y="10596"/>
                  </a:lnTo>
                  <a:lnTo>
                    <a:pt x="89869" y="7480"/>
                  </a:lnTo>
                  <a:lnTo>
                    <a:pt x="87390" y="7480"/>
                  </a:lnTo>
                  <a:lnTo>
                    <a:pt x="80572" y="8103"/>
                  </a:lnTo>
                  <a:lnTo>
                    <a:pt x="70036" y="9350"/>
                  </a:lnTo>
                  <a:lnTo>
                    <a:pt x="65697" y="8103"/>
                  </a:lnTo>
                  <a:lnTo>
                    <a:pt x="57020" y="3116"/>
                  </a:lnTo>
                  <a:lnTo>
                    <a:pt x="45864" y="0"/>
                  </a:lnTo>
                  <a:lnTo>
                    <a:pt x="40286" y="0"/>
                  </a:lnTo>
                  <a:lnTo>
                    <a:pt x="35947" y="62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1" name="Freeform 3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AAA3iMAAG4cAADqIwAAAAAAACYAAAAIAAAA//////////8="/>
                </a:ext>
              </a:extLst>
            </p:cNvSpPr>
            <p:nvPr/>
          </p:nvSpPr>
          <p:spPr>
            <a:xfrm>
              <a:off x="4591685" y="5830570"/>
              <a:ext cx="29845" cy="7620"/>
            </a:xfrm>
            <a:custGeom>
              <a:avLst/>
              <a:gdLst/>
              <a:ahLst/>
              <a:cxnLst/>
              <a:rect l="0" t="0" r="29845" b="7620"/>
              <a:pathLst>
                <a:path w="29845" h="7620">
                  <a:moveTo>
                    <a:pt x="0" y="847"/>
                  </a:moveTo>
                  <a:cubicBezTo>
                    <a:pt x="2942" y="423"/>
                    <a:pt x="5884" y="0"/>
                    <a:pt x="8407" y="0"/>
                  </a:cubicBezTo>
                  <a:cubicBezTo>
                    <a:pt x="13871" y="423"/>
                    <a:pt x="21017" y="2963"/>
                    <a:pt x="25641" y="5080"/>
                  </a:cubicBezTo>
                  <a:cubicBezTo>
                    <a:pt x="27322" y="5927"/>
                    <a:pt x="28163" y="6773"/>
                    <a:pt x="29845" y="762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0" name="Freeform 3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AAA3iMAAHocAAAAJAAAAAAAACYAAAAIAAAA//////////8="/>
                </a:ext>
              </a:extLst>
            </p:cNvSpPr>
            <p:nvPr/>
          </p:nvSpPr>
          <p:spPr>
            <a:xfrm>
              <a:off x="4591685" y="5830570"/>
              <a:ext cx="37465" cy="21590"/>
            </a:xfrm>
            <a:custGeom>
              <a:avLst/>
              <a:gdLst/>
              <a:ahLst/>
              <a:cxnLst/>
              <a:rect l="0" t="0" r="37465" b="21590"/>
              <a:pathLst>
                <a:path w="37465" h="21590">
                  <a:moveTo>
                    <a:pt x="0" y="0"/>
                  </a:moveTo>
                  <a:cubicBezTo>
                    <a:pt x="851" y="6909"/>
                    <a:pt x="1702" y="3023"/>
                    <a:pt x="5534" y="6477"/>
                  </a:cubicBezTo>
                  <a:cubicBezTo>
                    <a:pt x="6811" y="7772"/>
                    <a:pt x="7237" y="9500"/>
                    <a:pt x="7663" y="10795"/>
                  </a:cubicBezTo>
                  <a:cubicBezTo>
                    <a:pt x="8514" y="12522"/>
                    <a:pt x="8940" y="14249"/>
                    <a:pt x="9791" y="15545"/>
                  </a:cubicBezTo>
                  <a:cubicBezTo>
                    <a:pt x="10643" y="17272"/>
                    <a:pt x="11920" y="18136"/>
                    <a:pt x="13197" y="19431"/>
                  </a:cubicBezTo>
                  <a:cubicBezTo>
                    <a:pt x="14475" y="20295"/>
                    <a:pt x="15752" y="20726"/>
                    <a:pt x="17455" y="20726"/>
                  </a:cubicBezTo>
                  <a:cubicBezTo>
                    <a:pt x="19158" y="21158"/>
                    <a:pt x="21286" y="21590"/>
                    <a:pt x="22989" y="21158"/>
                  </a:cubicBezTo>
                  <a:cubicBezTo>
                    <a:pt x="28098" y="19431"/>
                    <a:pt x="33207" y="17704"/>
                    <a:pt x="37465" y="1727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9" name="Freeform 3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cHAAA6SMAAJccAAD0IwAAAAAAACYAAAAIAAAA//////////8="/>
                </a:ext>
              </a:extLst>
            </p:cNvSpPr>
            <p:nvPr/>
          </p:nvSpPr>
          <p:spPr>
            <a:xfrm>
              <a:off x="4610100" y="5837555"/>
              <a:ext cx="37465" cy="6985"/>
            </a:xfrm>
            <a:custGeom>
              <a:avLst/>
              <a:gdLst/>
              <a:ahLst/>
              <a:cxnLst/>
              <a:rect l="0" t="0" r="37465" b="6985"/>
              <a:pathLst>
                <a:path w="37465" h="6985">
                  <a:moveTo>
                    <a:pt x="0" y="6985"/>
                  </a:moveTo>
                  <a:cubicBezTo>
                    <a:pt x="4209" y="5238"/>
                    <a:pt x="7998" y="3929"/>
                    <a:pt x="11786" y="2619"/>
                  </a:cubicBezTo>
                  <a:cubicBezTo>
                    <a:pt x="18101" y="1746"/>
                    <a:pt x="24415" y="3492"/>
                    <a:pt x="30308" y="2182"/>
                  </a:cubicBezTo>
                  <a:cubicBezTo>
                    <a:pt x="32413" y="1746"/>
                    <a:pt x="34097" y="0"/>
                    <a:pt x="36202" y="873"/>
                  </a:cubicBezTo>
                  <a:cubicBezTo>
                    <a:pt x="37465" y="1309"/>
                    <a:pt x="36202" y="3492"/>
                    <a:pt x="36623" y="480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8" name="Freeform 3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wHAAA/iMAADwcAAAVJAAAAAAAACYAAAAIAAAA//////////8="/>
                </a:ext>
              </a:extLst>
            </p:cNvSpPr>
            <p:nvPr/>
          </p:nvSpPr>
          <p:spPr>
            <a:xfrm>
              <a:off x="4582160" y="5850890"/>
              <a:ext cx="7620" cy="14605"/>
            </a:xfrm>
            <a:custGeom>
              <a:avLst/>
              <a:gdLst/>
              <a:ahLst/>
              <a:cxnLst/>
              <a:rect l="0" t="0" r="7620" b="14605"/>
              <a:pathLst>
                <a:path w="7620" h="14605">
                  <a:moveTo>
                    <a:pt x="7620" y="0"/>
                  </a:moveTo>
                  <a:cubicBezTo>
                    <a:pt x="5715" y="2147"/>
                    <a:pt x="0" y="7732"/>
                    <a:pt x="1524" y="11598"/>
                  </a:cubicBezTo>
                  <a:cubicBezTo>
                    <a:pt x="2667" y="14605"/>
                    <a:pt x="2667" y="14605"/>
                    <a:pt x="2667" y="14605"/>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7" name="Freeform 3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HAAADyQAAFEcAAAwJAAAAAAAACYAAAAIAAAA//////////8="/>
                </a:ext>
              </a:extLst>
            </p:cNvSpPr>
            <p:nvPr/>
          </p:nvSpPr>
          <p:spPr>
            <a:xfrm>
              <a:off x="4572635" y="5861685"/>
              <a:ext cx="30480" cy="20955"/>
            </a:xfrm>
            <a:custGeom>
              <a:avLst/>
              <a:gdLst/>
              <a:ahLst/>
              <a:cxnLst/>
              <a:rect l="0" t="0" r="30480" b="20955"/>
              <a:pathLst>
                <a:path w="30480" h="20955">
                  <a:moveTo>
                    <a:pt x="0" y="0"/>
                  </a:moveTo>
                  <a:cubicBezTo>
                    <a:pt x="2923" y="419"/>
                    <a:pt x="6263" y="0"/>
                    <a:pt x="8768" y="1257"/>
                  </a:cubicBezTo>
                  <a:cubicBezTo>
                    <a:pt x="12108" y="2514"/>
                    <a:pt x="19624" y="9639"/>
                    <a:pt x="22129" y="12573"/>
                  </a:cubicBezTo>
                  <a:cubicBezTo>
                    <a:pt x="23382" y="13830"/>
                    <a:pt x="22964" y="16764"/>
                    <a:pt x="24635" y="17602"/>
                  </a:cubicBezTo>
                  <a:cubicBezTo>
                    <a:pt x="30480" y="20955"/>
                    <a:pt x="30480" y="20955"/>
                    <a:pt x="30480" y="20955"/>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6" name="Freeform 4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HAAAACQAAJccAAAtJAAAAAAAACYAAAAIAAAA//////////8="/>
                </a:ext>
              </a:extLst>
            </p:cNvSpPr>
            <p:nvPr/>
          </p:nvSpPr>
          <p:spPr>
            <a:xfrm>
              <a:off x="4622165" y="5852160"/>
              <a:ext cx="25400" cy="28575"/>
            </a:xfrm>
            <a:custGeom>
              <a:avLst/>
              <a:gdLst/>
              <a:ahLst/>
              <a:cxnLst/>
              <a:rect l="0" t="0" r="25400" b="28575"/>
              <a:pathLst>
                <a:path w="25400" h="28575">
                  <a:moveTo>
                    <a:pt x="20820" y="0"/>
                  </a:moveTo>
                  <a:cubicBezTo>
                    <a:pt x="23734" y="6823"/>
                    <a:pt x="25400" y="13647"/>
                    <a:pt x="21652" y="20898"/>
                  </a:cubicBezTo>
                  <a:cubicBezTo>
                    <a:pt x="17905" y="28148"/>
                    <a:pt x="6246" y="28575"/>
                    <a:pt x="0" y="25163"/>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5" name="Freeform 4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RHAAAGCQAAIEcAAAwJAAAAAAAACYAAAAIAAAA//////////8="/>
                </a:ext>
              </a:extLst>
            </p:cNvSpPr>
            <p:nvPr/>
          </p:nvSpPr>
          <p:spPr>
            <a:xfrm>
              <a:off x="4603115" y="5867400"/>
              <a:ext cx="30480" cy="15240"/>
            </a:xfrm>
            <a:custGeom>
              <a:avLst/>
              <a:gdLst/>
              <a:ahLst/>
              <a:cxnLst/>
              <a:rect l="0" t="0" r="30480" b="15240"/>
              <a:pathLst>
                <a:path w="30480" h="15240">
                  <a:moveTo>
                    <a:pt x="0" y="15240"/>
                  </a:moveTo>
                  <a:cubicBezTo>
                    <a:pt x="2088" y="14393"/>
                    <a:pt x="4175" y="13547"/>
                    <a:pt x="6681" y="12700"/>
                  </a:cubicBezTo>
                  <a:cubicBezTo>
                    <a:pt x="8768" y="11853"/>
                    <a:pt x="11273" y="11430"/>
                    <a:pt x="13779" y="11007"/>
                  </a:cubicBezTo>
                  <a:cubicBezTo>
                    <a:pt x="17954" y="10160"/>
                    <a:pt x="25052" y="10583"/>
                    <a:pt x="27140" y="6350"/>
                  </a:cubicBezTo>
                  <a:cubicBezTo>
                    <a:pt x="30480" y="0"/>
                    <a:pt x="30480" y="0"/>
                    <a:pt x="30480" y="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4" name="Freeform 4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KHAAA/iMAAE8cAAAuJAAAAAAAACYAAAAIAAAA//////////8="/>
                </a:ext>
              </a:extLst>
            </p:cNvSpPr>
            <p:nvPr/>
          </p:nvSpPr>
          <p:spPr>
            <a:xfrm>
              <a:off x="4558030" y="5850890"/>
              <a:ext cx="43815" cy="30480"/>
            </a:xfrm>
            <a:custGeom>
              <a:avLst/>
              <a:gdLst/>
              <a:ahLst/>
              <a:cxnLst/>
              <a:rect l="0" t="0" r="43815" b="30480"/>
              <a:pathLst>
                <a:path w="43815" h="30480">
                  <a:moveTo>
                    <a:pt x="30879" y="0"/>
                  </a:moveTo>
                  <a:cubicBezTo>
                    <a:pt x="25454" y="0"/>
                    <a:pt x="21698" y="835"/>
                    <a:pt x="16274" y="2923"/>
                  </a:cubicBezTo>
                  <a:cubicBezTo>
                    <a:pt x="12101" y="5010"/>
                    <a:pt x="8763" y="8768"/>
                    <a:pt x="4172" y="10856"/>
                  </a:cubicBezTo>
                  <a:cubicBezTo>
                    <a:pt x="0" y="12944"/>
                    <a:pt x="0" y="12944"/>
                    <a:pt x="0" y="12944"/>
                  </a:cubicBezTo>
                  <a:cubicBezTo>
                    <a:pt x="2503" y="13361"/>
                    <a:pt x="4590" y="12526"/>
                    <a:pt x="6676" y="13779"/>
                  </a:cubicBezTo>
                  <a:cubicBezTo>
                    <a:pt x="8763" y="14614"/>
                    <a:pt x="10014" y="17536"/>
                    <a:pt x="11684" y="19207"/>
                  </a:cubicBezTo>
                  <a:cubicBezTo>
                    <a:pt x="13770" y="21712"/>
                    <a:pt x="15439" y="24217"/>
                    <a:pt x="17943" y="25887"/>
                  </a:cubicBezTo>
                  <a:cubicBezTo>
                    <a:pt x="25037" y="30480"/>
                    <a:pt x="35886" y="30062"/>
                    <a:pt x="43815" y="3006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3" name="Freeform 4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HAAALCQAAFkcAABIJAAAAAAAACYAAAAIAAAA//////////8="/>
                </a:ext>
              </a:extLst>
            </p:cNvSpPr>
            <p:nvPr/>
          </p:nvSpPr>
          <p:spPr>
            <a:xfrm>
              <a:off x="4575175" y="5880100"/>
              <a:ext cx="33020" cy="17780"/>
            </a:xfrm>
            <a:custGeom>
              <a:avLst/>
              <a:gdLst/>
              <a:ahLst/>
              <a:cxnLst/>
              <a:rect l="0" t="0" r="33020" b="17780"/>
              <a:pathLst>
                <a:path w="33020" h="17780">
                  <a:moveTo>
                    <a:pt x="8148" y="0"/>
                  </a:moveTo>
                  <a:cubicBezTo>
                    <a:pt x="7290" y="2168"/>
                    <a:pt x="6432" y="4337"/>
                    <a:pt x="5575" y="6071"/>
                  </a:cubicBezTo>
                  <a:cubicBezTo>
                    <a:pt x="3859" y="9974"/>
                    <a:pt x="3002" y="11275"/>
                    <a:pt x="0" y="14311"/>
                  </a:cubicBezTo>
                  <a:cubicBezTo>
                    <a:pt x="7290" y="15178"/>
                    <a:pt x="15867" y="17780"/>
                    <a:pt x="21870" y="13010"/>
                  </a:cubicBezTo>
                  <a:cubicBezTo>
                    <a:pt x="26588" y="9974"/>
                    <a:pt x="29589" y="4770"/>
                    <a:pt x="33020" y="434"/>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2" name="Freeform 4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LHAAAJSQAAKocAABPJAAAAAAAACYAAAAIAAAA//////////8="/>
                </a:ext>
              </a:extLst>
            </p:cNvSpPr>
            <p:nvPr/>
          </p:nvSpPr>
          <p:spPr>
            <a:xfrm>
              <a:off x="4599305" y="5875655"/>
              <a:ext cx="60325" cy="26670"/>
            </a:xfrm>
            <a:custGeom>
              <a:avLst/>
              <a:gdLst/>
              <a:ahLst/>
              <a:cxnLst/>
              <a:rect l="0" t="0" r="60325" b="26670"/>
              <a:pathLst>
                <a:path w="60325" h="26670">
                  <a:moveTo>
                    <a:pt x="849" y="13123"/>
                  </a:moveTo>
                  <a:cubicBezTo>
                    <a:pt x="1274" y="14817"/>
                    <a:pt x="0" y="16933"/>
                    <a:pt x="1699" y="18203"/>
                  </a:cubicBezTo>
                  <a:cubicBezTo>
                    <a:pt x="10195" y="26670"/>
                    <a:pt x="42057" y="16087"/>
                    <a:pt x="51403" y="11853"/>
                  </a:cubicBezTo>
                  <a:cubicBezTo>
                    <a:pt x="54377" y="10160"/>
                    <a:pt x="57351" y="8890"/>
                    <a:pt x="60325" y="7197"/>
                  </a:cubicBezTo>
                  <a:cubicBezTo>
                    <a:pt x="55227" y="5080"/>
                    <a:pt x="50978" y="2963"/>
                    <a:pt x="45880" y="423"/>
                  </a:cubicBezTo>
                  <a:cubicBezTo>
                    <a:pt x="44606" y="0"/>
                    <a:pt x="44181" y="423"/>
                    <a:pt x="42907" y="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1" name="Freeform 4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qHAAAVCQAAKwcAABxJAAAAAAAACYAAAAIAAAA//////////8="/>
                </a:ext>
              </a:extLst>
            </p:cNvSpPr>
            <p:nvPr/>
          </p:nvSpPr>
          <p:spPr>
            <a:xfrm>
              <a:off x="4618990" y="5905500"/>
              <a:ext cx="41910" cy="18415"/>
            </a:xfrm>
            <a:custGeom>
              <a:avLst/>
              <a:gdLst/>
              <a:ahLst/>
              <a:cxnLst/>
              <a:rect l="0" t="0" r="41910" b="18415"/>
              <a:pathLst>
                <a:path w="41910" h="18415">
                  <a:moveTo>
                    <a:pt x="0" y="12419"/>
                  </a:moveTo>
                  <a:cubicBezTo>
                    <a:pt x="0" y="2569"/>
                    <a:pt x="22238" y="1713"/>
                    <a:pt x="29080" y="1713"/>
                  </a:cubicBezTo>
                  <a:cubicBezTo>
                    <a:pt x="30791" y="1713"/>
                    <a:pt x="34212" y="2997"/>
                    <a:pt x="36351" y="1284"/>
                  </a:cubicBezTo>
                  <a:cubicBezTo>
                    <a:pt x="36778" y="856"/>
                    <a:pt x="40627" y="0"/>
                    <a:pt x="41910" y="0"/>
                  </a:cubicBezTo>
                  <a:cubicBezTo>
                    <a:pt x="37206" y="4282"/>
                    <a:pt x="38489" y="9849"/>
                    <a:pt x="34212" y="14132"/>
                  </a:cubicBezTo>
                  <a:cubicBezTo>
                    <a:pt x="30363" y="18415"/>
                    <a:pt x="22238" y="17986"/>
                    <a:pt x="17106" y="16273"/>
                  </a:cubicBezTo>
                  <a:cubicBezTo>
                    <a:pt x="13685" y="15417"/>
                    <a:pt x="4277" y="8993"/>
                    <a:pt x="855" y="11991"/>
                  </a:cubicBezTo>
                  <a:cubicBezTo>
                    <a:pt x="855" y="11991"/>
                    <a:pt x="428" y="11991"/>
                    <a:pt x="0" y="12419"/>
                  </a:cubicBezTo>
                  <a:close/>
                </a:path>
              </a:pathLst>
            </a:custGeom>
            <a:solidFill>
              <a:srgbClr val="0000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0" name="Freeform 4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qHAAAXSQAAGYcAAB6JAAAAAAAACYAAAAIAAAA//////////8="/>
                </a:ext>
              </a:extLst>
            </p:cNvSpPr>
            <p:nvPr/>
          </p:nvSpPr>
          <p:spPr>
            <a:xfrm>
              <a:off x="4578350" y="5911215"/>
              <a:ext cx="38100" cy="18415"/>
            </a:xfrm>
            <a:custGeom>
              <a:avLst/>
              <a:gdLst/>
              <a:ahLst/>
              <a:cxnLst/>
              <a:rect l="0" t="0" r="38100" b="18415"/>
              <a:pathLst>
                <a:path w="38100" h="18415">
                  <a:moveTo>
                    <a:pt x="38100" y="12419"/>
                  </a:moveTo>
                  <a:cubicBezTo>
                    <a:pt x="38100" y="2997"/>
                    <a:pt x="18003" y="1713"/>
                    <a:pt x="11723" y="1713"/>
                  </a:cubicBezTo>
                  <a:cubicBezTo>
                    <a:pt x="10048" y="1713"/>
                    <a:pt x="6699" y="2997"/>
                    <a:pt x="5024" y="1284"/>
                  </a:cubicBezTo>
                  <a:cubicBezTo>
                    <a:pt x="4605" y="856"/>
                    <a:pt x="837" y="0"/>
                    <a:pt x="0" y="0"/>
                  </a:cubicBezTo>
                  <a:cubicBezTo>
                    <a:pt x="4187" y="4282"/>
                    <a:pt x="2931" y="9849"/>
                    <a:pt x="7118" y="14560"/>
                  </a:cubicBezTo>
                  <a:cubicBezTo>
                    <a:pt x="10467" y="18415"/>
                    <a:pt x="18003" y="17986"/>
                    <a:pt x="22609" y="16273"/>
                  </a:cubicBezTo>
                  <a:cubicBezTo>
                    <a:pt x="25540" y="15417"/>
                    <a:pt x="34332" y="8993"/>
                    <a:pt x="37263" y="11991"/>
                  </a:cubicBezTo>
                  <a:cubicBezTo>
                    <a:pt x="37681" y="11991"/>
                    <a:pt x="37681" y="12419"/>
                    <a:pt x="38100" y="12419"/>
                  </a:cubicBezTo>
                  <a:close/>
                </a:path>
              </a:pathLst>
            </a:custGeom>
            <a:solidFill>
              <a:srgbClr val="0000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401" name="Line 40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KCQAAGMbAAApJAAAEAAAACYAAAAIAAAA//////////8="/>
              </a:ext>
            </a:extLst>
          </p:cNvSpPr>
          <p:nvPr/>
        </p:nvSpPr>
        <p:spPr>
          <a:xfrm>
            <a:off x="3907155" y="5877560"/>
            <a:ext cx="54483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2" name="Freeform 4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GwAADCQAAKsbAABGJAAAEAAAACYAAAAIAAAA//////////8="/>
              </a:ext>
            </a:extLst>
          </p:cNvSpPr>
          <p:nvPr/>
        </p:nvSpPr>
        <p:spPr>
          <a:xfrm>
            <a:off x="4451985" y="5859780"/>
            <a:ext cx="45720" cy="36830"/>
          </a:xfrm>
          <a:custGeom>
            <a:avLst/>
            <a:gdLst/>
            <a:ahLst/>
            <a:cxnLst/>
            <a:rect l="0" t="0" r="45720" b="36830"/>
            <a:pathLst>
              <a:path w="45720" h="36830">
                <a:moveTo>
                  <a:pt x="45720" y="18103"/>
                </a:moveTo>
                <a:lnTo>
                  <a:pt x="0" y="0"/>
                </a:lnTo>
                <a:lnTo>
                  <a:pt x="0" y="36830"/>
                </a:lnTo>
                <a:lnTo>
                  <a:pt x="45720"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3" name="Rectangle 40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GwAAnxIAAPQbAABSEwAAEAAAACYAAAAIAAAA//////////8="/>
              </a:ext>
            </a:extLst>
          </p:cNvSpPr>
          <p:nvPr/>
        </p:nvSpPr>
        <p:spPr>
          <a:xfrm>
            <a:off x="4429760" y="3027045"/>
            <a:ext cx="114300" cy="11366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04" name="Rectangle 41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GwAAYRMAAKUbAAD6FAAAECAAACYAAAAIAAAA//////////8="/>
              </a:ext>
            </a:extLst>
          </p:cNvSpPr>
          <p:nvPr/>
        </p:nvSpPr>
        <p:spPr>
          <a:xfrm>
            <a:off x="4479925" y="3150235"/>
            <a:ext cx="13970" cy="25971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405" name="Freeform 4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8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iGwAA4BIAAKkbAAAZEwAAEAAAACYAAAAIAAAA//////////8="/>
              </a:ext>
            </a:extLst>
          </p:cNvSpPr>
          <p:nvPr/>
        </p:nvSpPr>
        <p:spPr>
          <a:xfrm>
            <a:off x="4451350" y="30683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6" name="Line 41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HQAA/hIAAAgjAAADEwAAEAAAACYAAAAIAAAA//////////8="/>
              </a:ext>
            </a:extLst>
          </p:cNvSpPr>
          <p:nvPr/>
        </p:nvSpPr>
        <p:spPr>
          <a:xfrm>
            <a:off x="4805680" y="3087370"/>
            <a:ext cx="889000" cy="317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7" name="Freeform 4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cF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AA4BIAAAYjAAAZEwAAEAAAACYAAAAIAAAA//////////8="/>
              </a:ext>
            </a:extLst>
          </p:cNvSpPr>
          <p:nvPr/>
        </p:nvSpPr>
        <p:spPr>
          <a:xfrm>
            <a:off x="5647690" y="30683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8" name="Freeform 4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tCwAAEhsAAHYLAABLGwAAEAAAACYAAAAIAAAA//////////8="/>
              </a:ext>
            </a:extLst>
          </p:cNvSpPr>
          <p:nvPr/>
        </p:nvSpPr>
        <p:spPr>
          <a:xfrm>
            <a:off x="1816735" y="4400550"/>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9" name="Freeform 4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DwAADhsAAA4QAABHGwAAEAAAACYAAAAIAAAA//////////8="/>
              </a:ext>
            </a:extLst>
          </p:cNvSpPr>
          <p:nvPr/>
        </p:nvSpPr>
        <p:spPr>
          <a:xfrm>
            <a:off x="2564130" y="439801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0" name="Freeform 4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EQAArxUAAHQRAAASGwAAEAAAACYAAAAIAAAA//////////8="/>
              </a:ext>
            </a:extLst>
          </p:cNvSpPr>
          <p:nvPr/>
        </p:nvSpPr>
        <p:spPr>
          <a:xfrm>
            <a:off x="2819400" y="3524885"/>
            <a:ext cx="17780" cy="875665"/>
          </a:xfrm>
          <a:custGeom>
            <a:avLst/>
            <a:gdLst/>
            <a:ahLst/>
            <a:cxnLst/>
            <a:rect l="0" t="0" r="17780" b="875665"/>
            <a:pathLst>
              <a:path w="17780" h="875665">
                <a:moveTo>
                  <a:pt x="0" y="875665"/>
                </a:moveTo>
                <a:cubicBezTo>
                  <a:pt x="8890" y="875665"/>
                  <a:pt x="8890" y="0"/>
                  <a:pt x="177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1" name="Freeform 4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2" name="Rectangle 41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DwwAAKkhAABvDQAAEAAAACYAAAAIAAAA//////////8="/>
              </a:ext>
            </a:extLst>
          </p:cNvSpPr>
          <p:nvPr/>
        </p:nvSpPr>
        <p:spPr>
          <a:xfrm>
            <a:off x="5248275"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13" name="Group 41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sgAAAPDAAAriEAAHMNAAAQAAAAJgAAAAgAAAD/////AAAAAA=="/>
              </a:ext>
            </a:extLst>
          </p:cNvGrpSpPr>
          <p:nvPr/>
        </p:nvGrpSpPr>
        <p:grpSpPr>
          <a:xfrm>
            <a:off x="5249545" y="1960245"/>
            <a:ext cx="225425" cy="226060"/>
            <a:chOff x="5249545" y="1960245"/>
            <a:chExt cx="225425" cy="226060"/>
          </a:xfrm>
        </p:grpSpPr>
        <p:sp>
          <p:nvSpPr>
            <p:cNvPr id="425" name="Freeform 4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IAAAGwwAAKMhAABnDQAAAAAAACYAAAAIAAAA//////////8="/>
                </a:ext>
              </a:extLst>
            </p:cNvSpPr>
            <p:nvPr/>
          </p:nvSpPr>
          <p:spPr>
            <a:xfrm>
              <a:off x="5256530" y="1967865"/>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24" name="Freeform 4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IAAADwwAAK4hAABzDQAAAAAAACYAAAAIAAAA//////////8="/>
                </a:ext>
              </a:extLst>
            </p:cNvSpPr>
            <p:nvPr/>
          </p:nvSpPr>
          <p:spPr>
            <a:xfrm>
              <a:off x="5249545" y="196024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23" name="Freeform 4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rIAAAawwAAI0hAAAKDQAAAAAAACYAAAAIAAAA//////////8="/>
                </a:ext>
              </a:extLst>
            </p:cNvSpPr>
            <p:nvPr/>
          </p:nvSpPr>
          <p:spPr>
            <a:xfrm>
              <a:off x="5269865" y="2018665"/>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1673"/>
                  </a:lnTo>
                  <a:lnTo>
                    <a:pt x="46503" y="91673"/>
                  </a:lnTo>
                  <a:lnTo>
                    <a:pt x="46503" y="96629"/>
                  </a:lnTo>
                  <a:lnTo>
                    <a:pt x="46503" y="97248"/>
                  </a:lnTo>
                  <a:lnTo>
                    <a:pt x="46503" y="97867"/>
                  </a:lnTo>
                  <a:lnTo>
                    <a:pt x="47123" y="97867"/>
                  </a:lnTo>
                  <a:lnTo>
                    <a:pt x="47743" y="98487"/>
                  </a:lnTo>
                  <a:lnTo>
                    <a:pt x="47743" y="99106"/>
                  </a:lnTo>
                  <a:lnTo>
                    <a:pt x="48363" y="99106"/>
                  </a:lnTo>
                  <a:lnTo>
                    <a:pt x="48983" y="99726"/>
                  </a:lnTo>
                  <a:lnTo>
                    <a:pt x="49603" y="99726"/>
                  </a:lnTo>
                  <a:lnTo>
                    <a:pt x="50223" y="99726"/>
                  </a:lnTo>
                  <a:lnTo>
                    <a:pt x="50843" y="99726"/>
                  </a:lnTo>
                  <a:lnTo>
                    <a:pt x="51463" y="100346"/>
                  </a:lnTo>
                  <a:lnTo>
                    <a:pt x="52083" y="100346"/>
                  </a:lnTo>
                  <a:lnTo>
                    <a:pt x="52703" y="100346"/>
                  </a:lnTo>
                  <a:lnTo>
                    <a:pt x="53323" y="100966"/>
                  </a:lnTo>
                  <a:lnTo>
                    <a:pt x="53943" y="100966"/>
                  </a:lnTo>
                  <a:lnTo>
                    <a:pt x="54563" y="100966"/>
                  </a:lnTo>
                  <a:lnTo>
                    <a:pt x="55183" y="100966"/>
                  </a:lnTo>
                  <a:lnTo>
                    <a:pt x="55803" y="100966"/>
                  </a:lnTo>
                  <a:lnTo>
                    <a:pt x="166169" y="100966"/>
                  </a:lnTo>
                  <a:lnTo>
                    <a:pt x="166789" y="100966"/>
                  </a:lnTo>
                  <a:lnTo>
                    <a:pt x="167409" y="100966"/>
                  </a:lnTo>
                  <a:lnTo>
                    <a:pt x="168029" y="100966"/>
                  </a:lnTo>
                  <a:lnTo>
                    <a:pt x="168649" y="100966"/>
                  </a:lnTo>
                  <a:lnTo>
                    <a:pt x="169269" y="100346"/>
                  </a:lnTo>
                  <a:lnTo>
                    <a:pt x="169889" y="100346"/>
                  </a:lnTo>
                  <a:lnTo>
                    <a:pt x="170509" y="100346"/>
                  </a:lnTo>
                  <a:lnTo>
                    <a:pt x="171129" y="100346"/>
                  </a:lnTo>
                  <a:lnTo>
                    <a:pt x="171129" y="99726"/>
                  </a:lnTo>
                  <a:lnTo>
                    <a:pt x="171749" y="99726"/>
                  </a:lnTo>
                  <a:lnTo>
                    <a:pt x="172369" y="99726"/>
                  </a:lnTo>
                  <a:lnTo>
                    <a:pt x="172989" y="99726"/>
                  </a:lnTo>
                  <a:lnTo>
                    <a:pt x="173609" y="99726"/>
                  </a:lnTo>
                  <a:lnTo>
                    <a:pt x="174229" y="99106"/>
                  </a:lnTo>
                  <a:lnTo>
                    <a:pt x="174849" y="98486"/>
                  </a:lnTo>
                  <a:lnTo>
                    <a:pt x="175470" y="97865"/>
                  </a:lnTo>
                  <a:lnTo>
                    <a:pt x="175470" y="97248"/>
                  </a:lnTo>
                  <a:lnTo>
                    <a:pt x="176090" y="97248"/>
                  </a:lnTo>
                  <a:lnTo>
                    <a:pt x="176090" y="96629"/>
                  </a:lnTo>
                  <a:lnTo>
                    <a:pt x="176090" y="91673"/>
                  </a:lnTo>
                  <a:lnTo>
                    <a:pt x="182290" y="91673"/>
                  </a:lnTo>
                  <a:lnTo>
                    <a:pt x="182910" y="91673"/>
                  </a:lnTo>
                  <a:lnTo>
                    <a:pt x="183530" y="91673"/>
                  </a:lnTo>
                  <a:lnTo>
                    <a:pt x="183530" y="91054"/>
                  </a:lnTo>
                  <a:lnTo>
                    <a:pt x="184150" y="91054"/>
                  </a:lnTo>
                  <a:lnTo>
                    <a:pt x="184150" y="90434"/>
                  </a:lnTo>
                  <a:lnTo>
                    <a:pt x="184150" y="89815"/>
                  </a:lnTo>
                  <a:lnTo>
                    <a:pt x="184150" y="89196"/>
                  </a:lnTo>
                  <a:lnTo>
                    <a:pt x="184150" y="61322"/>
                  </a:lnTo>
                  <a:lnTo>
                    <a:pt x="174849" y="29732"/>
                  </a:lnTo>
                  <a:lnTo>
                    <a:pt x="174229" y="29112"/>
                  </a:lnTo>
                  <a:lnTo>
                    <a:pt x="174229" y="28493"/>
                  </a:lnTo>
                  <a:lnTo>
                    <a:pt x="174229" y="27873"/>
                  </a:lnTo>
                  <a:lnTo>
                    <a:pt x="173609" y="27873"/>
                  </a:lnTo>
                  <a:lnTo>
                    <a:pt x="173609" y="27254"/>
                  </a:lnTo>
                  <a:lnTo>
                    <a:pt x="172989" y="27254"/>
                  </a:lnTo>
                  <a:lnTo>
                    <a:pt x="172369" y="27254"/>
                  </a:lnTo>
                  <a:close/>
                  <a:moveTo>
                    <a:pt x="168029" y="34067"/>
                  </a:moveTo>
                  <a:lnTo>
                    <a:pt x="168649" y="34067"/>
                  </a:lnTo>
                  <a:lnTo>
                    <a:pt x="169269" y="34067"/>
                  </a:lnTo>
                  <a:lnTo>
                    <a:pt x="169269" y="34687"/>
                  </a:lnTo>
                  <a:lnTo>
                    <a:pt x="169889" y="34687"/>
                  </a:lnTo>
                  <a:lnTo>
                    <a:pt x="169889" y="35306"/>
                  </a:lnTo>
                  <a:lnTo>
                    <a:pt x="174849" y="52650"/>
                  </a:lnTo>
                  <a:lnTo>
                    <a:pt x="174849" y="53269"/>
                  </a:lnTo>
                  <a:lnTo>
                    <a:pt x="174229" y="53269"/>
                  </a:lnTo>
                  <a:lnTo>
                    <a:pt x="174229" y="53889"/>
                  </a:lnTo>
                  <a:lnTo>
                    <a:pt x="173609" y="53889"/>
                  </a:lnTo>
                  <a:lnTo>
                    <a:pt x="145708" y="53889"/>
                  </a:lnTo>
                  <a:lnTo>
                    <a:pt x="145088" y="53889"/>
                  </a:lnTo>
                  <a:lnTo>
                    <a:pt x="144468" y="53889"/>
                  </a:lnTo>
                  <a:lnTo>
                    <a:pt x="144468" y="53269"/>
                  </a:lnTo>
                  <a:lnTo>
                    <a:pt x="143848" y="52649"/>
                  </a:lnTo>
                  <a:lnTo>
                    <a:pt x="143848" y="35306"/>
                  </a:lnTo>
                  <a:lnTo>
                    <a:pt x="143848" y="34687"/>
                  </a:lnTo>
                  <a:lnTo>
                    <a:pt x="144468" y="34687"/>
                  </a:lnTo>
                  <a:lnTo>
                    <a:pt x="144468" y="3406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22" name="Oval 4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uIAAA5wwAAKIgAAAbDQAAAAAAACYAAAAIAAAA//////////8="/>
                </a:ext>
              </a:extLst>
            </p:cNvSpPr>
            <p:nvPr/>
          </p:nvSpPr>
          <p:spPr>
            <a:xfrm>
              <a:off x="5271770" y="209740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21" name="Oval 4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AAA8QwAAJcgAAAQDQAAAAAAACYAAAAIAAAA//////////8="/>
                </a:ext>
              </a:extLst>
            </p:cNvSpPr>
            <p:nvPr/>
          </p:nvSpPr>
          <p:spPr>
            <a:xfrm>
              <a:off x="5278755" y="2103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20" name="Oval 4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AAA9QwAAJMgAAAODQAAAAAAACYAAAAIAAAA//////////8="/>
                </a:ext>
              </a:extLst>
            </p:cNvSpPr>
            <p:nvPr/>
          </p:nvSpPr>
          <p:spPr>
            <a:xfrm>
              <a:off x="5280660" y="210629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9" name="Oval 4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5wwAANkgAAAbDQAAAAAAACYAAAAIAAAA//////////8="/>
                </a:ext>
              </a:extLst>
            </p:cNvSpPr>
            <p:nvPr/>
          </p:nvSpPr>
          <p:spPr>
            <a:xfrm>
              <a:off x="5307330" y="209740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8" name="Oval 4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IAAA8QwAAM8gAAAQDQAAAAAAACYAAAAIAAAA//////////8="/>
                </a:ext>
              </a:extLst>
            </p:cNvSpPr>
            <p:nvPr/>
          </p:nvSpPr>
          <p:spPr>
            <a:xfrm>
              <a:off x="5313680" y="210375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17" name="Oval 4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9QwAAMwgAAAODQAAAAAAACYAAAAIAAAA//////////8="/>
                </a:ext>
              </a:extLst>
            </p:cNvSpPr>
            <p:nvPr/>
          </p:nvSpPr>
          <p:spPr>
            <a:xfrm>
              <a:off x="5315585" y="2106295"/>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6" name="Oval 4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QAA7wwAAHEhAAAaDQAAAAAAACYAAAAIAAAA//////////8="/>
                </a:ext>
              </a:extLst>
            </p:cNvSpPr>
            <p:nvPr/>
          </p:nvSpPr>
          <p:spPr>
            <a:xfrm>
              <a:off x="5408930" y="210248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5" name="Oval 4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OIQAA9wwAAGkhAAASDQAAAAAAACYAAAAIAAAA//////////8="/>
                </a:ext>
              </a:extLst>
            </p:cNvSpPr>
            <p:nvPr/>
          </p:nvSpPr>
          <p:spPr>
            <a:xfrm>
              <a:off x="5414010" y="210756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14" name="Oval 4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QAA+gwAAGYhAAAQDQAAAAAAACYAAAAIAAAA//////////8="/>
                </a:ext>
              </a:extLst>
            </p:cNvSpPr>
            <p:nvPr/>
          </p:nvSpPr>
          <p:spPr>
            <a:xfrm>
              <a:off x="5415915" y="2109470"/>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26" name="Rectangle 43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2HwAAdQ0AAHEiAABlDgAAEAAAACYAAAAIAAAA//////////8="/>
              </a:ext>
            </a:extLst>
          </p:cNvSpPr>
          <p:nvPr/>
        </p:nvSpPr>
        <p:spPr>
          <a:xfrm>
            <a:off x="5195570" y="2187575"/>
            <a:ext cx="403225" cy="152400"/>
          </a:xfrm>
          <a:prstGeom prst="rect">
            <a:avLst/>
          </a:prstGeom>
          <a:noFill/>
          <a:ln>
            <a:noFill/>
          </a:ln>
          <a:effectLst/>
        </p:spPr>
        <p:txBody>
          <a:bodyPr vert="horz" wrap="square" lIns="0" tIns="0" rIns="0" bIns="0" numCol="1" spcCol="215900" anchor="t"/>
          <a:lstStyle/>
          <a:p>
            <a:pPr marL="0" marR="0" indent="0" algn="l" defTabSz="914400">
              <a:lnSpc>
                <a:spcPct val="48000"/>
              </a:lnSpc>
              <a:spcBef>
                <a:spcPts val="0"/>
              </a:spcBef>
              <a:spcAft>
                <a:spcPts val="1000"/>
              </a:spcAft>
              <a:buNone/>
              <a:tabLst/>
              <a:defRPr lang="en-us"/>
            </a:pPr>
            <a:r>
              <a:rPr lang="en-us" sz="500">
                <a:solidFill>
                  <a:srgbClr val="000000"/>
                </a:solidFill>
              </a:rPr>
              <a:t>FLY ASHES to LANDFILL</a:t>
            </a:r>
            <a:endParaRPr lang="it-it">
              <a:latin typeface="Arial" pitchFamily="1" charset="0"/>
              <a:ea typeface="Calibri" pitchFamily="2" charset="0"/>
              <a:cs typeface="Arial" pitchFamily="1" charset="0"/>
            </a:endParaRPr>
          </a:p>
        </p:txBody>
      </p:sp>
      <p:sp>
        <p:nvSpPr>
          <p:cNvPr id="427" name="Rectangle 4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5IgAAag4AABgkAADKDwAAEAAAACYAAAAIAAAA//////////8="/>
              </a:ext>
            </a:extLst>
          </p:cNvSpPr>
          <p:nvPr/>
        </p:nvSpPr>
        <p:spPr>
          <a:xfrm>
            <a:off x="5644515" y="234315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28" name="Freeform 4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v8S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BFAEMAAAAEAAAAAAAAAAAAAAAAAAAAAAAAAAeAAAAaAAAAAAAAAAAAAAAAAAAAAAAAAAAAAAAECcAABAnAAAAAAAAAAAAAAAAAAAAAAAAAAAAAAAAAAAAAAAAAAAAABQAAAAAAAAAwMD/AAAAAABkAAAAMgAAAAAAAABkAAAAAAAAAH9/fwAKAAAAHwAAAFQAAAD6/xIAAAAAAQAAAAAAAAAAAAAAAAAAAAAAAAAAAAAAAAAAAAAAAAAAAAAAAH9/fwAAAAADzMzMAMDA/wB/f38AAAAAAAAAAAAAAAAAAAAAAAAAAAAhAAAAGAAAABQAAAA1IwAAew4AAIEkAADHDwAAEAAAACYAAAAIAAAA//////////8="/>
              </a:ext>
            </a:extLst>
          </p:cNvSpPr>
          <p:nvPr/>
        </p:nvSpPr>
        <p:spPr>
          <a:xfrm>
            <a:off x="5723255" y="2353945"/>
            <a:ext cx="210820" cy="210820"/>
          </a:xfrm>
          <a:custGeom>
            <a:avLst/>
            <a:gdLst/>
            <a:ahLst/>
            <a:cxnLst/>
            <a:rect l="0" t="0" r="210820" b="210820"/>
            <a:pathLst>
              <a:path w="210820" h="210820">
                <a:moveTo>
                  <a:pt x="45178" y="0"/>
                </a:moveTo>
                <a:lnTo>
                  <a:pt x="165642" y="0"/>
                </a:lnTo>
                <a:cubicBezTo>
                  <a:pt x="190756" y="0"/>
                  <a:pt x="210820" y="20085"/>
                  <a:pt x="210820" y="45184"/>
                </a:cubicBezTo>
                <a:lnTo>
                  <a:pt x="210820" y="165636"/>
                </a:lnTo>
                <a:cubicBezTo>
                  <a:pt x="210820" y="190735"/>
                  <a:pt x="190756" y="210820"/>
                  <a:pt x="165642" y="210820"/>
                </a:cubicBezTo>
                <a:lnTo>
                  <a:pt x="45178" y="210820"/>
                </a:lnTo>
                <a:cubicBezTo>
                  <a:pt x="20091" y="210820"/>
                  <a:pt x="0" y="190735"/>
                  <a:pt x="0" y="165636"/>
                </a:cubicBezTo>
                <a:lnTo>
                  <a:pt x="0" y="45184"/>
                </a:lnTo>
                <a:cubicBezTo>
                  <a:pt x="0" y="20085"/>
                  <a:pt x="20091" y="0"/>
                  <a:pt x="45178" y="0"/>
                </a:cubicBezTo>
                <a:close/>
              </a:path>
            </a:pathLst>
          </a:custGeom>
          <a:solidFill>
            <a:srgbClr val="FAFF12"/>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29" name="Freeform 4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1IwAAZQ4AAJgkAADKDwAAEAAAACYAAAAIAAAA//////////8="/>
              </a:ext>
            </a:extLst>
          </p:cNvSpPr>
          <p:nvPr/>
        </p:nvSpPr>
        <p:spPr>
          <a:xfrm>
            <a:off x="5723255" y="2339975"/>
            <a:ext cx="225425" cy="226695"/>
          </a:xfrm>
          <a:custGeom>
            <a:avLst/>
            <a:gdLst/>
            <a:ahLst/>
            <a:cxnLst/>
            <a:rect l="0" t="0" r="225425" b="226695"/>
            <a:pathLst>
              <a:path w="225425" h="226695">
                <a:moveTo>
                  <a:pt x="172808" y="0"/>
                </a:moveTo>
                <a:lnTo>
                  <a:pt x="52590" y="0"/>
                </a:lnTo>
                <a:cubicBezTo>
                  <a:pt x="23788" y="0"/>
                  <a:pt x="0" y="23934"/>
                  <a:pt x="0" y="52900"/>
                </a:cubicBezTo>
                <a:lnTo>
                  <a:pt x="0" y="173794"/>
                </a:lnTo>
                <a:cubicBezTo>
                  <a:pt x="0" y="202760"/>
                  <a:pt x="23788" y="225444"/>
                  <a:pt x="52590" y="226695"/>
                </a:cubicBezTo>
                <a:lnTo>
                  <a:pt x="172808" y="226695"/>
                </a:lnTo>
                <a:cubicBezTo>
                  <a:pt x="201636" y="225444"/>
                  <a:pt x="224178" y="202760"/>
                  <a:pt x="225425" y="173794"/>
                </a:cubicBezTo>
                <a:lnTo>
                  <a:pt x="225425" y="52900"/>
                </a:lnTo>
                <a:cubicBezTo>
                  <a:pt x="224178" y="23934"/>
                  <a:pt x="201636" y="0"/>
                  <a:pt x="172808" y="0"/>
                </a:cubicBezTo>
                <a:close/>
                <a:moveTo>
                  <a:pt x="52590" y="15122"/>
                </a:moveTo>
                <a:lnTo>
                  <a:pt x="172808" y="15122"/>
                </a:lnTo>
                <a:cubicBezTo>
                  <a:pt x="192857" y="15122"/>
                  <a:pt x="210387" y="31495"/>
                  <a:pt x="210387" y="52900"/>
                </a:cubicBezTo>
                <a:lnTo>
                  <a:pt x="210387" y="173794"/>
                </a:lnTo>
                <a:cubicBezTo>
                  <a:pt x="210387" y="193948"/>
                  <a:pt x="192857" y="211572"/>
                  <a:pt x="172808" y="211572"/>
                </a:cubicBezTo>
                <a:lnTo>
                  <a:pt x="52590" y="211572"/>
                </a:lnTo>
                <a:cubicBezTo>
                  <a:pt x="31294" y="211572"/>
                  <a:pt x="15010" y="193948"/>
                  <a:pt x="15010" y="173794"/>
                </a:cubicBezTo>
                <a:lnTo>
                  <a:pt x="15010" y="52900"/>
                </a:lnTo>
                <a:cubicBezTo>
                  <a:pt x="15010" y="31495"/>
                  <a:pt x="31294" y="15122"/>
                  <a:pt x="52590" y="15122"/>
                </a:cubicBez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430" name="Group 43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IjAADiDgAAZCQAAFYQAAAQAAAAJgAAAAgAAAD/////AAAAAA=="/>
              </a:ext>
            </a:extLst>
          </p:cNvGrpSpPr>
          <p:nvPr/>
        </p:nvGrpSpPr>
        <p:grpSpPr>
          <a:xfrm>
            <a:off x="5772150" y="2419350"/>
            <a:ext cx="143510" cy="236220"/>
            <a:chOff x="5772150" y="2419350"/>
            <a:chExt cx="143510" cy="236220"/>
          </a:xfrm>
        </p:grpSpPr>
        <p:sp>
          <p:nvSpPr>
            <p:cNvPr id="443" name="Freeform 4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JAAADw8AAFEkAAA0DwAAAAAAACYAAAAIAAAA//////////8="/>
                </a:ext>
              </a:extLst>
            </p:cNvSpPr>
            <p:nvPr/>
          </p:nvSpPr>
          <p:spPr>
            <a:xfrm>
              <a:off x="5868035" y="2447925"/>
              <a:ext cx="35560" cy="23495"/>
            </a:xfrm>
            <a:custGeom>
              <a:avLst/>
              <a:gdLst/>
              <a:ahLst/>
              <a:cxnLst/>
              <a:rect l="0" t="0" r="35560" b="23495"/>
              <a:pathLst>
                <a:path w="35560" h="23495">
                  <a:moveTo>
                    <a:pt x="35560" y="10815"/>
                  </a:moveTo>
                  <a:lnTo>
                    <a:pt x="35560" y="12306"/>
                  </a:lnTo>
                  <a:lnTo>
                    <a:pt x="35560" y="13798"/>
                  </a:lnTo>
                  <a:lnTo>
                    <a:pt x="35560" y="14917"/>
                  </a:lnTo>
                  <a:lnTo>
                    <a:pt x="34947" y="16409"/>
                  </a:lnTo>
                  <a:lnTo>
                    <a:pt x="33721" y="17528"/>
                  </a:lnTo>
                  <a:lnTo>
                    <a:pt x="31881" y="19019"/>
                  </a:lnTo>
                  <a:lnTo>
                    <a:pt x="29429" y="20138"/>
                  </a:lnTo>
                  <a:lnTo>
                    <a:pt x="26977" y="21257"/>
                  </a:lnTo>
                  <a:lnTo>
                    <a:pt x="26363" y="21630"/>
                  </a:lnTo>
                  <a:lnTo>
                    <a:pt x="25750" y="21630"/>
                  </a:lnTo>
                  <a:lnTo>
                    <a:pt x="25137" y="22003"/>
                  </a:lnTo>
                  <a:lnTo>
                    <a:pt x="24524" y="22003"/>
                  </a:lnTo>
                  <a:lnTo>
                    <a:pt x="23911" y="22376"/>
                  </a:lnTo>
                  <a:lnTo>
                    <a:pt x="23298" y="22376"/>
                  </a:lnTo>
                  <a:lnTo>
                    <a:pt x="22685" y="22749"/>
                  </a:lnTo>
                  <a:lnTo>
                    <a:pt x="22072" y="22749"/>
                  </a:lnTo>
                  <a:lnTo>
                    <a:pt x="20232" y="23122"/>
                  </a:lnTo>
                  <a:lnTo>
                    <a:pt x="18393" y="23495"/>
                  </a:lnTo>
                  <a:lnTo>
                    <a:pt x="17167" y="23495"/>
                  </a:lnTo>
                  <a:lnTo>
                    <a:pt x="15941" y="23495"/>
                  </a:lnTo>
                  <a:lnTo>
                    <a:pt x="15328" y="23495"/>
                  </a:lnTo>
                  <a:lnTo>
                    <a:pt x="14101" y="23122"/>
                  </a:lnTo>
                  <a:lnTo>
                    <a:pt x="9197" y="18273"/>
                  </a:lnTo>
                  <a:lnTo>
                    <a:pt x="0" y="8950"/>
                  </a:lnTo>
                  <a:lnTo>
                    <a:pt x="24524" y="0"/>
                  </a:lnTo>
                  <a:lnTo>
                    <a:pt x="24524" y="372"/>
                  </a:lnTo>
                  <a:lnTo>
                    <a:pt x="25137" y="745"/>
                  </a:lnTo>
                  <a:lnTo>
                    <a:pt x="25750" y="1118"/>
                  </a:lnTo>
                  <a:lnTo>
                    <a:pt x="26977" y="1491"/>
                  </a:lnTo>
                  <a:lnTo>
                    <a:pt x="27590" y="2237"/>
                  </a:lnTo>
                  <a:lnTo>
                    <a:pt x="28816" y="2983"/>
                  </a:lnTo>
                  <a:lnTo>
                    <a:pt x="29429" y="3729"/>
                  </a:lnTo>
                  <a:lnTo>
                    <a:pt x="30655" y="4475"/>
                  </a:lnTo>
                  <a:lnTo>
                    <a:pt x="31881" y="5594"/>
                  </a:lnTo>
                  <a:lnTo>
                    <a:pt x="32494" y="6339"/>
                  </a:lnTo>
                  <a:lnTo>
                    <a:pt x="33721" y="7458"/>
                  </a:lnTo>
                  <a:lnTo>
                    <a:pt x="34334" y="8204"/>
                  </a:lnTo>
                  <a:lnTo>
                    <a:pt x="34947" y="9323"/>
                  </a:lnTo>
                  <a:lnTo>
                    <a:pt x="35560" y="10069"/>
                  </a:lnTo>
                  <a:lnTo>
                    <a:pt x="35560" y="1081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2" name="Freeform 4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IwAA4g4AAEIkAAARDwAAAAAAACYAAAAIAAAA//////////8="/>
                </a:ext>
              </a:extLst>
            </p:cNvSpPr>
            <p:nvPr/>
          </p:nvSpPr>
          <p:spPr>
            <a:xfrm>
              <a:off x="5824220" y="2419350"/>
              <a:ext cx="69850" cy="29845"/>
            </a:xfrm>
            <a:custGeom>
              <a:avLst/>
              <a:gdLst/>
              <a:ahLst/>
              <a:cxnLst/>
              <a:rect l="0" t="0" r="69850" b="29845"/>
              <a:pathLst>
                <a:path w="69850" h="29845">
                  <a:moveTo>
                    <a:pt x="16072" y="0"/>
                  </a:moveTo>
                  <a:lnTo>
                    <a:pt x="17308" y="0"/>
                  </a:lnTo>
                  <a:lnTo>
                    <a:pt x="18544" y="0"/>
                  </a:lnTo>
                  <a:lnTo>
                    <a:pt x="20399" y="0"/>
                  </a:lnTo>
                  <a:lnTo>
                    <a:pt x="21635" y="0"/>
                  </a:lnTo>
                  <a:lnTo>
                    <a:pt x="22871" y="0"/>
                  </a:lnTo>
                  <a:lnTo>
                    <a:pt x="24108" y="373"/>
                  </a:lnTo>
                  <a:lnTo>
                    <a:pt x="25344" y="373"/>
                  </a:lnTo>
                  <a:lnTo>
                    <a:pt x="26580" y="373"/>
                  </a:lnTo>
                  <a:lnTo>
                    <a:pt x="27816" y="373"/>
                  </a:lnTo>
                  <a:lnTo>
                    <a:pt x="28435" y="373"/>
                  </a:lnTo>
                  <a:lnTo>
                    <a:pt x="29053" y="746"/>
                  </a:lnTo>
                  <a:lnTo>
                    <a:pt x="30289" y="746"/>
                  </a:lnTo>
                  <a:lnTo>
                    <a:pt x="30907" y="746"/>
                  </a:lnTo>
                  <a:lnTo>
                    <a:pt x="32143" y="746"/>
                  </a:lnTo>
                  <a:lnTo>
                    <a:pt x="32762" y="1119"/>
                  </a:lnTo>
                  <a:lnTo>
                    <a:pt x="33380" y="1119"/>
                  </a:lnTo>
                  <a:lnTo>
                    <a:pt x="34616" y="1119"/>
                  </a:lnTo>
                  <a:lnTo>
                    <a:pt x="36470" y="1492"/>
                  </a:lnTo>
                  <a:lnTo>
                    <a:pt x="37707" y="1492"/>
                  </a:lnTo>
                  <a:lnTo>
                    <a:pt x="38943" y="1865"/>
                  </a:lnTo>
                  <a:lnTo>
                    <a:pt x="40179" y="2238"/>
                  </a:lnTo>
                  <a:lnTo>
                    <a:pt x="41415" y="2238"/>
                  </a:lnTo>
                  <a:lnTo>
                    <a:pt x="42652" y="2611"/>
                  </a:lnTo>
                  <a:lnTo>
                    <a:pt x="43888" y="2984"/>
                  </a:lnTo>
                  <a:lnTo>
                    <a:pt x="45124" y="3357"/>
                  </a:lnTo>
                  <a:lnTo>
                    <a:pt x="46979" y="4103"/>
                  </a:lnTo>
                  <a:lnTo>
                    <a:pt x="48215" y="4849"/>
                  </a:lnTo>
                  <a:lnTo>
                    <a:pt x="49451" y="5595"/>
                  </a:lnTo>
                  <a:lnTo>
                    <a:pt x="50688" y="6715"/>
                  </a:lnTo>
                  <a:lnTo>
                    <a:pt x="51924" y="7461"/>
                  </a:lnTo>
                  <a:lnTo>
                    <a:pt x="53160" y="8580"/>
                  </a:lnTo>
                  <a:lnTo>
                    <a:pt x="53778" y="9699"/>
                  </a:lnTo>
                  <a:lnTo>
                    <a:pt x="55015" y="10445"/>
                  </a:lnTo>
                  <a:lnTo>
                    <a:pt x="55633" y="11191"/>
                  </a:lnTo>
                  <a:lnTo>
                    <a:pt x="56251" y="12311"/>
                  </a:lnTo>
                  <a:lnTo>
                    <a:pt x="56869" y="13057"/>
                  </a:lnTo>
                  <a:lnTo>
                    <a:pt x="56869" y="13430"/>
                  </a:lnTo>
                  <a:lnTo>
                    <a:pt x="57487" y="13803"/>
                  </a:lnTo>
                  <a:lnTo>
                    <a:pt x="57487" y="14176"/>
                  </a:lnTo>
                  <a:lnTo>
                    <a:pt x="69850" y="10445"/>
                  </a:lnTo>
                  <a:lnTo>
                    <a:pt x="51924" y="29845"/>
                  </a:lnTo>
                  <a:lnTo>
                    <a:pt x="17926" y="27233"/>
                  </a:lnTo>
                  <a:lnTo>
                    <a:pt x="32143" y="22383"/>
                  </a:lnTo>
                  <a:lnTo>
                    <a:pt x="32143" y="21637"/>
                  </a:lnTo>
                  <a:lnTo>
                    <a:pt x="31525" y="20891"/>
                  </a:lnTo>
                  <a:lnTo>
                    <a:pt x="30907" y="19772"/>
                  </a:lnTo>
                  <a:lnTo>
                    <a:pt x="29671" y="18653"/>
                  </a:lnTo>
                  <a:lnTo>
                    <a:pt x="28435" y="17533"/>
                  </a:lnTo>
                  <a:lnTo>
                    <a:pt x="27816" y="16041"/>
                  </a:lnTo>
                  <a:lnTo>
                    <a:pt x="26580" y="14922"/>
                  </a:lnTo>
                  <a:lnTo>
                    <a:pt x="25962" y="13803"/>
                  </a:lnTo>
                  <a:lnTo>
                    <a:pt x="25344" y="13057"/>
                  </a:lnTo>
                  <a:lnTo>
                    <a:pt x="24726" y="12311"/>
                  </a:lnTo>
                  <a:lnTo>
                    <a:pt x="23489" y="11564"/>
                  </a:lnTo>
                  <a:lnTo>
                    <a:pt x="22871" y="10818"/>
                  </a:lnTo>
                  <a:lnTo>
                    <a:pt x="22253" y="10072"/>
                  </a:lnTo>
                  <a:lnTo>
                    <a:pt x="21635" y="9699"/>
                  </a:lnTo>
                  <a:lnTo>
                    <a:pt x="21017" y="8953"/>
                  </a:lnTo>
                  <a:lnTo>
                    <a:pt x="21017" y="8580"/>
                  </a:lnTo>
                  <a:lnTo>
                    <a:pt x="20399" y="8207"/>
                  </a:lnTo>
                  <a:lnTo>
                    <a:pt x="20399" y="7834"/>
                  </a:lnTo>
                  <a:lnTo>
                    <a:pt x="19781" y="7461"/>
                  </a:lnTo>
                  <a:lnTo>
                    <a:pt x="19162" y="7088"/>
                  </a:lnTo>
                  <a:lnTo>
                    <a:pt x="18544" y="6715"/>
                  </a:lnTo>
                  <a:lnTo>
                    <a:pt x="17926" y="6342"/>
                  </a:lnTo>
                  <a:lnTo>
                    <a:pt x="16690" y="5595"/>
                  </a:lnTo>
                  <a:lnTo>
                    <a:pt x="14835" y="4849"/>
                  </a:lnTo>
                  <a:lnTo>
                    <a:pt x="13599" y="4103"/>
                  </a:lnTo>
                  <a:lnTo>
                    <a:pt x="11745" y="3730"/>
                  </a:lnTo>
                  <a:lnTo>
                    <a:pt x="10508" y="2984"/>
                  </a:lnTo>
                  <a:lnTo>
                    <a:pt x="8654" y="2611"/>
                  </a:lnTo>
                  <a:lnTo>
                    <a:pt x="7418" y="2611"/>
                  </a:lnTo>
                  <a:lnTo>
                    <a:pt x="6181" y="2238"/>
                  </a:lnTo>
                  <a:lnTo>
                    <a:pt x="4945" y="2238"/>
                  </a:lnTo>
                  <a:lnTo>
                    <a:pt x="3709" y="1865"/>
                  </a:lnTo>
                  <a:lnTo>
                    <a:pt x="2473" y="1865"/>
                  </a:lnTo>
                  <a:lnTo>
                    <a:pt x="1854" y="1865"/>
                  </a:lnTo>
                  <a:lnTo>
                    <a:pt x="618" y="1865"/>
                  </a:lnTo>
                  <a:lnTo>
                    <a:pt x="0" y="1865"/>
                  </a:lnTo>
                  <a:lnTo>
                    <a:pt x="618" y="1865"/>
                  </a:lnTo>
                  <a:lnTo>
                    <a:pt x="1236" y="1865"/>
                  </a:lnTo>
                  <a:lnTo>
                    <a:pt x="1854" y="1492"/>
                  </a:lnTo>
                  <a:lnTo>
                    <a:pt x="2473" y="1492"/>
                  </a:lnTo>
                  <a:lnTo>
                    <a:pt x="3709" y="1119"/>
                  </a:lnTo>
                  <a:lnTo>
                    <a:pt x="4327" y="1119"/>
                  </a:lnTo>
                  <a:lnTo>
                    <a:pt x="5563" y="746"/>
                  </a:lnTo>
                  <a:lnTo>
                    <a:pt x="6800" y="746"/>
                  </a:lnTo>
                  <a:lnTo>
                    <a:pt x="8036" y="373"/>
                  </a:lnTo>
                  <a:lnTo>
                    <a:pt x="9890" y="373"/>
                  </a:lnTo>
                  <a:lnTo>
                    <a:pt x="11127" y="373"/>
                  </a:lnTo>
                  <a:lnTo>
                    <a:pt x="12981" y="0"/>
                  </a:lnTo>
                  <a:lnTo>
                    <a:pt x="14217" y="0"/>
                  </a:lnTo>
                  <a:lnTo>
                    <a:pt x="16072"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1" name="Freeform 4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IwAA6w4AAPIjAAARDwAAAAAAACYAAAAIAAAA//////////8="/>
                </a:ext>
              </a:extLst>
            </p:cNvSpPr>
            <p:nvPr/>
          </p:nvSpPr>
          <p:spPr>
            <a:xfrm>
              <a:off x="5805805" y="2425065"/>
              <a:ext cx="37465" cy="24130"/>
            </a:xfrm>
            <a:custGeom>
              <a:avLst/>
              <a:gdLst/>
              <a:ahLst/>
              <a:cxnLst/>
              <a:rect l="0" t="0" r="37465" b="24130"/>
              <a:pathLst>
                <a:path w="37465" h="24130">
                  <a:moveTo>
                    <a:pt x="11055" y="2639"/>
                  </a:moveTo>
                  <a:lnTo>
                    <a:pt x="11669" y="2262"/>
                  </a:lnTo>
                  <a:lnTo>
                    <a:pt x="12283" y="1885"/>
                  </a:lnTo>
                  <a:lnTo>
                    <a:pt x="13511" y="1508"/>
                  </a:lnTo>
                  <a:lnTo>
                    <a:pt x="14126" y="1131"/>
                  </a:lnTo>
                  <a:lnTo>
                    <a:pt x="15354" y="1131"/>
                  </a:lnTo>
                  <a:lnTo>
                    <a:pt x="15968" y="754"/>
                  </a:lnTo>
                  <a:lnTo>
                    <a:pt x="17197" y="377"/>
                  </a:lnTo>
                  <a:lnTo>
                    <a:pt x="18425" y="377"/>
                  </a:lnTo>
                  <a:lnTo>
                    <a:pt x="19039" y="0"/>
                  </a:lnTo>
                  <a:lnTo>
                    <a:pt x="20267" y="0"/>
                  </a:lnTo>
                  <a:lnTo>
                    <a:pt x="21496" y="377"/>
                  </a:lnTo>
                  <a:lnTo>
                    <a:pt x="22724" y="377"/>
                  </a:lnTo>
                  <a:lnTo>
                    <a:pt x="23953" y="377"/>
                  </a:lnTo>
                  <a:lnTo>
                    <a:pt x="25181" y="1131"/>
                  </a:lnTo>
                  <a:lnTo>
                    <a:pt x="26409" y="1508"/>
                  </a:lnTo>
                  <a:lnTo>
                    <a:pt x="28252" y="1885"/>
                  </a:lnTo>
                  <a:lnTo>
                    <a:pt x="28252" y="2262"/>
                  </a:lnTo>
                  <a:lnTo>
                    <a:pt x="28866" y="2262"/>
                  </a:lnTo>
                  <a:lnTo>
                    <a:pt x="28866" y="2639"/>
                  </a:lnTo>
                  <a:lnTo>
                    <a:pt x="29480" y="2639"/>
                  </a:lnTo>
                  <a:lnTo>
                    <a:pt x="30094" y="3016"/>
                  </a:lnTo>
                  <a:lnTo>
                    <a:pt x="30709" y="3393"/>
                  </a:lnTo>
                  <a:lnTo>
                    <a:pt x="31323" y="3770"/>
                  </a:lnTo>
                  <a:lnTo>
                    <a:pt x="31937" y="4147"/>
                  </a:lnTo>
                  <a:lnTo>
                    <a:pt x="32551" y="4524"/>
                  </a:lnTo>
                  <a:lnTo>
                    <a:pt x="32551" y="4901"/>
                  </a:lnTo>
                  <a:lnTo>
                    <a:pt x="33165" y="4901"/>
                  </a:lnTo>
                  <a:lnTo>
                    <a:pt x="33779" y="5278"/>
                  </a:lnTo>
                  <a:lnTo>
                    <a:pt x="33779" y="5655"/>
                  </a:lnTo>
                  <a:lnTo>
                    <a:pt x="34394" y="6033"/>
                  </a:lnTo>
                  <a:lnTo>
                    <a:pt x="35008" y="6787"/>
                  </a:lnTo>
                  <a:lnTo>
                    <a:pt x="35622" y="7541"/>
                  </a:lnTo>
                  <a:lnTo>
                    <a:pt x="36236" y="8295"/>
                  </a:lnTo>
                  <a:lnTo>
                    <a:pt x="36850" y="9049"/>
                  </a:lnTo>
                  <a:lnTo>
                    <a:pt x="36850" y="9803"/>
                  </a:lnTo>
                  <a:lnTo>
                    <a:pt x="37465" y="10180"/>
                  </a:lnTo>
                  <a:lnTo>
                    <a:pt x="37465" y="10557"/>
                  </a:lnTo>
                  <a:lnTo>
                    <a:pt x="23338" y="24130"/>
                  </a:lnTo>
                  <a:lnTo>
                    <a:pt x="17811" y="21868"/>
                  </a:lnTo>
                  <a:lnTo>
                    <a:pt x="6141" y="16589"/>
                  </a:lnTo>
                  <a:lnTo>
                    <a:pt x="0" y="13950"/>
                  </a:lnTo>
                  <a:lnTo>
                    <a:pt x="0" y="13573"/>
                  </a:lnTo>
                  <a:lnTo>
                    <a:pt x="614" y="13196"/>
                  </a:lnTo>
                  <a:lnTo>
                    <a:pt x="614" y="12442"/>
                  </a:lnTo>
                  <a:lnTo>
                    <a:pt x="1228" y="11688"/>
                  </a:lnTo>
                  <a:lnTo>
                    <a:pt x="1842" y="10934"/>
                  </a:lnTo>
                  <a:lnTo>
                    <a:pt x="2456" y="10180"/>
                  </a:lnTo>
                  <a:lnTo>
                    <a:pt x="3070" y="9426"/>
                  </a:lnTo>
                  <a:lnTo>
                    <a:pt x="3685" y="8295"/>
                  </a:lnTo>
                  <a:lnTo>
                    <a:pt x="4913" y="7541"/>
                  </a:lnTo>
                  <a:lnTo>
                    <a:pt x="5527" y="6410"/>
                  </a:lnTo>
                  <a:lnTo>
                    <a:pt x="6755" y="5655"/>
                  </a:lnTo>
                  <a:lnTo>
                    <a:pt x="7370" y="4901"/>
                  </a:lnTo>
                  <a:lnTo>
                    <a:pt x="8598" y="4147"/>
                  </a:lnTo>
                  <a:lnTo>
                    <a:pt x="9826" y="3393"/>
                  </a:lnTo>
                  <a:lnTo>
                    <a:pt x="11055" y="263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0" name="Freeform 4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IwAAEA8AAN0jAABUDwAAAAAAACYAAAAIAAAA//////////8="/>
                </a:ext>
              </a:extLst>
            </p:cNvSpPr>
            <p:nvPr/>
          </p:nvSpPr>
          <p:spPr>
            <a:xfrm>
              <a:off x="5781040" y="2448560"/>
              <a:ext cx="48895" cy="43180"/>
            </a:xfrm>
            <a:custGeom>
              <a:avLst/>
              <a:gdLst/>
              <a:ahLst/>
              <a:cxnLst/>
              <a:rect l="0" t="0" r="48895" b="43180"/>
              <a:pathLst>
                <a:path w="48895" h="43180">
                  <a:moveTo>
                    <a:pt x="16092" y="35363"/>
                  </a:moveTo>
                  <a:lnTo>
                    <a:pt x="14854" y="34618"/>
                  </a:lnTo>
                  <a:lnTo>
                    <a:pt x="13616" y="33502"/>
                  </a:lnTo>
                  <a:lnTo>
                    <a:pt x="12997" y="32385"/>
                  </a:lnTo>
                  <a:lnTo>
                    <a:pt x="11759" y="31268"/>
                  </a:lnTo>
                  <a:lnTo>
                    <a:pt x="11140" y="30524"/>
                  </a:lnTo>
                  <a:lnTo>
                    <a:pt x="9902" y="29407"/>
                  </a:lnTo>
                  <a:lnTo>
                    <a:pt x="9283" y="28290"/>
                  </a:lnTo>
                  <a:lnTo>
                    <a:pt x="8664" y="27174"/>
                  </a:lnTo>
                  <a:lnTo>
                    <a:pt x="8046" y="26057"/>
                  </a:lnTo>
                  <a:lnTo>
                    <a:pt x="7427" y="25312"/>
                  </a:lnTo>
                  <a:lnTo>
                    <a:pt x="6808" y="24196"/>
                  </a:lnTo>
                  <a:lnTo>
                    <a:pt x="6189" y="23079"/>
                  </a:lnTo>
                  <a:lnTo>
                    <a:pt x="5570" y="21962"/>
                  </a:lnTo>
                  <a:lnTo>
                    <a:pt x="4951" y="21218"/>
                  </a:lnTo>
                  <a:lnTo>
                    <a:pt x="4951" y="20101"/>
                  </a:lnTo>
                  <a:lnTo>
                    <a:pt x="4332" y="18984"/>
                  </a:lnTo>
                  <a:lnTo>
                    <a:pt x="4332" y="16751"/>
                  </a:lnTo>
                  <a:lnTo>
                    <a:pt x="4951" y="14517"/>
                  </a:lnTo>
                  <a:lnTo>
                    <a:pt x="6189" y="12284"/>
                  </a:lnTo>
                  <a:lnTo>
                    <a:pt x="7427" y="10051"/>
                  </a:lnTo>
                  <a:lnTo>
                    <a:pt x="8664" y="8189"/>
                  </a:lnTo>
                  <a:lnTo>
                    <a:pt x="10521" y="6700"/>
                  </a:lnTo>
                  <a:lnTo>
                    <a:pt x="11140" y="5956"/>
                  </a:lnTo>
                  <a:lnTo>
                    <a:pt x="11759" y="5584"/>
                  </a:lnTo>
                  <a:lnTo>
                    <a:pt x="0" y="1489"/>
                  </a:lnTo>
                  <a:lnTo>
                    <a:pt x="25375" y="372"/>
                  </a:lnTo>
                  <a:lnTo>
                    <a:pt x="34659" y="0"/>
                  </a:lnTo>
                  <a:lnTo>
                    <a:pt x="38373" y="5211"/>
                  </a:lnTo>
                  <a:lnTo>
                    <a:pt x="48895" y="19357"/>
                  </a:lnTo>
                  <a:lnTo>
                    <a:pt x="35897" y="14517"/>
                  </a:lnTo>
                  <a:lnTo>
                    <a:pt x="35278" y="14890"/>
                  </a:lnTo>
                  <a:lnTo>
                    <a:pt x="35278" y="15262"/>
                  </a:lnTo>
                  <a:lnTo>
                    <a:pt x="34659" y="16006"/>
                  </a:lnTo>
                  <a:lnTo>
                    <a:pt x="34040" y="16751"/>
                  </a:lnTo>
                  <a:lnTo>
                    <a:pt x="32802" y="17495"/>
                  </a:lnTo>
                  <a:lnTo>
                    <a:pt x="32184" y="18612"/>
                  </a:lnTo>
                  <a:lnTo>
                    <a:pt x="31565" y="19357"/>
                  </a:lnTo>
                  <a:lnTo>
                    <a:pt x="30327" y="20473"/>
                  </a:lnTo>
                  <a:lnTo>
                    <a:pt x="29708" y="21590"/>
                  </a:lnTo>
                  <a:lnTo>
                    <a:pt x="28470" y="22707"/>
                  </a:lnTo>
                  <a:lnTo>
                    <a:pt x="27851" y="23823"/>
                  </a:lnTo>
                  <a:lnTo>
                    <a:pt x="26613" y="24940"/>
                  </a:lnTo>
                  <a:lnTo>
                    <a:pt x="25994" y="26057"/>
                  </a:lnTo>
                  <a:lnTo>
                    <a:pt x="25375" y="27174"/>
                  </a:lnTo>
                  <a:lnTo>
                    <a:pt x="24756" y="27918"/>
                  </a:lnTo>
                  <a:lnTo>
                    <a:pt x="23519" y="29407"/>
                  </a:lnTo>
                  <a:lnTo>
                    <a:pt x="22900" y="30896"/>
                  </a:lnTo>
                  <a:lnTo>
                    <a:pt x="22900" y="32757"/>
                  </a:lnTo>
                  <a:lnTo>
                    <a:pt x="22281" y="33874"/>
                  </a:lnTo>
                  <a:lnTo>
                    <a:pt x="22900" y="35363"/>
                  </a:lnTo>
                  <a:lnTo>
                    <a:pt x="22900" y="36480"/>
                  </a:lnTo>
                  <a:lnTo>
                    <a:pt x="23519" y="37596"/>
                  </a:lnTo>
                  <a:lnTo>
                    <a:pt x="24138" y="38713"/>
                  </a:lnTo>
                  <a:lnTo>
                    <a:pt x="24138" y="39830"/>
                  </a:lnTo>
                  <a:lnTo>
                    <a:pt x="24756" y="40574"/>
                  </a:lnTo>
                  <a:lnTo>
                    <a:pt x="25375" y="41319"/>
                  </a:lnTo>
                  <a:lnTo>
                    <a:pt x="25994" y="42063"/>
                  </a:lnTo>
                  <a:lnTo>
                    <a:pt x="26613" y="42436"/>
                  </a:lnTo>
                  <a:lnTo>
                    <a:pt x="27232" y="42808"/>
                  </a:lnTo>
                  <a:lnTo>
                    <a:pt x="27232" y="43180"/>
                  </a:lnTo>
                  <a:lnTo>
                    <a:pt x="26613" y="42808"/>
                  </a:lnTo>
                  <a:lnTo>
                    <a:pt x="25994" y="42808"/>
                  </a:lnTo>
                  <a:lnTo>
                    <a:pt x="25994" y="42436"/>
                  </a:lnTo>
                  <a:lnTo>
                    <a:pt x="25375" y="42063"/>
                  </a:lnTo>
                  <a:lnTo>
                    <a:pt x="24138" y="41691"/>
                  </a:lnTo>
                  <a:lnTo>
                    <a:pt x="23519" y="41319"/>
                  </a:lnTo>
                  <a:lnTo>
                    <a:pt x="22900" y="40947"/>
                  </a:lnTo>
                  <a:lnTo>
                    <a:pt x="21662" y="40202"/>
                  </a:lnTo>
                  <a:lnTo>
                    <a:pt x="21043" y="39458"/>
                  </a:lnTo>
                  <a:lnTo>
                    <a:pt x="19805" y="38713"/>
                  </a:lnTo>
                  <a:lnTo>
                    <a:pt x="18567" y="37969"/>
                  </a:lnTo>
                  <a:lnTo>
                    <a:pt x="17948" y="37224"/>
                  </a:lnTo>
                  <a:lnTo>
                    <a:pt x="16710" y="36480"/>
                  </a:lnTo>
                  <a:lnTo>
                    <a:pt x="16092" y="353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9" name="Freeform 4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IwAAOA8AAOwjAABXDwAAAAAAACYAAAAIAAAA//////////8="/>
                </a:ext>
              </a:extLst>
            </p:cNvSpPr>
            <p:nvPr/>
          </p:nvSpPr>
          <p:spPr>
            <a:xfrm>
              <a:off x="5809615" y="2473960"/>
              <a:ext cx="29845" cy="19685"/>
            </a:xfrm>
            <a:custGeom>
              <a:avLst/>
              <a:gdLst/>
              <a:ahLst/>
              <a:cxnLst/>
              <a:rect l="0" t="0" r="29845" b="19685"/>
              <a:pathLst>
                <a:path w="29845" h="19685">
                  <a:moveTo>
                    <a:pt x="8083" y="18913"/>
                  </a:moveTo>
                  <a:lnTo>
                    <a:pt x="6839" y="18527"/>
                  </a:lnTo>
                  <a:lnTo>
                    <a:pt x="5595" y="18141"/>
                  </a:lnTo>
                  <a:lnTo>
                    <a:pt x="4352" y="17755"/>
                  </a:lnTo>
                  <a:lnTo>
                    <a:pt x="3108" y="16983"/>
                  </a:lnTo>
                  <a:lnTo>
                    <a:pt x="1865" y="16597"/>
                  </a:lnTo>
                  <a:lnTo>
                    <a:pt x="1243" y="15825"/>
                  </a:lnTo>
                  <a:lnTo>
                    <a:pt x="621" y="15053"/>
                  </a:lnTo>
                  <a:lnTo>
                    <a:pt x="0" y="13895"/>
                  </a:lnTo>
                  <a:lnTo>
                    <a:pt x="0" y="13123"/>
                  </a:lnTo>
                  <a:lnTo>
                    <a:pt x="0" y="12351"/>
                  </a:lnTo>
                  <a:lnTo>
                    <a:pt x="0" y="11193"/>
                  </a:lnTo>
                  <a:lnTo>
                    <a:pt x="0" y="10035"/>
                  </a:lnTo>
                  <a:lnTo>
                    <a:pt x="0" y="8491"/>
                  </a:lnTo>
                  <a:lnTo>
                    <a:pt x="0" y="6947"/>
                  </a:lnTo>
                  <a:lnTo>
                    <a:pt x="621" y="5789"/>
                  </a:lnTo>
                  <a:lnTo>
                    <a:pt x="1243" y="4631"/>
                  </a:lnTo>
                  <a:lnTo>
                    <a:pt x="1865" y="3473"/>
                  </a:lnTo>
                  <a:lnTo>
                    <a:pt x="2487" y="2701"/>
                  </a:lnTo>
                  <a:lnTo>
                    <a:pt x="3108" y="1929"/>
                  </a:lnTo>
                  <a:lnTo>
                    <a:pt x="3730" y="1157"/>
                  </a:lnTo>
                  <a:lnTo>
                    <a:pt x="4352" y="771"/>
                  </a:lnTo>
                  <a:lnTo>
                    <a:pt x="4974" y="385"/>
                  </a:lnTo>
                  <a:lnTo>
                    <a:pt x="5595" y="0"/>
                  </a:lnTo>
                  <a:lnTo>
                    <a:pt x="29223" y="385"/>
                  </a:lnTo>
                  <a:lnTo>
                    <a:pt x="29223" y="15825"/>
                  </a:lnTo>
                  <a:lnTo>
                    <a:pt x="29845" y="18913"/>
                  </a:lnTo>
                  <a:lnTo>
                    <a:pt x="29223" y="18913"/>
                  </a:lnTo>
                  <a:lnTo>
                    <a:pt x="28601" y="19299"/>
                  </a:lnTo>
                  <a:lnTo>
                    <a:pt x="27979" y="19299"/>
                  </a:lnTo>
                  <a:lnTo>
                    <a:pt x="27357" y="19299"/>
                  </a:lnTo>
                  <a:lnTo>
                    <a:pt x="26114" y="19299"/>
                  </a:lnTo>
                  <a:lnTo>
                    <a:pt x="24249" y="19685"/>
                  </a:lnTo>
                  <a:lnTo>
                    <a:pt x="23005" y="19685"/>
                  </a:lnTo>
                  <a:lnTo>
                    <a:pt x="21140" y="19685"/>
                  </a:lnTo>
                  <a:lnTo>
                    <a:pt x="19896" y="19685"/>
                  </a:lnTo>
                  <a:lnTo>
                    <a:pt x="18031" y="19685"/>
                  </a:lnTo>
                  <a:lnTo>
                    <a:pt x="16166" y="19685"/>
                  </a:lnTo>
                  <a:lnTo>
                    <a:pt x="14300" y="19685"/>
                  </a:lnTo>
                  <a:lnTo>
                    <a:pt x="12435" y="19685"/>
                  </a:lnTo>
                  <a:lnTo>
                    <a:pt x="11191" y="19685"/>
                  </a:lnTo>
                  <a:lnTo>
                    <a:pt x="9326" y="19299"/>
                  </a:lnTo>
                  <a:lnTo>
                    <a:pt x="8083" y="1891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8" name="Freeform 4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wAAKg8AAFYkAABlDwAAAAAAACYAAAAIAAAA//////////8="/>
                </a:ext>
              </a:extLst>
            </p:cNvSpPr>
            <p:nvPr/>
          </p:nvSpPr>
          <p:spPr>
            <a:xfrm>
              <a:off x="5845810" y="2465070"/>
              <a:ext cx="60960" cy="37465"/>
            </a:xfrm>
            <a:custGeom>
              <a:avLst/>
              <a:gdLst/>
              <a:ahLst/>
              <a:cxnLst/>
              <a:rect l="0" t="0" r="60960" b="37465"/>
              <a:pathLst>
                <a:path w="60960" h="37465">
                  <a:moveTo>
                    <a:pt x="56650" y="11128"/>
                  </a:moveTo>
                  <a:lnTo>
                    <a:pt x="56034" y="12241"/>
                  </a:lnTo>
                  <a:lnTo>
                    <a:pt x="54802" y="13353"/>
                  </a:lnTo>
                  <a:lnTo>
                    <a:pt x="54187" y="14466"/>
                  </a:lnTo>
                  <a:lnTo>
                    <a:pt x="52955" y="15208"/>
                  </a:lnTo>
                  <a:lnTo>
                    <a:pt x="52339" y="16321"/>
                  </a:lnTo>
                  <a:lnTo>
                    <a:pt x="51108" y="17434"/>
                  </a:lnTo>
                  <a:lnTo>
                    <a:pt x="50492" y="18176"/>
                  </a:lnTo>
                  <a:lnTo>
                    <a:pt x="49261" y="19288"/>
                  </a:lnTo>
                  <a:lnTo>
                    <a:pt x="48029" y="20030"/>
                  </a:lnTo>
                  <a:lnTo>
                    <a:pt x="46798" y="21143"/>
                  </a:lnTo>
                  <a:lnTo>
                    <a:pt x="46182" y="21885"/>
                  </a:lnTo>
                  <a:lnTo>
                    <a:pt x="44950" y="22627"/>
                  </a:lnTo>
                  <a:lnTo>
                    <a:pt x="43719" y="23369"/>
                  </a:lnTo>
                  <a:lnTo>
                    <a:pt x="42487" y="24482"/>
                  </a:lnTo>
                  <a:lnTo>
                    <a:pt x="41256" y="24853"/>
                  </a:lnTo>
                  <a:lnTo>
                    <a:pt x="40024" y="25594"/>
                  </a:lnTo>
                  <a:lnTo>
                    <a:pt x="38793" y="26336"/>
                  </a:lnTo>
                  <a:lnTo>
                    <a:pt x="37561" y="27078"/>
                  </a:lnTo>
                  <a:lnTo>
                    <a:pt x="35714" y="27449"/>
                  </a:lnTo>
                  <a:lnTo>
                    <a:pt x="33867" y="27820"/>
                  </a:lnTo>
                  <a:lnTo>
                    <a:pt x="32019" y="28191"/>
                  </a:lnTo>
                  <a:lnTo>
                    <a:pt x="30172" y="28191"/>
                  </a:lnTo>
                  <a:lnTo>
                    <a:pt x="28325" y="28562"/>
                  </a:lnTo>
                  <a:lnTo>
                    <a:pt x="26478" y="28562"/>
                  </a:lnTo>
                  <a:lnTo>
                    <a:pt x="25246" y="28562"/>
                  </a:lnTo>
                  <a:lnTo>
                    <a:pt x="23399" y="28933"/>
                  </a:lnTo>
                  <a:lnTo>
                    <a:pt x="22167" y="28562"/>
                  </a:lnTo>
                  <a:lnTo>
                    <a:pt x="20936" y="28562"/>
                  </a:lnTo>
                  <a:lnTo>
                    <a:pt x="19704" y="28562"/>
                  </a:lnTo>
                  <a:lnTo>
                    <a:pt x="19088" y="28562"/>
                  </a:lnTo>
                  <a:lnTo>
                    <a:pt x="18473" y="28562"/>
                  </a:lnTo>
                  <a:lnTo>
                    <a:pt x="18473" y="37465"/>
                  </a:lnTo>
                  <a:lnTo>
                    <a:pt x="4926" y="23740"/>
                  </a:lnTo>
                  <a:lnTo>
                    <a:pt x="0" y="18547"/>
                  </a:lnTo>
                  <a:lnTo>
                    <a:pt x="18473" y="74"/>
                  </a:lnTo>
                  <a:lnTo>
                    <a:pt x="18473" y="4822"/>
                  </a:lnTo>
                  <a:lnTo>
                    <a:pt x="18473" y="10386"/>
                  </a:lnTo>
                  <a:lnTo>
                    <a:pt x="19088" y="10386"/>
                  </a:lnTo>
                  <a:lnTo>
                    <a:pt x="20320" y="10386"/>
                  </a:lnTo>
                  <a:lnTo>
                    <a:pt x="20936" y="10386"/>
                  </a:lnTo>
                  <a:lnTo>
                    <a:pt x="22783" y="10386"/>
                  </a:lnTo>
                  <a:lnTo>
                    <a:pt x="24015" y="10386"/>
                  </a:lnTo>
                  <a:lnTo>
                    <a:pt x="25862" y="10386"/>
                  </a:lnTo>
                  <a:lnTo>
                    <a:pt x="27709" y="10386"/>
                  </a:lnTo>
                  <a:lnTo>
                    <a:pt x="29556" y="10386"/>
                  </a:lnTo>
                  <a:lnTo>
                    <a:pt x="31404" y="10386"/>
                  </a:lnTo>
                  <a:lnTo>
                    <a:pt x="33251" y="10386"/>
                  </a:lnTo>
                  <a:lnTo>
                    <a:pt x="35098" y="10386"/>
                  </a:lnTo>
                  <a:lnTo>
                    <a:pt x="36945" y="10386"/>
                  </a:lnTo>
                  <a:lnTo>
                    <a:pt x="38793" y="10386"/>
                  </a:lnTo>
                  <a:lnTo>
                    <a:pt x="40640" y="10386"/>
                  </a:lnTo>
                  <a:lnTo>
                    <a:pt x="41872" y="10015"/>
                  </a:lnTo>
                  <a:lnTo>
                    <a:pt x="43103" y="10015"/>
                  </a:lnTo>
                  <a:lnTo>
                    <a:pt x="44335" y="10015"/>
                  </a:lnTo>
                  <a:lnTo>
                    <a:pt x="45566" y="10015"/>
                  </a:lnTo>
                  <a:lnTo>
                    <a:pt x="46798" y="10015"/>
                  </a:lnTo>
                  <a:lnTo>
                    <a:pt x="48029" y="10015"/>
                  </a:lnTo>
                  <a:lnTo>
                    <a:pt x="49261" y="9644"/>
                  </a:lnTo>
                  <a:lnTo>
                    <a:pt x="50492" y="9644"/>
                  </a:lnTo>
                  <a:lnTo>
                    <a:pt x="51108" y="9273"/>
                  </a:lnTo>
                  <a:lnTo>
                    <a:pt x="53571" y="8160"/>
                  </a:lnTo>
                  <a:lnTo>
                    <a:pt x="56034" y="6676"/>
                  </a:lnTo>
                  <a:lnTo>
                    <a:pt x="57881" y="5564"/>
                  </a:lnTo>
                  <a:lnTo>
                    <a:pt x="59113" y="4080"/>
                  </a:lnTo>
                  <a:lnTo>
                    <a:pt x="60344" y="2967"/>
                  </a:lnTo>
                  <a:lnTo>
                    <a:pt x="60960" y="1854"/>
                  </a:lnTo>
                  <a:lnTo>
                    <a:pt x="60960" y="1112"/>
                  </a:lnTo>
                  <a:lnTo>
                    <a:pt x="60960" y="741"/>
                  </a:lnTo>
                  <a:lnTo>
                    <a:pt x="60960" y="1112"/>
                  </a:lnTo>
                  <a:lnTo>
                    <a:pt x="60960" y="1854"/>
                  </a:lnTo>
                  <a:lnTo>
                    <a:pt x="60960" y="2596"/>
                  </a:lnTo>
                  <a:lnTo>
                    <a:pt x="60344" y="4080"/>
                  </a:lnTo>
                  <a:lnTo>
                    <a:pt x="59728" y="5564"/>
                  </a:lnTo>
                  <a:lnTo>
                    <a:pt x="59113" y="7418"/>
                  </a:lnTo>
                  <a:lnTo>
                    <a:pt x="57881" y="9273"/>
                  </a:lnTo>
                  <a:lnTo>
                    <a:pt x="56650" y="1112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7" name="Freeform 4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JAAADw8AAFEkAAA0DwAAAAAAACYAAAAIAAAA//////////8="/>
                </a:ext>
              </a:extLst>
            </p:cNvSpPr>
            <p:nvPr/>
          </p:nvSpPr>
          <p:spPr>
            <a:xfrm>
              <a:off x="5868035" y="2447925"/>
              <a:ext cx="35560" cy="23495"/>
            </a:xfrm>
            <a:custGeom>
              <a:avLst/>
              <a:gdLst/>
              <a:ahLst/>
              <a:cxnLst/>
              <a:rect l="0" t="0" r="35560" b="23495"/>
              <a:pathLst>
                <a:path w="35560" h="23495">
                  <a:moveTo>
                    <a:pt x="35560" y="10815"/>
                  </a:moveTo>
                  <a:lnTo>
                    <a:pt x="35560" y="12306"/>
                  </a:lnTo>
                  <a:lnTo>
                    <a:pt x="35560" y="13798"/>
                  </a:lnTo>
                  <a:lnTo>
                    <a:pt x="35560" y="14917"/>
                  </a:lnTo>
                  <a:lnTo>
                    <a:pt x="34947" y="16409"/>
                  </a:lnTo>
                  <a:lnTo>
                    <a:pt x="33721" y="17528"/>
                  </a:lnTo>
                  <a:lnTo>
                    <a:pt x="31881" y="19019"/>
                  </a:lnTo>
                  <a:lnTo>
                    <a:pt x="29429" y="20138"/>
                  </a:lnTo>
                  <a:lnTo>
                    <a:pt x="26977" y="21257"/>
                  </a:lnTo>
                  <a:lnTo>
                    <a:pt x="26363" y="21630"/>
                  </a:lnTo>
                  <a:lnTo>
                    <a:pt x="25750" y="21630"/>
                  </a:lnTo>
                  <a:lnTo>
                    <a:pt x="25137" y="22003"/>
                  </a:lnTo>
                  <a:lnTo>
                    <a:pt x="24524" y="22003"/>
                  </a:lnTo>
                  <a:lnTo>
                    <a:pt x="23911" y="22376"/>
                  </a:lnTo>
                  <a:lnTo>
                    <a:pt x="23298" y="22376"/>
                  </a:lnTo>
                  <a:lnTo>
                    <a:pt x="22685" y="22749"/>
                  </a:lnTo>
                  <a:lnTo>
                    <a:pt x="22072" y="22749"/>
                  </a:lnTo>
                  <a:lnTo>
                    <a:pt x="20232" y="23122"/>
                  </a:lnTo>
                  <a:lnTo>
                    <a:pt x="18393" y="23495"/>
                  </a:lnTo>
                  <a:lnTo>
                    <a:pt x="17167" y="23495"/>
                  </a:lnTo>
                  <a:lnTo>
                    <a:pt x="15941" y="23495"/>
                  </a:lnTo>
                  <a:lnTo>
                    <a:pt x="15328" y="23495"/>
                  </a:lnTo>
                  <a:lnTo>
                    <a:pt x="14101" y="23122"/>
                  </a:lnTo>
                  <a:lnTo>
                    <a:pt x="9197" y="18273"/>
                  </a:lnTo>
                  <a:lnTo>
                    <a:pt x="0" y="8950"/>
                  </a:lnTo>
                  <a:lnTo>
                    <a:pt x="24524" y="0"/>
                  </a:lnTo>
                  <a:lnTo>
                    <a:pt x="24524" y="372"/>
                  </a:lnTo>
                  <a:lnTo>
                    <a:pt x="25137" y="745"/>
                  </a:lnTo>
                  <a:lnTo>
                    <a:pt x="25750" y="1118"/>
                  </a:lnTo>
                  <a:lnTo>
                    <a:pt x="26977" y="1491"/>
                  </a:lnTo>
                  <a:lnTo>
                    <a:pt x="27590" y="2237"/>
                  </a:lnTo>
                  <a:lnTo>
                    <a:pt x="28816" y="2983"/>
                  </a:lnTo>
                  <a:lnTo>
                    <a:pt x="29429" y="3729"/>
                  </a:lnTo>
                  <a:lnTo>
                    <a:pt x="30655" y="4475"/>
                  </a:lnTo>
                  <a:lnTo>
                    <a:pt x="31881" y="5594"/>
                  </a:lnTo>
                  <a:lnTo>
                    <a:pt x="32494" y="6339"/>
                  </a:lnTo>
                  <a:lnTo>
                    <a:pt x="33721" y="7458"/>
                  </a:lnTo>
                  <a:lnTo>
                    <a:pt x="34334" y="8204"/>
                  </a:lnTo>
                  <a:lnTo>
                    <a:pt x="34947" y="9323"/>
                  </a:lnTo>
                  <a:lnTo>
                    <a:pt x="35560" y="10069"/>
                  </a:lnTo>
                  <a:lnTo>
                    <a:pt x="35560" y="1081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6" name="Freeform 4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IwAA4g4AAEIkAAARDwAAAAAAACYAAAAIAAAA//////////8="/>
                </a:ext>
              </a:extLst>
            </p:cNvSpPr>
            <p:nvPr/>
          </p:nvSpPr>
          <p:spPr>
            <a:xfrm>
              <a:off x="5824220" y="2419350"/>
              <a:ext cx="69850" cy="29845"/>
            </a:xfrm>
            <a:custGeom>
              <a:avLst/>
              <a:gdLst/>
              <a:ahLst/>
              <a:cxnLst/>
              <a:rect l="0" t="0" r="69850" b="29845"/>
              <a:pathLst>
                <a:path w="69850" h="29845">
                  <a:moveTo>
                    <a:pt x="16072" y="0"/>
                  </a:moveTo>
                  <a:lnTo>
                    <a:pt x="17308" y="0"/>
                  </a:lnTo>
                  <a:lnTo>
                    <a:pt x="18544" y="0"/>
                  </a:lnTo>
                  <a:lnTo>
                    <a:pt x="20399" y="0"/>
                  </a:lnTo>
                  <a:lnTo>
                    <a:pt x="21635" y="0"/>
                  </a:lnTo>
                  <a:lnTo>
                    <a:pt x="22871" y="0"/>
                  </a:lnTo>
                  <a:lnTo>
                    <a:pt x="24108" y="373"/>
                  </a:lnTo>
                  <a:lnTo>
                    <a:pt x="25344" y="373"/>
                  </a:lnTo>
                  <a:lnTo>
                    <a:pt x="26580" y="373"/>
                  </a:lnTo>
                  <a:lnTo>
                    <a:pt x="27816" y="373"/>
                  </a:lnTo>
                  <a:lnTo>
                    <a:pt x="28435" y="373"/>
                  </a:lnTo>
                  <a:lnTo>
                    <a:pt x="29053" y="746"/>
                  </a:lnTo>
                  <a:lnTo>
                    <a:pt x="30289" y="746"/>
                  </a:lnTo>
                  <a:lnTo>
                    <a:pt x="30907" y="746"/>
                  </a:lnTo>
                  <a:lnTo>
                    <a:pt x="32143" y="746"/>
                  </a:lnTo>
                  <a:lnTo>
                    <a:pt x="32762" y="1119"/>
                  </a:lnTo>
                  <a:lnTo>
                    <a:pt x="33380" y="1119"/>
                  </a:lnTo>
                  <a:lnTo>
                    <a:pt x="34616" y="1119"/>
                  </a:lnTo>
                  <a:lnTo>
                    <a:pt x="36470" y="1492"/>
                  </a:lnTo>
                  <a:lnTo>
                    <a:pt x="37707" y="1492"/>
                  </a:lnTo>
                  <a:lnTo>
                    <a:pt x="38943" y="1865"/>
                  </a:lnTo>
                  <a:lnTo>
                    <a:pt x="40179" y="2238"/>
                  </a:lnTo>
                  <a:lnTo>
                    <a:pt x="41415" y="2238"/>
                  </a:lnTo>
                  <a:lnTo>
                    <a:pt x="42652" y="2611"/>
                  </a:lnTo>
                  <a:lnTo>
                    <a:pt x="43888" y="2984"/>
                  </a:lnTo>
                  <a:lnTo>
                    <a:pt x="45124" y="3357"/>
                  </a:lnTo>
                  <a:lnTo>
                    <a:pt x="46979" y="4103"/>
                  </a:lnTo>
                  <a:lnTo>
                    <a:pt x="48215" y="4849"/>
                  </a:lnTo>
                  <a:lnTo>
                    <a:pt x="49451" y="5595"/>
                  </a:lnTo>
                  <a:lnTo>
                    <a:pt x="50688" y="6715"/>
                  </a:lnTo>
                  <a:lnTo>
                    <a:pt x="51924" y="7461"/>
                  </a:lnTo>
                  <a:lnTo>
                    <a:pt x="53160" y="8580"/>
                  </a:lnTo>
                  <a:lnTo>
                    <a:pt x="53778" y="9699"/>
                  </a:lnTo>
                  <a:lnTo>
                    <a:pt x="55015" y="10445"/>
                  </a:lnTo>
                  <a:lnTo>
                    <a:pt x="55633" y="11191"/>
                  </a:lnTo>
                  <a:lnTo>
                    <a:pt x="56251" y="12311"/>
                  </a:lnTo>
                  <a:lnTo>
                    <a:pt x="56869" y="13057"/>
                  </a:lnTo>
                  <a:lnTo>
                    <a:pt x="56869" y="13430"/>
                  </a:lnTo>
                  <a:lnTo>
                    <a:pt x="57487" y="13803"/>
                  </a:lnTo>
                  <a:lnTo>
                    <a:pt x="57487" y="14176"/>
                  </a:lnTo>
                  <a:lnTo>
                    <a:pt x="69850" y="10445"/>
                  </a:lnTo>
                  <a:lnTo>
                    <a:pt x="51924" y="29845"/>
                  </a:lnTo>
                  <a:lnTo>
                    <a:pt x="17926" y="27233"/>
                  </a:lnTo>
                  <a:lnTo>
                    <a:pt x="32143" y="22383"/>
                  </a:lnTo>
                  <a:lnTo>
                    <a:pt x="32143" y="21637"/>
                  </a:lnTo>
                  <a:lnTo>
                    <a:pt x="31525" y="20891"/>
                  </a:lnTo>
                  <a:lnTo>
                    <a:pt x="30907" y="19772"/>
                  </a:lnTo>
                  <a:lnTo>
                    <a:pt x="29671" y="18653"/>
                  </a:lnTo>
                  <a:lnTo>
                    <a:pt x="28435" y="17533"/>
                  </a:lnTo>
                  <a:lnTo>
                    <a:pt x="27816" y="16041"/>
                  </a:lnTo>
                  <a:lnTo>
                    <a:pt x="26580" y="14922"/>
                  </a:lnTo>
                  <a:lnTo>
                    <a:pt x="25962" y="13803"/>
                  </a:lnTo>
                  <a:lnTo>
                    <a:pt x="25344" y="13057"/>
                  </a:lnTo>
                  <a:lnTo>
                    <a:pt x="24726" y="12311"/>
                  </a:lnTo>
                  <a:lnTo>
                    <a:pt x="23489" y="11564"/>
                  </a:lnTo>
                  <a:lnTo>
                    <a:pt x="22871" y="10818"/>
                  </a:lnTo>
                  <a:lnTo>
                    <a:pt x="22253" y="10072"/>
                  </a:lnTo>
                  <a:lnTo>
                    <a:pt x="21635" y="9699"/>
                  </a:lnTo>
                  <a:lnTo>
                    <a:pt x="21017" y="8953"/>
                  </a:lnTo>
                  <a:lnTo>
                    <a:pt x="21017" y="8580"/>
                  </a:lnTo>
                  <a:lnTo>
                    <a:pt x="20399" y="8207"/>
                  </a:lnTo>
                  <a:lnTo>
                    <a:pt x="20399" y="7834"/>
                  </a:lnTo>
                  <a:lnTo>
                    <a:pt x="19781" y="7461"/>
                  </a:lnTo>
                  <a:lnTo>
                    <a:pt x="19162" y="7088"/>
                  </a:lnTo>
                  <a:lnTo>
                    <a:pt x="18544" y="6715"/>
                  </a:lnTo>
                  <a:lnTo>
                    <a:pt x="17926" y="6342"/>
                  </a:lnTo>
                  <a:lnTo>
                    <a:pt x="16690" y="5595"/>
                  </a:lnTo>
                  <a:lnTo>
                    <a:pt x="14835" y="4849"/>
                  </a:lnTo>
                  <a:lnTo>
                    <a:pt x="13599" y="4103"/>
                  </a:lnTo>
                  <a:lnTo>
                    <a:pt x="11745" y="3730"/>
                  </a:lnTo>
                  <a:lnTo>
                    <a:pt x="10508" y="2984"/>
                  </a:lnTo>
                  <a:lnTo>
                    <a:pt x="8654" y="2611"/>
                  </a:lnTo>
                  <a:lnTo>
                    <a:pt x="7418" y="2611"/>
                  </a:lnTo>
                  <a:lnTo>
                    <a:pt x="6181" y="2238"/>
                  </a:lnTo>
                  <a:lnTo>
                    <a:pt x="4945" y="2238"/>
                  </a:lnTo>
                  <a:lnTo>
                    <a:pt x="3709" y="1865"/>
                  </a:lnTo>
                  <a:lnTo>
                    <a:pt x="2473" y="1865"/>
                  </a:lnTo>
                  <a:lnTo>
                    <a:pt x="1854" y="1865"/>
                  </a:lnTo>
                  <a:lnTo>
                    <a:pt x="618" y="1865"/>
                  </a:lnTo>
                  <a:lnTo>
                    <a:pt x="0" y="1865"/>
                  </a:lnTo>
                  <a:lnTo>
                    <a:pt x="618" y="1865"/>
                  </a:lnTo>
                  <a:lnTo>
                    <a:pt x="1236" y="1865"/>
                  </a:lnTo>
                  <a:lnTo>
                    <a:pt x="1854" y="1492"/>
                  </a:lnTo>
                  <a:lnTo>
                    <a:pt x="2473" y="1492"/>
                  </a:lnTo>
                  <a:lnTo>
                    <a:pt x="3709" y="1119"/>
                  </a:lnTo>
                  <a:lnTo>
                    <a:pt x="4327" y="1119"/>
                  </a:lnTo>
                  <a:lnTo>
                    <a:pt x="5563" y="746"/>
                  </a:lnTo>
                  <a:lnTo>
                    <a:pt x="6800" y="746"/>
                  </a:lnTo>
                  <a:lnTo>
                    <a:pt x="8036" y="373"/>
                  </a:lnTo>
                  <a:lnTo>
                    <a:pt x="9890" y="373"/>
                  </a:lnTo>
                  <a:lnTo>
                    <a:pt x="11127" y="373"/>
                  </a:lnTo>
                  <a:lnTo>
                    <a:pt x="12981" y="0"/>
                  </a:lnTo>
                  <a:lnTo>
                    <a:pt x="14217" y="0"/>
                  </a:lnTo>
                  <a:lnTo>
                    <a:pt x="16072"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5" name="Freeform 4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IwAA6w4AAPIjAAARDwAAAAAAACYAAAAIAAAA//////////8="/>
                </a:ext>
              </a:extLst>
            </p:cNvSpPr>
            <p:nvPr/>
          </p:nvSpPr>
          <p:spPr>
            <a:xfrm>
              <a:off x="5805805" y="2425065"/>
              <a:ext cx="37465" cy="24130"/>
            </a:xfrm>
            <a:custGeom>
              <a:avLst/>
              <a:gdLst/>
              <a:ahLst/>
              <a:cxnLst/>
              <a:rect l="0" t="0" r="37465" b="24130"/>
              <a:pathLst>
                <a:path w="37465" h="24130">
                  <a:moveTo>
                    <a:pt x="11055" y="2639"/>
                  </a:moveTo>
                  <a:lnTo>
                    <a:pt x="11669" y="2262"/>
                  </a:lnTo>
                  <a:lnTo>
                    <a:pt x="12283" y="1885"/>
                  </a:lnTo>
                  <a:lnTo>
                    <a:pt x="13511" y="1508"/>
                  </a:lnTo>
                  <a:lnTo>
                    <a:pt x="14126" y="1131"/>
                  </a:lnTo>
                  <a:lnTo>
                    <a:pt x="15354" y="1131"/>
                  </a:lnTo>
                  <a:lnTo>
                    <a:pt x="15968" y="754"/>
                  </a:lnTo>
                  <a:lnTo>
                    <a:pt x="17197" y="377"/>
                  </a:lnTo>
                  <a:lnTo>
                    <a:pt x="18425" y="377"/>
                  </a:lnTo>
                  <a:lnTo>
                    <a:pt x="19039" y="0"/>
                  </a:lnTo>
                  <a:lnTo>
                    <a:pt x="20267" y="0"/>
                  </a:lnTo>
                  <a:lnTo>
                    <a:pt x="21496" y="377"/>
                  </a:lnTo>
                  <a:lnTo>
                    <a:pt x="22724" y="377"/>
                  </a:lnTo>
                  <a:lnTo>
                    <a:pt x="23953" y="377"/>
                  </a:lnTo>
                  <a:lnTo>
                    <a:pt x="25181" y="1131"/>
                  </a:lnTo>
                  <a:lnTo>
                    <a:pt x="26409" y="1508"/>
                  </a:lnTo>
                  <a:lnTo>
                    <a:pt x="28252" y="1885"/>
                  </a:lnTo>
                  <a:lnTo>
                    <a:pt x="28252" y="2262"/>
                  </a:lnTo>
                  <a:lnTo>
                    <a:pt x="28866" y="2262"/>
                  </a:lnTo>
                  <a:lnTo>
                    <a:pt x="28866" y="2639"/>
                  </a:lnTo>
                  <a:lnTo>
                    <a:pt x="29480" y="2639"/>
                  </a:lnTo>
                  <a:lnTo>
                    <a:pt x="30094" y="3016"/>
                  </a:lnTo>
                  <a:lnTo>
                    <a:pt x="30709" y="3393"/>
                  </a:lnTo>
                  <a:lnTo>
                    <a:pt x="31323" y="3770"/>
                  </a:lnTo>
                  <a:lnTo>
                    <a:pt x="31937" y="4147"/>
                  </a:lnTo>
                  <a:lnTo>
                    <a:pt x="32551" y="4524"/>
                  </a:lnTo>
                  <a:lnTo>
                    <a:pt x="32551" y="4901"/>
                  </a:lnTo>
                  <a:lnTo>
                    <a:pt x="33165" y="4901"/>
                  </a:lnTo>
                  <a:lnTo>
                    <a:pt x="33779" y="5278"/>
                  </a:lnTo>
                  <a:lnTo>
                    <a:pt x="33779" y="5655"/>
                  </a:lnTo>
                  <a:lnTo>
                    <a:pt x="34394" y="6033"/>
                  </a:lnTo>
                  <a:lnTo>
                    <a:pt x="35008" y="6787"/>
                  </a:lnTo>
                  <a:lnTo>
                    <a:pt x="35622" y="7541"/>
                  </a:lnTo>
                  <a:lnTo>
                    <a:pt x="36236" y="8295"/>
                  </a:lnTo>
                  <a:lnTo>
                    <a:pt x="36850" y="9049"/>
                  </a:lnTo>
                  <a:lnTo>
                    <a:pt x="36850" y="9803"/>
                  </a:lnTo>
                  <a:lnTo>
                    <a:pt x="37465" y="10180"/>
                  </a:lnTo>
                  <a:lnTo>
                    <a:pt x="37465" y="10557"/>
                  </a:lnTo>
                  <a:lnTo>
                    <a:pt x="23338" y="24130"/>
                  </a:lnTo>
                  <a:lnTo>
                    <a:pt x="17811" y="21868"/>
                  </a:lnTo>
                  <a:lnTo>
                    <a:pt x="6141" y="16589"/>
                  </a:lnTo>
                  <a:lnTo>
                    <a:pt x="0" y="13950"/>
                  </a:lnTo>
                  <a:lnTo>
                    <a:pt x="0" y="13573"/>
                  </a:lnTo>
                  <a:lnTo>
                    <a:pt x="614" y="13196"/>
                  </a:lnTo>
                  <a:lnTo>
                    <a:pt x="614" y="12442"/>
                  </a:lnTo>
                  <a:lnTo>
                    <a:pt x="1228" y="11688"/>
                  </a:lnTo>
                  <a:lnTo>
                    <a:pt x="1842" y="10934"/>
                  </a:lnTo>
                  <a:lnTo>
                    <a:pt x="2456" y="10180"/>
                  </a:lnTo>
                  <a:lnTo>
                    <a:pt x="3070" y="9426"/>
                  </a:lnTo>
                  <a:lnTo>
                    <a:pt x="3685" y="8295"/>
                  </a:lnTo>
                  <a:lnTo>
                    <a:pt x="4913" y="7541"/>
                  </a:lnTo>
                  <a:lnTo>
                    <a:pt x="5527" y="6410"/>
                  </a:lnTo>
                  <a:lnTo>
                    <a:pt x="6755" y="5655"/>
                  </a:lnTo>
                  <a:lnTo>
                    <a:pt x="7370" y="4901"/>
                  </a:lnTo>
                  <a:lnTo>
                    <a:pt x="8598" y="4147"/>
                  </a:lnTo>
                  <a:lnTo>
                    <a:pt x="9826" y="3393"/>
                  </a:lnTo>
                  <a:lnTo>
                    <a:pt x="11055" y="263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4" name="Freeform 4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IwAAEA8AAN0jAABUDwAAAAAAACYAAAAIAAAA//////////8="/>
                </a:ext>
              </a:extLst>
            </p:cNvSpPr>
            <p:nvPr/>
          </p:nvSpPr>
          <p:spPr>
            <a:xfrm>
              <a:off x="5781040" y="2448560"/>
              <a:ext cx="48895" cy="43180"/>
            </a:xfrm>
            <a:custGeom>
              <a:avLst/>
              <a:gdLst/>
              <a:ahLst/>
              <a:cxnLst/>
              <a:rect l="0" t="0" r="48895" b="43180"/>
              <a:pathLst>
                <a:path w="48895" h="43180">
                  <a:moveTo>
                    <a:pt x="16092" y="35363"/>
                  </a:moveTo>
                  <a:lnTo>
                    <a:pt x="14854" y="34618"/>
                  </a:lnTo>
                  <a:lnTo>
                    <a:pt x="13616" y="33502"/>
                  </a:lnTo>
                  <a:lnTo>
                    <a:pt x="12997" y="32385"/>
                  </a:lnTo>
                  <a:lnTo>
                    <a:pt x="11759" y="31268"/>
                  </a:lnTo>
                  <a:lnTo>
                    <a:pt x="11140" y="30524"/>
                  </a:lnTo>
                  <a:lnTo>
                    <a:pt x="9902" y="29407"/>
                  </a:lnTo>
                  <a:lnTo>
                    <a:pt x="9283" y="28290"/>
                  </a:lnTo>
                  <a:lnTo>
                    <a:pt x="8664" y="27174"/>
                  </a:lnTo>
                  <a:lnTo>
                    <a:pt x="8046" y="26057"/>
                  </a:lnTo>
                  <a:lnTo>
                    <a:pt x="7427" y="25312"/>
                  </a:lnTo>
                  <a:lnTo>
                    <a:pt x="6808" y="24196"/>
                  </a:lnTo>
                  <a:lnTo>
                    <a:pt x="6189" y="23079"/>
                  </a:lnTo>
                  <a:lnTo>
                    <a:pt x="5570" y="21962"/>
                  </a:lnTo>
                  <a:lnTo>
                    <a:pt x="4951" y="21218"/>
                  </a:lnTo>
                  <a:lnTo>
                    <a:pt x="4951" y="20101"/>
                  </a:lnTo>
                  <a:lnTo>
                    <a:pt x="4332" y="18984"/>
                  </a:lnTo>
                  <a:lnTo>
                    <a:pt x="4332" y="16751"/>
                  </a:lnTo>
                  <a:lnTo>
                    <a:pt x="4951" y="14517"/>
                  </a:lnTo>
                  <a:lnTo>
                    <a:pt x="6189" y="12284"/>
                  </a:lnTo>
                  <a:lnTo>
                    <a:pt x="7427" y="10051"/>
                  </a:lnTo>
                  <a:lnTo>
                    <a:pt x="8664" y="8189"/>
                  </a:lnTo>
                  <a:lnTo>
                    <a:pt x="10521" y="6700"/>
                  </a:lnTo>
                  <a:lnTo>
                    <a:pt x="11140" y="5956"/>
                  </a:lnTo>
                  <a:lnTo>
                    <a:pt x="11759" y="5584"/>
                  </a:lnTo>
                  <a:lnTo>
                    <a:pt x="0" y="1489"/>
                  </a:lnTo>
                  <a:lnTo>
                    <a:pt x="25375" y="372"/>
                  </a:lnTo>
                  <a:lnTo>
                    <a:pt x="34659" y="0"/>
                  </a:lnTo>
                  <a:lnTo>
                    <a:pt x="38373" y="5211"/>
                  </a:lnTo>
                  <a:lnTo>
                    <a:pt x="48895" y="19357"/>
                  </a:lnTo>
                  <a:lnTo>
                    <a:pt x="35897" y="14517"/>
                  </a:lnTo>
                  <a:lnTo>
                    <a:pt x="35278" y="14890"/>
                  </a:lnTo>
                  <a:lnTo>
                    <a:pt x="35278" y="15262"/>
                  </a:lnTo>
                  <a:lnTo>
                    <a:pt x="34659" y="16006"/>
                  </a:lnTo>
                  <a:lnTo>
                    <a:pt x="34040" y="16751"/>
                  </a:lnTo>
                  <a:lnTo>
                    <a:pt x="32802" y="17495"/>
                  </a:lnTo>
                  <a:lnTo>
                    <a:pt x="32184" y="18612"/>
                  </a:lnTo>
                  <a:lnTo>
                    <a:pt x="31565" y="19357"/>
                  </a:lnTo>
                  <a:lnTo>
                    <a:pt x="30327" y="20473"/>
                  </a:lnTo>
                  <a:lnTo>
                    <a:pt x="29708" y="21590"/>
                  </a:lnTo>
                  <a:lnTo>
                    <a:pt x="28470" y="22707"/>
                  </a:lnTo>
                  <a:lnTo>
                    <a:pt x="27851" y="23823"/>
                  </a:lnTo>
                  <a:lnTo>
                    <a:pt x="26613" y="24940"/>
                  </a:lnTo>
                  <a:lnTo>
                    <a:pt x="25994" y="26057"/>
                  </a:lnTo>
                  <a:lnTo>
                    <a:pt x="25375" y="27174"/>
                  </a:lnTo>
                  <a:lnTo>
                    <a:pt x="24756" y="27918"/>
                  </a:lnTo>
                  <a:lnTo>
                    <a:pt x="23519" y="29407"/>
                  </a:lnTo>
                  <a:lnTo>
                    <a:pt x="22900" y="30896"/>
                  </a:lnTo>
                  <a:lnTo>
                    <a:pt x="22900" y="32757"/>
                  </a:lnTo>
                  <a:lnTo>
                    <a:pt x="22281" y="33874"/>
                  </a:lnTo>
                  <a:lnTo>
                    <a:pt x="22900" y="35363"/>
                  </a:lnTo>
                  <a:lnTo>
                    <a:pt x="22900" y="36480"/>
                  </a:lnTo>
                  <a:lnTo>
                    <a:pt x="23519" y="37596"/>
                  </a:lnTo>
                  <a:lnTo>
                    <a:pt x="24138" y="38713"/>
                  </a:lnTo>
                  <a:lnTo>
                    <a:pt x="24138" y="39830"/>
                  </a:lnTo>
                  <a:lnTo>
                    <a:pt x="24756" y="40574"/>
                  </a:lnTo>
                  <a:lnTo>
                    <a:pt x="25375" y="41319"/>
                  </a:lnTo>
                  <a:lnTo>
                    <a:pt x="25994" y="42063"/>
                  </a:lnTo>
                  <a:lnTo>
                    <a:pt x="26613" y="42436"/>
                  </a:lnTo>
                  <a:lnTo>
                    <a:pt x="27232" y="42808"/>
                  </a:lnTo>
                  <a:lnTo>
                    <a:pt x="27232" y="43180"/>
                  </a:lnTo>
                  <a:lnTo>
                    <a:pt x="26613" y="42808"/>
                  </a:lnTo>
                  <a:lnTo>
                    <a:pt x="25994" y="42808"/>
                  </a:lnTo>
                  <a:lnTo>
                    <a:pt x="25994" y="42436"/>
                  </a:lnTo>
                  <a:lnTo>
                    <a:pt x="25375" y="42063"/>
                  </a:lnTo>
                  <a:lnTo>
                    <a:pt x="24138" y="41691"/>
                  </a:lnTo>
                  <a:lnTo>
                    <a:pt x="23519" y="41319"/>
                  </a:lnTo>
                  <a:lnTo>
                    <a:pt x="22900" y="40947"/>
                  </a:lnTo>
                  <a:lnTo>
                    <a:pt x="21662" y="40202"/>
                  </a:lnTo>
                  <a:lnTo>
                    <a:pt x="21043" y="39458"/>
                  </a:lnTo>
                  <a:lnTo>
                    <a:pt x="19805" y="38713"/>
                  </a:lnTo>
                  <a:lnTo>
                    <a:pt x="18567" y="37969"/>
                  </a:lnTo>
                  <a:lnTo>
                    <a:pt x="17948" y="37224"/>
                  </a:lnTo>
                  <a:lnTo>
                    <a:pt x="16710" y="36480"/>
                  </a:lnTo>
                  <a:lnTo>
                    <a:pt x="16092" y="353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3" name="Freeform 4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IwAAOA8AAOwjAABXDwAAAAAAACYAAAAIAAAA//////////8="/>
                </a:ext>
              </a:extLst>
            </p:cNvSpPr>
            <p:nvPr/>
          </p:nvSpPr>
          <p:spPr>
            <a:xfrm>
              <a:off x="5809615" y="2473960"/>
              <a:ext cx="29845" cy="19685"/>
            </a:xfrm>
            <a:custGeom>
              <a:avLst/>
              <a:gdLst/>
              <a:ahLst/>
              <a:cxnLst/>
              <a:rect l="0" t="0" r="29845" b="19685"/>
              <a:pathLst>
                <a:path w="29845" h="19685">
                  <a:moveTo>
                    <a:pt x="8083" y="18913"/>
                  </a:moveTo>
                  <a:lnTo>
                    <a:pt x="6839" y="18527"/>
                  </a:lnTo>
                  <a:lnTo>
                    <a:pt x="5595" y="18141"/>
                  </a:lnTo>
                  <a:lnTo>
                    <a:pt x="4352" y="17755"/>
                  </a:lnTo>
                  <a:lnTo>
                    <a:pt x="3108" y="16983"/>
                  </a:lnTo>
                  <a:lnTo>
                    <a:pt x="1865" y="16597"/>
                  </a:lnTo>
                  <a:lnTo>
                    <a:pt x="1243" y="15825"/>
                  </a:lnTo>
                  <a:lnTo>
                    <a:pt x="621" y="15053"/>
                  </a:lnTo>
                  <a:lnTo>
                    <a:pt x="0" y="13895"/>
                  </a:lnTo>
                  <a:lnTo>
                    <a:pt x="0" y="13123"/>
                  </a:lnTo>
                  <a:lnTo>
                    <a:pt x="0" y="12351"/>
                  </a:lnTo>
                  <a:lnTo>
                    <a:pt x="0" y="11193"/>
                  </a:lnTo>
                  <a:lnTo>
                    <a:pt x="0" y="10035"/>
                  </a:lnTo>
                  <a:lnTo>
                    <a:pt x="0" y="8491"/>
                  </a:lnTo>
                  <a:lnTo>
                    <a:pt x="0" y="6947"/>
                  </a:lnTo>
                  <a:lnTo>
                    <a:pt x="621" y="5789"/>
                  </a:lnTo>
                  <a:lnTo>
                    <a:pt x="1243" y="4631"/>
                  </a:lnTo>
                  <a:lnTo>
                    <a:pt x="1865" y="3473"/>
                  </a:lnTo>
                  <a:lnTo>
                    <a:pt x="2487" y="2701"/>
                  </a:lnTo>
                  <a:lnTo>
                    <a:pt x="3108" y="1929"/>
                  </a:lnTo>
                  <a:lnTo>
                    <a:pt x="3730" y="1157"/>
                  </a:lnTo>
                  <a:lnTo>
                    <a:pt x="4352" y="771"/>
                  </a:lnTo>
                  <a:lnTo>
                    <a:pt x="4974" y="385"/>
                  </a:lnTo>
                  <a:lnTo>
                    <a:pt x="5595" y="0"/>
                  </a:lnTo>
                  <a:lnTo>
                    <a:pt x="29223" y="385"/>
                  </a:lnTo>
                  <a:lnTo>
                    <a:pt x="29223" y="15825"/>
                  </a:lnTo>
                  <a:lnTo>
                    <a:pt x="29845" y="18913"/>
                  </a:lnTo>
                  <a:lnTo>
                    <a:pt x="29223" y="18913"/>
                  </a:lnTo>
                  <a:lnTo>
                    <a:pt x="28601" y="19299"/>
                  </a:lnTo>
                  <a:lnTo>
                    <a:pt x="27979" y="19299"/>
                  </a:lnTo>
                  <a:lnTo>
                    <a:pt x="27357" y="19299"/>
                  </a:lnTo>
                  <a:lnTo>
                    <a:pt x="26114" y="19299"/>
                  </a:lnTo>
                  <a:lnTo>
                    <a:pt x="24249" y="19685"/>
                  </a:lnTo>
                  <a:lnTo>
                    <a:pt x="23005" y="19685"/>
                  </a:lnTo>
                  <a:lnTo>
                    <a:pt x="21140" y="19685"/>
                  </a:lnTo>
                  <a:lnTo>
                    <a:pt x="19896" y="19685"/>
                  </a:lnTo>
                  <a:lnTo>
                    <a:pt x="18031" y="19685"/>
                  </a:lnTo>
                  <a:lnTo>
                    <a:pt x="16166" y="19685"/>
                  </a:lnTo>
                  <a:lnTo>
                    <a:pt x="14300" y="19685"/>
                  </a:lnTo>
                  <a:lnTo>
                    <a:pt x="12435" y="19685"/>
                  </a:lnTo>
                  <a:lnTo>
                    <a:pt x="11191" y="19685"/>
                  </a:lnTo>
                  <a:lnTo>
                    <a:pt x="9326" y="19299"/>
                  </a:lnTo>
                  <a:lnTo>
                    <a:pt x="8083" y="1891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2" name="Freeform 4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wAAKg8AAFYkAABlDwAAAAAAACYAAAAIAAAA//////////8="/>
                </a:ext>
              </a:extLst>
            </p:cNvSpPr>
            <p:nvPr/>
          </p:nvSpPr>
          <p:spPr>
            <a:xfrm>
              <a:off x="5845810" y="2465070"/>
              <a:ext cx="60960" cy="37465"/>
            </a:xfrm>
            <a:custGeom>
              <a:avLst/>
              <a:gdLst/>
              <a:ahLst/>
              <a:cxnLst/>
              <a:rect l="0" t="0" r="60960" b="37465"/>
              <a:pathLst>
                <a:path w="60960" h="37465">
                  <a:moveTo>
                    <a:pt x="56650" y="11128"/>
                  </a:moveTo>
                  <a:lnTo>
                    <a:pt x="56034" y="12241"/>
                  </a:lnTo>
                  <a:lnTo>
                    <a:pt x="54802" y="13353"/>
                  </a:lnTo>
                  <a:lnTo>
                    <a:pt x="54187" y="14466"/>
                  </a:lnTo>
                  <a:lnTo>
                    <a:pt x="52955" y="15208"/>
                  </a:lnTo>
                  <a:lnTo>
                    <a:pt x="52339" y="16321"/>
                  </a:lnTo>
                  <a:lnTo>
                    <a:pt x="51108" y="17434"/>
                  </a:lnTo>
                  <a:lnTo>
                    <a:pt x="50492" y="18176"/>
                  </a:lnTo>
                  <a:lnTo>
                    <a:pt x="49261" y="19288"/>
                  </a:lnTo>
                  <a:lnTo>
                    <a:pt x="48029" y="20030"/>
                  </a:lnTo>
                  <a:lnTo>
                    <a:pt x="46798" y="21143"/>
                  </a:lnTo>
                  <a:lnTo>
                    <a:pt x="46182" y="21885"/>
                  </a:lnTo>
                  <a:lnTo>
                    <a:pt x="44950" y="22627"/>
                  </a:lnTo>
                  <a:lnTo>
                    <a:pt x="43719" y="23369"/>
                  </a:lnTo>
                  <a:lnTo>
                    <a:pt x="42487" y="24482"/>
                  </a:lnTo>
                  <a:lnTo>
                    <a:pt x="41256" y="24853"/>
                  </a:lnTo>
                  <a:lnTo>
                    <a:pt x="40024" y="25594"/>
                  </a:lnTo>
                  <a:lnTo>
                    <a:pt x="38793" y="26336"/>
                  </a:lnTo>
                  <a:lnTo>
                    <a:pt x="37561" y="27078"/>
                  </a:lnTo>
                  <a:lnTo>
                    <a:pt x="35714" y="27449"/>
                  </a:lnTo>
                  <a:lnTo>
                    <a:pt x="33867" y="27820"/>
                  </a:lnTo>
                  <a:lnTo>
                    <a:pt x="32019" y="28191"/>
                  </a:lnTo>
                  <a:lnTo>
                    <a:pt x="30172" y="28191"/>
                  </a:lnTo>
                  <a:lnTo>
                    <a:pt x="28325" y="28562"/>
                  </a:lnTo>
                  <a:lnTo>
                    <a:pt x="26478" y="28562"/>
                  </a:lnTo>
                  <a:lnTo>
                    <a:pt x="25246" y="28562"/>
                  </a:lnTo>
                  <a:lnTo>
                    <a:pt x="23399" y="28933"/>
                  </a:lnTo>
                  <a:lnTo>
                    <a:pt x="22167" y="28562"/>
                  </a:lnTo>
                  <a:lnTo>
                    <a:pt x="20936" y="28562"/>
                  </a:lnTo>
                  <a:lnTo>
                    <a:pt x="19704" y="28562"/>
                  </a:lnTo>
                  <a:lnTo>
                    <a:pt x="19088" y="28562"/>
                  </a:lnTo>
                  <a:lnTo>
                    <a:pt x="18473" y="28562"/>
                  </a:lnTo>
                  <a:lnTo>
                    <a:pt x="18473" y="37465"/>
                  </a:lnTo>
                  <a:lnTo>
                    <a:pt x="4926" y="23740"/>
                  </a:lnTo>
                  <a:lnTo>
                    <a:pt x="0" y="18547"/>
                  </a:lnTo>
                  <a:lnTo>
                    <a:pt x="18473" y="74"/>
                  </a:lnTo>
                  <a:lnTo>
                    <a:pt x="18473" y="4822"/>
                  </a:lnTo>
                  <a:lnTo>
                    <a:pt x="18473" y="10386"/>
                  </a:lnTo>
                  <a:lnTo>
                    <a:pt x="19088" y="10386"/>
                  </a:lnTo>
                  <a:lnTo>
                    <a:pt x="20320" y="10386"/>
                  </a:lnTo>
                  <a:lnTo>
                    <a:pt x="20936" y="10386"/>
                  </a:lnTo>
                  <a:lnTo>
                    <a:pt x="22783" y="10386"/>
                  </a:lnTo>
                  <a:lnTo>
                    <a:pt x="24015" y="10386"/>
                  </a:lnTo>
                  <a:lnTo>
                    <a:pt x="25862" y="10386"/>
                  </a:lnTo>
                  <a:lnTo>
                    <a:pt x="27709" y="10386"/>
                  </a:lnTo>
                  <a:lnTo>
                    <a:pt x="29556" y="10386"/>
                  </a:lnTo>
                  <a:lnTo>
                    <a:pt x="31404" y="10386"/>
                  </a:lnTo>
                  <a:lnTo>
                    <a:pt x="33251" y="10386"/>
                  </a:lnTo>
                  <a:lnTo>
                    <a:pt x="35098" y="10386"/>
                  </a:lnTo>
                  <a:lnTo>
                    <a:pt x="36945" y="10386"/>
                  </a:lnTo>
                  <a:lnTo>
                    <a:pt x="38793" y="10386"/>
                  </a:lnTo>
                  <a:lnTo>
                    <a:pt x="40640" y="10386"/>
                  </a:lnTo>
                  <a:lnTo>
                    <a:pt x="41872" y="10015"/>
                  </a:lnTo>
                  <a:lnTo>
                    <a:pt x="43103" y="10015"/>
                  </a:lnTo>
                  <a:lnTo>
                    <a:pt x="44335" y="10015"/>
                  </a:lnTo>
                  <a:lnTo>
                    <a:pt x="45566" y="10015"/>
                  </a:lnTo>
                  <a:lnTo>
                    <a:pt x="46798" y="10015"/>
                  </a:lnTo>
                  <a:lnTo>
                    <a:pt x="48029" y="10015"/>
                  </a:lnTo>
                  <a:lnTo>
                    <a:pt x="49261" y="9644"/>
                  </a:lnTo>
                  <a:lnTo>
                    <a:pt x="50492" y="9644"/>
                  </a:lnTo>
                  <a:lnTo>
                    <a:pt x="51108" y="9273"/>
                  </a:lnTo>
                  <a:lnTo>
                    <a:pt x="53571" y="8160"/>
                  </a:lnTo>
                  <a:lnTo>
                    <a:pt x="56034" y="6676"/>
                  </a:lnTo>
                  <a:lnTo>
                    <a:pt x="57881" y="5564"/>
                  </a:lnTo>
                  <a:lnTo>
                    <a:pt x="59113" y="4080"/>
                  </a:lnTo>
                  <a:lnTo>
                    <a:pt x="60344" y="2967"/>
                  </a:lnTo>
                  <a:lnTo>
                    <a:pt x="60960" y="1854"/>
                  </a:lnTo>
                  <a:lnTo>
                    <a:pt x="60960" y="1112"/>
                  </a:lnTo>
                  <a:lnTo>
                    <a:pt x="60960" y="741"/>
                  </a:lnTo>
                  <a:lnTo>
                    <a:pt x="60960" y="1112"/>
                  </a:lnTo>
                  <a:lnTo>
                    <a:pt x="60960" y="1854"/>
                  </a:lnTo>
                  <a:lnTo>
                    <a:pt x="60960" y="2596"/>
                  </a:lnTo>
                  <a:lnTo>
                    <a:pt x="60344" y="4080"/>
                  </a:lnTo>
                  <a:lnTo>
                    <a:pt x="59728" y="5564"/>
                  </a:lnTo>
                  <a:lnTo>
                    <a:pt x="59113" y="7418"/>
                  </a:lnTo>
                  <a:lnTo>
                    <a:pt x="57881" y="9273"/>
                  </a:lnTo>
                  <a:lnTo>
                    <a:pt x="56650" y="1112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1" name="Rectangle 44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IwAAXg8AAGQkAABWEAAAAAAAACYAAAAIAAAA//////////8="/>
                </a:ext>
              </a:extLst>
            </p:cNvSpPr>
            <p:nvPr/>
          </p:nvSpPr>
          <p:spPr>
            <a:xfrm>
              <a:off x="5772150" y="2498090"/>
              <a:ext cx="143510" cy="15748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300" b="1">
                  <a:solidFill>
                    <a:srgbClr val="000000"/>
                  </a:solidFill>
                  <a:latin typeface="Arial Black" pitchFamily="1" charset="0"/>
                  <a:ea typeface="Calibri" pitchFamily="2" charset="0"/>
                  <a:cs typeface="Arial" pitchFamily="1" charset="0"/>
                </a:rPr>
                <a:t>OTHER</a:t>
              </a:r>
              <a:endParaRPr lang="it-it">
                <a:latin typeface="Arial" pitchFamily="1" charset="0"/>
                <a:ea typeface="Calibri" pitchFamily="2" charset="0"/>
                <a:cs typeface="Arial" pitchFamily="1" charset="0"/>
              </a:endParaRPr>
            </a:p>
          </p:txBody>
        </p:sp>
      </p:grpSp>
      <p:sp>
        <p:nvSpPr>
          <p:cNvPr id="444" name="Line 45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AAALBoAALAhAAAsGgAAEAAAACYAAAAIAAAA//////////8="/>
              </a:ext>
            </a:extLst>
          </p:cNvSpPr>
          <p:nvPr/>
        </p:nvSpPr>
        <p:spPr>
          <a:xfrm>
            <a:off x="5357495" y="4254500"/>
            <a:ext cx="11874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45" name="Freeform 4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IQAADhoAAPchAABIGgAAEAAAACYAAAAIAAAA//////////8="/>
              </a:ext>
            </a:extLst>
          </p:cNvSpPr>
          <p:nvPr/>
        </p:nvSpPr>
        <p:spPr>
          <a:xfrm>
            <a:off x="547624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46" name="Rectangle 45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HwAAdxkAAO4gAADYGgAAEAAAACYAAAAIAAAA//////////8="/>
              </a:ext>
            </a:extLst>
          </p:cNvSpPr>
          <p:nvPr/>
        </p:nvSpPr>
        <p:spPr>
          <a:xfrm>
            <a:off x="5130165" y="4139565"/>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47" name="Group 45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EfAAB4GQAA9CAAAN0aAAAQAAAAJgAAAAgAAAD/////AAAAAA=="/>
              </a:ext>
            </a:extLst>
          </p:cNvGrpSpPr>
          <p:nvPr/>
        </p:nvGrpSpPr>
        <p:grpSpPr>
          <a:xfrm>
            <a:off x="5131435" y="4140200"/>
            <a:ext cx="225425" cy="226695"/>
            <a:chOff x="5131435" y="4140200"/>
            <a:chExt cx="225425" cy="226695"/>
          </a:xfrm>
        </p:grpSpPr>
        <p:sp>
          <p:nvSpPr>
            <p:cNvPr id="459" name="Freeform 4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cHwAAhBkAAOkgAADRGgAAAAAAACYAAAAIAAAA//////////8="/>
                </a:ext>
              </a:extLst>
            </p:cNvSpPr>
            <p:nvPr/>
          </p:nvSpPr>
          <p:spPr>
            <a:xfrm>
              <a:off x="5138420" y="4147820"/>
              <a:ext cx="211455" cy="211455"/>
            </a:xfrm>
            <a:custGeom>
              <a:avLst/>
              <a:gdLst/>
              <a:ahLst/>
              <a:cxnLst/>
              <a:rect l="0" t="0" r="211455" b="211455"/>
              <a:pathLst>
                <a:path w="211455" h="211455">
                  <a:moveTo>
                    <a:pt x="44892" y="0"/>
                  </a:moveTo>
                  <a:cubicBezTo>
                    <a:pt x="166562" y="0"/>
                    <a:pt x="166562" y="0"/>
                    <a:pt x="166562" y="0"/>
                  </a:cubicBezTo>
                  <a:cubicBezTo>
                    <a:pt x="191316" y="0"/>
                    <a:pt x="211455" y="20558"/>
                    <a:pt x="211455" y="45311"/>
                  </a:cubicBezTo>
                  <a:cubicBezTo>
                    <a:pt x="211455" y="166562"/>
                    <a:pt x="211455" y="166562"/>
                    <a:pt x="211455" y="166562"/>
                  </a:cubicBezTo>
                  <a:cubicBezTo>
                    <a:pt x="211455" y="191316"/>
                    <a:pt x="191316" y="211455"/>
                    <a:pt x="166562" y="211455"/>
                  </a:cubicBezTo>
                  <a:cubicBezTo>
                    <a:pt x="44892" y="211455"/>
                    <a:pt x="44892" y="211455"/>
                    <a:pt x="44892" y="211455"/>
                  </a:cubicBezTo>
                  <a:cubicBezTo>
                    <a:pt x="20558" y="211455"/>
                    <a:pt x="0" y="191316"/>
                    <a:pt x="0" y="166562"/>
                  </a:cubicBezTo>
                  <a:cubicBezTo>
                    <a:pt x="0" y="45311"/>
                    <a:pt x="0" y="45311"/>
                    <a:pt x="0" y="45311"/>
                  </a:cubicBezTo>
                  <a:cubicBezTo>
                    <a:pt x="0" y="20558"/>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58" name="Freeform 4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HwAAeBkAAPQgAADdGgAAAAAAACYAAAAIAAAA//////////8="/>
                </a:ext>
              </a:extLst>
            </p:cNvSpPr>
            <p:nvPr/>
          </p:nvSpPr>
          <p:spPr>
            <a:xfrm>
              <a:off x="5131435" y="4140200"/>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7" name="Freeform 4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xHwAA1RkAANMgAABzGgAAAAAAACYAAAAIAAAA//////////8="/>
                </a:ext>
              </a:extLst>
            </p:cNvSpPr>
            <p:nvPr/>
          </p:nvSpPr>
          <p:spPr>
            <a:xfrm>
              <a:off x="5151755" y="4199255"/>
              <a:ext cx="184150" cy="100330"/>
            </a:xfrm>
            <a:custGeom>
              <a:avLst/>
              <a:gdLst/>
              <a:ahLst/>
              <a:cxnLst/>
              <a:rect l="0" t="0" r="184150" b="100330"/>
              <a:pathLst>
                <a:path w="184150" h="100330">
                  <a:moveTo>
                    <a:pt x="172369" y="27250"/>
                  </a:moveTo>
                  <a:lnTo>
                    <a:pt x="135167" y="27250"/>
                  </a:lnTo>
                  <a:lnTo>
                    <a:pt x="135167" y="8670"/>
                  </a:lnTo>
                  <a:lnTo>
                    <a:pt x="117806" y="0"/>
                  </a:lnTo>
                  <a:lnTo>
                    <a:pt x="4960" y="0"/>
                  </a:lnTo>
                  <a:lnTo>
                    <a:pt x="0" y="6193"/>
                  </a:lnTo>
                  <a:lnTo>
                    <a:pt x="0" y="91660"/>
                  </a:lnTo>
                  <a:lnTo>
                    <a:pt x="45882" y="91660"/>
                  </a:lnTo>
                  <a:lnTo>
                    <a:pt x="45882" y="96614"/>
                  </a:lnTo>
                  <a:lnTo>
                    <a:pt x="45882" y="97233"/>
                  </a:lnTo>
                  <a:lnTo>
                    <a:pt x="46503" y="97854"/>
                  </a:lnTo>
                  <a:lnTo>
                    <a:pt x="47123" y="97854"/>
                  </a:lnTo>
                  <a:lnTo>
                    <a:pt x="47123" y="98472"/>
                  </a:lnTo>
                  <a:lnTo>
                    <a:pt x="47743" y="99092"/>
                  </a:lnTo>
                  <a:lnTo>
                    <a:pt x="48363" y="99092"/>
                  </a:lnTo>
                  <a:lnTo>
                    <a:pt x="48983" y="99092"/>
                  </a:lnTo>
                  <a:lnTo>
                    <a:pt x="49603" y="99712"/>
                  </a:lnTo>
                  <a:lnTo>
                    <a:pt x="50223" y="99712"/>
                  </a:lnTo>
                  <a:lnTo>
                    <a:pt x="50843" y="99712"/>
                  </a:lnTo>
                  <a:lnTo>
                    <a:pt x="50843" y="100330"/>
                  </a:lnTo>
                  <a:lnTo>
                    <a:pt x="51463" y="100330"/>
                  </a:lnTo>
                  <a:lnTo>
                    <a:pt x="52083" y="100330"/>
                  </a:lnTo>
                  <a:lnTo>
                    <a:pt x="52703" y="100330"/>
                  </a:lnTo>
                  <a:lnTo>
                    <a:pt x="53323" y="100330"/>
                  </a:lnTo>
                  <a:lnTo>
                    <a:pt x="53943" y="100330"/>
                  </a:lnTo>
                  <a:lnTo>
                    <a:pt x="54563" y="100330"/>
                  </a:lnTo>
                  <a:lnTo>
                    <a:pt x="55183" y="100330"/>
                  </a:lnTo>
                  <a:lnTo>
                    <a:pt x="55803" y="100330"/>
                  </a:lnTo>
                  <a:lnTo>
                    <a:pt x="166169" y="100330"/>
                  </a:lnTo>
                  <a:lnTo>
                    <a:pt x="166789" y="100330"/>
                  </a:lnTo>
                  <a:lnTo>
                    <a:pt x="167409" y="100330"/>
                  </a:lnTo>
                  <a:lnTo>
                    <a:pt x="168029" y="100330"/>
                  </a:lnTo>
                  <a:lnTo>
                    <a:pt x="168649" y="100330"/>
                  </a:lnTo>
                  <a:lnTo>
                    <a:pt x="169269" y="100330"/>
                  </a:lnTo>
                  <a:lnTo>
                    <a:pt x="169889" y="100330"/>
                  </a:lnTo>
                  <a:lnTo>
                    <a:pt x="170509" y="100330"/>
                  </a:lnTo>
                  <a:lnTo>
                    <a:pt x="171129" y="99710"/>
                  </a:lnTo>
                  <a:lnTo>
                    <a:pt x="171749" y="99710"/>
                  </a:lnTo>
                  <a:lnTo>
                    <a:pt x="172369" y="99710"/>
                  </a:lnTo>
                  <a:lnTo>
                    <a:pt x="172369" y="99091"/>
                  </a:lnTo>
                  <a:lnTo>
                    <a:pt x="172989" y="99091"/>
                  </a:lnTo>
                  <a:lnTo>
                    <a:pt x="173609" y="99091"/>
                  </a:lnTo>
                  <a:lnTo>
                    <a:pt x="174229" y="99091"/>
                  </a:lnTo>
                  <a:lnTo>
                    <a:pt x="174849" y="98471"/>
                  </a:lnTo>
                  <a:lnTo>
                    <a:pt x="174849" y="97853"/>
                  </a:lnTo>
                  <a:lnTo>
                    <a:pt x="175470" y="97853"/>
                  </a:lnTo>
                  <a:lnTo>
                    <a:pt x="175470" y="97233"/>
                  </a:lnTo>
                  <a:lnTo>
                    <a:pt x="176090" y="97233"/>
                  </a:lnTo>
                  <a:lnTo>
                    <a:pt x="176090" y="96614"/>
                  </a:lnTo>
                  <a:lnTo>
                    <a:pt x="176090" y="91660"/>
                  </a:lnTo>
                  <a:lnTo>
                    <a:pt x="182290" y="91660"/>
                  </a:lnTo>
                  <a:lnTo>
                    <a:pt x="182910" y="91660"/>
                  </a:lnTo>
                  <a:lnTo>
                    <a:pt x="183530" y="91660"/>
                  </a:lnTo>
                  <a:lnTo>
                    <a:pt x="183530" y="91040"/>
                  </a:lnTo>
                  <a:lnTo>
                    <a:pt x="183530" y="90421"/>
                  </a:lnTo>
                  <a:lnTo>
                    <a:pt x="184150" y="90421"/>
                  </a:lnTo>
                  <a:lnTo>
                    <a:pt x="184150" y="89802"/>
                  </a:lnTo>
                  <a:lnTo>
                    <a:pt x="184150" y="89182"/>
                  </a:lnTo>
                  <a:lnTo>
                    <a:pt x="184150" y="88563"/>
                  </a:lnTo>
                  <a:lnTo>
                    <a:pt x="184150" y="61313"/>
                  </a:lnTo>
                  <a:lnTo>
                    <a:pt x="174849" y="29727"/>
                  </a:lnTo>
                  <a:lnTo>
                    <a:pt x="174229" y="29107"/>
                  </a:lnTo>
                  <a:lnTo>
                    <a:pt x="174229" y="28489"/>
                  </a:lnTo>
                  <a:lnTo>
                    <a:pt x="173609" y="27869"/>
                  </a:lnTo>
                  <a:lnTo>
                    <a:pt x="173609" y="27250"/>
                  </a:lnTo>
                  <a:lnTo>
                    <a:pt x="172989" y="27250"/>
                  </a:lnTo>
                  <a:lnTo>
                    <a:pt x="172369" y="27250"/>
                  </a:lnTo>
                  <a:close/>
                  <a:moveTo>
                    <a:pt x="168029" y="34063"/>
                  </a:moveTo>
                  <a:lnTo>
                    <a:pt x="168649" y="34063"/>
                  </a:lnTo>
                  <a:lnTo>
                    <a:pt x="169269" y="34063"/>
                  </a:lnTo>
                  <a:lnTo>
                    <a:pt x="169269" y="34682"/>
                  </a:lnTo>
                  <a:lnTo>
                    <a:pt x="169269" y="35301"/>
                  </a:lnTo>
                  <a:lnTo>
                    <a:pt x="174849" y="52642"/>
                  </a:lnTo>
                  <a:lnTo>
                    <a:pt x="174849" y="53262"/>
                  </a:lnTo>
                  <a:lnTo>
                    <a:pt x="174229" y="53262"/>
                  </a:lnTo>
                  <a:lnTo>
                    <a:pt x="173609" y="53262"/>
                  </a:lnTo>
                  <a:lnTo>
                    <a:pt x="145708" y="53262"/>
                  </a:lnTo>
                  <a:lnTo>
                    <a:pt x="145088" y="53262"/>
                  </a:lnTo>
                  <a:lnTo>
                    <a:pt x="144468" y="53262"/>
                  </a:lnTo>
                  <a:lnTo>
                    <a:pt x="143848" y="52642"/>
                  </a:lnTo>
                  <a:lnTo>
                    <a:pt x="143848" y="35301"/>
                  </a:lnTo>
                  <a:lnTo>
                    <a:pt x="143848" y="34682"/>
                  </a:lnTo>
                  <a:lnTo>
                    <a:pt x="144468" y="34682"/>
                  </a:lnTo>
                  <a:lnTo>
                    <a:pt x="144468" y="34063"/>
                  </a:lnTo>
                  <a:lnTo>
                    <a:pt x="145088" y="34063"/>
                  </a:lnTo>
                  <a:lnTo>
                    <a:pt x="145708" y="34063"/>
                  </a:lnTo>
                  <a:lnTo>
                    <a:pt x="16802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56" name="Oval 4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HwAAURoAAOcfAACFGgAAAAAAACYAAAAIAAAA//////////8="/>
                </a:ext>
              </a:extLst>
            </p:cNvSpPr>
            <p:nvPr/>
          </p:nvSpPr>
          <p:spPr>
            <a:xfrm>
              <a:off x="5153660" y="427799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5" name="Oval 4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HwAAWhoAAN0fAAB6GgAAAAAAACYAAAAIAAAA//////////8="/>
                </a:ext>
              </a:extLst>
            </p:cNvSpPr>
            <p:nvPr/>
          </p:nvSpPr>
          <p:spPr>
            <a:xfrm>
              <a:off x="5160010" y="4283710"/>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4" name="Oval 4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wAAXhoAANkfAAB4GgAAAAAAACYAAAAIAAAA//////////8="/>
                </a:ext>
              </a:extLst>
            </p:cNvSpPr>
            <p:nvPr/>
          </p:nvSpPr>
          <p:spPr>
            <a:xfrm>
              <a:off x="5162550" y="428625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3" name="Oval 4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HwAAURoAAB4gAACFGgAAAAAAACYAAAAIAAAA//////////8="/>
                </a:ext>
              </a:extLst>
            </p:cNvSpPr>
            <p:nvPr/>
          </p:nvSpPr>
          <p:spPr>
            <a:xfrm>
              <a:off x="5188585" y="427799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2" name="Oval 4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1HwAAWhoAABQgAAB6GgAAAAAAACYAAAAIAAAA//////////8="/>
                </a:ext>
              </a:extLst>
            </p:cNvSpPr>
            <p:nvPr/>
          </p:nvSpPr>
          <p:spPr>
            <a:xfrm>
              <a:off x="5194935" y="4283710"/>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1" name="Oval 4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5HwAAXhoAABIgAAB4GgAAAAAAACYAAAAIAAAA//////////8="/>
                </a:ext>
              </a:extLst>
            </p:cNvSpPr>
            <p:nvPr/>
          </p:nvSpPr>
          <p:spPr>
            <a:xfrm>
              <a:off x="5197475" y="4286250"/>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0" name="Oval 4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WBoAALcgAACEGgAAAAAAACYAAAAIAAAA//////////8="/>
                </a:ext>
              </a:extLst>
            </p:cNvSpPr>
            <p:nvPr/>
          </p:nvSpPr>
          <p:spPr>
            <a:xfrm>
              <a:off x="5290820" y="42824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9" name="Oval 4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UIAAAYRoAAK4gAAB7GgAAAAAAACYAAAAIAAAA//////////8="/>
                </a:ext>
              </a:extLst>
            </p:cNvSpPr>
            <p:nvPr/>
          </p:nvSpPr>
          <p:spPr>
            <a:xfrm>
              <a:off x="5295900" y="4288155"/>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48" name="Oval 4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XIAAAZBoAAKwgAAB6GgAAAAAAACYAAAAIAAAA//////////8="/>
                </a:ext>
              </a:extLst>
            </p:cNvSpPr>
            <p:nvPr/>
          </p:nvSpPr>
          <p:spPr>
            <a:xfrm>
              <a:off x="5297805" y="4290060"/>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60" name="Rectangle 46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s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IQAAdxkAAEkjAADYGgAAEAAAACYAAAAIAAAA//////////8="/>
              </a:ext>
            </a:extLst>
          </p:cNvSpPr>
          <p:nvPr/>
        </p:nvSpPr>
        <p:spPr>
          <a:xfrm>
            <a:off x="5512435" y="413956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61" name="Group 467"/>
          <p:cNvGrpSpPr>
            <a:extLst>
              <a:ext uri="smNativeData">
                <pr:smNativeData xmlns:pr="smNativeData" xmlns:p14="http://schemas.microsoft.com/office/powerpoint/2010/main" xmlns="" val="SMDATA_7_6L0uXhMAAAAlAAAAAQAAAA8BAAAAkAAAAEgAAACQAAAASAAAAAAAAAAAAAAAAAAAABcAAAAUAAAAAAAAAAAAAAD/fwAA/38AAAAAAAAJAAAABAAAAJ0EAAAMAAAAEAAAAAAAAAAAAAAAAAAAAAAAAAAfAAAAVAAAAAAAAAAAAAAAAAAAAAAAAAAAAAAAAAAAAAAAAAAAAAAAAAAAAAAAAAAAAAAAAAAAAAAAAAAAAAAAAAAAAAAAAAAAAAAAAAAAAAAAAAAAAAAAAAAAACEAAAAYAAAAFAAAAOkhAAB3GQAATyMAAN8aAAAQAAAAJgAAAAgAAAD/////AAAAAA=="/>
              </a:ext>
            </a:extLst>
          </p:cNvGrpSpPr>
          <p:nvPr/>
        </p:nvGrpSpPr>
        <p:grpSpPr>
          <a:xfrm>
            <a:off x="5512435" y="4139565"/>
            <a:ext cx="227330" cy="228600"/>
            <a:chOff x="5512435" y="4139565"/>
            <a:chExt cx="227330" cy="228600"/>
          </a:xfrm>
        </p:grpSpPr>
        <p:sp>
          <p:nvSpPr>
            <p:cNvPr id="475" name="Freeform 4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gE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1IQAAhBkAAEMjAADTGgAAAAAAACYAAAAIAAAA//////////8="/>
                </a:ext>
              </a:extLst>
            </p:cNvSpPr>
            <p:nvPr/>
          </p:nvSpPr>
          <p:spPr>
            <a:xfrm>
              <a:off x="5520055" y="414782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474" name="Freeform 4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IQAAdxkAAE8jAADfGgAAAAAAACYAAAAIAAAA//////////8="/>
                </a:ext>
              </a:extLst>
            </p:cNvSpPr>
            <p:nvPr/>
          </p:nvSpPr>
          <p:spPr>
            <a:xfrm>
              <a:off x="5512435" y="4139565"/>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3" name="Freeform 4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mIgAAoRkAAJQiAAC7GgAAAAAAACYAAAAIAAAA//////////8="/>
                </a:ext>
              </a:extLst>
            </p:cNvSpPr>
            <p:nvPr/>
          </p:nvSpPr>
          <p:spPr>
            <a:xfrm>
              <a:off x="5551170" y="4166235"/>
              <a:ext cx="69850" cy="179070"/>
            </a:xfrm>
            <a:custGeom>
              <a:avLst/>
              <a:gdLst/>
              <a:ahLst/>
              <a:cxnLst/>
              <a:rect l="0" t="0" r="69850" b="179070"/>
              <a:pathLst>
                <a:path w="69850" h="179070">
                  <a:moveTo>
                    <a:pt x="35560" y="179070"/>
                  </a:moveTo>
                  <a:cubicBezTo>
                    <a:pt x="22860" y="179070"/>
                    <a:pt x="11430" y="179070"/>
                    <a:pt x="11430" y="179070"/>
                  </a:cubicBezTo>
                  <a:cubicBezTo>
                    <a:pt x="11430" y="179070"/>
                    <a:pt x="1270" y="179070"/>
                    <a:pt x="1270" y="171450"/>
                  </a:cubicBezTo>
                  <a:lnTo>
                    <a:pt x="1270" y="153670"/>
                  </a:lnTo>
                  <a:lnTo>
                    <a:pt x="10160" y="144780"/>
                  </a:lnTo>
                  <a:lnTo>
                    <a:pt x="1270" y="135890"/>
                  </a:lnTo>
                  <a:lnTo>
                    <a:pt x="10160" y="128270"/>
                  </a:lnTo>
                  <a:lnTo>
                    <a:pt x="1270" y="119380"/>
                  </a:lnTo>
                  <a:lnTo>
                    <a:pt x="10160" y="110490"/>
                  </a:lnTo>
                  <a:lnTo>
                    <a:pt x="1270" y="101600"/>
                  </a:lnTo>
                  <a:lnTo>
                    <a:pt x="10160" y="92710"/>
                  </a:lnTo>
                  <a:lnTo>
                    <a:pt x="1270" y="83820"/>
                  </a:lnTo>
                  <a:lnTo>
                    <a:pt x="10160" y="76200"/>
                  </a:lnTo>
                  <a:lnTo>
                    <a:pt x="0" y="67310"/>
                  </a:lnTo>
                  <a:lnTo>
                    <a:pt x="0" y="62230"/>
                  </a:lnTo>
                  <a:cubicBezTo>
                    <a:pt x="0" y="62230"/>
                    <a:pt x="2540" y="45720"/>
                    <a:pt x="11430" y="38100"/>
                  </a:cubicBezTo>
                  <a:cubicBezTo>
                    <a:pt x="22860" y="26670"/>
                    <a:pt x="25400" y="33020"/>
                    <a:pt x="25400" y="20320"/>
                  </a:cubicBezTo>
                  <a:cubicBezTo>
                    <a:pt x="25400" y="17780"/>
                    <a:pt x="25400" y="16510"/>
                    <a:pt x="24130" y="15240"/>
                  </a:cubicBezTo>
                  <a:cubicBezTo>
                    <a:pt x="22860" y="12700"/>
                    <a:pt x="22860" y="11430"/>
                    <a:pt x="22860" y="10160"/>
                  </a:cubicBezTo>
                  <a:cubicBezTo>
                    <a:pt x="22860" y="10160"/>
                    <a:pt x="24130" y="6350"/>
                    <a:pt x="24130" y="3810"/>
                  </a:cubicBezTo>
                  <a:cubicBezTo>
                    <a:pt x="24130" y="2540"/>
                    <a:pt x="24130" y="1270"/>
                    <a:pt x="25400" y="1270"/>
                  </a:cubicBezTo>
                  <a:cubicBezTo>
                    <a:pt x="27940" y="1270"/>
                    <a:pt x="31750" y="0"/>
                    <a:pt x="34290" y="0"/>
                  </a:cubicBezTo>
                  <a:cubicBezTo>
                    <a:pt x="34290" y="0"/>
                    <a:pt x="34290" y="0"/>
                    <a:pt x="35560" y="0"/>
                  </a:cubicBezTo>
                  <a:cubicBezTo>
                    <a:pt x="35560" y="0"/>
                    <a:pt x="35560" y="0"/>
                    <a:pt x="35560" y="0"/>
                  </a:cubicBezTo>
                  <a:cubicBezTo>
                    <a:pt x="38100" y="0"/>
                    <a:pt x="41910" y="1270"/>
                    <a:pt x="44450" y="1270"/>
                  </a:cubicBezTo>
                  <a:cubicBezTo>
                    <a:pt x="45720" y="1270"/>
                    <a:pt x="45720" y="2540"/>
                    <a:pt x="45720" y="3810"/>
                  </a:cubicBezTo>
                  <a:cubicBezTo>
                    <a:pt x="45720" y="6350"/>
                    <a:pt x="46990" y="10160"/>
                    <a:pt x="46990" y="10160"/>
                  </a:cubicBezTo>
                  <a:cubicBezTo>
                    <a:pt x="46990" y="11430"/>
                    <a:pt x="46990" y="12700"/>
                    <a:pt x="45720" y="15240"/>
                  </a:cubicBezTo>
                  <a:cubicBezTo>
                    <a:pt x="44450" y="16510"/>
                    <a:pt x="44450" y="17780"/>
                    <a:pt x="44450" y="20320"/>
                  </a:cubicBezTo>
                  <a:cubicBezTo>
                    <a:pt x="44450" y="33020"/>
                    <a:pt x="46990" y="26670"/>
                    <a:pt x="58420" y="38100"/>
                  </a:cubicBezTo>
                  <a:cubicBezTo>
                    <a:pt x="67310" y="45720"/>
                    <a:pt x="69850" y="62230"/>
                    <a:pt x="69850" y="62230"/>
                  </a:cubicBezTo>
                  <a:lnTo>
                    <a:pt x="69850" y="67310"/>
                  </a:lnTo>
                  <a:lnTo>
                    <a:pt x="58420" y="76200"/>
                  </a:lnTo>
                  <a:lnTo>
                    <a:pt x="67310" y="83820"/>
                  </a:lnTo>
                  <a:lnTo>
                    <a:pt x="58420" y="92710"/>
                  </a:lnTo>
                  <a:lnTo>
                    <a:pt x="67310" y="101600"/>
                  </a:lnTo>
                  <a:lnTo>
                    <a:pt x="58420" y="110490"/>
                  </a:lnTo>
                  <a:lnTo>
                    <a:pt x="67310" y="119380"/>
                  </a:lnTo>
                  <a:lnTo>
                    <a:pt x="58420" y="128270"/>
                  </a:lnTo>
                  <a:lnTo>
                    <a:pt x="67310" y="135890"/>
                  </a:lnTo>
                  <a:lnTo>
                    <a:pt x="58420" y="144780"/>
                  </a:lnTo>
                  <a:lnTo>
                    <a:pt x="68580" y="153670"/>
                  </a:lnTo>
                  <a:lnTo>
                    <a:pt x="68580" y="171450"/>
                  </a:lnTo>
                  <a:cubicBezTo>
                    <a:pt x="68580" y="179070"/>
                    <a:pt x="58420" y="179070"/>
                    <a:pt x="58420" y="179070"/>
                  </a:cubicBezTo>
                  <a:cubicBezTo>
                    <a:pt x="58420" y="179070"/>
                    <a:pt x="46990" y="179070"/>
                    <a:pt x="35560" y="17907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72" name="Rectangle 47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FxoAAHwiAAAbGgAAAAAAACYAAAAIAAAA//////////8="/>
                </a:ext>
              </a:extLst>
            </p:cNvSpPr>
            <p:nvPr/>
          </p:nvSpPr>
          <p:spPr>
            <a:xfrm>
              <a:off x="5567680" y="4241165"/>
              <a:ext cx="3810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1" name="Rectangle 4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MRoAAHwiAAA3GgAAAAAAACYAAAAIAAAA//////////8="/>
                </a:ext>
              </a:extLst>
            </p:cNvSpPr>
            <p:nvPr/>
          </p:nvSpPr>
          <p:spPr>
            <a:xfrm>
              <a:off x="5567680" y="425767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0" name="Rectangle 47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8IgAATBoAAHgiAABSGgAAAAAAACYAAAAIAAAA//////////8="/>
                </a:ext>
              </a:extLst>
            </p:cNvSpPr>
            <p:nvPr/>
          </p:nvSpPr>
          <p:spPr>
            <a:xfrm>
              <a:off x="5565140" y="4274820"/>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9" name="Rectangle 47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ZxoAAHwiAABtGgAAAAAAACYAAAAIAAAA//////////8="/>
                </a:ext>
              </a:extLst>
            </p:cNvSpPr>
            <p:nvPr/>
          </p:nvSpPr>
          <p:spPr>
            <a:xfrm>
              <a:off x="5567680" y="429196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8" name="Rectangle 47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gxoAAHwiAACJGgAAAAAAACYAAAAIAAAA//////////8="/>
                </a:ext>
              </a:extLst>
            </p:cNvSpPr>
            <p:nvPr/>
          </p:nvSpPr>
          <p:spPr>
            <a:xfrm>
              <a:off x="5567680" y="430974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7" name="Freeform 4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IgAAExoAABcjAAC3GgAAAAAAACYAAAAIAAAA//////////8="/>
                </a:ext>
              </a:extLst>
            </p:cNvSpPr>
            <p:nvPr/>
          </p:nvSpPr>
          <p:spPr>
            <a:xfrm>
              <a:off x="5634990" y="4238625"/>
              <a:ext cx="69215" cy="104140"/>
            </a:xfrm>
            <a:custGeom>
              <a:avLst/>
              <a:gdLst/>
              <a:ahLst/>
              <a:cxnLst/>
              <a:rect l="0" t="0" r="69215" b="104140"/>
              <a:pathLst>
                <a:path w="69215" h="104140">
                  <a:moveTo>
                    <a:pt x="33978" y="104140"/>
                  </a:moveTo>
                  <a:cubicBezTo>
                    <a:pt x="22652" y="104140"/>
                    <a:pt x="11326" y="104140"/>
                    <a:pt x="11326" y="104140"/>
                  </a:cubicBezTo>
                  <a:cubicBezTo>
                    <a:pt x="11326" y="104140"/>
                    <a:pt x="1258" y="104140"/>
                    <a:pt x="1258" y="100330"/>
                  </a:cubicBezTo>
                  <a:lnTo>
                    <a:pt x="1258" y="83820"/>
                  </a:lnTo>
                  <a:lnTo>
                    <a:pt x="10067" y="80010"/>
                  </a:lnTo>
                  <a:lnTo>
                    <a:pt x="0" y="76200"/>
                  </a:lnTo>
                  <a:lnTo>
                    <a:pt x="10067" y="72390"/>
                  </a:lnTo>
                  <a:lnTo>
                    <a:pt x="0" y="67310"/>
                  </a:lnTo>
                  <a:lnTo>
                    <a:pt x="10067" y="63500"/>
                  </a:lnTo>
                  <a:lnTo>
                    <a:pt x="0" y="59690"/>
                  </a:lnTo>
                  <a:lnTo>
                    <a:pt x="10067" y="55880"/>
                  </a:lnTo>
                  <a:lnTo>
                    <a:pt x="0" y="52070"/>
                  </a:lnTo>
                  <a:lnTo>
                    <a:pt x="10067" y="48260"/>
                  </a:lnTo>
                  <a:lnTo>
                    <a:pt x="0" y="44450"/>
                  </a:lnTo>
                  <a:lnTo>
                    <a:pt x="0" y="41910"/>
                  </a:lnTo>
                  <a:cubicBezTo>
                    <a:pt x="0" y="41910"/>
                    <a:pt x="2516" y="27940"/>
                    <a:pt x="10067" y="24130"/>
                  </a:cubicBezTo>
                  <a:cubicBezTo>
                    <a:pt x="22652" y="19050"/>
                    <a:pt x="25169" y="22860"/>
                    <a:pt x="25169" y="16510"/>
                  </a:cubicBezTo>
                  <a:cubicBezTo>
                    <a:pt x="25169" y="15240"/>
                    <a:pt x="25169" y="15240"/>
                    <a:pt x="23910" y="13970"/>
                  </a:cubicBezTo>
                  <a:cubicBezTo>
                    <a:pt x="22652" y="12700"/>
                    <a:pt x="22652" y="5080"/>
                    <a:pt x="22652" y="5080"/>
                  </a:cubicBezTo>
                  <a:cubicBezTo>
                    <a:pt x="22652" y="5080"/>
                    <a:pt x="22652" y="3810"/>
                    <a:pt x="23910" y="2540"/>
                  </a:cubicBezTo>
                  <a:cubicBezTo>
                    <a:pt x="23910" y="1270"/>
                    <a:pt x="23910" y="1270"/>
                    <a:pt x="25169" y="1270"/>
                  </a:cubicBezTo>
                  <a:cubicBezTo>
                    <a:pt x="27686" y="1270"/>
                    <a:pt x="31461" y="0"/>
                    <a:pt x="33978" y="0"/>
                  </a:cubicBezTo>
                  <a:cubicBezTo>
                    <a:pt x="33978" y="0"/>
                    <a:pt x="33978" y="0"/>
                    <a:pt x="33978" y="0"/>
                  </a:cubicBezTo>
                  <a:cubicBezTo>
                    <a:pt x="35236" y="0"/>
                    <a:pt x="35236" y="0"/>
                    <a:pt x="35236" y="0"/>
                  </a:cubicBezTo>
                  <a:cubicBezTo>
                    <a:pt x="37753" y="0"/>
                    <a:pt x="41529" y="1270"/>
                    <a:pt x="44045" y="1270"/>
                  </a:cubicBezTo>
                  <a:cubicBezTo>
                    <a:pt x="45304" y="1270"/>
                    <a:pt x="45304" y="1270"/>
                    <a:pt x="45304" y="2540"/>
                  </a:cubicBezTo>
                  <a:cubicBezTo>
                    <a:pt x="45304" y="3810"/>
                    <a:pt x="46562" y="5080"/>
                    <a:pt x="46562" y="5080"/>
                  </a:cubicBezTo>
                  <a:cubicBezTo>
                    <a:pt x="46562" y="5080"/>
                    <a:pt x="46562" y="12700"/>
                    <a:pt x="45304" y="13970"/>
                  </a:cubicBezTo>
                  <a:cubicBezTo>
                    <a:pt x="44045" y="15240"/>
                    <a:pt x="44045" y="15240"/>
                    <a:pt x="44045" y="16510"/>
                  </a:cubicBezTo>
                  <a:cubicBezTo>
                    <a:pt x="44045" y="22860"/>
                    <a:pt x="46562" y="19050"/>
                    <a:pt x="57888" y="24130"/>
                  </a:cubicBezTo>
                  <a:cubicBezTo>
                    <a:pt x="66698" y="27940"/>
                    <a:pt x="69215" y="41910"/>
                    <a:pt x="69215" y="41910"/>
                  </a:cubicBezTo>
                  <a:lnTo>
                    <a:pt x="69215" y="44450"/>
                  </a:lnTo>
                  <a:lnTo>
                    <a:pt x="57888" y="48260"/>
                  </a:lnTo>
                  <a:lnTo>
                    <a:pt x="66698" y="52070"/>
                  </a:lnTo>
                  <a:lnTo>
                    <a:pt x="57888" y="55880"/>
                  </a:lnTo>
                  <a:lnTo>
                    <a:pt x="66698" y="59690"/>
                  </a:lnTo>
                  <a:lnTo>
                    <a:pt x="57888" y="63500"/>
                  </a:lnTo>
                  <a:lnTo>
                    <a:pt x="66698" y="67310"/>
                  </a:lnTo>
                  <a:lnTo>
                    <a:pt x="57888" y="72390"/>
                  </a:lnTo>
                  <a:lnTo>
                    <a:pt x="66698" y="76200"/>
                  </a:lnTo>
                  <a:lnTo>
                    <a:pt x="57888" y="80010"/>
                  </a:lnTo>
                  <a:lnTo>
                    <a:pt x="67956" y="83820"/>
                  </a:lnTo>
                  <a:lnTo>
                    <a:pt x="67956" y="100330"/>
                  </a:lnTo>
                  <a:cubicBezTo>
                    <a:pt x="67956" y="104140"/>
                    <a:pt x="56630" y="104140"/>
                    <a:pt x="56630" y="104140"/>
                  </a:cubicBezTo>
                  <a:cubicBezTo>
                    <a:pt x="56630" y="104140"/>
                    <a:pt x="46562" y="104140"/>
                    <a:pt x="33978" y="10414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66" name="Rectangle 47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WxoAAP4iAABhGgAAAAAAACYAAAAIAAAA//////////8="/>
                </a:ext>
              </a:extLst>
            </p:cNvSpPr>
            <p:nvPr/>
          </p:nvSpPr>
          <p:spPr>
            <a:xfrm>
              <a:off x="5652135" y="428434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5" name="Rectangle 47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aRoAAP4iAABtGgAAAAAAACYAAAAIAAAA//////////8="/>
                </a:ext>
              </a:extLst>
            </p:cNvSpPr>
            <p:nvPr/>
          </p:nvSpPr>
          <p:spPr>
            <a:xfrm>
              <a:off x="5652135" y="429323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4" name="Rectangle 47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dhoAAP4iAAB7GgAAAAAAACYAAAAIAAAA//////////8="/>
                </a:ext>
              </a:extLst>
            </p:cNvSpPr>
            <p:nvPr/>
          </p:nvSpPr>
          <p:spPr>
            <a:xfrm>
              <a:off x="5652135" y="4301490"/>
              <a:ext cx="36195"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3" name="Rectangle 48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gRoAAP4iAACHGgAAAAAAACYAAAAIAAAA//////////8="/>
                </a:ext>
              </a:extLst>
            </p:cNvSpPr>
            <p:nvPr/>
          </p:nvSpPr>
          <p:spPr>
            <a:xfrm>
              <a:off x="5652135" y="430847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2" name="Rectangle 48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jxoAAP4iAACTGgAAAAAAACYAAAAIAAAA//////////8="/>
                </a:ext>
              </a:extLst>
            </p:cNvSpPr>
            <p:nvPr/>
          </p:nvSpPr>
          <p:spPr>
            <a:xfrm>
              <a:off x="5652135" y="431736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76" name="Rectangle 48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AAA2QcAAEQWAAA5CQAAEAAAACYAAAAIAAAA//////////8="/>
              </a:ext>
            </a:extLst>
          </p:cNvSpPr>
          <p:nvPr/>
        </p:nvSpPr>
        <p:spPr>
          <a:xfrm>
            <a:off x="3397250" y="12757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77" name="Rectangle 48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EAAA2QcAALwRAAA5CQAAEAAAACYAAAAIAAAA//////////8="/>
              </a:ext>
            </a:extLst>
          </p:cNvSpPr>
          <p:nvPr/>
        </p:nvSpPr>
        <p:spPr>
          <a:xfrm>
            <a:off x="2660015" y="127571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78" name="Group 48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8QAAC6BwAAwhEAAB4JAAAQAAAAJgAAAAgAAAD/////AAAAAA=="/>
              </a:ext>
            </a:extLst>
          </p:cNvGrpSpPr>
          <p:nvPr/>
        </p:nvGrpSpPr>
        <p:grpSpPr>
          <a:xfrm>
            <a:off x="2661285" y="1256030"/>
            <a:ext cx="225425" cy="226060"/>
            <a:chOff x="2661285" y="1256030"/>
            <a:chExt cx="225425" cy="226060"/>
          </a:xfrm>
        </p:grpSpPr>
        <p:sp>
          <p:nvSpPr>
            <p:cNvPr id="490" name="Freeform 4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qEAAAxgcAALcRAAASCQAAAAAAACYAAAAIAAAA//////////8="/>
                </a:ext>
              </a:extLst>
            </p:cNvSpPr>
            <p:nvPr/>
          </p:nvSpPr>
          <p:spPr>
            <a:xfrm>
              <a:off x="2668270" y="126365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89" name="Freeform 4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fEAAAugcAAMIRAAAeCQAAAAAAACYAAAAIAAAA//////////8="/>
                </a:ext>
              </a:extLst>
            </p:cNvSpPr>
            <p:nvPr/>
          </p:nvSpPr>
          <p:spPr>
            <a:xfrm>
              <a:off x="2661285" y="1256030"/>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8" name="Freeform 4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EAAAFQgAAKERAAC0CAAAAAAAACYAAAAIAAAA//////////8="/>
                </a:ext>
              </a:extLst>
            </p:cNvSpPr>
            <p:nvPr/>
          </p:nvSpPr>
          <p:spPr>
            <a:xfrm>
              <a:off x="2681605" y="1313815"/>
              <a:ext cx="184150" cy="100965"/>
            </a:xfrm>
            <a:custGeom>
              <a:avLst/>
              <a:gdLst/>
              <a:ahLst/>
              <a:cxnLst/>
              <a:rect l="0" t="0" r="184150" b="100965"/>
              <a:pathLst>
                <a:path w="184150" h="100965">
                  <a:moveTo>
                    <a:pt x="172369" y="27873"/>
                  </a:moveTo>
                  <a:lnTo>
                    <a:pt x="135167" y="27873"/>
                  </a:lnTo>
                  <a:lnTo>
                    <a:pt x="135167" y="9291"/>
                  </a:lnTo>
                  <a:lnTo>
                    <a:pt x="117806" y="0"/>
                  </a:lnTo>
                  <a:lnTo>
                    <a:pt x="4960" y="0"/>
                  </a:lnTo>
                  <a:lnTo>
                    <a:pt x="0" y="6813"/>
                  </a:lnTo>
                  <a:lnTo>
                    <a:pt x="0" y="92293"/>
                  </a:lnTo>
                  <a:lnTo>
                    <a:pt x="46503" y="92293"/>
                  </a:lnTo>
                  <a:lnTo>
                    <a:pt x="46503" y="97248"/>
                  </a:lnTo>
                  <a:lnTo>
                    <a:pt x="46503" y="97867"/>
                  </a:lnTo>
                  <a:lnTo>
                    <a:pt x="46503" y="98487"/>
                  </a:lnTo>
                  <a:lnTo>
                    <a:pt x="47123" y="98487"/>
                  </a:lnTo>
                  <a:lnTo>
                    <a:pt x="47743" y="99107"/>
                  </a:lnTo>
                  <a:lnTo>
                    <a:pt x="47743" y="99726"/>
                  </a:lnTo>
                  <a:lnTo>
                    <a:pt x="48363" y="99726"/>
                  </a:lnTo>
                  <a:lnTo>
                    <a:pt x="48983" y="99726"/>
                  </a:lnTo>
                  <a:lnTo>
                    <a:pt x="49603" y="100346"/>
                  </a:lnTo>
                  <a:lnTo>
                    <a:pt x="50223" y="100346"/>
                  </a:lnTo>
                  <a:lnTo>
                    <a:pt x="50843" y="100346"/>
                  </a:lnTo>
                  <a:lnTo>
                    <a:pt x="51463" y="100966"/>
                  </a:lnTo>
                  <a:lnTo>
                    <a:pt x="52083" y="100966"/>
                  </a:lnTo>
                  <a:lnTo>
                    <a:pt x="52703" y="100966"/>
                  </a:lnTo>
                  <a:lnTo>
                    <a:pt x="53323" y="100966"/>
                  </a:lnTo>
                  <a:lnTo>
                    <a:pt x="53943" y="100966"/>
                  </a:lnTo>
                  <a:lnTo>
                    <a:pt x="54563" y="100966"/>
                  </a:lnTo>
                  <a:lnTo>
                    <a:pt x="55183" y="100966"/>
                  </a:lnTo>
                  <a:lnTo>
                    <a:pt x="55803" y="100966"/>
                  </a:lnTo>
                  <a:lnTo>
                    <a:pt x="166169" y="100966"/>
                  </a:lnTo>
                  <a:lnTo>
                    <a:pt x="166789" y="100966"/>
                  </a:lnTo>
                  <a:lnTo>
                    <a:pt x="167409" y="100966"/>
                  </a:lnTo>
                  <a:lnTo>
                    <a:pt x="168029" y="100966"/>
                  </a:lnTo>
                  <a:lnTo>
                    <a:pt x="168649" y="100966"/>
                  </a:lnTo>
                  <a:lnTo>
                    <a:pt x="169269" y="100966"/>
                  </a:lnTo>
                  <a:lnTo>
                    <a:pt x="169889" y="100966"/>
                  </a:lnTo>
                  <a:lnTo>
                    <a:pt x="170509" y="100966"/>
                  </a:lnTo>
                  <a:lnTo>
                    <a:pt x="171129" y="100966"/>
                  </a:lnTo>
                  <a:lnTo>
                    <a:pt x="171129" y="100345"/>
                  </a:lnTo>
                  <a:lnTo>
                    <a:pt x="171749" y="100345"/>
                  </a:lnTo>
                  <a:lnTo>
                    <a:pt x="172369" y="100345"/>
                  </a:lnTo>
                  <a:lnTo>
                    <a:pt x="172369" y="99726"/>
                  </a:lnTo>
                  <a:lnTo>
                    <a:pt x="172989" y="99726"/>
                  </a:lnTo>
                  <a:lnTo>
                    <a:pt x="173609" y="99726"/>
                  </a:lnTo>
                  <a:lnTo>
                    <a:pt x="174229" y="99726"/>
                  </a:lnTo>
                  <a:lnTo>
                    <a:pt x="174849" y="99106"/>
                  </a:lnTo>
                  <a:lnTo>
                    <a:pt x="175470" y="98485"/>
                  </a:lnTo>
                  <a:lnTo>
                    <a:pt x="175470" y="97867"/>
                  </a:lnTo>
                  <a:lnTo>
                    <a:pt x="176090" y="97867"/>
                  </a:lnTo>
                  <a:lnTo>
                    <a:pt x="176090" y="97248"/>
                  </a:lnTo>
                  <a:lnTo>
                    <a:pt x="176090" y="92293"/>
                  </a:lnTo>
                  <a:lnTo>
                    <a:pt x="182290" y="92293"/>
                  </a:lnTo>
                  <a:lnTo>
                    <a:pt x="182910" y="92293"/>
                  </a:lnTo>
                  <a:lnTo>
                    <a:pt x="182910" y="91673"/>
                  </a:lnTo>
                  <a:lnTo>
                    <a:pt x="183530" y="91673"/>
                  </a:lnTo>
                  <a:lnTo>
                    <a:pt x="184150" y="91673"/>
                  </a:lnTo>
                  <a:lnTo>
                    <a:pt x="184150" y="91054"/>
                  </a:lnTo>
                  <a:lnTo>
                    <a:pt x="184150" y="90434"/>
                  </a:lnTo>
                  <a:lnTo>
                    <a:pt x="184150" y="89815"/>
                  </a:lnTo>
                  <a:lnTo>
                    <a:pt x="184150" y="89196"/>
                  </a:lnTo>
                  <a:lnTo>
                    <a:pt x="184150" y="61941"/>
                  </a:lnTo>
                  <a:lnTo>
                    <a:pt x="174849" y="30351"/>
                  </a:lnTo>
                  <a:lnTo>
                    <a:pt x="174229" y="29731"/>
                  </a:lnTo>
                  <a:lnTo>
                    <a:pt x="174229" y="29112"/>
                  </a:lnTo>
                  <a:lnTo>
                    <a:pt x="174229" y="28493"/>
                  </a:lnTo>
                  <a:lnTo>
                    <a:pt x="173609" y="28493"/>
                  </a:lnTo>
                  <a:lnTo>
                    <a:pt x="173609" y="27873"/>
                  </a:lnTo>
                  <a:lnTo>
                    <a:pt x="172989" y="27873"/>
                  </a:lnTo>
                  <a:lnTo>
                    <a:pt x="172369" y="27873"/>
                  </a:lnTo>
                  <a:close/>
                  <a:moveTo>
                    <a:pt x="168029" y="34067"/>
                  </a:moveTo>
                  <a:lnTo>
                    <a:pt x="168649" y="34067"/>
                  </a:lnTo>
                  <a:lnTo>
                    <a:pt x="168649" y="34687"/>
                  </a:lnTo>
                  <a:lnTo>
                    <a:pt x="169269" y="34687"/>
                  </a:lnTo>
                  <a:lnTo>
                    <a:pt x="169269" y="35306"/>
                  </a:lnTo>
                  <a:lnTo>
                    <a:pt x="169889" y="35306"/>
                  </a:lnTo>
                  <a:lnTo>
                    <a:pt x="169889" y="35926"/>
                  </a:lnTo>
                  <a:lnTo>
                    <a:pt x="174849" y="53269"/>
                  </a:lnTo>
                  <a:lnTo>
                    <a:pt x="174849" y="53889"/>
                  </a:lnTo>
                  <a:lnTo>
                    <a:pt x="174229" y="53889"/>
                  </a:lnTo>
                  <a:lnTo>
                    <a:pt x="173609" y="53889"/>
                  </a:lnTo>
                  <a:lnTo>
                    <a:pt x="145708" y="53889"/>
                  </a:lnTo>
                  <a:lnTo>
                    <a:pt x="145088" y="53889"/>
                  </a:lnTo>
                  <a:lnTo>
                    <a:pt x="144468" y="53889"/>
                  </a:lnTo>
                  <a:lnTo>
                    <a:pt x="143848" y="53269"/>
                  </a:lnTo>
                  <a:lnTo>
                    <a:pt x="143848" y="35926"/>
                  </a:lnTo>
                  <a:lnTo>
                    <a:pt x="143848" y="35306"/>
                  </a:lnTo>
                  <a:lnTo>
                    <a:pt x="144468" y="35306"/>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87" name="Oval 48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CEAAAkQgAALYQAADGCAAAAAAAACYAAAAIAAAA//////////8="/>
                </a:ext>
              </a:extLst>
            </p:cNvSpPr>
            <p:nvPr/>
          </p:nvSpPr>
          <p:spPr>
            <a:xfrm>
              <a:off x="2683510" y="139255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6" name="Oval 4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NEAAAnAgAAKsQAAC7CAAAAAAAACYAAAAIAAAA//////////8="/>
                </a:ext>
              </a:extLst>
            </p:cNvSpPr>
            <p:nvPr/>
          </p:nvSpPr>
          <p:spPr>
            <a:xfrm>
              <a:off x="2690495" y="139954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85" name="Oval 4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EAAAoAgAAKcQAAC5CAAAAAAAACYAAAAIAAAA//////////8="/>
                </a:ext>
              </a:extLst>
            </p:cNvSpPr>
            <p:nvPr/>
          </p:nvSpPr>
          <p:spPr>
            <a:xfrm>
              <a:off x="2692400" y="140208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4" name="Oval 4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EAAAkQgAAO0QAADGCAAAAAAAACYAAAAIAAAA//////////8="/>
                </a:ext>
              </a:extLst>
            </p:cNvSpPr>
            <p:nvPr/>
          </p:nvSpPr>
          <p:spPr>
            <a:xfrm>
              <a:off x="2719070" y="139255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3" name="Oval 4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EAAAnAgAAOMQAAC7CAAAAAAAACYAAAAIAAAA//////////8="/>
                </a:ext>
              </a:extLst>
            </p:cNvSpPr>
            <p:nvPr/>
          </p:nvSpPr>
          <p:spPr>
            <a:xfrm>
              <a:off x="2725420" y="139954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82" name="Oval 4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EAAAoAgAAOAQAAC5CAAAAAAAACYAAAAIAAAA//////////8="/>
                </a:ext>
              </a:extLst>
            </p:cNvSpPr>
            <p:nvPr/>
          </p:nvSpPr>
          <p:spPr>
            <a:xfrm>
              <a:off x="2727325" y="140208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1" name="Oval 4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EQAAmggAAIURAADFCAAAAAAAACYAAAAIAAAA//////////8="/>
                </a:ext>
              </a:extLst>
            </p:cNvSpPr>
            <p:nvPr/>
          </p:nvSpPr>
          <p:spPr>
            <a:xfrm>
              <a:off x="2820670" y="139827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0" name="Oval 4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iEQAAoggAAH0RAAC9CAAAAAAAACYAAAAIAAAA//////////8="/>
                </a:ext>
              </a:extLst>
            </p:cNvSpPr>
            <p:nvPr/>
          </p:nvSpPr>
          <p:spPr>
            <a:xfrm>
              <a:off x="2825750" y="1403350"/>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79" name="Oval 4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EQAApQgAAHoRAAC7CAAAAAAAACYAAAAIAAAA//////////8="/>
                </a:ext>
              </a:extLst>
            </p:cNvSpPr>
            <p:nvPr/>
          </p:nvSpPr>
          <p:spPr>
            <a:xfrm>
              <a:off x="2827655" y="140525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91" name="Rectangle 4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Ix8AAM8MAACCIAAAEAAAACYAAAAIAAAA//////////8="/>
              </a:ext>
            </a:extLst>
          </p:cNvSpPr>
          <p:nvPr/>
        </p:nvSpPr>
        <p:spPr>
          <a:xfrm>
            <a:off x="1859280" y="50615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92" name="Group 498"/>
          <p:cNvGrpSpPr>
            <a:extLst>
              <a:ext uri="smNativeData">
                <pr:smNativeData xmlns:pr="smNativeData" xmlns:p14="http://schemas.microsoft.com/office/powerpoint/2010/main" xmlns="" val="SMDATA_7_6L0uXhMAAAAlAAAAAQAAAA8BAAAAkAAAAEgAAACQAAAASAAAAAAAAAAAAAAAAAAAABcAAAAUAAAAAAAAAAAAAAD/fwAA/38AAAAAAAAJAAAABAAAANHEFAEMAAAAEAAAAAAAAAAAAAAAAAAAAAAAAAAfAAAAVAAAAAAAAAAAAAAAAAAAAAAAAAAAAAAAAAAAAAAAAAAAAAAAAAAAAAAAAAAAAAAAAAAAAAAAAAAAAAAAAAAAAAAAAAAAAAAAAAAAAAAAAAAAAAAAAAAAACEAAAAYAAAAFAAAAHALAAAxHwAA1gwAAJggAAAQAAAAJgAAAAgAAAD/////AAAAAA=="/>
              </a:ext>
            </a:extLst>
          </p:cNvGrpSpPr>
          <p:nvPr/>
        </p:nvGrpSpPr>
        <p:grpSpPr>
          <a:xfrm>
            <a:off x="1859280" y="5070475"/>
            <a:ext cx="227330" cy="227965"/>
            <a:chOff x="1859280" y="5070475"/>
            <a:chExt cx="227330" cy="227965"/>
          </a:xfrm>
        </p:grpSpPr>
        <p:sp>
          <p:nvSpPr>
            <p:cNvPr id="498" name="Freeform 4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wCwAAMR8AANYMAACYIAAAAAAAACYAAAAIAAAA//////////8="/>
                </a:ext>
              </a:extLst>
            </p:cNvSpPr>
            <p:nvPr/>
          </p:nvSpPr>
          <p:spPr>
            <a:xfrm>
              <a:off x="1859280" y="5070475"/>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7965"/>
                    <a:pt x="53044" y="227965"/>
                  </a:cubicBezTo>
                  <a:lnTo>
                    <a:pt x="174286" y="227965"/>
                  </a:lnTo>
                  <a:cubicBezTo>
                    <a:pt x="203334" y="227965"/>
                    <a:pt x="226067" y="203902"/>
                    <a:pt x="227330" y="174773"/>
                  </a:cubicBezTo>
                  <a:lnTo>
                    <a:pt x="227330" y="53191"/>
                  </a:lnTo>
                  <a:cubicBezTo>
                    <a:pt x="226067" y="24062"/>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7" name="Freeform 5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CICwAASR8AAL4MAACAIAAAAAAAACYAAAAIAAAA//////////8="/>
                </a:ext>
              </a:extLst>
            </p:cNvSpPr>
            <p:nvPr/>
          </p:nvSpPr>
          <p:spPr>
            <a:xfrm>
              <a:off x="1874520" y="5085715"/>
              <a:ext cx="196850" cy="197485"/>
            </a:xfrm>
            <a:custGeom>
              <a:avLst/>
              <a:gdLst/>
              <a:ahLst/>
              <a:cxnLst/>
              <a:rect l="0" t="0" r="196850" b="197485"/>
              <a:pathLst>
                <a:path w="196850" h="197485">
                  <a:moveTo>
                    <a:pt x="37856" y="0"/>
                  </a:moveTo>
                  <a:lnTo>
                    <a:pt x="158994" y="0"/>
                  </a:lnTo>
                  <a:cubicBezTo>
                    <a:pt x="179184" y="0"/>
                    <a:pt x="196850" y="16457"/>
                    <a:pt x="196850" y="37977"/>
                  </a:cubicBezTo>
                  <a:lnTo>
                    <a:pt x="196850" y="159507"/>
                  </a:lnTo>
                  <a:cubicBezTo>
                    <a:pt x="196850" y="181027"/>
                    <a:pt x="179184" y="197485"/>
                    <a:pt x="158994" y="197485"/>
                  </a:cubicBezTo>
                  <a:lnTo>
                    <a:pt x="37856" y="197485"/>
                  </a:lnTo>
                  <a:cubicBezTo>
                    <a:pt x="16404" y="197485"/>
                    <a:pt x="0" y="181027"/>
                    <a:pt x="0" y="159507"/>
                  </a:cubicBezTo>
                  <a:lnTo>
                    <a:pt x="0" y="37977"/>
                  </a:lnTo>
                  <a:cubicBezTo>
                    <a:pt x="0" y="16457"/>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496" name="Freeform 5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CwAAox8AAGcMAABIIAAAAAAAACYAAAAIAAAA//////////8="/>
                </a:ext>
              </a:extLst>
            </p:cNvSpPr>
            <p:nvPr/>
          </p:nvSpPr>
          <p:spPr>
            <a:xfrm>
              <a:off x="1927225" y="5142865"/>
              <a:ext cx="88900" cy="104775"/>
            </a:xfrm>
            <a:custGeom>
              <a:avLst/>
              <a:gdLst/>
              <a:ahLst/>
              <a:cxnLst/>
              <a:rect l="0" t="0" r="88900" b="104775"/>
              <a:pathLst>
                <a:path w="88900" h="104775">
                  <a:moveTo>
                    <a:pt x="15240" y="104775"/>
                  </a:moveTo>
                  <a:cubicBezTo>
                    <a:pt x="13970" y="103512"/>
                    <a:pt x="12700" y="102250"/>
                    <a:pt x="12700" y="98463"/>
                  </a:cubicBezTo>
                  <a:lnTo>
                    <a:pt x="5080" y="10098"/>
                  </a:lnTo>
                  <a:lnTo>
                    <a:pt x="0" y="6311"/>
                  </a:lnTo>
                  <a:lnTo>
                    <a:pt x="0" y="0"/>
                  </a:lnTo>
                  <a:lnTo>
                    <a:pt x="88900" y="0"/>
                  </a:lnTo>
                  <a:lnTo>
                    <a:pt x="88900" y="6311"/>
                  </a:lnTo>
                  <a:lnTo>
                    <a:pt x="85090" y="10121"/>
                  </a:lnTo>
                  <a:cubicBezTo>
                    <a:pt x="82550" y="39132"/>
                    <a:pt x="80010" y="68166"/>
                    <a:pt x="77470" y="98463"/>
                  </a:cubicBezTo>
                  <a:cubicBezTo>
                    <a:pt x="77470" y="100987"/>
                    <a:pt x="76200" y="103512"/>
                    <a:pt x="73660" y="104775"/>
                  </a:cubicBezTo>
                  <a:cubicBezTo>
                    <a:pt x="54610" y="104775"/>
                    <a:pt x="35560" y="104775"/>
                    <a:pt x="15240" y="10477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95" name="Freeform 5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ZCwAAoR8AAGkMAABKIAAAAAAAACYAAAAIAAAA//////////8="/>
                </a:ext>
              </a:extLst>
            </p:cNvSpPr>
            <p:nvPr/>
          </p:nvSpPr>
          <p:spPr>
            <a:xfrm>
              <a:off x="1925955" y="5141595"/>
              <a:ext cx="91440" cy="107315"/>
            </a:xfrm>
            <a:custGeom>
              <a:avLst/>
              <a:gdLst/>
              <a:ahLst/>
              <a:cxnLst/>
              <a:rect l="0" t="0" r="91440" b="107315"/>
              <a:pathLst>
                <a:path w="91440" h="107315">
                  <a:moveTo>
                    <a:pt x="16510" y="107315"/>
                  </a:moveTo>
                  <a:cubicBezTo>
                    <a:pt x="15240" y="106052"/>
                    <a:pt x="13970" y="106052"/>
                    <a:pt x="12700" y="104789"/>
                  </a:cubicBezTo>
                  <a:lnTo>
                    <a:pt x="16510" y="102264"/>
                  </a:lnTo>
                  <a:cubicBezTo>
                    <a:pt x="16510" y="103527"/>
                    <a:pt x="17780" y="103527"/>
                    <a:pt x="17780" y="103527"/>
                  </a:cubicBezTo>
                  <a:lnTo>
                    <a:pt x="16510" y="107315"/>
                  </a:lnTo>
                  <a:close/>
                  <a:moveTo>
                    <a:pt x="12700" y="104789"/>
                  </a:moveTo>
                  <a:cubicBezTo>
                    <a:pt x="12700" y="103527"/>
                    <a:pt x="11430" y="102264"/>
                    <a:pt x="11430" y="99739"/>
                  </a:cubicBezTo>
                  <a:lnTo>
                    <a:pt x="15240" y="99739"/>
                  </a:lnTo>
                  <a:cubicBezTo>
                    <a:pt x="15240" y="101002"/>
                    <a:pt x="15240" y="102264"/>
                    <a:pt x="16510" y="102264"/>
                  </a:cubicBezTo>
                  <a:lnTo>
                    <a:pt x="12700" y="104789"/>
                  </a:lnTo>
                  <a:close/>
                  <a:moveTo>
                    <a:pt x="11430" y="99739"/>
                  </a:moveTo>
                  <a:lnTo>
                    <a:pt x="13970" y="99739"/>
                  </a:lnTo>
                  <a:lnTo>
                    <a:pt x="11430" y="99739"/>
                  </a:lnTo>
                  <a:close/>
                  <a:moveTo>
                    <a:pt x="11430" y="99739"/>
                  </a:moveTo>
                  <a:lnTo>
                    <a:pt x="5080" y="11362"/>
                  </a:lnTo>
                  <a:lnTo>
                    <a:pt x="8890" y="10100"/>
                  </a:lnTo>
                  <a:lnTo>
                    <a:pt x="15240" y="99739"/>
                  </a:lnTo>
                  <a:lnTo>
                    <a:pt x="11430" y="99739"/>
                  </a:lnTo>
                  <a:close/>
                  <a:moveTo>
                    <a:pt x="7620" y="8837"/>
                  </a:moveTo>
                  <a:lnTo>
                    <a:pt x="8890" y="10107"/>
                  </a:lnTo>
                  <a:lnTo>
                    <a:pt x="6350" y="11362"/>
                  </a:lnTo>
                  <a:lnTo>
                    <a:pt x="7620" y="8837"/>
                  </a:lnTo>
                  <a:close/>
                  <a:moveTo>
                    <a:pt x="5080" y="12625"/>
                  </a:moveTo>
                  <a:lnTo>
                    <a:pt x="0" y="8837"/>
                  </a:lnTo>
                  <a:lnTo>
                    <a:pt x="2540" y="6297"/>
                  </a:lnTo>
                  <a:lnTo>
                    <a:pt x="7620" y="8837"/>
                  </a:lnTo>
                  <a:lnTo>
                    <a:pt x="5080" y="12625"/>
                  </a:lnTo>
                  <a:close/>
                  <a:moveTo>
                    <a:pt x="0" y="8837"/>
                  </a:moveTo>
                  <a:lnTo>
                    <a:pt x="0" y="7575"/>
                  </a:lnTo>
                  <a:lnTo>
                    <a:pt x="1270" y="7575"/>
                  </a:lnTo>
                  <a:lnTo>
                    <a:pt x="0" y="8845"/>
                  </a:lnTo>
                  <a:close/>
                  <a:moveTo>
                    <a:pt x="0" y="7575"/>
                  </a:moveTo>
                  <a:lnTo>
                    <a:pt x="0" y="1262"/>
                  </a:lnTo>
                  <a:lnTo>
                    <a:pt x="3810" y="1262"/>
                  </a:lnTo>
                  <a:lnTo>
                    <a:pt x="3810" y="7575"/>
                  </a:lnTo>
                  <a:lnTo>
                    <a:pt x="0" y="7575"/>
                  </a:lnTo>
                  <a:close/>
                  <a:moveTo>
                    <a:pt x="0" y="1262"/>
                  </a:moveTo>
                  <a:lnTo>
                    <a:pt x="0" y="0"/>
                  </a:lnTo>
                  <a:lnTo>
                    <a:pt x="1270" y="0"/>
                  </a:lnTo>
                  <a:lnTo>
                    <a:pt x="1270" y="1262"/>
                  </a:lnTo>
                  <a:lnTo>
                    <a:pt x="0" y="1262"/>
                  </a:lnTo>
                  <a:close/>
                  <a:moveTo>
                    <a:pt x="1270" y="0"/>
                  </a:moveTo>
                  <a:lnTo>
                    <a:pt x="90170" y="0"/>
                  </a:lnTo>
                  <a:lnTo>
                    <a:pt x="90170" y="3787"/>
                  </a:lnTo>
                  <a:lnTo>
                    <a:pt x="1270" y="3787"/>
                  </a:lnTo>
                  <a:lnTo>
                    <a:pt x="1270" y="0"/>
                  </a:lnTo>
                  <a:close/>
                  <a:moveTo>
                    <a:pt x="90170" y="0"/>
                  </a:moveTo>
                  <a:lnTo>
                    <a:pt x="91440" y="0"/>
                  </a:lnTo>
                  <a:lnTo>
                    <a:pt x="91440" y="1262"/>
                  </a:lnTo>
                  <a:lnTo>
                    <a:pt x="90170" y="1262"/>
                  </a:lnTo>
                  <a:lnTo>
                    <a:pt x="90170" y="0"/>
                  </a:lnTo>
                  <a:close/>
                  <a:moveTo>
                    <a:pt x="91440" y="1262"/>
                  </a:moveTo>
                  <a:lnTo>
                    <a:pt x="91440" y="7575"/>
                  </a:lnTo>
                  <a:lnTo>
                    <a:pt x="88900" y="7575"/>
                  </a:lnTo>
                  <a:lnTo>
                    <a:pt x="88900" y="1262"/>
                  </a:lnTo>
                  <a:lnTo>
                    <a:pt x="91440" y="1262"/>
                  </a:lnTo>
                  <a:close/>
                  <a:moveTo>
                    <a:pt x="91440" y="7575"/>
                  </a:moveTo>
                  <a:lnTo>
                    <a:pt x="91440" y="8837"/>
                  </a:lnTo>
                  <a:lnTo>
                    <a:pt x="90170" y="7567"/>
                  </a:lnTo>
                  <a:lnTo>
                    <a:pt x="91440" y="7567"/>
                  </a:lnTo>
                  <a:close/>
                  <a:moveTo>
                    <a:pt x="91440" y="8837"/>
                  </a:moveTo>
                  <a:lnTo>
                    <a:pt x="86360" y="12625"/>
                  </a:lnTo>
                  <a:lnTo>
                    <a:pt x="85090" y="8837"/>
                  </a:lnTo>
                  <a:lnTo>
                    <a:pt x="88900" y="6312"/>
                  </a:lnTo>
                  <a:lnTo>
                    <a:pt x="91440" y="8852"/>
                  </a:lnTo>
                  <a:close/>
                  <a:moveTo>
                    <a:pt x="83820" y="10100"/>
                  </a:moveTo>
                  <a:lnTo>
                    <a:pt x="85090" y="8830"/>
                  </a:lnTo>
                  <a:lnTo>
                    <a:pt x="86360" y="11362"/>
                  </a:lnTo>
                  <a:lnTo>
                    <a:pt x="83820" y="10100"/>
                  </a:lnTo>
                  <a:close/>
                  <a:moveTo>
                    <a:pt x="87630" y="11362"/>
                  </a:moveTo>
                  <a:lnTo>
                    <a:pt x="81280" y="99739"/>
                  </a:lnTo>
                  <a:lnTo>
                    <a:pt x="77470" y="99739"/>
                  </a:lnTo>
                  <a:lnTo>
                    <a:pt x="83820" y="10100"/>
                  </a:lnTo>
                  <a:lnTo>
                    <a:pt x="87630" y="11362"/>
                  </a:lnTo>
                  <a:close/>
                  <a:moveTo>
                    <a:pt x="81280" y="99739"/>
                  </a:moveTo>
                  <a:lnTo>
                    <a:pt x="78740" y="99739"/>
                  </a:lnTo>
                  <a:lnTo>
                    <a:pt x="81280" y="99739"/>
                  </a:lnTo>
                  <a:close/>
                  <a:moveTo>
                    <a:pt x="81280" y="99739"/>
                  </a:moveTo>
                  <a:lnTo>
                    <a:pt x="77470" y="99739"/>
                  </a:lnTo>
                  <a:lnTo>
                    <a:pt x="81280" y="99739"/>
                  </a:lnTo>
                  <a:close/>
                  <a:moveTo>
                    <a:pt x="81280" y="99739"/>
                  </a:moveTo>
                  <a:lnTo>
                    <a:pt x="78740" y="99739"/>
                  </a:lnTo>
                  <a:lnTo>
                    <a:pt x="81280" y="99739"/>
                  </a:lnTo>
                  <a:close/>
                  <a:moveTo>
                    <a:pt x="81280" y="99739"/>
                  </a:moveTo>
                  <a:cubicBezTo>
                    <a:pt x="81280" y="99739"/>
                    <a:pt x="81280" y="101002"/>
                    <a:pt x="81280" y="101002"/>
                  </a:cubicBezTo>
                  <a:lnTo>
                    <a:pt x="77470" y="99739"/>
                  </a:lnTo>
                  <a:cubicBezTo>
                    <a:pt x="77470" y="99739"/>
                    <a:pt x="77470" y="99739"/>
                    <a:pt x="77470" y="99739"/>
                  </a:cubicBezTo>
                  <a:lnTo>
                    <a:pt x="81280" y="99739"/>
                  </a:lnTo>
                  <a:close/>
                  <a:moveTo>
                    <a:pt x="81280" y="101002"/>
                  </a:moveTo>
                  <a:cubicBezTo>
                    <a:pt x="80010" y="101002"/>
                    <a:pt x="80010" y="102264"/>
                    <a:pt x="80010" y="102264"/>
                  </a:cubicBezTo>
                  <a:lnTo>
                    <a:pt x="77470" y="101002"/>
                  </a:lnTo>
                  <a:cubicBezTo>
                    <a:pt x="77470" y="101002"/>
                    <a:pt x="77470" y="101002"/>
                    <a:pt x="77470" y="99739"/>
                  </a:cubicBezTo>
                  <a:lnTo>
                    <a:pt x="81280" y="101002"/>
                  </a:lnTo>
                  <a:close/>
                  <a:moveTo>
                    <a:pt x="80010" y="102264"/>
                  </a:moveTo>
                  <a:cubicBezTo>
                    <a:pt x="80010" y="104789"/>
                    <a:pt x="78740" y="106052"/>
                    <a:pt x="76200" y="107315"/>
                  </a:cubicBezTo>
                  <a:lnTo>
                    <a:pt x="74930" y="103527"/>
                  </a:lnTo>
                  <a:cubicBezTo>
                    <a:pt x="76200" y="103527"/>
                    <a:pt x="76200" y="102264"/>
                    <a:pt x="77470" y="101002"/>
                  </a:cubicBezTo>
                  <a:lnTo>
                    <a:pt x="80010" y="102264"/>
                  </a:lnTo>
                  <a:close/>
                  <a:moveTo>
                    <a:pt x="76200" y="107315"/>
                  </a:moveTo>
                  <a:lnTo>
                    <a:pt x="74930" y="107315"/>
                  </a:lnTo>
                  <a:lnTo>
                    <a:pt x="74930" y="106052"/>
                  </a:lnTo>
                  <a:lnTo>
                    <a:pt x="76200" y="107322"/>
                  </a:lnTo>
                  <a:close/>
                  <a:moveTo>
                    <a:pt x="74930" y="107315"/>
                  </a:moveTo>
                  <a:lnTo>
                    <a:pt x="16510" y="107315"/>
                  </a:lnTo>
                  <a:lnTo>
                    <a:pt x="16510" y="103527"/>
                  </a:lnTo>
                  <a:lnTo>
                    <a:pt x="74930" y="103527"/>
                  </a:lnTo>
                  <a:lnTo>
                    <a:pt x="74930" y="107315"/>
                  </a:lnTo>
                  <a:close/>
                  <a:moveTo>
                    <a:pt x="16510" y="107315"/>
                  </a:moveTo>
                  <a:lnTo>
                    <a:pt x="16510" y="106052"/>
                  </a:lnTo>
                  <a:lnTo>
                    <a:pt x="16510" y="107315"/>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4" name="Freeform 5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CwAAfx8AAGcMAACZHwAAAAAAACYAAAAIAAAA//////////8="/>
                </a:ext>
              </a:extLst>
            </p:cNvSpPr>
            <p:nvPr/>
          </p:nvSpPr>
          <p:spPr>
            <a:xfrm>
              <a:off x="1927225" y="5120005"/>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93" name="Freeform 5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ZCwAAfx8AAGkMAACdHwAAAAAAACYAAAAIAAAA//////////8="/>
                </a:ext>
              </a:extLst>
            </p:cNvSpPr>
            <p:nvPr/>
          </p:nvSpPr>
          <p:spPr>
            <a:xfrm>
              <a:off x="1925955" y="5120005"/>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499" name="Rectangle 50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CQAAexoAAL0KAADaGwAAEAAAACYAAAAIAAAA//////////8="/>
              </a:ext>
            </a:extLst>
          </p:cNvSpPr>
          <p:nvPr/>
        </p:nvSpPr>
        <p:spPr>
          <a:xfrm>
            <a:off x="1522730" y="430466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00" name="Group 50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4JAABrGgAAwgoAAM8bAAAQAAAAJgAAAAgAAAD/////AAAAAA=="/>
              </a:ext>
            </a:extLst>
          </p:cNvGrpSpPr>
          <p:nvPr/>
        </p:nvGrpSpPr>
        <p:grpSpPr>
          <a:xfrm>
            <a:off x="1522730" y="4294505"/>
            <a:ext cx="226060" cy="226060"/>
            <a:chOff x="1522730" y="4294505"/>
            <a:chExt cx="226060" cy="226060"/>
          </a:xfrm>
        </p:grpSpPr>
        <p:sp>
          <p:nvSpPr>
            <p:cNvPr id="509" name="Freeform 5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qCQAAdxoAALYKAADDGwAAAAAAACYAAAAIAAAA//////////8="/>
                </a:ext>
              </a:extLst>
            </p:cNvSpPr>
            <p:nvPr/>
          </p:nvSpPr>
          <p:spPr>
            <a:xfrm>
              <a:off x="1530350" y="4302125"/>
              <a:ext cx="210820" cy="210820"/>
            </a:xfrm>
            <a:custGeom>
              <a:avLst/>
              <a:gdLst/>
              <a:ahLst/>
              <a:cxnLst/>
              <a:rect l="0" t="0" r="210820" b="210820"/>
              <a:pathLst>
                <a:path w="210820" h="210820">
                  <a:moveTo>
                    <a:pt x="45176"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5176" y="210820"/>
                    <a:pt x="45176" y="210820"/>
                    <a:pt x="45176" y="210820"/>
                  </a:cubicBezTo>
                  <a:cubicBezTo>
                    <a:pt x="20496" y="210820"/>
                    <a:pt x="0" y="190742"/>
                    <a:pt x="0" y="166063"/>
                  </a:cubicBezTo>
                  <a:cubicBezTo>
                    <a:pt x="0" y="45176"/>
                    <a:pt x="0" y="45176"/>
                    <a:pt x="0" y="45176"/>
                  </a:cubicBezTo>
                  <a:cubicBezTo>
                    <a:pt x="0" y="20496"/>
                    <a:pt x="20496" y="0"/>
                    <a:pt x="45176"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508" name="Freeform 5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CQAAaxoAAMIKAADPGwAAAAAAACYAAAAIAAAA//////////8="/>
                </a:ext>
              </a:extLst>
            </p:cNvSpPr>
            <p:nvPr/>
          </p:nvSpPr>
          <p:spPr>
            <a:xfrm>
              <a:off x="1522730" y="4294505"/>
              <a:ext cx="226060" cy="226060"/>
            </a:xfrm>
            <a:custGeom>
              <a:avLst/>
              <a:gdLst/>
              <a:ahLst/>
              <a:cxnLst/>
              <a:rect l="0" t="0" r="226060" b="226060"/>
              <a:pathLst>
                <a:path w="226060" h="226060">
                  <a:moveTo>
                    <a:pt x="173634" y="0"/>
                  </a:moveTo>
                  <a:cubicBezTo>
                    <a:pt x="52426" y="0"/>
                    <a:pt x="52426" y="0"/>
                    <a:pt x="52426" y="0"/>
                  </a:cubicBezTo>
                  <a:cubicBezTo>
                    <a:pt x="23487" y="0"/>
                    <a:pt x="0" y="23487"/>
                    <a:pt x="0" y="52426"/>
                  </a:cubicBezTo>
                  <a:cubicBezTo>
                    <a:pt x="0" y="173634"/>
                    <a:pt x="0" y="173634"/>
                    <a:pt x="0" y="173634"/>
                  </a:cubicBezTo>
                  <a:cubicBezTo>
                    <a:pt x="0" y="202154"/>
                    <a:pt x="23487" y="225641"/>
                    <a:pt x="52426" y="226060"/>
                  </a:cubicBezTo>
                  <a:cubicBezTo>
                    <a:pt x="173634" y="226060"/>
                    <a:pt x="173634" y="226060"/>
                    <a:pt x="173634" y="226060"/>
                  </a:cubicBezTo>
                  <a:cubicBezTo>
                    <a:pt x="202154" y="225641"/>
                    <a:pt x="225641" y="202154"/>
                    <a:pt x="226060" y="173634"/>
                  </a:cubicBezTo>
                  <a:cubicBezTo>
                    <a:pt x="226060" y="52426"/>
                    <a:pt x="226060" y="52426"/>
                    <a:pt x="226060" y="52426"/>
                  </a:cubicBezTo>
                  <a:cubicBezTo>
                    <a:pt x="225641" y="23487"/>
                    <a:pt x="202154" y="0"/>
                    <a:pt x="173634" y="0"/>
                  </a:cubicBezTo>
                  <a:close/>
                  <a:moveTo>
                    <a:pt x="52426" y="14679"/>
                  </a:moveTo>
                  <a:cubicBezTo>
                    <a:pt x="173634" y="14679"/>
                    <a:pt x="173634" y="14679"/>
                    <a:pt x="173634" y="14679"/>
                  </a:cubicBezTo>
                  <a:cubicBezTo>
                    <a:pt x="194185" y="14679"/>
                    <a:pt x="211381" y="31455"/>
                    <a:pt x="211381" y="52426"/>
                  </a:cubicBezTo>
                  <a:cubicBezTo>
                    <a:pt x="211381" y="173634"/>
                    <a:pt x="211381" y="173634"/>
                    <a:pt x="211381" y="173634"/>
                  </a:cubicBezTo>
                  <a:cubicBezTo>
                    <a:pt x="211381" y="194185"/>
                    <a:pt x="194185" y="211381"/>
                    <a:pt x="173634" y="211381"/>
                  </a:cubicBezTo>
                  <a:cubicBezTo>
                    <a:pt x="52426" y="211381"/>
                    <a:pt x="52426" y="211381"/>
                    <a:pt x="52426" y="211381"/>
                  </a:cubicBezTo>
                  <a:cubicBezTo>
                    <a:pt x="31455" y="211381"/>
                    <a:pt x="14679" y="194185"/>
                    <a:pt x="14679" y="173634"/>
                  </a:cubicBezTo>
                  <a:cubicBezTo>
                    <a:pt x="14679" y="52426"/>
                    <a:pt x="14679" y="52426"/>
                    <a:pt x="14679" y="52426"/>
                  </a:cubicBezTo>
                  <a:cubicBezTo>
                    <a:pt x="14679" y="31455"/>
                    <a:pt x="31455" y="14679"/>
                    <a:pt x="5242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7" name="Freeform 5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CQAA4BoAAKUKAABIGwAAAAAAACYAAAAIAAAA//////////8="/>
                </a:ext>
              </a:extLst>
            </p:cNvSpPr>
            <p:nvPr/>
          </p:nvSpPr>
          <p:spPr>
            <a:xfrm>
              <a:off x="1543050" y="4368800"/>
              <a:ext cx="187325" cy="66040"/>
            </a:xfrm>
            <a:custGeom>
              <a:avLst/>
              <a:gdLst/>
              <a:ahLst/>
              <a:cxnLst/>
              <a:rect l="0" t="0" r="187325" b="66040"/>
              <a:pathLst>
                <a:path w="187325" h="66040">
                  <a:moveTo>
                    <a:pt x="124323" y="61834"/>
                  </a:moveTo>
                  <a:cubicBezTo>
                    <a:pt x="41161" y="61834"/>
                    <a:pt x="41161" y="61834"/>
                    <a:pt x="41161" y="61834"/>
                  </a:cubicBezTo>
                  <a:cubicBezTo>
                    <a:pt x="39901" y="61834"/>
                    <a:pt x="39481" y="60151"/>
                    <a:pt x="39481" y="58889"/>
                  </a:cubicBezTo>
                  <a:cubicBezTo>
                    <a:pt x="39481" y="46691"/>
                    <a:pt x="31920" y="40381"/>
                    <a:pt x="22260" y="40381"/>
                  </a:cubicBezTo>
                  <a:cubicBezTo>
                    <a:pt x="14280" y="40381"/>
                    <a:pt x="5880" y="47111"/>
                    <a:pt x="5880" y="55524"/>
                  </a:cubicBezTo>
                  <a:cubicBezTo>
                    <a:pt x="5880" y="56365"/>
                    <a:pt x="1260" y="52159"/>
                    <a:pt x="0" y="52159"/>
                  </a:cubicBezTo>
                  <a:cubicBezTo>
                    <a:pt x="1680" y="24397"/>
                    <a:pt x="1680" y="24397"/>
                    <a:pt x="1680" y="24397"/>
                  </a:cubicBezTo>
                  <a:cubicBezTo>
                    <a:pt x="31920" y="2103"/>
                    <a:pt x="31920" y="2103"/>
                    <a:pt x="31920" y="2103"/>
                  </a:cubicBezTo>
                  <a:cubicBezTo>
                    <a:pt x="33600" y="1262"/>
                    <a:pt x="34440" y="1262"/>
                    <a:pt x="36120" y="1262"/>
                  </a:cubicBezTo>
                  <a:cubicBezTo>
                    <a:pt x="55021" y="0"/>
                    <a:pt x="72241" y="0"/>
                    <a:pt x="91142" y="1683"/>
                  </a:cubicBezTo>
                  <a:cubicBezTo>
                    <a:pt x="92822" y="2103"/>
                    <a:pt x="93662" y="2103"/>
                    <a:pt x="94922" y="2944"/>
                  </a:cubicBezTo>
                  <a:cubicBezTo>
                    <a:pt x="124323" y="24397"/>
                    <a:pt x="124323" y="24397"/>
                    <a:pt x="124323" y="24397"/>
                  </a:cubicBezTo>
                  <a:cubicBezTo>
                    <a:pt x="141963" y="27341"/>
                    <a:pt x="160864" y="28603"/>
                    <a:pt x="177664" y="33230"/>
                  </a:cubicBezTo>
                  <a:cubicBezTo>
                    <a:pt x="181444" y="34492"/>
                    <a:pt x="181864" y="40381"/>
                    <a:pt x="180604" y="45008"/>
                  </a:cubicBezTo>
                  <a:cubicBezTo>
                    <a:pt x="180604" y="45008"/>
                    <a:pt x="180604" y="45008"/>
                    <a:pt x="180604" y="45008"/>
                  </a:cubicBezTo>
                  <a:cubicBezTo>
                    <a:pt x="182704" y="45849"/>
                    <a:pt x="187325" y="44588"/>
                    <a:pt x="187325" y="47953"/>
                  </a:cubicBezTo>
                  <a:cubicBezTo>
                    <a:pt x="187325" y="52580"/>
                    <a:pt x="186904" y="55103"/>
                    <a:pt x="178924" y="55524"/>
                  </a:cubicBezTo>
                  <a:cubicBezTo>
                    <a:pt x="178924" y="55524"/>
                    <a:pt x="178924" y="55524"/>
                    <a:pt x="178924" y="55524"/>
                  </a:cubicBezTo>
                  <a:cubicBezTo>
                    <a:pt x="178504" y="57207"/>
                    <a:pt x="176824" y="58469"/>
                    <a:pt x="174724" y="58469"/>
                  </a:cubicBezTo>
                  <a:cubicBezTo>
                    <a:pt x="164224" y="59310"/>
                    <a:pt x="164224" y="59310"/>
                    <a:pt x="164224" y="59310"/>
                  </a:cubicBezTo>
                  <a:cubicBezTo>
                    <a:pt x="163384" y="59310"/>
                    <a:pt x="162124" y="58469"/>
                    <a:pt x="162124" y="57207"/>
                  </a:cubicBezTo>
                  <a:cubicBezTo>
                    <a:pt x="162124" y="54683"/>
                    <a:pt x="162124" y="52580"/>
                    <a:pt x="161704" y="50897"/>
                  </a:cubicBezTo>
                  <a:cubicBezTo>
                    <a:pt x="160864" y="48373"/>
                    <a:pt x="160024" y="46691"/>
                    <a:pt x="158764" y="45008"/>
                  </a:cubicBezTo>
                  <a:cubicBezTo>
                    <a:pt x="158764" y="45008"/>
                    <a:pt x="158764" y="45008"/>
                    <a:pt x="158764" y="45008"/>
                  </a:cubicBezTo>
                  <a:cubicBezTo>
                    <a:pt x="155824" y="41643"/>
                    <a:pt x="151624" y="39961"/>
                    <a:pt x="146163" y="39961"/>
                  </a:cubicBezTo>
                  <a:cubicBezTo>
                    <a:pt x="138183" y="39961"/>
                    <a:pt x="132723" y="44167"/>
                    <a:pt x="130203" y="49635"/>
                  </a:cubicBezTo>
                  <a:cubicBezTo>
                    <a:pt x="130203" y="49635"/>
                    <a:pt x="130203" y="49635"/>
                    <a:pt x="130203" y="49635"/>
                  </a:cubicBezTo>
                  <a:cubicBezTo>
                    <a:pt x="129783" y="50476"/>
                    <a:pt x="129363" y="51318"/>
                    <a:pt x="128943" y="52159"/>
                  </a:cubicBezTo>
                  <a:cubicBezTo>
                    <a:pt x="128943" y="52159"/>
                    <a:pt x="128943" y="52580"/>
                    <a:pt x="128943" y="52580"/>
                  </a:cubicBezTo>
                  <a:cubicBezTo>
                    <a:pt x="128943" y="52580"/>
                    <a:pt x="128943" y="52580"/>
                    <a:pt x="128943" y="52580"/>
                  </a:cubicBezTo>
                  <a:cubicBezTo>
                    <a:pt x="128943" y="52580"/>
                    <a:pt x="128943" y="53000"/>
                    <a:pt x="128943" y="53000"/>
                  </a:cubicBezTo>
                  <a:cubicBezTo>
                    <a:pt x="128103" y="55103"/>
                    <a:pt x="128103" y="57207"/>
                    <a:pt x="128103" y="59310"/>
                  </a:cubicBezTo>
                  <a:cubicBezTo>
                    <a:pt x="128103" y="59310"/>
                    <a:pt x="128103" y="59730"/>
                    <a:pt x="128103" y="59730"/>
                  </a:cubicBezTo>
                  <a:cubicBezTo>
                    <a:pt x="128103" y="59730"/>
                    <a:pt x="128103" y="59730"/>
                    <a:pt x="128103" y="60151"/>
                  </a:cubicBezTo>
                  <a:cubicBezTo>
                    <a:pt x="127263" y="61834"/>
                    <a:pt x="126423" y="63937"/>
                    <a:pt x="126003" y="65619"/>
                  </a:cubicBezTo>
                  <a:cubicBezTo>
                    <a:pt x="125583" y="66040"/>
                    <a:pt x="125163" y="66040"/>
                    <a:pt x="125163" y="65619"/>
                  </a:cubicBezTo>
                  <a:cubicBezTo>
                    <a:pt x="125583" y="64357"/>
                    <a:pt x="126003" y="62254"/>
                    <a:pt x="124323" y="61834"/>
                  </a:cubicBezTo>
                  <a:close/>
                  <a:moveTo>
                    <a:pt x="56701" y="6310"/>
                  </a:moveTo>
                  <a:cubicBezTo>
                    <a:pt x="39901" y="6730"/>
                    <a:pt x="39901" y="6730"/>
                    <a:pt x="39901" y="6730"/>
                  </a:cubicBezTo>
                  <a:cubicBezTo>
                    <a:pt x="39481" y="6730"/>
                    <a:pt x="38641" y="7151"/>
                    <a:pt x="38221" y="7571"/>
                  </a:cubicBezTo>
                  <a:cubicBezTo>
                    <a:pt x="15960" y="23556"/>
                    <a:pt x="15960" y="23556"/>
                    <a:pt x="15960" y="23556"/>
                  </a:cubicBezTo>
                  <a:cubicBezTo>
                    <a:pt x="56701" y="23976"/>
                    <a:pt x="56701" y="23976"/>
                    <a:pt x="56701" y="23976"/>
                  </a:cubicBezTo>
                  <a:cubicBezTo>
                    <a:pt x="56701" y="6310"/>
                    <a:pt x="56701" y="6310"/>
                    <a:pt x="56701" y="6310"/>
                  </a:cubicBezTo>
                  <a:close/>
                  <a:moveTo>
                    <a:pt x="115083" y="25659"/>
                  </a:moveTo>
                  <a:cubicBezTo>
                    <a:pt x="91562" y="8413"/>
                    <a:pt x="91562" y="8413"/>
                    <a:pt x="91562" y="8413"/>
                  </a:cubicBezTo>
                  <a:cubicBezTo>
                    <a:pt x="90722" y="7571"/>
                    <a:pt x="89882" y="7571"/>
                    <a:pt x="88622" y="7571"/>
                  </a:cubicBezTo>
                  <a:cubicBezTo>
                    <a:pt x="79802" y="6730"/>
                    <a:pt x="72241" y="5889"/>
                    <a:pt x="63001" y="6310"/>
                  </a:cubicBezTo>
                  <a:cubicBezTo>
                    <a:pt x="64681" y="23976"/>
                    <a:pt x="64681" y="23976"/>
                    <a:pt x="64681" y="23976"/>
                  </a:cubicBezTo>
                  <a:lnTo>
                    <a:pt x="115083" y="25659"/>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06" name="Freeform 5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CQAAIxsAALoJAABSGwAAAAAAACYAAAAIAAAA//////////8="/>
                </a:ext>
              </a:extLst>
            </p:cNvSpPr>
            <p:nvPr/>
          </p:nvSpPr>
          <p:spPr>
            <a:xfrm>
              <a:off x="1550670" y="4411345"/>
              <a:ext cx="30480" cy="29845"/>
            </a:xfrm>
            <a:custGeom>
              <a:avLst/>
              <a:gdLst/>
              <a:ahLst/>
              <a:cxnLst/>
              <a:rect l="0" t="0" r="30480" b="29845"/>
              <a:pathLst>
                <a:path w="30480" h="29845">
                  <a:moveTo>
                    <a:pt x="15240" y="0"/>
                  </a:moveTo>
                  <a:cubicBezTo>
                    <a:pt x="15240" y="0"/>
                    <a:pt x="15240" y="0"/>
                    <a:pt x="15240" y="0"/>
                  </a:cubicBezTo>
                  <a:cubicBezTo>
                    <a:pt x="15240" y="0"/>
                    <a:pt x="15240" y="0"/>
                    <a:pt x="15240" y="0"/>
                  </a:cubicBezTo>
                  <a:cubicBezTo>
                    <a:pt x="19473" y="0"/>
                    <a:pt x="23283" y="1658"/>
                    <a:pt x="25823" y="4559"/>
                  </a:cubicBezTo>
                  <a:cubicBezTo>
                    <a:pt x="28787" y="7046"/>
                    <a:pt x="30480" y="10777"/>
                    <a:pt x="30480" y="14922"/>
                  </a:cubicBezTo>
                  <a:cubicBezTo>
                    <a:pt x="30480" y="14922"/>
                    <a:pt x="30480" y="14922"/>
                    <a:pt x="30480" y="14922"/>
                  </a:cubicBezTo>
                  <a:cubicBezTo>
                    <a:pt x="30480" y="14922"/>
                    <a:pt x="30480" y="14922"/>
                    <a:pt x="30480" y="14922"/>
                  </a:cubicBezTo>
                  <a:cubicBezTo>
                    <a:pt x="30480" y="19067"/>
                    <a:pt x="28787" y="22798"/>
                    <a:pt x="25823" y="25699"/>
                  </a:cubicBezTo>
                  <a:cubicBezTo>
                    <a:pt x="23283" y="28186"/>
                    <a:pt x="19473" y="29845"/>
                    <a:pt x="15240" y="29845"/>
                  </a:cubicBezTo>
                  <a:cubicBezTo>
                    <a:pt x="15240" y="29845"/>
                    <a:pt x="15240" y="29845"/>
                    <a:pt x="15240" y="29845"/>
                  </a:cubicBezTo>
                  <a:cubicBezTo>
                    <a:pt x="11853" y="29845"/>
                    <a:pt x="8467" y="28601"/>
                    <a:pt x="5927" y="26943"/>
                  </a:cubicBezTo>
                  <a:cubicBezTo>
                    <a:pt x="5927" y="26943"/>
                    <a:pt x="5927" y="26943"/>
                    <a:pt x="5927" y="26943"/>
                  </a:cubicBezTo>
                  <a:cubicBezTo>
                    <a:pt x="5503" y="26528"/>
                    <a:pt x="4657" y="26114"/>
                    <a:pt x="4657" y="25699"/>
                  </a:cubicBezTo>
                  <a:cubicBezTo>
                    <a:pt x="1693" y="22798"/>
                    <a:pt x="0" y="19067"/>
                    <a:pt x="0" y="14922"/>
                  </a:cubicBezTo>
                  <a:cubicBezTo>
                    <a:pt x="0" y="14922"/>
                    <a:pt x="0" y="14922"/>
                    <a:pt x="0" y="14922"/>
                  </a:cubicBezTo>
                  <a:cubicBezTo>
                    <a:pt x="0" y="14922"/>
                    <a:pt x="0" y="14922"/>
                    <a:pt x="0" y="14922"/>
                  </a:cubicBezTo>
                  <a:cubicBezTo>
                    <a:pt x="0" y="10777"/>
                    <a:pt x="1693" y="7046"/>
                    <a:pt x="4657" y="4559"/>
                  </a:cubicBezTo>
                  <a:cubicBezTo>
                    <a:pt x="4657" y="4559"/>
                    <a:pt x="4657" y="4559"/>
                    <a:pt x="4657" y="4559"/>
                  </a:cubicBezTo>
                  <a:cubicBezTo>
                    <a:pt x="7197" y="1658"/>
                    <a:pt x="11007" y="0"/>
                    <a:pt x="152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5" name="Oval 5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s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CQAALRsAALAJAABKGwAAAAAAACYAAAAIAAAA//////////8="/>
                </a:ext>
              </a:extLst>
            </p:cNvSpPr>
            <p:nvPr/>
          </p:nvSpPr>
          <p:spPr>
            <a:xfrm>
              <a:off x="1556385" y="4417695"/>
              <a:ext cx="18415" cy="1841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04" name="Oval 5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CQAALxsAAK0JAABIGwAAAAAAACYAAAAIAAAA//////////8="/>
                </a:ext>
              </a:extLst>
            </p:cNvSpPr>
            <p:nvPr/>
          </p:nvSpPr>
          <p:spPr>
            <a:xfrm>
              <a:off x="1557655" y="441896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3" name="Freeform 5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CgAAIxsAAHsKAABSGwAAAAAAACYAAAAIAAAA//////////8="/>
                </a:ext>
              </a:extLst>
            </p:cNvSpPr>
            <p:nvPr/>
          </p:nvSpPr>
          <p:spPr>
            <a:xfrm>
              <a:off x="1673225" y="4411345"/>
              <a:ext cx="30480" cy="29845"/>
            </a:xfrm>
            <a:custGeom>
              <a:avLst/>
              <a:gdLst/>
              <a:ahLst/>
              <a:cxnLst/>
              <a:rect l="0" t="0" r="30480" b="29845"/>
              <a:pathLst>
                <a:path w="30480" h="29845">
                  <a:moveTo>
                    <a:pt x="15240" y="0"/>
                  </a:moveTo>
                  <a:cubicBezTo>
                    <a:pt x="15240" y="0"/>
                    <a:pt x="15240" y="0"/>
                    <a:pt x="15240" y="0"/>
                  </a:cubicBezTo>
                  <a:cubicBezTo>
                    <a:pt x="15240" y="0"/>
                    <a:pt x="15240" y="0"/>
                    <a:pt x="15240" y="0"/>
                  </a:cubicBezTo>
                  <a:cubicBezTo>
                    <a:pt x="19473" y="0"/>
                    <a:pt x="23283" y="1658"/>
                    <a:pt x="25823" y="4559"/>
                  </a:cubicBezTo>
                  <a:cubicBezTo>
                    <a:pt x="28787" y="7046"/>
                    <a:pt x="30480" y="10777"/>
                    <a:pt x="30480" y="14922"/>
                  </a:cubicBezTo>
                  <a:cubicBezTo>
                    <a:pt x="30480" y="14922"/>
                    <a:pt x="30480" y="14922"/>
                    <a:pt x="30480" y="14922"/>
                  </a:cubicBezTo>
                  <a:cubicBezTo>
                    <a:pt x="30480" y="14922"/>
                    <a:pt x="30480" y="14922"/>
                    <a:pt x="30480" y="14922"/>
                  </a:cubicBezTo>
                  <a:cubicBezTo>
                    <a:pt x="30480" y="19067"/>
                    <a:pt x="28787" y="22798"/>
                    <a:pt x="25823" y="25699"/>
                  </a:cubicBezTo>
                  <a:cubicBezTo>
                    <a:pt x="23283" y="28186"/>
                    <a:pt x="19473" y="29845"/>
                    <a:pt x="15240" y="29845"/>
                  </a:cubicBezTo>
                  <a:cubicBezTo>
                    <a:pt x="15240" y="29845"/>
                    <a:pt x="15240" y="29845"/>
                    <a:pt x="15240" y="29845"/>
                  </a:cubicBezTo>
                  <a:cubicBezTo>
                    <a:pt x="11853" y="29845"/>
                    <a:pt x="8467" y="28601"/>
                    <a:pt x="5927" y="26943"/>
                  </a:cubicBezTo>
                  <a:cubicBezTo>
                    <a:pt x="5927" y="26943"/>
                    <a:pt x="5927" y="26943"/>
                    <a:pt x="5927" y="26943"/>
                  </a:cubicBezTo>
                  <a:cubicBezTo>
                    <a:pt x="5503" y="26528"/>
                    <a:pt x="5080" y="26114"/>
                    <a:pt x="4657" y="25699"/>
                  </a:cubicBezTo>
                  <a:cubicBezTo>
                    <a:pt x="1693" y="22798"/>
                    <a:pt x="0" y="19067"/>
                    <a:pt x="0" y="14922"/>
                  </a:cubicBezTo>
                  <a:cubicBezTo>
                    <a:pt x="0" y="14922"/>
                    <a:pt x="0" y="14922"/>
                    <a:pt x="0" y="14922"/>
                  </a:cubicBezTo>
                  <a:cubicBezTo>
                    <a:pt x="0" y="14922"/>
                    <a:pt x="0" y="14922"/>
                    <a:pt x="0" y="14922"/>
                  </a:cubicBezTo>
                  <a:cubicBezTo>
                    <a:pt x="0" y="10777"/>
                    <a:pt x="1693" y="7046"/>
                    <a:pt x="4657" y="4559"/>
                  </a:cubicBezTo>
                  <a:cubicBezTo>
                    <a:pt x="4657" y="4559"/>
                    <a:pt x="4657" y="4559"/>
                    <a:pt x="4657" y="4559"/>
                  </a:cubicBezTo>
                  <a:cubicBezTo>
                    <a:pt x="7197" y="1658"/>
                    <a:pt x="11007" y="0"/>
                    <a:pt x="152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2" name="Oval 5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VCgAALRsAAHIKAABKGwAAAAAAACYAAAAIAAAA//////////8="/>
                </a:ext>
              </a:extLst>
            </p:cNvSpPr>
            <p:nvPr/>
          </p:nvSpPr>
          <p:spPr>
            <a:xfrm>
              <a:off x="1679575" y="4417695"/>
              <a:ext cx="18415" cy="1841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01" name="Oval 5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CgAALxsAAG8KAABIGwAAAAAAACYAAAAIAAAA//////////8="/>
                </a:ext>
              </a:extLst>
            </p:cNvSpPr>
            <p:nvPr/>
          </p:nvSpPr>
          <p:spPr>
            <a:xfrm>
              <a:off x="1680845" y="441896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10" name="Rectangle 51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CwAAexoAAAgNAADaGwAAEAAAACYAAAAIAAAA//////////8="/>
              </a:ext>
            </a:extLst>
          </p:cNvSpPr>
          <p:nvPr/>
        </p:nvSpPr>
        <p:spPr>
          <a:xfrm>
            <a:off x="1895475" y="430466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11" name="Group 51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cLAABzGgAASg0AANgbAAAQAAAAJgAAAAgAAAD/////AAAAAA=="/>
              </a:ext>
            </a:extLst>
          </p:cNvGrpSpPr>
          <p:nvPr/>
        </p:nvGrpSpPr>
        <p:grpSpPr>
          <a:xfrm>
            <a:off x="1934845" y="4299585"/>
            <a:ext cx="225425" cy="226695"/>
            <a:chOff x="1934845" y="4299585"/>
            <a:chExt cx="225425" cy="226695"/>
          </a:xfrm>
        </p:grpSpPr>
        <p:sp>
          <p:nvSpPr>
            <p:cNvPr id="516" name="Freeform 5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CwAAcxoAAEoNAADYGwAAAAAAACYAAAAIAAAA//////////8="/>
                </a:ext>
              </a:extLst>
            </p:cNvSpPr>
            <p:nvPr/>
          </p:nvSpPr>
          <p:spPr>
            <a:xfrm>
              <a:off x="1934845" y="4299585"/>
              <a:ext cx="225425" cy="226695"/>
            </a:xfrm>
            <a:custGeom>
              <a:avLst/>
              <a:gdLst/>
              <a:ahLst/>
              <a:cxnLst/>
              <a:rect l="0" t="0" r="225425" b="226695"/>
              <a:pathLst>
                <a:path w="225425" h="226695">
                  <a:moveTo>
                    <a:pt x="173564" y="0"/>
                  </a:moveTo>
                  <a:cubicBezTo>
                    <a:pt x="52278" y="0"/>
                    <a:pt x="52278" y="0"/>
                    <a:pt x="52278" y="0"/>
                  </a:cubicBezTo>
                  <a:cubicBezTo>
                    <a:pt x="23839" y="0"/>
                    <a:pt x="418" y="23596"/>
                    <a:pt x="0" y="52249"/>
                  </a:cubicBezTo>
                  <a:cubicBezTo>
                    <a:pt x="0" y="174445"/>
                    <a:pt x="0" y="174445"/>
                    <a:pt x="0" y="174445"/>
                  </a:cubicBezTo>
                  <a:cubicBezTo>
                    <a:pt x="418" y="203098"/>
                    <a:pt x="23839" y="226695"/>
                    <a:pt x="52278" y="226695"/>
                  </a:cubicBezTo>
                  <a:cubicBezTo>
                    <a:pt x="173564" y="226695"/>
                    <a:pt x="173564" y="226695"/>
                    <a:pt x="173564" y="226695"/>
                  </a:cubicBezTo>
                  <a:cubicBezTo>
                    <a:pt x="202004" y="226695"/>
                    <a:pt x="225425" y="203098"/>
                    <a:pt x="225425" y="174445"/>
                  </a:cubicBezTo>
                  <a:cubicBezTo>
                    <a:pt x="225425" y="52249"/>
                    <a:pt x="225425" y="52249"/>
                    <a:pt x="225425" y="52249"/>
                  </a:cubicBezTo>
                  <a:cubicBezTo>
                    <a:pt x="225425" y="23596"/>
                    <a:pt x="202004" y="0"/>
                    <a:pt x="173564"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15" name="Freeform 5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D+CwAAihoAADMNAADBGwAAAAAAACYAAAAIAAAA//////////8="/>
                </a:ext>
              </a:extLst>
            </p:cNvSpPr>
            <p:nvPr/>
          </p:nvSpPr>
          <p:spPr>
            <a:xfrm>
              <a:off x="1949450" y="4314190"/>
              <a:ext cx="196215" cy="197485"/>
            </a:xfrm>
            <a:custGeom>
              <a:avLst/>
              <a:gdLst/>
              <a:ahLst/>
              <a:cxnLst/>
              <a:rect l="0" t="0" r="196215" b="197485"/>
              <a:pathLst>
                <a:path w="196215" h="197485">
                  <a:moveTo>
                    <a:pt x="37314" y="0"/>
                  </a:moveTo>
                  <a:cubicBezTo>
                    <a:pt x="158900" y="0"/>
                    <a:pt x="158900" y="0"/>
                    <a:pt x="158900" y="0"/>
                  </a:cubicBezTo>
                  <a:cubicBezTo>
                    <a:pt x="179444" y="0"/>
                    <a:pt x="196215" y="16879"/>
                    <a:pt x="196215" y="37555"/>
                  </a:cubicBezTo>
                  <a:cubicBezTo>
                    <a:pt x="196215" y="159929"/>
                    <a:pt x="196215" y="159929"/>
                    <a:pt x="196215" y="159929"/>
                  </a:cubicBezTo>
                  <a:cubicBezTo>
                    <a:pt x="196215" y="180605"/>
                    <a:pt x="179444" y="197485"/>
                    <a:pt x="158900" y="197485"/>
                  </a:cubicBezTo>
                  <a:cubicBezTo>
                    <a:pt x="37314" y="197485"/>
                    <a:pt x="37314" y="197485"/>
                    <a:pt x="37314" y="197485"/>
                  </a:cubicBezTo>
                  <a:cubicBezTo>
                    <a:pt x="16770" y="197485"/>
                    <a:pt x="0" y="180605"/>
                    <a:pt x="0" y="159929"/>
                  </a:cubicBezTo>
                  <a:cubicBezTo>
                    <a:pt x="0" y="37555"/>
                    <a:pt x="0" y="37555"/>
                    <a:pt x="0" y="37555"/>
                  </a:cubicBezTo>
                  <a:cubicBezTo>
                    <a:pt x="0" y="16879"/>
                    <a:pt x="16770" y="0"/>
                    <a:pt x="37314" y="0"/>
                  </a:cubicBezTo>
                  <a:close/>
                </a:path>
              </a:pathLst>
            </a:custGeom>
            <a:solidFill>
              <a:srgbClr val="5DB3A8"/>
            </a:solidFill>
            <a:ln>
              <a:noFill/>
            </a:ln>
            <a:effectLst/>
          </p:spPr>
          <p:txBody>
            <a:bodyPr vert="horz" wrap="square" lIns="91440" tIns="45720" rIns="91440" bIns="45720" numCol="1" spcCol="215900" anchor="t"/>
            <a:lstStyle/>
            <a:p>
              <a:pPr>
                <a:defRPr lang="en-us"/>
              </a:pPr>
              <a:endParaRPr lang="it-it"/>
            </a:p>
          </p:txBody>
        </p:sp>
        <p:sp>
          <p:nvSpPr>
            <p:cNvPr id="514" name="Freeform 5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DAAAkBoAAPcMAAApGwAAAAAAACYAAAAIAAAA//////////8="/>
                </a:ext>
              </a:extLst>
            </p:cNvSpPr>
            <p:nvPr/>
          </p:nvSpPr>
          <p:spPr>
            <a:xfrm>
              <a:off x="1969770" y="4318000"/>
              <a:ext cx="137795" cy="97155"/>
            </a:xfrm>
            <a:custGeom>
              <a:avLst/>
              <a:gdLst/>
              <a:ahLst/>
              <a:cxnLst/>
              <a:rect l="0" t="0" r="137795" b="97155"/>
              <a:pathLst>
                <a:path w="137795" h="97155">
                  <a:moveTo>
                    <a:pt x="137795" y="70851"/>
                  </a:moveTo>
                  <a:cubicBezTo>
                    <a:pt x="134444" y="70426"/>
                    <a:pt x="130674" y="72972"/>
                    <a:pt x="128161" y="74245"/>
                  </a:cubicBezTo>
                  <a:cubicBezTo>
                    <a:pt x="114340" y="81033"/>
                    <a:pt x="99262" y="79760"/>
                    <a:pt x="83347" y="79760"/>
                  </a:cubicBezTo>
                  <a:cubicBezTo>
                    <a:pt x="69106" y="79760"/>
                    <a:pt x="39788" y="97155"/>
                    <a:pt x="34762" y="93336"/>
                  </a:cubicBezTo>
                  <a:cubicBezTo>
                    <a:pt x="23035" y="89518"/>
                    <a:pt x="62405" y="74669"/>
                    <a:pt x="63662" y="72548"/>
                  </a:cubicBezTo>
                  <a:cubicBezTo>
                    <a:pt x="63662" y="71275"/>
                    <a:pt x="62824" y="70426"/>
                    <a:pt x="61149" y="70002"/>
                  </a:cubicBezTo>
                  <a:cubicBezTo>
                    <a:pt x="54447" y="69153"/>
                    <a:pt x="27642" y="78063"/>
                    <a:pt x="23873" y="78063"/>
                  </a:cubicBezTo>
                  <a:cubicBezTo>
                    <a:pt x="14659" y="81881"/>
                    <a:pt x="6701" y="72972"/>
                    <a:pt x="19266" y="69578"/>
                  </a:cubicBezTo>
                  <a:cubicBezTo>
                    <a:pt x="29318" y="65335"/>
                    <a:pt x="49003" y="58547"/>
                    <a:pt x="53191" y="56850"/>
                  </a:cubicBezTo>
                  <a:cubicBezTo>
                    <a:pt x="73714" y="50062"/>
                    <a:pt x="23873" y="53032"/>
                    <a:pt x="21779" y="53032"/>
                  </a:cubicBezTo>
                  <a:cubicBezTo>
                    <a:pt x="7120" y="53032"/>
                    <a:pt x="0" y="41577"/>
                    <a:pt x="20941" y="40728"/>
                  </a:cubicBezTo>
                  <a:cubicBezTo>
                    <a:pt x="32249" y="40304"/>
                    <a:pt x="43139" y="39455"/>
                    <a:pt x="53610" y="39455"/>
                  </a:cubicBezTo>
                  <a:cubicBezTo>
                    <a:pt x="77902" y="39455"/>
                    <a:pt x="50678" y="30546"/>
                    <a:pt x="41882" y="28849"/>
                  </a:cubicBezTo>
                  <a:cubicBezTo>
                    <a:pt x="37694" y="26303"/>
                    <a:pt x="17172" y="24182"/>
                    <a:pt x="19685" y="15273"/>
                  </a:cubicBezTo>
                  <a:cubicBezTo>
                    <a:pt x="22616" y="6363"/>
                    <a:pt x="65756" y="24606"/>
                    <a:pt x="84603" y="24606"/>
                  </a:cubicBezTo>
                  <a:cubicBezTo>
                    <a:pt x="87535" y="24606"/>
                    <a:pt x="87535" y="24606"/>
                    <a:pt x="87535" y="24606"/>
                  </a:cubicBezTo>
                  <a:cubicBezTo>
                    <a:pt x="83765" y="21637"/>
                    <a:pt x="78740" y="19940"/>
                    <a:pt x="76227" y="14424"/>
                  </a:cubicBezTo>
                  <a:cubicBezTo>
                    <a:pt x="73714" y="8909"/>
                    <a:pt x="74132" y="0"/>
                    <a:pt x="82090" y="1697"/>
                  </a:cubicBezTo>
                  <a:cubicBezTo>
                    <a:pt x="85022" y="1697"/>
                    <a:pt x="98843" y="17818"/>
                    <a:pt x="105963" y="19091"/>
                  </a:cubicBezTo>
                  <a:cubicBezTo>
                    <a:pt x="112246" y="20788"/>
                    <a:pt x="117691" y="25455"/>
                    <a:pt x="123554" y="29273"/>
                  </a:cubicBezTo>
                  <a:cubicBezTo>
                    <a:pt x="124392" y="29698"/>
                    <a:pt x="124392" y="29698"/>
                    <a:pt x="124392" y="29698"/>
                  </a:cubicBezTo>
                  <a:cubicBezTo>
                    <a:pt x="134025" y="36061"/>
                    <a:pt x="134025" y="36061"/>
                    <a:pt x="134025" y="36061"/>
                  </a:cubicBezTo>
                  <a:cubicBezTo>
                    <a:pt x="137795" y="41152"/>
                    <a:pt x="137795" y="41152"/>
                    <a:pt x="137795" y="41152"/>
                  </a:cubicBezTo>
                  <a:lnTo>
                    <a:pt x="137795" y="70851"/>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13" name="Freeform 5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DAAAkBoAAOYMAADkGgAAAAAAACYAAAAIAAAA//////////8="/>
                </a:ext>
              </a:extLst>
            </p:cNvSpPr>
            <p:nvPr/>
          </p:nvSpPr>
          <p:spPr>
            <a:xfrm>
              <a:off x="2043430" y="4318000"/>
              <a:ext cx="53340" cy="53340"/>
            </a:xfrm>
            <a:custGeom>
              <a:avLst/>
              <a:gdLst/>
              <a:ahLst/>
              <a:cxnLst/>
              <a:rect l="0" t="0" r="53340" b="53340"/>
              <a:pathLst>
                <a:path w="53340" h="53340">
                  <a:moveTo>
                    <a:pt x="53340" y="31327"/>
                  </a:moveTo>
                  <a:cubicBezTo>
                    <a:pt x="46567" y="27517"/>
                    <a:pt x="40640" y="20743"/>
                    <a:pt x="32597" y="19050"/>
                  </a:cubicBezTo>
                  <a:cubicBezTo>
                    <a:pt x="25400" y="17780"/>
                    <a:pt x="11430" y="1693"/>
                    <a:pt x="8467" y="1693"/>
                  </a:cubicBezTo>
                  <a:cubicBezTo>
                    <a:pt x="423" y="0"/>
                    <a:pt x="0" y="8890"/>
                    <a:pt x="2540" y="14393"/>
                  </a:cubicBezTo>
                  <a:cubicBezTo>
                    <a:pt x="7620" y="24553"/>
                    <a:pt x="20320" y="22437"/>
                    <a:pt x="20320" y="35560"/>
                  </a:cubicBezTo>
                  <a:cubicBezTo>
                    <a:pt x="20320" y="44873"/>
                    <a:pt x="35137" y="53340"/>
                    <a:pt x="42333" y="5334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12" name="Freeform 5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DAAA2RoAAB8NAACwGwAAAAAAACYAAAAIAAAA//////////8="/>
                </a:ext>
              </a:extLst>
            </p:cNvSpPr>
            <p:nvPr/>
          </p:nvSpPr>
          <p:spPr>
            <a:xfrm>
              <a:off x="1965960" y="4364355"/>
              <a:ext cx="167005" cy="136525"/>
            </a:xfrm>
            <a:custGeom>
              <a:avLst/>
              <a:gdLst/>
              <a:ahLst/>
              <a:cxnLst/>
              <a:rect l="0" t="0" r="167005" b="136525"/>
              <a:pathLst>
                <a:path w="167005" h="136525">
                  <a:moveTo>
                    <a:pt x="77031" y="74748"/>
                  </a:moveTo>
                  <a:lnTo>
                    <a:pt x="29580" y="101312"/>
                  </a:lnTo>
                  <a:lnTo>
                    <a:pt x="35126" y="111814"/>
                  </a:lnTo>
                  <a:lnTo>
                    <a:pt x="17871" y="111196"/>
                  </a:lnTo>
                  <a:lnTo>
                    <a:pt x="0" y="110579"/>
                  </a:lnTo>
                  <a:lnTo>
                    <a:pt x="9243" y="95752"/>
                  </a:lnTo>
                  <a:lnTo>
                    <a:pt x="17871" y="80926"/>
                  </a:lnTo>
                  <a:lnTo>
                    <a:pt x="23417" y="90810"/>
                  </a:lnTo>
                  <a:lnTo>
                    <a:pt x="77031" y="60540"/>
                  </a:lnTo>
                  <a:lnTo>
                    <a:pt x="77031" y="0"/>
                  </a:lnTo>
                  <a:lnTo>
                    <a:pt x="91205" y="0"/>
                  </a:lnTo>
                  <a:lnTo>
                    <a:pt x="91205" y="61158"/>
                  </a:lnTo>
                  <a:lnTo>
                    <a:pt x="143587" y="90810"/>
                  </a:lnTo>
                  <a:lnTo>
                    <a:pt x="149133" y="80926"/>
                  </a:lnTo>
                  <a:lnTo>
                    <a:pt x="158377" y="95752"/>
                  </a:lnTo>
                  <a:lnTo>
                    <a:pt x="167005" y="110579"/>
                  </a:lnTo>
                  <a:lnTo>
                    <a:pt x="149749" y="111196"/>
                  </a:lnTo>
                  <a:lnTo>
                    <a:pt x="132494" y="111814"/>
                  </a:lnTo>
                  <a:lnTo>
                    <a:pt x="138041" y="101312"/>
                  </a:lnTo>
                  <a:lnTo>
                    <a:pt x="91205" y="75366"/>
                  </a:lnTo>
                  <a:lnTo>
                    <a:pt x="91205" y="101312"/>
                  </a:lnTo>
                  <a:lnTo>
                    <a:pt x="104147" y="101312"/>
                  </a:lnTo>
                  <a:lnTo>
                    <a:pt x="94286" y="119227"/>
                  </a:lnTo>
                  <a:lnTo>
                    <a:pt x="83810" y="136525"/>
                  </a:lnTo>
                  <a:lnTo>
                    <a:pt x="73950" y="119227"/>
                  </a:lnTo>
                  <a:lnTo>
                    <a:pt x="64090" y="101312"/>
                  </a:lnTo>
                  <a:lnTo>
                    <a:pt x="77031" y="101312"/>
                  </a:lnTo>
                  <a:lnTo>
                    <a:pt x="77031" y="7474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17" name="Rectangle 5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CgAASRIAAKkLAACpEwAAEAAAACYAAAAIAAAA//////////8="/>
              </a:ext>
            </a:extLst>
          </p:cNvSpPr>
          <p:nvPr/>
        </p:nvSpPr>
        <p:spPr>
          <a:xfrm>
            <a:off x="1671955" y="297243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18" name="Group 52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YKAABJEgAAzQsAALATAAAQAAAAJgAAAAgAAAD/////AAAAAA=="/>
              </a:ext>
            </a:extLst>
          </p:cNvGrpSpPr>
          <p:nvPr/>
        </p:nvGrpSpPr>
        <p:grpSpPr>
          <a:xfrm>
            <a:off x="1690370" y="2972435"/>
            <a:ext cx="227965" cy="227965"/>
            <a:chOff x="1690370" y="2972435"/>
            <a:chExt cx="227965" cy="227965"/>
          </a:xfrm>
        </p:grpSpPr>
        <p:sp>
          <p:nvSpPr>
            <p:cNvPr id="531" name="Freeform 5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mCgAASRIAAM0LAACwEwAAAAAAACYAAAAIAAAA//////////8="/>
                </a:ext>
              </a:extLst>
            </p:cNvSpPr>
            <p:nvPr/>
          </p:nvSpPr>
          <p:spPr>
            <a:xfrm>
              <a:off x="1690370" y="2972435"/>
              <a:ext cx="227965" cy="227965"/>
            </a:xfrm>
            <a:custGeom>
              <a:avLst/>
              <a:gdLst/>
              <a:ahLst/>
              <a:cxnLst/>
              <a:rect l="0" t="0" r="227965" b="227965"/>
              <a:pathLst>
                <a:path w="227965" h="227965">
                  <a:moveTo>
                    <a:pt x="174773" y="0"/>
                  </a:moveTo>
                  <a:lnTo>
                    <a:pt x="53191" y="0"/>
                  </a:lnTo>
                  <a:cubicBezTo>
                    <a:pt x="24062" y="0"/>
                    <a:pt x="0" y="22923"/>
                    <a:pt x="0" y="52215"/>
                  </a:cubicBezTo>
                  <a:lnTo>
                    <a:pt x="0" y="175749"/>
                  </a:lnTo>
                  <a:cubicBezTo>
                    <a:pt x="0" y="203767"/>
                    <a:pt x="24062" y="227965"/>
                    <a:pt x="53191" y="227965"/>
                  </a:cubicBezTo>
                  <a:lnTo>
                    <a:pt x="174773" y="227965"/>
                  </a:lnTo>
                  <a:cubicBezTo>
                    <a:pt x="203902" y="227965"/>
                    <a:pt x="227965" y="203767"/>
                    <a:pt x="227965" y="175749"/>
                  </a:cubicBezTo>
                  <a:lnTo>
                    <a:pt x="227965" y="52215"/>
                  </a:lnTo>
                  <a:cubicBezTo>
                    <a:pt x="227965" y="22923"/>
                    <a:pt x="203902" y="0"/>
                    <a:pt x="174773"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30" name="Freeform 5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CgAAXhIAALYLAACZEwAAAAAAACYAAAAIAAAA//////////8="/>
                </a:ext>
              </a:extLst>
            </p:cNvSpPr>
            <p:nvPr/>
          </p:nvSpPr>
          <p:spPr>
            <a:xfrm>
              <a:off x="1705610" y="2985770"/>
              <a:ext cx="198120" cy="200025"/>
            </a:xfrm>
            <a:custGeom>
              <a:avLst/>
              <a:gdLst/>
              <a:ahLst/>
              <a:cxnLst/>
              <a:rect l="0" t="0" r="198120" b="200025"/>
              <a:pathLst>
                <a:path w="198120" h="200025">
                  <a:moveTo>
                    <a:pt x="38100" y="0"/>
                  </a:moveTo>
                  <a:lnTo>
                    <a:pt x="160020" y="0"/>
                  </a:lnTo>
                  <a:cubicBezTo>
                    <a:pt x="181610" y="0"/>
                    <a:pt x="198120" y="17950"/>
                    <a:pt x="198120" y="38466"/>
                  </a:cubicBezTo>
                  <a:lnTo>
                    <a:pt x="198120" y="162840"/>
                  </a:lnTo>
                  <a:cubicBezTo>
                    <a:pt x="198120" y="183356"/>
                    <a:pt x="181610" y="200025"/>
                    <a:pt x="160020" y="200025"/>
                  </a:cubicBezTo>
                  <a:lnTo>
                    <a:pt x="38100" y="200025"/>
                  </a:lnTo>
                  <a:cubicBezTo>
                    <a:pt x="16510" y="200025"/>
                    <a:pt x="0" y="183356"/>
                    <a:pt x="0" y="162840"/>
                  </a:cubicBezTo>
                  <a:lnTo>
                    <a:pt x="0" y="38466"/>
                  </a:lnTo>
                  <a:cubicBezTo>
                    <a:pt x="0" y="17950"/>
                    <a:pt x="16510" y="0"/>
                    <a:pt x="381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529" name="Freeform 5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CgAAYhIAAJ0LAABsEwAAAAAAACYAAAAIAAAA//////////8="/>
                </a:ext>
              </a:extLst>
            </p:cNvSpPr>
            <p:nvPr/>
          </p:nvSpPr>
          <p:spPr>
            <a:xfrm>
              <a:off x="1724025" y="2988310"/>
              <a:ext cx="163830" cy="168910"/>
            </a:xfrm>
            <a:custGeom>
              <a:avLst/>
              <a:gdLst/>
              <a:ahLst/>
              <a:cxnLst/>
              <a:rect l="0" t="0" r="163830" b="168910"/>
              <a:pathLst>
                <a:path w="163830" h="168910">
                  <a:moveTo>
                    <a:pt x="98298" y="15355"/>
                  </a:moveTo>
                  <a:cubicBezTo>
                    <a:pt x="63012" y="43507"/>
                    <a:pt x="139886" y="83175"/>
                    <a:pt x="148707" y="104929"/>
                  </a:cubicBezTo>
                  <a:cubicBezTo>
                    <a:pt x="156269" y="124123"/>
                    <a:pt x="160049" y="138199"/>
                    <a:pt x="157529" y="148436"/>
                  </a:cubicBezTo>
                  <a:cubicBezTo>
                    <a:pt x="157529" y="152275"/>
                    <a:pt x="163830" y="163792"/>
                    <a:pt x="162570" y="163792"/>
                  </a:cubicBezTo>
                  <a:cubicBezTo>
                    <a:pt x="161310" y="165071"/>
                    <a:pt x="149967" y="165071"/>
                    <a:pt x="146187" y="166351"/>
                  </a:cubicBezTo>
                  <a:cubicBezTo>
                    <a:pt x="138625" y="168910"/>
                    <a:pt x="127283" y="167630"/>
                    <a:pt x="110900" y="167630"/>
                  </a:cubicBezTo>
                  <a:cubicBezTo>
                    <a:pt x="108380" y="167630"/>
                    <a:pt x="73093" y="168910"/>
                    <a:pt x="45368" y="167630"/>
                  </a:cubicBezTo>
                  <a:cubicBezTo>
                    <a:pt x="32766" y="167630"/>
                    <a:pt x="22684" y="168910"/>
                    <a:pt x="16383" y="166351"/>
                  </a:cubicBezTo>
                  <a:cubicBezTo>
                    <a:pt x="12602" y="165071"/>
                    <a:pt x="1260" y="168910"/>
                    <a:pt x="1260" y="167630"/>
                  </a:cubicBezTo>
                  <a:cubicBezTo>
                    <a:pt x="0" y="166351"/>
                    <a:pt x="6301" y="159953"/>
                    <a:pt x="8822" y="158673"/>
                  </a:cubicBezTo>
                  <a:cubicBezTo>
                    <a:pt x="13863" y="144597"/>
                    <a:pt x="16383" y="131801"/>
                    <a:pt x="15123" y="117725"/>
                  </a:cubicBezTo>
                  <a:cubicBezTo>
                    <a:pt x="15123" y="108768"/>
                    <a:pt x="15123" y="99810"/>
                    <a:pt x="23944" y="89573"/>
                  </a:cubicBezTo>
                  <a:cubicBezTo>
                    <a:pt x="50409" y="57583"/>
                    <a:pt x="113421" y="39668"/>
                    <a:pt x="56710" y="39668"/>
                  </a:cubicBezTo>
                  <a:cubicBezTo>
                    <a:pt x="49149" y="39668"/>
                    <a:pt x="76874" y="0"/>
                    <a:pt x="98298" y="1535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28" name="Freeform 5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gAQ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ZCgAAbRIAAJ8LAABuEwAAAAAAACYAAAAIAAAA//////////8="/>
                </a:ext>
              </a:extLst>
            </p:cNvSpPr>
            <p:nvPr/>
          </p:nvSpPr>
          <p:spPr>
            <a:xfrm>
              <a:off x="1722755" y="2995295"/>
              <a:ext cx="166370" cy="163195"/>
            </a:xfrm>
            <a:custGeom>
              <a:avLst/>
              <a:gdLst/>
              <a:ahLst/>
              <a:cxnLst/>
              <a:rect l="0" t="0" r="166370" b="163195"/>
              <a:pathLst>
                <a:path w="166370" h="163195">
                  <a:moveTo>
                    <a:pt x="100830" y="10199"/>
                  </a:moveTo>
                  <a:cubicBezTo>
                    <a:pt x="88227" y="20399"/>
                    <a:pt x="90747" y="31874"/>
                    <a:pt x="99570" y="44623"/>
                  </a:cubicBezTo>
                  <a:lnTo>
                    <a:pt x="97049" y="45898"/>
                  </a:lnTo>
                  <a:cubicBezTo>
                    <a:pt x="86966" y="33148"/>
                    <a:pt x="84445" y="19124"/>
                    <a:pt x="99570" y="7649"/>
                  </a:cubicBezTo>
                  <a:lnTo>
                    <a:pt x="100830" y="10199"/>
                  </a:lnTo>
                  <a:close/>
                  <a:moveTo>
                    <a:pt x="99570" y="44623"/>
                  </a:moveTo>
                  <a:cubicBezTo>
                    <a:pt x="107132" y="53548"/>
                    <a:pt x="117215" y="62473"/>
                    <a:pt x="127298" y="71397"/>
                  </a:cubicBezTo>
                  <a:lnTo>
                    <a:pt x="124778" y="73947"/>
                  </a:lnTo>
                  <a:cubicBezTo>
                    <a:pt x="114694" y="65023"/>
                    <a:pt x="104611" y="56098"/>
                    <a:pt x="97049" y="45898"/>
                  </a:cubicBezTo>
                  <a:lnTo>
                    <a:pt x="99570" y="44623"/>
                  </a:lnTo>
                  <a:close/>
                  <a:moveTo>
                    <a:pt x="127298" y="71397"/>
                  </a:moveTo>
                  <a:cubicBezTo>
                    <a:pt x="138642" y="81597"/>
                    <a:pt x="148725" y="89247"/>
                    <a:pt x="151245" y="96897"/>
                  </a:cubicBezTo>
                  <a:lnTo>
                    <a:pt x="148725" y="98171"/>
                  </a:lnTo>
                  <a:cubicBezTo>
                    <a:pt x="144944" y="91797"/>
                    <a:pt x="136121" y="82872"/>
                    <a:pt x="124778" y="73947"/>
                  </a:cubicBezTo>
                  <a:lnTo>
                    <a:pt x="127298" y="71397"/>
                  </a:lnTo>
                  <a:close/>
                  <a:moveTo>
                    <a:pt x="151245" y="96897"/>
                  </a:moveTo>
                  <a:cubicBezTo>
                    <a:pt x="155027" y="107096"/>
                    <a:pt x="158808" y="116021"/>
                    <a:pt x="160068" y="122396"/>
                  </a:cubicBezTo>
                  <a:lnTo>
                    <a:pt x="156287" y="123671"/>
                  </a:lnTo>
                  <a:cubicBezTo>
                    <a:pt x="155027" y="116021"/>
                    <a:pt x="152506" y="108371"/>
                    <a:pt x="148725" y="98171"/>
                  </a:cubicBezTo>
                  <a:lnTo>
                    <a:pt x="151245" y="96897"/>
                  </a:lnTo>
                  <a:close/>
                  <a:moveTo>
                    <a:pt x="160068" y="122396"/>
                  </a:moveTo>
                  <a:cubicBezTo>
                    <a:pt x="161328" y="130046"/>
                    <a:pt x="161328" y="136420"/>
                    <a:pt x="160068" y="141520"/>
                  </a:cubicBezTo>
                  <a:lnTo>
                    <a:pt x="157547" y="141520"/>
                  </a:lnTo>
                  <a:cubicBezTo>
                    <a:pt x="158808" y="136420"/>
                    <a:pt x="157547" y="131320"/>
                    <a:pt x="156287" y="123671"/>
                  </a:cubicBezTo>
                  <a:lnTo>
                    <a:pt x="160068" y="122396"/>
                  </a:lnTo>
                  <a:close/>
                  <a:moveTo>
                    <a:pt x="157547" y="141520"/>
                  </a:moveTo>
                  <a:lnTo>
                    <a:pt x="158808" y="141520"/>
                  </a:lnTo>
                  <a:lnTo>
                    <a:pt x="157547" y="141520"/>
                  </a:lnTo>
                  <a:close/>
                  <a:moveTo>
                    <a:pt x="161328" y="141520"/>
                  </a:moveTo>
                  <a:cubicBezTo>
                    <a:pt x="161328" y="141520"/>
                    <a:pt x="161328" y="141520"/>
                    <a:pt x="161328" y="141520"/>
                  </a:cubicBezTo>
                  <a:lnTo>
                    <a:pt x="157547" y="141520"/>
                  </a:lnTo>
                  <a:cubicBezTo>
                    <a:pt x="157547" y="141520"/>
                    <a:pt x="157547" y="141520"/>
                    <a:pt x="157547" y="141520"/>
                  </a:cubicBezTo>
                  <a:lnTo>
                    <a:pt x="161328" y="141520"/>
                  </a:lnTo>
                  <a:close/>
                  <a:moveTo>
                    <a:pt x="157547" y="141520"/>
                  </a:moveTo>
                  <a:lnTo>
                    <a:pt x="158808" y="141520"/>
                  </a:lnTo>
                  <a:lnTo>
                    <a:pt x="157547" y="141520"/>
                  </a:lnTo>
                  <a:close/>
                  <a:moveTo>
                    <a:pt x="161328" y="141520"/>
                  </a:moveTo>
                  <a:cubicBezTo>
                    <a:pt x="160068" y="144070"/>
                    <a:pt x="162589" y="146620"/>
                    <a:pt x="163849" y="150445"/>
                  </a:cubicBezTo>
                  <a:lnTo>
                    <a:pt x="160068" y="151720"/>
                  </a:lnTo>
                  <a:cubicBezTo>
                    <a:pt x="158808" y="147895"/>
                    <a:pt x="157547" y="144070"/>
                    <a:pt x="157547" y="141520"/>
                  </a:cubicBezTo>
                  <a:lnTo>
                    <a:pt x="161328" y="141520"/>
                  </a:lnTo>
                  <a:close/>
                  <a:moveTo>
                    <a:pt x="163849" y="150445"/>
                  </a:moveTo>
                  <a:cubicBezTo>
                    <a:pt x="165110" y="154270"/>
                    <a:pt x="166370" y="158095"/>
                    <a:pt x="165110" y="158095"/>
                  </a:cubicBezTo>
                  <a:lnTo>
                    <a:pt x="162589" y="155545"/>
                  </a:lnTo>
                  <a:cubicBezTo>
                    <a:pt x="163849" y="155545"/>
                    <a:pt x="161328" y="154270"/>
                    <a:pt x="160068" y="151720"/>
                  </a:cubicBezTo>
                  <a:lnTo>
                    <a:pt x="163849" y="150445"/>
                  </a:lnTo>
                  <a:close/>
                  <a:moveTo>
                    <a:pt x="162589" y="155545"/>
                  </a:moveTo>
                  <a:lnTo>
                    <a:pt x="163849" y="156820"/>
                  </a:lnTo>
                  <a:lnTo>
                    <a:pt x="162589" y="155545"/>
                  </a:lnTo>
                  <a:close/>
                  <a:moveTo>
                    <a:pt x="165110" y="158095"/>
                  </a:moveTo>
                  <a:cubicBezTo>
                    <a:pt x="165110" y="158095"/>
                    <a:pt x="165110" y="158095"/>
                    <a:pt x="165110" y="158095"/>
                  </a:cubicBezTo>
                  <a:lnTo>
                    <a:pt x="162589" y="156820"/>
                  </a:lnTo>
                  <a:cubicBezTo>
                    <a:pt x="162589" y="156820"/>
                    <a:pt x="162589" y="156820"/>
                    <a:pt x="162589" y="155545"/>
                  </a:cubicBezTo>
                  <a:lnTo>
                    <a:pt x="165110" y="158095"/>
                  </a:lnTo>
                  <a:close/>
                  <a:moveTo>
                    <a:pt x="165110" y="158095"/>
                  </a:moveTo>
                  <a:lnTo>
                    <a:pt x="163849" y="156820"/>
                  </a:lnTo>
                  <a:lnTo>
                    <a:pt x="165110" y="158095"/>
                  </a:lnTo>
                  <a:close/>
                  <a:moveTo>
                    <a:pt x="165110" y="158095"/>
                  </a:moveTo>
                  <a:cubicBezTo>
                    <a:pt x="163849" y="159370"/>
                    <a:pt x="161328" y="159370"/>
                    <a:pt x="156287" y="159370"/>
                  </a:cubicBezTo>
                  <a:lnTo>
                    <a:pt x="156287" y="156820"/>
                  </a:lnTo>
                  <a:cubicBezTo>
                    <a:pt x="160068" y="156820"/>
                    <a:pt x="162589" y="156820"/>
                    <a:pt x="162589" y="156820"/>
                  </a:cubicBezTo>
                  <a:lnTo>
                    <a:pt x="165110" y="158095"/>
                  </a:lnTo>
                  <a:close/>
                  <a:moveTo>
                    <a:pt x="156287" y="159370"/>
                  </a:moveTo>
                  <a:cubicBezTo>
                    <a:pt x="152506" y="159370"/>
                    <a:pt x="148725" y="160645"/>
                    <a:pt x="147464" y="160645"/>
                  </a:cubicBezTo>
                  <a:lnTo>
                    <a:pt x="146204" y="156820"/>
                  </a:lnTo>
                  <a:cubicBezTo>
                    <a:pt x="148725" y="156820"/>
                    <a:pt x="152506" y="156820"/>
                    <a:pt x="156287" y="156820"/>
                  </a:cubicBezTo>
                  <a:lnTo>
                    <a:pt x="156287" y="159370"/>
                  </a:lnTo>
                  <a:close/>
                  <a:moveTo>
                    <a:pt x="147464" y="160645"/>
                  </a:moveTo>
                  <a:cubicBezTo>
                    <a:pt x="142423" y="161920"/>
                    <a:pt x="134861" y="161920"/>
                    <a:pt x="124778" y="161920"/>
                  </a:cubicBezTo>
                  <a:lnTo>
                    <a:pt x="124778" y="158095"/>
                  </a:lnTo>
                  <a:cubicBezTo>
                    <a:pt x="134861" y="159370"/>
                    <a:pt x="141162" y="159370"/>
                    <a:pt x="146204" y="156820"/>
                  </a:cubicBezTo>
                  <a:lnTo>
                    <a:pt x="147464" y="160645"/>
                  </a:lnTo>
                  <a:close/>
                  <a:moveTo>
                    <a:pt x="124778" y="161920"/>
                  </a:moveTo>
                  <a:cubicBezTo>
                    <a:pt x="120996" y="161920"/>
                    <a:pt x="117215" y="161920"/>
                    <a:pt x="112174" y="161920"/>
                  </a:cubicBezTo>
                  <a:lnTo>
                    <a:pt x="112174" y="158095"/>
                  </a:lnTo>
                  <a:cubicBezTo>
                    <a:pt x="117215" y="158095"/>
                    <a:pt x="120996" y="158095"/>
                    <a:pt x="124778" y="158095"/>
                  </a:cubicBezTo>
                  <a:lnTo>
                    <a:pt x="124778" y="161920"/>
                  </a:lnTo>
                  <a:close/>
                  <a:moveTo>
                    <a:pt x="112174" y="161920"/>
                  </a:moveTo>
                  <a:lnTo>
                    <a:pt x="112174" y="158095"/>
                  </a:lnTo>
                  <a:lnTo>
                    <a:pt x="112174" y="161920"/>
                  </a:lnTo>
                  <a:close/>
                  <a:moveTo>
                    <a:pt x="112174" y="161920"/>
                  </a:moveTo>
                  <a:cubicBezTo>
                    <a:pt x="112174" y="161920"/>
                    <a:pt x="109653" y="161920"/>
                    <a:pt x="105872" y="161920"/>
                  </a:cubicBezTo>
                  <a:lnTo>
                    <a:pt x="105872" y="158095"/>
                  </a:lnTo>
                  <a:cubicBezTo>
                    <a:pt x="109653" y="158095"/>
                    <a:pt x="112174" y="158095"/>
                    <a:pt x="112174" y="158095"/>
                  </a:cubicBezTo>
                  <a:lnTo>
                    <a:pt x="112174" y="161920"/>
                  </a:lnTo>
                  <a:close/>
                  <a:moveTo>
                    <a:pt x="105872" y="161920"/>
                  </a:moveTo>
                  <a:cubicBezTo>
                    <a:pt x="94528" y="161920"/>
                    <a:pt x="68060" y="163195"/>
                    <a:pt x="46634" y="161920"/>
                  </a:cubicBezTo>
                  <a:lnTo>
                    <a:pt x="46634" y="159370"/>
                  </a:lnTo>
                  <a:cubicBezTo>
                    <a:pt x="68060" y="159370"/>
                    <a:pt x="94528" y="159370"/>
                    <a:pt x="105872" y="158095"/>
                  </a:cubicBezTo>
                  <a:lnTo>
                    <a:pt x="105872" y="161920"/>
                  </a:lnTo>
                  <a:close/>
                  <a:moveTo>
                    <a:pt x="46634" y="161920"/>
                  </a:moveTo>
                  <a:lnTo>
                    <a:pt x="46634" y="159370"/>
                  </a:lnTo>
                  <a:lnTo>
                    <a:pt x="46634" y="161920"/>
                  </a:lnTo>
                  <a:close/>
                  <a:moveTo>
                    <a:pt x="46634" y="159370"/>
                  </a:moveTo>
                  <a:lnTo>
                    <a:pt x="46634" y="160645"/>
                  </a:lnTo>
                  <a:lnTo>
                    <a:pt x="46634" y="159370"/>
                  </a:lnTo>
                  <a:close/>
                  <a:moveTo>
                    <a:pt x="46634" y="161920"/>
                  </a:moveTo>
                  <a:cubicBezTo>
                    <a:pt x="42853" y="161920"/>
                    <a:pt x="39072" y="161920"/>
                    <a:pt x="36551" y="161920"/>
                  </a:cubicBezTo>
                  <a:lnTo>
                    <a:pt x="36551" y="159370"/>
                  </a:lnTo>
                  <a:cubicBezTo>
                    <a:pt x="39072" y="159370"/>
                    <a:pt x="42853" y="159370"/>
                    <a:pt x="46634" y="159370"/>
                  </a:cubicBezTo>
                  <a:lnTo>
                    <a:pt x="46634" y="161920"/>
                  </a:lnTo>
                  <a:close/>
                  <a:moveTo>
                    <a:pt x="36551" y="161920"/>
                  </a:moveTo>
                  <a:cubicBezTo>
                    <a:pt x="27728" y="161920"/>
                    <a:pt x="21426" y="163195"/>
                    <a:pt x="16385" y="160645"/>
                  </a:cubicBezTo>
                  <a:lnTo>
                    <a:pt x="17645" y="158095"/>
                  </a:lnTo>
                  <a:cubicBezTo>
                    <a:pt x="21426" y="159370"/>
                    <a:pt x="28989" y="159370"/>
                    <a:pt x="36551" y="159370"/>
                  </a:cubicBezTo>
                  <a:lnTo>
                    <a:pt x="36551" y="161920"/>
                  </a:lnTo>
                  <a:close/>
                  <a:moveTo>
                    <a:pt x="16385" y="160645"/>
                  </a:moveTo>
                  <a:lnTo>
                    <a:pt x="17645" y="158095"/>
                  </a:lnTo>
                  <a:lnTo>
                    <a:pt x="16385" y="160645"/>
                  </a:lnTo>
                  <a:close/>
                  <a:moveTo>
                    <a:pt x="17645" y="158095"/>
                  </a:moveTo>
                  <a:lnTo>
                    <a:pt x="17645" y="159370"/>
                  </a:lnTo>
                  <a:lnTo>
                    <a:pt x="17645" y="158095"/>
                  </a:lnTo>
                  <a:close/>
                  <a:moveTo>
                    <a:pt x="16385" y="160645"/>
                  </a:moveTo>
                  <a:cubicBezTo>
                    <a:pt x="15125" y="160645"/>
                    <a:pt x="12604" y="161920"/>
                    <a:pt x="8823" y="161920"/>
                  </a:cubicBezTo>
                  <a:lnTo>
                    <a:pt x="8823" y="158095"/>
                  </a:lnTo>
                  <a:cubicBezTo>
                    <a:pt x="12604" y="158095"/>
                    <a:pt x="15125" y="156820"/>
                    <a:pt x="17645" y="158095"/>
                  </a:cubicBezTo>
                  <a:lnTo>
                    <a:pt x="16385" y="160645"/>
                  </a:lnTo>
                  <a:close/>
                  <a:moveTo>
                    <a:pt x="8823" y="158095"/>
                  </a:moveTo>
                  <a:lnTo>
                    <a:pt x="3781" y="159370"/>
                  </a:lnTo>
                  <a:lnTo>
                    <a:pt x="8823" y="158095"/>
                  </a:lnTo>
                  <a:lnTo>
                    <a:pt x="8823" y="160645"/>
                  </a:lnTo>
                  <a:lnTo>
                    <a:pt x="8823" y="158095"/>
                  </a:lnTo>
                  <a:close/>
                  <a:moveTo>
                    <a:pt x="8823" y="161920"/>
                  </a:moveTo>
                  <a:cubicBezTo>
                    <a:pt x="5042" y="163195"/>
                    <a:pt x="1260" y="163195"/>
                    <a:pt x="1260" y="160645"/>
                  </a:cubicBezTo>
                  <a:lnTo>
                    <a:pt x="3781" y="160645"/>
                  </a:lnTo>
                  <a:cubicBezTo>
                    <a:pt x="3781" y="160645"/>
                    <a:pt x="6302" y="159370"/>
                    <a:pt x="8823" y="158095"/>
                  </a:cubicBezTo>
                  <a:lnTo>
                    <a:pt x="8823" y="161920"/>
                  </a:lnTo>
                  <a:close/>
                  <a:moveTo>
                    <a:pt x="1260" y="160645"/>
                  </a:moveTo>
                  <a:lnTo>
                    <a:pt x="1260" y="161920"/>
                  </a:lnTo>
                  <a:lnTo>
                    <a:pt x="1260" y="160645"/>
                  </a:lnTo>
                  <a:lnTo>
                    <a:pt x="2521" y="160645"/>
                  </a:lnTo>
                  <a:lnTo>
                    <a:pt x="1260" y="160645"/>
                  </a:lnTo>
                  <a:close/>
                  <a:moveTo>
                    <a:pt x="1260" y="160645"/>
                  </a:moveTo>
                  <a:lnTo>
                    <a:pt x="3781" y="160645"/>
                  </a:lnTo>
                  <a:lnTo>
                    <a:pt x="1260" y="160645"/>
                  </a:lnTo>
                  <a:close/>
                  <a:moveTo>
                    <a:pt x="1260" y="160645"/>
                  </a:moveTo>
                  <a:lnTo>
                    <a:pt x="0" y="160645"/>
                  </a:lnTo>
                  <a:lnTo>
                    <a:pt x="1260" y="160645"/>
                  </a:lnTo>
                  <a:lnTo>
                    <a:pt x="2521" y="160645"/>
                  </a:lnTo>
                  <a:lnTo>
                    <a:pt x="1260" y="160645"/>
                  </a:lnTo>
                  <a:close/>
                  <a:moveTo>
                    <a:pt x="1260" y="160645"/>
                  </a:moveTo>
                  <a:cubicBezTo>
                    <a:pt x="0" y="159370"/>
                    <a:pt x="3781" y="154270"/>
                    <a:pt x="7562" y="151720"/>
                  </a:cubicBezTo>
                  <a:lnTo>
                    <a:pt x="10083" y="154270"/>
                  </a:lnTo>
                  <a:cubicBezTo>
                    <a:pt x="7562" y="156820"/>
                    <a:pt x="3781" y="159370"/>
                    <a:pt x="3781" y="160645"/>
                  </a:cubicBezTo>
                  <a:lnTo>
                    <a:pt x="1260" y="160645"/>
                  </a:lnTo>
                  <a:close/>
                  <a:moveTo>
                    <a:pt x="7562" y="151720"/>
                  </a:moveTo>
                  <a:cubicBezTo>
                    <a:pt x="7562" y="150445"/>
                    <a:pt x="8823" y="150445"/>
                    <a:pt x="8823" y="150445"/>
                  </a:cubicBezTo>
                  <a:lnTo>
                    <a:pt x="11343" y="151720"/>
                  </a:lnTo>
                  <a:cubicBezTo>
                    <a:pt x="11343" y="152995"/>
                    <a:pt x="10083" y="152995"/>
                    <a:pt x="10083" y="154270"/>
                  </a:cubicBezTo>
                  <a:lnTo>
                    <a:pt x="7562" y="151720"/>
                  </a:lnTo>
                  <a:close/>
                  <a:moveTo>
                    <a:pt x="11343" y="151720"/>
                  </a:moveTo>
                  <a:lnTo>
                    <a:pt x="10083" y="151720"/>
                  </a:lnTo>
                  <a:lnTo>
                    <a:pt x="11343" y="151720"/>
                  </a:lnTo>
                  <a:close/>
                  <a:moveTo>
                    <a:pt x="8823" y="150445"/>
                  </a:moveTo>
                  <a:cubicBezTo>
                    <a:pt x="11343" y="144070"/>
                    <a:pt x="12604" y="137695"/>
                    <a:pt x="13864" y="131320"/>
                  </a:cubicBezTo>
                  <a:lnTo>
                    <a:pt x="17645" y="131320"/>
                  </a:lnTo>
                  <a:cubicBezTo>
                    <a:pt x="16385" y="138970"/>
                    <a:pt x="13864" y="145345"/>
                    <a:pt x="11343" y="151720"/>
                  </a:cubicBezTo>
                  <a:lnTo>
                    <a:pt x="8823" y="150445"/>
                  </a:lnTo>
                  <a:close/>
                  <a:moveTo>
                    <a:pt x="13864" y="131320"/>
                  </a:moveTo>
                  <a:cubicBezTo>
                    <a:pt x="15125" y="124946"/>
                    <a:pt x="15125" y="118571"/>
                    <a:pt x="15125" y="112196"/>
                  </a:cubicBezTo>
                  <a:lnTo>
                    <a:pt x="17645" y="110921"/>
                  </a:lnTo>
                  <a:cubicBezTo>
                    <a:pt x="18906" y="118571"/>
                    <a:pt x="18906" y="124946"/>
                    <a:pt x="17645" y="131320"/>
                  </a:cubicBezTo>
                  <a:lnTo>
                    <a:pt x="13864" y="131320"/>
                  </a:lnTo>
                  <a:close/>
                  <a:moveTo>
                    <a:pt x="15125" y="112196"/>
                  </a:moveTo>
                  <a:cubicBezTo>
                    <a:pt x="13864" y="107096"/>
                    <a:pt x="15125" y="101996"/>
                    <a:pt x="15125" y="96897"/>
                  </a:cubicBezTo>
                  <a:lnTo>
                    <a:pt x="18906" y="98171"/>
                  </a:lnTo>
                  <a:cubicBezTo>
                    <a:pt x="17645" y="103271"/>
                    <a:pt x="17645" y="107096"/>
                    <a:pt x="17645" y="110921"/>
                  </a:cubicBezTo>
                  <a:lnTo>
                    <a:pt x="15125" y="112196"/>
                  </a:lnTo>
                  <a:close/>
                  <a:moveTo>
                    <a:pt x="15125" y="96897"/>
                  </a:moveTo>
                  <a:cubicBezTo>
                    <a:pt x="16385" y="93072"/>
                    <a:pt x="18906" y="87972"/>
                    <a:pt x="23947" y="82872"/>
                  </a:cubicBezTo>
                  <a:lnTo>
                    <a:pt x="26468" y="84147"/>
                  </a:lnTo>
                  <a:cubicBezTo>
                    <a:pt x="22687" y="89247"/>
                    <a:pt x="20166" y="94347"/>
                    <a:pt x="18906" y="98171"/>
                  </a:cubicBezTo>
                  <a:lnTo>
                    <a:pt x="15125" y="96897"/>
                  </a:lnTo>
                  <a:close/>
                  <a:moveTo>
                    <a:pt x="26468" y="84147"/>
                  </a:moveTo>
                  <a:lnTo>
                    <a:pt x="25208" y="82872"/>
                  </a:lnTo>
                  <a:lnTo>
                    <a:pt x="26468" y="84147"/>
                  </a:lnTo>
                  <a:close/>
                  <a:moveTo>
                    <a:pt x="23947" y="82872"/>
                  </a:moveTo>
                  <a:lnTo>
                    <a:pt x="26468" y="84147"/>
                  </a:lnTo>
                  <a:lnTo>
                    <a:pt x="23947" y="82872"/>
                  </a:lnTo>
                  <a:close/>
                  <a:moveTo>
                    <a:pt x="23947" y="82872"/>
                  </a:moveTo>
                  <a:lnTo>
                    <a:pt x="25208" y="82872"/>
                  </a:lnTo>
                  <a:lnTo>
                    <a:pt x="23947" y="82872"/>
                  </a:lnTo>
                  <a:close/>
                  <a:moveTo>
                    <a:pt x="23947" y="82872"/>
                  </a:moveTo>
                  <a:cubicBezTo>
                    <a:pt x="34030" y="70122"/>
                    <a:pt x="50415" y="59923"/>
                    <a:pt x="61759" y="50998"/>
                  </a:cubicBezTo>
                  <a:lnTo>
                    <a:pt x="64279" y="54823"/>
                  </a:lnTo>
                  <a:cubicBezTo>
                    <a:pt x="51676" y="62473"/>
                    <a:pt x="36551" y="72672"/>
                    <a:pt x="26468" y="84147"/>
                  </a:cubicBezTo>
                  <a:lnTo>
                    <a:pt x="23947" y="82872"/>
                  </a:lnTo>
                  <a:close/>
                  <a:moveTo>
                    <a:pt x="61759" y="50998"/>
                  </a:moveTo>
                  <a:cubicBezTo>
                    <a:pt x="71842" y="45898"/>
                    <a:pt x="79404" y="40798"/>
                    <a:pt x="79404" y="38248"/>
                  </a:cubicBezTo>
                  <a:lnTo>
                    <a:pt x="83185" y="38248"/>
                  </a:lnTo>
                  <a:cubicBezTo>
                    <a:pt x="83185" y="42073"/>
                    <a:pt x="74362" y="47173"/>
                    <a:pt x="64279" y="54823"/>
                  </a:cubicBezTo>
                  <a:lnTo>
                    <a:pt x="61759" y="50998"/>
                  </a:lnTo>
                  <a:close/>
                  <a:moveTo>
                    <a:pt x="79404" y="38248"/>
                  </a:moveTo>
                  <a:cubicBezTo>
                    <a:pt x="79404" y="36973"/>
                    <a:pt x="73102" y="35698"/>
                    <a:pt x="57977" y="35698"/>
                  </a:cubicBezTo>
                  <a:lnTo>
                    <a:pt x="57977" y="31874"/>
                  </a:lnTo>
                  <a:cubicBezTo>
                    <a:pt x="75623" y="31874"/>
                    <a:pt x="83185" y="34423"/>
                    <a:pt x="83185" y="38248"/>
                  </a:cubicBezTo>
                  <a:lnTo>
                    <a:pt x="79404" y="38248"/>
                  </a:lnTo>
                  <a:close/>
                  <a:moveTo>
                    <a:pt x="57977" y="35698"/>
                  </a:moveTo>
                  <a:cubicBezTo>
                    <a:pt x="56717" y="35698"/>
                    <a:pt x="55457" y="34423"/>
                    <a:pt x="55457" y="33148"/>
                  </a:cubicBezTo>
                  <a:lnTo>
                    <a:pt x="59238" y="31874"/>
                  </a:lnTo>
                  <a:cubicBezTo>
                    <a:pt x="59238" y="33148"/>
                    <a:pt x="57977" y="31874"/>
                    <a:pt x="57977" y="31874"/>
                  </a:cubicBezTo>
                  <a:lnTo>
                    <a:pt x="57977" y="35698"/>
                  </a:lnTo>
                  <a:close/>
                  <a:moveTo>
                    <a:pt x="55457" y="33148"/>
                  </a:moveTo>
                  <a:cubicBezTo>
                    <a:pt x="55457" y="31874"/>
                    <a:pt x="55457" y="28049"/>
                    <a:pt x="57977" y="24224"/>
                  </a:cubicBezTo>
                  <a:lnTo>
                    <a:pt x="61759" y="26774"/>
                  </a:lnTo>
                  <a:cubicBezTo>
                    <a:pt x="59238" y="29324"/>
                    <a:pt x="57977" y="31874"/>
                    <a:pt x="59238" y="31874"/>
                  </a:cubicBezTo>
                  <a:lnTo>
                    <a:pt x="55457" y="33148"/>
                  </a:lnTo>
                  <a:close/>
                  <a:moveTo>
                    <a:pt x="57977" y="24224"/>
                  </a:moveTo>
                  <a:cubicBezTo>
                    <a:pt x="60498" y="21674"/>
                    <a:pt x="63019" y="17849"/>
                    <a:pt x="68060" y="14024"/>
                  </a:cubicBezTo>
                  <a:lnTo>
                    <a:pt x="69321" y="16574"/>
                  </a:lnTo>
                  <a:cubicBezTo>
                    <a:pt x="65540" y="19124"/>
                    <a:pt x="63019" y="22949"/>
                    <a:pt x="61759" y="26774"/>
                  </a:cubicBezTo>
                  <a:lnTo>
                    <a:pt x="57977" y="24224"/>
                  </a:lnTo>
                  <a:close/>
                  <a:moveTo>
                    <a:pt x="68060" y="14024"/>
                  </a:moveTo>
                  <a:cubicBezTo>
                    <a:pt x="76883" y="5099"/>
                    <a:pt x="89487" y="0"/>
                    <a:pt x="100830" y="7649"/>
                  </a:cubicBezTo>
                  <a:lnTo>
                    <a:pt x="99570" y="10199"/>
                  </a:lnTo>
                  <a:cubicBezTo>
                    <a:pt x="89487" y="3824"/>
                    <a:pt x="78143" y="8924"/>
                    <a:pt x="69321" y="16574"/>
                  </a:cubicBezTo>
                  <a:lnTo>
                    <a:pt x="68060" y="14024"/>
                  </a:lnTo>
                  <a:close/>
                  <a:moveTo>
                    <a:pt x="100830" y="7649"/>
                  </a:moveTo>
                  <a:lnTo>
                    <a:pt x="103351" y="8924"/>
                  </a:lnTo>
                  <a:lnTo>
                    <a:pt x="100830" y="10199"/>
                  </a:lnTo>
                  <a:lnTo>
                    <a:pt x="99570" y="8924"/>
                  </a:lnTo>
                  <a:lnTo>
                    <a:pt x="100830" y="7649"/>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7" name="Freeform 5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CCwAAfRIAAC4LAACbEgAAAAAAACYAAAAIAAAA//////////8="/>
                </a:ext>
              </a:extLst>
            </p:cNvSpPr>
            <p:nvPr/>
          </p:nvSpPr>
          <p:spPr>
            <a:xfrm>
              <a:off x="1789430" y="3005455"/>
              <a:ext cx="27940" cy="19050"/>
            </a:xfrm>
            <a:custGeom>
              <a:avLst/>
              <a:gdLst/>
              <a:ahLst/>
              <a:cxnLst/>
              <a:rect l="0" t="0" r="27940" b="19050"/>
              <a:pathLst>
                <a:path w="27940" h="19050">
                  <a:moveTo>
                    <a:pt x="0" y="15240"/>
                  </a:moveTo>
                  <a:cubicBezTo>
                    <a:pt x="1270" y="15240"/>
                    <a:pt x="2540" y="13970"/>
                    <a:pt x="3810" y="12700"/>
                  </a:cubicBezTo>
                  <a:lnTo>
                    <a:pt x="6350" y="15240"/>
                  </a:lnTo>
                  <a:cubicBezTo>
                    <a:pt x="5080" y="16510"/>
                    <a:pt x="3810" y="17780"/>
                    <a:pt x="1270" y="19050"/>
                  </a:cubicBezTo>
                  <a:lnTo>
                    <a:pt x="0" y="15240"/>
                  </a:lnTo>
                  <a:close/>
                  <a:moveTo>
                    <a:pt x="3810" y="12700"/>
                  </a:moveTo>
                  <a:cubicBezTo>
                    <a:pt x="6350" y="10160"/>
                    <a:pt x="8890" y="8890"/>
                    <a:pt x="12700" y="7620"/>
                  </a:cubicBezTo>
                  <a:lnTo>
                    <a:pt x="13970" y="11430"/>
                  </a:lnTo>
                  <a:cubicBezTo>
                    <a:pt x="10160" y="11430"/>
                    <a:pt x="7620" y="12700"/>
                    <a:pt x="6350" y="15240"/>
                  </a:cubicBezTo>
                  <a:lnTo>
                    <a:pt x="3810" y="12700"/>
                  </a:lnTo>
                  <a:close/>
                  <a:moveTo>
                    <a:pt x="12700" y="7620"/>
                  </a:moveTo>
                  <a:cubicBezTo>
                    <a:pt x="16510" y="7620"/>
                    <a:pt x="17780" y="5080"/>
                    <a:pt x="20320" y="3810"/>
                  </a:cubicBezTo>
                  <a:lnTo>
                    <a:pt x="22860" y="6350"/>
                  </a:lnTo>
                  <a:cubicBezTo>
                    <a:pt x="20320" y="8890"/>
                    <a:pt x="17780" y="10160"/>
                    <a:pt x="13970" y="11430"/>
                  </a:cubicBezTo>
                  <a:lnTo>
                    <a:pt x="12700" y="7620"/>
                  </a:lnTo>
                  <a:close/>
                  <a:moveTo>
                    <a:pt x="22860" y="6350"/>
                  </a:moveTo>
                  <a:lnTo>
                    <a:pt x="27940" y="1270"/>
                  </a:lnTo>
                  <a:lnTo>
                    <a:pt x="22860" y="6350"/>
                  </a:lnTo>
                  <a:lnTo>
                    <a:pt x="21590" y="5080"/>
                  </a:lnTo>
                  <a:lnTo>
                    <a:pt x="22860" y="6350"/>
                  </a:lnTo>
                  <a:close/>
                  <a:moveTo>
                    <a:pt x="20320" y="3810"/>
                  </a:moveTo>
                  <a:cubicBezTo>
                    <a:pt x="20320" y="2540"/>
                    <a:pt x="20320" y="3810"/>
                    <a:pt x="21590" y="2540"/>
                  </a:cubicBezTo>
                  <a:lnTo>
                    <a:pt x="24130" y="5080"/>
                  </a:lnTo>
                  <a:cubicBezTo>
                    <a:pt x="22860" y="6350"/>
                    <a:pt x="24130" y="5080"/>
                    <a:pt x="22860" y="6350"/>
                  </a:cubicBezTo>
                  <a:lnTo>
                    <a:pt x="20320" y="3810"/>
                  </a:lnTo>
                  <a:close/>
                  <a:moveTo>
                    <a:pt x="24130" y="5080"/>
                  </a:moveTo>
                  <a:lnTo>
                    <a:pt x="22860" y="3810"/>
                  </a:lnTo>
                  <a:lnTo>
                    <a:pt x="24130" y="5080"/>
                  </a:lnTo>
                  <a:close/>
                  <a:moveTo>
                    <a:pt x="20320" y="2540"/>
                  </a:moveTo>
                  <a:cubicBezTo>
                    <a:pt x="21590" y="2540"/>
                    <a:pt x="21590" y="1270"/>
                    <a:pt x="21590" y="0"/>
                  </a:cubicBezTo>
                  <a:lnTo>
                    <a:pt x="25400" y="1270"/>
                  </a:lnTo>
                  <a:cubicBezTo>
                    <a:pt x="25400" y="2540"/>
                    <a:pt x="25400" y="3810"/>
                    <a:pt x="24130" y="5080"/>
                  </a:cubicBezTo>
                  <a:lnTo>
                    <a:pt x="20320" y="2540"/>
                  </a:lnTo>
                  <a:close/>
                  <a:moveTo>
                    <a:pt x="21590" y="0"/>
                  </a:moveTo>
                  <a:cubicBezTo>
                    <a:pt x="21590" y="0"/>
                    <a:pt x="21590" y="1270"/>
                    <a:pt x="21590" y="0"/>
                  </a:cubicBezTo>
                  <a:lnTo>
                    <a:pt x="25400" y="1270"/>
                  </a:lnTo>
                  <a:cubicBezTo>
                    <a:pt x="25400" y="1270"/>
                    <a:pt x="25400" y="1270"/>
                    <a:pt x="25400" y="1270"/>
                  </a:cubicBezTo>
                  <a:lnTo>
                    <a:pt x="2159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6" name="Freeform 5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CCwAArxIAACILAADfEgAAAAAAACYAAAAIAAAA//////////8="/>
                </a:ext>
              </a:extLst>
            </p:cNvSpPr>
            <p:nvPr/>
          </p:nvSpPr>
          <p:spPr>
            <a:xfrm>
              <a:off x="1789430" y="3037205"/>
              <a:ext cx="20320" cy="30480"/>
            </a:xfrm>
            <a:custGeom>
              <a:avLst/>
              <a:gdLst/>
              <a:ahLst/>
              <a:cxnLst/>
              <a:rect l="0" t="0" r="20320" b="30480"/>
              <a:pathLst>
                <a:path w="20320" h="30480">
                  <a:moveTo>
                    <a:pt x="0" y="27940"/>
                  </a:moveTo>
                  <a:lnTo>
                    <a:pt x="17780" y="0"/>
                  </a:lnTo>
                  <a:lnTo>
                    <a:pt x="20320" y="2540"/>
                  </a:lnTo>
                  <a:lnTo>
                    <a:pt x="2540" y="30480"/>
                  </a:lnTo>
                  <a:lnTo>
                    <a:pt x="0" y="279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5" name="Freeform 5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mCwAAuRIAADoLAADhEgAAAAAAACYAAAAIAAAA//////////8="/>
                </a:ext>
              </a:extLst>
            </p:cNvSpPr>
            <p:nvPr/>
          </p:nvSpPr>
          <p:spPr>
            <a:xfrm>
              <a:off x="1812290" y="3043555"/>
              <a:ext cx="12700" cy="25400"/>
            </a:xfrm>
            <a:custGeom>
              <a:avLst/>
              <a:gdLst/>
              <a:ahLst/>
              <a:cxnLst/>
              <a:rect l="0" t="0" r="12700" b="25400"/>
              <a:pathLst>
                <a:path w="12700" h="25400">
                  <a:moveTo>
                    <a:pt x="10160" y="25400"/>
                  </a:moveTo>
                  <a:lnTo>
                    <a:pt x="0" y="1270"/>
                  </a:lnTo>
                  <a:lnTo>
                    <a:pt x="2540" y="0"/>
                  </a:lnTo>
                  <a:lnTo>
                    <a:pt x="12700" y="24130"/>
                  </a:lnTo>
                  <a:lnTo>
                    <a:pt x="10160" y="2540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4" name="Freeform 5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QCwAArxIAACILAADJEgAAAAAAACYAAAAIAAAA//////////8="/>
                </a:ext>
              </a:extLst>
            </p:cNvSpPr>
            <p:nvPr/>
          </p:nvSpPr>
          <p:spPr>
            <a:xfrm>
              <a:off x="1798320" y="3037205"/>
              <a:ext cx="11430" cy="16510"/>
            </a:xfrm>
            <a:custGeom>
              <a:avLst/>
              <a:gdLst/>
              <a:ahLst/>
              <a:cxnLst/>
              <a:rect l="0" t="0" r="11430" b="16510"/>
              <a:pathLst>
                <a:path w="11430" h="16510">
                  <a:moveTo>
                    <a:pt x="0" y="13970"/>
                  </a:moveTo>
                  <a:lnTo>
                    <a:pt x="8890" y="0"/>
                  </a:lnTo>
                  <a:lnTo>
                    <a:pt x="11430" y="2540"/>
                  </a:lnTo>
                  <a:lnTo>
                    <a:pt x="2540" y="16510"/>
                  </a:lnTo>
                  <a:lnTo>
                    <a:pt x="0" y="1397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3" name="Freeform 5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UCwAAkxIAACQLAACpEgAAAAAAACYAAAAIAAAA//////////8="/>
                </a:ext>
              </a:extLst>
            </p:cNvSpPr>
            <p:nvPr/>
          </p:nvSpPr>
          <p:spPr>
            <a:xfrm>
              <a:off x="1800860" y="3019425"/>
              <a:ext cx="10160" cy="13970"/>
            </a:xfrm>
            <a:custGeom>
              <a:avLst/>
              <a:gdLst/>
              <a:ahLst/>
              <a:cxnLst/>
              <a:rect l="0" t="0" r="10160" b="13970"/>
              <a:pathLst>
                <a:path w="10160" h="13970">
                  <a:moveTo>
                    <a:pt x="3810" y="0"/>
                  </a:moveTo>
                  <a:lnTo>
                    <a:pt x="10160" y="12700"/>
                  </a:lnTo>
                  <a:lnTo>
                    <a:pt x="7620" y="13970"/>
                  </a:lnTo>
                  <a:lnTo>
                    <a:pt x="0" y="2540"/>
                  </a:lnTo>
                  <a:lnTo>
                    <a:pt x="381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2" name="Freeform 5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CgAAIBMAAOQKAABcEwAAAAAAACYAAAAIAAAA//////////8="/>
                </a:ext>
              </a:extLst>
            </p:cNvSpPr>
            <p:nvPr/>
          </p:nvSpPr>
          <p:spPr>
            <a:xfrm>
              <a:off x="1746250" y="3108960"/>
              <a:ext cx="24130" cy="38100"/>
            </a:xfrm>
            <a:custGeom>
              <a:avLst/>
              <a:gdLst/>
              <a:ahLst/>
              <a:cxnLst/>
              <a:rect l="0" t="0" r="24130" b="38100"/>
              <a:pathLst>
                <a:path w="24130" h="38100">
                  <a:moveTo>
                    <a:pt x="2540" y="0"/>
                  </a:moveTo>
                  <a:lnTo>
                    <a:pt x="24130" y="35560"/>
                  </a:lnTo>
                  <a:lnTo>
                    <a:pt x="21590" y="38100"/>
                  </a:lnTo>
                  <a:lnTo>
                    <a:pt x="0" y="1270"/>
                  </a:lnTo>
                  <a:lnTo>
                    <a:pt x="254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1" name="Freeform 5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ACgAA8hIAAOYKAAAQEwAAAAAAACYAAAAIAAAA//////////8="/>
                </a:ext>
              </a:extLst>
            </p:cNvSpPr>
            <p:nvPr/>
          </p:nvSpPr>
          <p:spPr>
            <a:xfrm>
              <a:off x="1747520" y="3079750"/>
              <a:ext cx="24130" cy="19050"/>
            </a:xfrm>
            <a:custGeom>
              <a:avLst/>
              <a:gdLst/>
              <a:ahLst/>
              <a:cxnLst/>
              <a:rect l="0" t="0" r="24130" b="19050"/>
              <a:pathLst>
                <a:path w="24130" h="19050">
                  <a:moveTo>
                    <a:pt x="0" y="16510"/>
                  </a:moveTo>
                  <a:lnTo>
                    <a:pt x="21590" y="0"/>
                  </a:lnTo>
                  <a:lnTo>
                    <a:pt x="24130" y="2540"/>
                  </a:lnTo>
                  <a:lnTo>
                    <a:pt x="2540" y="19050"/>
                  </a:lnTo>
                  <a:lnTo>
                    <a:pt x="0" y="165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0" name="Freeform 5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BCwAAOhMAAIQLAABUEwAAAAAAACYAAAAIAAAA//////////8="/>
                </a:ext>
              </a:extLst>
            </p:cNvSpPr>
            <p:nvPr/>
          </p:nvSpPr>
          <p:spPr>
            <a:xfrm>
              <a:off x="1829435" y="3125470"/>
              <a:ext cx="42545" cy="16510"/>
            </a:xfrm>
            <a:custGeom>
              <a:avLst/>
              <a:gdLst/>
              <a:ahLst/>
              <a:cxnLst/>
              <a:rect l="0" t="0" r="42545" b="16510"/>
              <a:pathLst>
                <a:path w="42545" h="16510">
                  <a:moveTo>
                    <a:pt x="42545" y="2540"/>
                  </a:moveTo>
                  <a:lnTo>
                    <a:pt x="1289" y="16510"/>
                  </a:lnTo>
                  <a:lnTo>
                    <a:pt x="0" y="13970"/>
                  </a:lnTo>
                  <a:lnTo>
                    <a:pt x="42545" y="0"/>
                  </a:lnTo>
                  <a:lnTo>
                    <a:pt x="42545" y="25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19" name="Freeform 5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QCwAA9BIAAHwLAAAUEwAAAAAAACYAAAAIAAAA//////////8="/>
                </a:ext>
              </a:extLst>
            </p:cNvSpPr>
            <p:nvPr/>
          </p:nvSpPr>
          <p:spPr>
            <a:xfrm>
              <a:off x="1838960" y="3081020"/>
              <a:ext cx="27940" cy="20320"/>
            </a:xfrm>
            <a:custGeom>
              <a:avLst/>
              <a:gdLst/>
              <a:ahLst/>
              <a:cxnLst/>
              <a:rect l="0" t="0" r="27940" b="20320"/>
              <a:pathLst>
                <a:path w="27940" h="20320">
                  <a:moveTo>
                    <a:pt x="25400" y="20320"/>
                  </a:moveTo>
                  <a:lnTo>
                    <a:pt x="0" y="2540"/>
                  </a:lnTo>
                  <a:lnTo>
                    <a:pt x="2540" y="0"/>
                  </a:lnTo>
                  <a:lnTo>
                    <a:pt x="27940" y="16510"/>
                  </a:lnTo>
                  <a:lnTo>
                    <a:pt x="25400" y="2032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532" name="Rectangle 53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CgAAYRYAAKkLAADCFwAAEAAAACYAAAAIAAAA//////////8="/>
              </a:ext>
            </a:extLst>
          </p:cNvSpPr>
          <p:nvPr/>
        </p:nvSpPr>
        <p:spPr>
          <a:xfrm>
            <a:off x="1671955" y="363791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33" name="Freeform 5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GwAASRcAAI0bAACEGQAAEAAAACYAAAAIAAAA//////////8="/>
              </a:ext>
            </a:extLst>
          </p:cNvSpPr>
          <p:nvPr/>
        </p:nvSpPr>
        <p:spPr>
          <a:xfrm>
            <a:off x="4429760" y="3785235"/>
            <a:ext cx="48895" cy="362585"/>
          </a:xfrm>
          <a:custGeom>
            <a:avLst/>
            <a:gdLst/>
            <a:ahLst/>
            <a:cxnLst/>
            <a:rect l="0" t="0" r="48895" b="362585"/>
            <a:pathLst>
              <a:path w="48895" h="362585">
                <a:moveTo>
                  <a:pt x="0" y="362585"/>
                </a:moveTo>
                <a:cubicBezTo>
                  <a:pt x="21091" y="362585"/>
                  <a:pt x="21091" y="0"/>
                  <a:pt x="4889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4" name="Freeform 5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VGwAAGBcAAN0bAABRFwAAEAAAACYAAAAIAAAA//////////8="/>
              </a:ext>
            </a:extLst>
          </p:cNvSpPr>
          <p:nvPr/>
        </p:nvSpPr>
        <p:spPr>
          <a:xfrm>
            <a:off x="4483735" y="375412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5" name="Freeform 5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HAAA1wwAAMocAAB2FgAAEAAAACYAAAAIAAAA//////////8="/>
              </a:ext>
            </a:extLst>
          </p:cNvSpPr>
          <p:nvPr/>
        </p:nvSpPr>
        <p:spPr>
          <a:xfrm>
            <a:off x="4624070" y="2087245"/>
            <a:ext cx="55880" cy="1564005"/>
          </a:xfrm>
          <a:custGeom>
            <a:avLst/>
            <a:gdLst/>
            <a:ahLst/>
            <a:cxnLst/>
            <a:rect l="0" t="0" r="55880" b="1564005"/>
            <a:pathLst>
              <a:path w="55880" h="1564005">
                <a:moveTo>
                  <a:pt x="0" y="1564005"/>
                </a:moveTo>
                <a:cubicBezTo>
                  <a:pt x="26533" y="1564005"/>
                  <a:pt x="26533" y="0"/>
                  <a:pt x="558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6" name="Freeform 5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EGwAAlwwAAAscAADQDAAAEAAAACYAAAAIAAAA//////////8="/>
              </a:ext>
            </a:extLst>
          </p:cNvSpPr>
          <p:nvPr/>
        </p:nvSpPr>
        <p:spPr>
          <a:xfrm>
            <a:off x="4513580" y="20466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7" name="Rectangle 54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GwAAHBcAAN8cAABRGAAAEAAAACYAAAAIAAAA//////////8="/>
              </a:ext>
            </a:extLst>
          </p:cNvSpPr>
          <p:nvPr/>
        </p:nvSpPr>
        <p:spPr>
          <a:xfrm>
            <a:off x="4497705" y="3756660"/>
            <a:ext cx="195580" cy="19621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38" name="Rectangle 54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8EQAA+xQAABsTAABaFgAAEAAAACYAAAAIAAAA//////////8="/>
              </a:ext>
            </a:extLst>
          </p:cNvSpPr>
          <p:nvPr/>
        </p:nvSpPr>
        <p:spPr>
          <a:xfrm>
            <a:off x="2882900" y="34105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39" name="Group 54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wRAAD6FAAAIRMAAGMWAAAQAAAAJgAAAAgAAAD/////AAAAAA=="/>
              </a:ext>
            </a:extLst>
          </p:cNvGrpSpPr>
          <p:nvPr/>
        </p:nvGrpSpPr>
        <p:grpSpPr>
          <a:xfrm>
            <a:off x="2882900" y="3409950"/>
            <a:ext cx="226695" cy="229235"/>
            <a:chOff x="2882900" y="3409950"/>
            <a:chExt cx="226695" cy="229235"/>
          </a:xfrm>
        </p:grpSpPr>
        <p:sp>
          <p:nvSpPr>
            <p:cNvPr id="562" name="Freeform 5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DHEQAABhUAABUTAABXFgAAAAAAACYAAAAIAAAA//////////8="/>
                </a:ext>
              </a:extLst>
            </p:cNvSpPr>
            <p:nvPr/>
          </p:nvSpPr>
          <p:spPr>
            <a:xfrm>
              <a:off x="2889885" y="3417570"/>
              <a:ext cx="212090" cy="213995"/>
            </a:xfrm>
            <a:custGeom>
              <a:avLst/>
              <a:gdLst/>
              <a:ahLst/>
              <a:cxnLst/>
              <a:rect l="0" t="0" r="212090" b="213995"/>
              <a:pathLst>
                <a:path w="212090" h="213995">
                  <a:moveTo>
                    <a:pt x="45353" y="0"/>
                  </a:moveTo>
                  <a:cubicBezTo>
                    <a:pt x="167182" y="0"/>
                    <a:pt x="167182" y="0"/>
                    <a:pt x="167182" y="0"/>
                  </a:cubicBezTo>
                  <a:cubicBezTo>
                    <a:pt x="191637" y="0"/>
                    <a:pt x="212090" y="20680"/>
                    <a:pt x="212090" y="45406"/>
                  </a:cubicBezTo>
                  <a:cubicBezTo>
                    <a:pt x="212090" y="168588"/>
                    <a:pt x="212090" y="168588"/>
                    <a:pt x="212090" y="168588"/>
                  </a:cubicBezTo>
                  <a:cubicBezTo>
                    <a:pt x="212090" y="193764"/>
                    <a:pt x="191637" y="213995"/>
                    <a:pt x="167182" y="213995"/>
                  </a:cubicBezTo>
                  <a:cubicBezTo>
                    <a:pt x="45353" y="213995"/>
                    <a:pt x="45353" y="213995"/>
                    <a:pt x="45353" y="213995"/>
                  </a:cubicBezTo>
                  <a:cubicBezTo>
                    <a:pt x="20453" y="213995"/>
                    <a:pt x="0" y="193764"/>
                    <a:pt x="0" y="168588"/>
                  </a:cubicBezTo>
                  <a:cubicBezTo>
                    <a:pt x="0" y="45406"/>
                    <a:pt x="0" y="45406"/>
                    <a:pt x="0" y="45406"/>
                  </a:cubicBezTo>
                  <a:cubicBezTo>
                    <a:pt x="0" y="20680"/>
                    <a:pt x="20453" y="0"/>
                    <a:pt x="45353" y="0"/>
                  </a:cubicBezTo>
                  <a:close/>
                </a:path>
              </a:pathLst>
            </a:custGeom>
            <a:solidFill>
              <a:srgbClr val="5DB3A8"/>
            </a:solidFill>
            <a:ln>
              <a:noFill/>
            </a:ln>
            <a:effectLst/>
          </p:spPr>
          <p:txBody>
            <a:bodyPr vert="horz" wrap="square" lIns="91440" tIns="45720" rIns="91440" bIns="45720" numCol="1" spcCol="215900" anchor="t"/>
            <a:lstStyle/>
            <a:p>
              <a:pPr>
                <a:defRPr lang="en-us"/>
              </a:pPr>
              <a:endParaRPr lang="it-it"/>
            </a:p>
          </p:txBody>
        </p:sp>
        <p:sp>
          <p:nvSpPr>
            <p:cNvPr id="561" name="Freeform 5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8EQAA+hQAACETAABjFgAAAAAAACYAAAAIAAAA//////////8="/>
                </a:ext>
              </a:extLst>
            </p:cNvSpPr>
            <p:nvPr/>
          </p:nvSpPr>
          <p:spPr>
            <a:xfrm>
              <a:off x="2882900" y="3409950"/>
              <a:ext cx="226695" cy="229235"/>
            </a:xfrm>
            <a:custGeom>
              <a:avLst/>
              <a:gdLst/>
              <a:ahLst/>
              <a:cxnLst/>
              <a:rect l="0" t="0" r="226695" b="229235"/>
              <a:pathLst>
                <a:path w="226695" h="229235">
                  <a:moveTo>
                    <a:pt x="174244" y="0"/>
                  </a:moveTo>
                  <a:cubicBezTo>
                    <a:pt x="52451" y="0"/>
                    <a:pt x="52451" y="0"/>
                    <a:pt x="52451" y="0"/>
                  </a:cubicBezTo>
                  <a:cubicBezTo>
                    <a:pt x="23558" y="0"/>
                    <a:pt x="0" y="23869"/>
                    <a:pt x="0" y="52692"/>
                  </a:cubicBezTo>
                  <a:cubicBezTo>
                    <a:pt x="0" y="176092"/>
                    <a:pt x="0" y="176092"/>
                    <a:pt x="0" y="176092"/>
                  </a:cubicBezTo>
                  <a:cubicBezTo>
                    <a:pt x="0" y="205365"/>
                    <a:pt x="23558" y="229235"/>
                    <a:pt x="52451" y="229235"/>
                  </a:cubicBezTo>
                  <a:cubicBezTo>
                    <a:pt x="174244" y="229235"/>
                    <a:pt x="174244" y="229235"/>
                    <a:pt x="174244" y="229235"/>
                  </a:cubicBezTo>
                  <a:cubicBezTo>
                    <a:pt x="202692" y="229235"/>
                    <a:pt x="226250" y="205365"/>
                    <a:pt x="226695" y="176092"/>
                  </a:cubicBezTo>
                  <a:cubicBezTo>
                    <a:pt x="226695" y="52692"/>
                    <a:pt x="226695" y="52692"/>
                    <a:pt x="226695" y="52692"/>
                  </a:cubicBezTo>
                  <a:cubicBezTo>
                    <a:pt x="226250" y="23869"/>
                    <a:pt x="202692" y="0"/>
                    <a:pt x="174244" y="0"/>
                  </a:cubicBezTo>
                  <a:close/>
                  <a:moveTo>
                    <a:pt x="52451" y="14411"/>
                  </a:moveTo>
                  <a:cubicBezTo>
                    <a:pt x="174244" y="14411"/>
                    <a:pt x="174244" y="14411"/>
                    <a:pt x="174244" y="14411"/>
                  </a:cubicBezTo>
                  <a:cubicBezTo>
                    <a:pt x="194691" y="14861"/>
                    <a:pt x="211582" y="31975"/>
                    <a:pt x="211582" y="52692"/>
                  </a:cubicBezTo>
                  <a:cubicBezTo>
                    <a:pt x="211582" y="176092"/>
                    <a:pt x="211582" y="176092"/>
                    <a:pt x="211582" y="176092"/>
                  </a:cubicBezTo>
                  <a:cubicBezTo>
                    <a:pt x="211582" y="197259"/>
                    <a:pt x="194691" y="214373"/>
                    <a:pt x="174244" y="214373"/>
                  </a:cubicBezTo>
                  <a:cubicBezTo>
                    <a:pt x="52451" y="214373"/>
                    <a:pt x="52451" y="214373"/>
                    <a:pt x="52451" y="214373"/>
                  </a:cubicBezTo>
                  <a:cubicBezTo>
                    <a:pt x="31559" y="214373"/>
                    <a:pt x="14668" y="197259"/>
                    <a:pt x="14668" y="176092"/>
                  </a:cubicBezTo>
                  <a:cubicBezTo>
                    <a:pt x="14668" y="52692"/>
                    <a:pt x="14668" y="52692"/>
                    <a:pt x="14668" y="52692"/>
                  </a:cubicBezTo>
                  <a:cubicBezTo>
                    <a:pt x="14668" y="31975"/>
                    <a:pt x="31559" y="14861"/>
                    <a:pt x="52451" y="14411"/>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0" name="Rectangle 5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CWEgAA0BUAAOwSAAAnFgAAAAAAACYAAAAIAAAA//////////8="/>
                </a:ext>
              </a:extLst>
            </p:cNvSpPr>
            <p:nvPr/>
          </p:nvSpPr>
          <p:spPr>
            <a:xfrm>
              <a:off x="3021330" y="3545840"/>
              <a:ext cx="54610" cy="55245"/>
            </a:xfrm>
            <a:prstGeom prst="rect">
              <a:avLst/>
            </a:pr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9" name="Freeform 5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CEgAALhUAAP4SAAC4FQAAAAAAACYAAAAIAAAA//////////8="/>
                </a:ext>
              </a:extLst>
            </p:cNvSpPr>
            <p:nvPr/>
          </p:nvSpPr>
          <p:spPr>
            <a:xfrm>
              <a:off x="2927350" y="3442970"/>
              <a:ext cx="160020" cy="87630"/>
            </a:xfrm>
            <a:custGeom>
              <a:avLst/>
              <a:gdLst/>
              <a:ahLst/>
              <a:cxnLst/>
              <a:rect l="0" t="0" r="160020" b="87630"/>
              <a:pathLst>
                <a:path w="160020" h="87630">
                  <a:moveTo>
                    <a:pt x="149517" y="24067"/>
                  </a:moveTo>
                  <a:lnTo>
                    <a:pt x="117389" y="24067"/>
                  </a:lnTo>
                  <a:lnTo>
                    <a:pt x="117389" y="7405"/>
                  </a:lnTo>
                  <a:lnTo>
                    <a:pt x="102561" y="0"/>
                  </a:lnTo>
                  <a:lnTo>
                    <a:pt x="4943" y="0"/>
                  </a:lnTo>
                  <a:lnTo>
                    <a:pt x="0" y="5554"/>
                  </a:lnTo>
                  <a:lnTo>
                    <a:pt x="0" y="79608"/>
                  </a:lnTo>
                  <a:lnTo>
                    <a:pt x="40159" y="79608"/>
                  </a:lnTo>
                  <a:lnTo>
                    <a:pt x="40159" y="84544"/>
                  </a:lnTo>
                  <a:lnTo>
                    <a:pt x="40777" y="84544"/>
                  </a:lnTo>
                  <a:lnTo>
                    <a:pt x="40777" y="85162"/>
                  </a:lnTo>
                  <a:lnTo>
                    <a:pt x="41395" y="85780"/>
                  </a:lnTo>
                  <a:lnTo>
                    <a:pt x="42013" y="85780"/>
                  </a:lnTo>
                  <a:lnTo>
                    <a:pt x="42013" y="86396"/>
                  </a:lnTo>
                  <a:lnTo>
                    <a:pt x="42631" y="86396"/>
                  </a:lnTo>
                  <a:lnTo>
                    <a:pt x="43249" y="86396"/>
                  </a:lnTo>
                  <a:lnTo>
                    <a:pt x="43249" y="87013"/>
                  </a:lnTo>
                  <a:lnTo>
                    <a:pt x="43866" y="87013"/>
                  </a:lnTo>
                  <a:lnTo>
                    <a:pt x="44484" y="87013"/>
                  </a:lnTo>
                  <a:lnTo>
                    <a:pt x="45102" y="87013"/>
                  </a:lnTo>
                  <a:lnTo>
                    <a:pt x="45720" y="87013"/>
                  </a:lnTo>
                  <a:lnTo>
                    <a:pt x="45720" y="87630"/>
                  </a:lnTo>
                  <a:lnTo>
                    <a:pt x="46338" y="87630"/>
                  </a:lnTo>
                  <a:lnTo>
                    <a:pt x="46956" y="87630"/>
                  </a:lnTo>
                  <a:lnTo>
                    <a:pt x="47574" y="87630"/>
                  </a:lnTo>
                  <a:lnTo>
                    <a:pt x="48191" y="87630"/>
                  </a:lnTo>
                  <a:lnTo>
                    <a:pt x="144574" y="87630"/>
                  </a:lnTo>
                  <a:lnTo>
                    <a:pt x="145192" y="87630"/>
                  </a:lnTo>
                  <a:lnTo>
                    <a:pt x="145810" y="87630"/>
                  </a:lnTo>
                  <a:lnTo>
                    <a:pt x="146428" y="87630"/>
                  </a:lnTo>
                  <a:lnTo>
                    <a:pt x="147045" y="87630"/>
                  </a:lnTo>
                  <a:lnTo>
                    <a:pt x="147663" y="87630"/>
                  </a:lnTo>
                  <a:lnTo>
                    <a:pt x="147663" y="87013"/>
                  </a:lnTo>
                  <a:lnTo>
                    <a:pt x="148281" y="87013"/>
                  </a:lnTo>
                  <a:lnTo>
                    <a:pt x="148899" y="87013"/>
                  </a:lnTo>
                  <a:lnTo>
                    <a:pt x="149517" y="87013"/>
                  </a:lnTo>
                  <a:lnTo>
                    <a:pt x="149517" y="86396"/>
                  </a:lnTo>
                  <a:lnTo>
                    <a:pt x="150135" y="86396"/>
                  </a:lnTo>
                  <a:lnTo>
                    <a:pt x="150752" y="86396"/>
                  </a:lnTo>
                  <a:lnTo>
                    <a:pt x="151370" y="86396"/>
                  </a:lnTo>
                  <a:lnTo>
                    <a:pt x="151370" y="85779"/>
                  </a:lnTo>
                  <a:lnTo>
                    <a:pt x="151988" y="85779"/>
                  </a:lnTo>
                  <a:lnTo>
                    <a:pt x="151988" y="85162"/>
                  </a:lnTo>
                  <a:lnTo>
                    <a:pt x="151988" y="84544"/>
                  </a:lnTo>
                  <a:lnTo>
                    <a:pt x="152606" y="84544"/>
                  </a:lnTo>
                  <a:lnTo>
                    <a:pt x="152606" y="79608"/>
                  </a:lnTo>
                  <a:lnTo>
                    <a:pt x="158166" y="79608"/>
                  </a:lnTo>
                  <a:lnTo>
                    <a:pt x="158784" y="79608"/>
                  </a:lnTo>
                  <a:lnTo>
                    <a:pt x="159402" y="79608"/>
                  </a:lnTo>
                  <a:lnTo>
                    <a:pt x="159402" y="78990"/>
                  </a:lnTo>
                  <a:lnTo>
                    <a:pt x="160020" y="78990"/>
                  </a:lnTo>
                  <a:lnTo>
                    <a:pt x="160020" y="78373"/>
                  </a:lnTo>
                  <a:lnTo>
                    <a:pt x="160020" y="77756"/>
                  </a:lnTo>
                  <a:lnTo>
                    <a:pt x="160020" y="53689"/>
                  </a:lnTo>
                  <a:lnTo>
                    <a:pt x="151988" y="26536"/>
                  </a:lnTo>
                  <a:lnTo>
                    <a:pt x="151370" y="25302"/>
                  </a:lnTo>
                  <a:lnTo>
                    <a:pt x="151370" y="24685"/>
                  </a:lnTo>
                  <a:lnTo>
                    <a:pt x="150752" y="24067"/>
                  </a:lnTo>
                  <a:lnTo>
                    <a:pt x="150135" y="24067"/>
                  </a:lnTo>
                  <a:lnTo>
                    <a:pt x="149517" y="24067"/>
                  </a:lnTo>
                  <a:close/>
                  <a:moveTo>
                    <a:pt x="145810" y="29621"/>
                  </a:moveTo>
                  <a:lnTo>
                    <a:pt x="146428" y="29621"/>
                  </a:lnTo>
                  <a:lnTo>
                    <a:pt x="147045" y="29621"/>
                  </a:lnTo>
                  <a:lnTo>
                    <a:pt x="147045" y="30239"/>
                  </a:lnTo>
                  <a:lnTo>
                    <a:pt x="147663" y="30239"/>
                  </a:lnTo>
                  <a:lnTo>
                    <a:pt x="151370" y="45666"/>
                  </a:lnTo>
                  <a:lnTo>
                    <a:pt x="151370" y="46283"/>
                  </a:lnTo>
                  <a:lnTo>
                    <a:pt x="151370" y="46901"/>
                  </a:lnTo>
                  <a:lnTo>
                    <a:pt x="150752" y="46901"/>
                  </a:lnTo>
                  <a:lnTo>
                    <a:pt x="126657" y="46901"/>
                  </a:lnTo>
                  <a:lnTo>
                    <a:pt x="126039" y="46901"/>
                  </a:lnTo>
                  <a:lnTo>
                    <a:pt x="125421" y="46901"/>
                  </a:lnTo>
                  <a:lnTo>
                    <a:pt x="125421" y="46283"/>
                  </a:lnTo>
                  <a:lnTo>
                    <a:pt x="124803" y="46283"/>
                  </a:lnTo>
                  <a:lnTo>
                    <a:pt x="124803" y="45666"/>
                  </a:lnTo>
                  <a:lnTo>
                    <a:pt x="124803" y="30239"/>
                  </a:lnTo>
                  <a:lnTo>
                    <a:pt x="125421" y="30239"/>
                  </a:lnTo>
                  <a:lnTo>
                    <a:pt x="125421" y="29621"/>
                  </a:lnTo>
                  <a:lnTo>
                    <a:pt x="126039" y="29621"/>
                  </a:lnTo>
                  <a:lnTo>
                    <a:pt x="126657" y="29621"/>
                  </a:lnTo>
                  <a:lnTo>
                    <a:pt x="145810" y="29621"/>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8" name="Oval 5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FEgAAmhUAADMSAADIFQAAAAAAACYAAAAIAAAA//////////8="/>
                </a:ext>
              </a:extLst>
            </p:cNvSpPr>
            <p:nvPr/>
          </p:nvSpPr>
          <p:spPr>
            <a:xfrm>
              <a:off x="2929255" y="3511550"/>
              <a:ext cx="29210" cy="292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7" name="Oval 5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f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PEgAAoxUAACgSAAC+FQAAAAAAACYAAAAIAAAA//////////8="/>
                </a:ext>
              </a:extLst>
            </p:cNvSpPr>
            <p:nvPr/>
          </p:nvSpPr>
          <p:spPr>
            <a:xfrm>
              <a:off x="2935605" y="351726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6" name="Oval 5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SEgAAphUAACYSAAC7FQAAAAAAACYAAAAIAAAA//////////8="/>
                </a:ext>
              </a:extLst>
            </p:cNvSpPr>
            <p:nvPr/>
          </p:nvSpPr>
          <p:spPr>
            <a:xfrm>
              <a:off x="2937510" y="3519170"/>
              <a:ext cx="12700" cy="1333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5" name="Oval 5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1EgAAmhUAAGISAADIFQAAAAAAACYAAAAIAAAA//////////8="/>
                </a:ext>
              </a:extLst>
            </p:cNvSpPr>
            <p:nvPr/>
          </p:nvSpPr>
          <p:spPr>
            <a:xfrm>
              <a:off x="2959735" y="3511550"/>
              <a:ext cx="28575" cy="292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4" name="Oval 5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AAoxUAAFkSAAC+FQAAAAAAACYAAAAIAAAA//////////8="/>
                </a:ext>
              </a:extLst>
            </p:cNvSpPr>
            <p:nvPr/>
          </p:nvSpPr>
          <p:spPr>
            <a:xfrm>
              <a:off x="2965450" y="351726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3" name="Oval 5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BEgAAphUAAFYSAAC7FQAAAAAAACYAAAAIAAAA//////////8="/>
                </a:ext>
              </a:extLst>
            </p:cNvSpPr>
            <p:nvPr/>
          </p:nvSpPr>
          <p:spPr>
            <a:xfrm>
              <a:off x="2967355" y="3519170"/>
              <a:ext cx="13335" cy="1333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2" name="Oval 5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AEgAAoRUAAOUSAADIFQAAAAAAACYAAAAIAAAA//////////8="/>
                </a:ext>
              </a:extLst>
            </p:cNvSpPr>
            <p:nvPr/>
          </p:nvSpPr>
          <p:spPr>
            <a:xfrm>
              <a:off x="3048000" y="3515995"/>
              <a:ext cx="23495" cy="2476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1" name="Oval 5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EgAAqRUAAN4SAAC/FQAAAAAAACYAAAAIAAAA//////////8="/>
                </a:ext>
              </a:extLst>
            </p:cNvSpPr>
            <p:nvPr/>
          </p:nvSpPr>
          <p:spPr>
            <a:xfrm>
              <a:off x="3053080" y="3521075"/>
              <a:ext cx="13970" cy="1397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0" name="Freeform 5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JEgAArBUAANsSAAC9FQAAAAAAACYAAAAIAAAA//////////8="/>
                </a:ext>
              </a:extLst>
            </p:cNvSpPr>
            <p:nvPr/>
          </p:nvSpPr>
          <p:spPr>
            <a:xfrm>
              <a:off x="3053715" y="3522980"/>
              <a:ext cx="11430" cy="10795"/>
            </a:xfrm>
            <a:custGeom>
              <a:avLst/>
              <a:gdLst/>
              <a:ahLst/>
              <a:cxnLst/>
              <a:rect l="0" t="0" r="11430" b="10795"/>
              <a:pathLst>
                <a:path w="11430" h="10795">
                  <a:moveTo>
                    <a:pt x="5944" y="10795"/>
                  </a:moveTo>
                  <a:cubicBezTo>
                    <a:pt x="9144" y="10795"/>
                    <a:pt x="11430" y="8204"/>
                    <a:pt x="11430" y="5613"/>
                  </a:cubicBezTo>
                  <a:cubicBezTo>
                    <a:pt x="11430" y="2159"/>
                    <a:pt x="9144" y="0"/>
                    <a:pt x="5944" y="0"/>
                  </a:cubicBezTo>
                  <a:cubicBezTo>
                    <a:pt x="2743" y="0"/>
                    <a:pt x="0" y="2159"/>
                    <a:pt x="0" y="5613"/>
                  </a:cubicBezTo>
                  <a:cubicBezTo>
                    <a:pt x="0" y="8204"/>
                    <a:pt x="2743" y="10795"/>
                    <a:pt x="5944" y="10795"/>
                  </a:cubicBezTo>
                  <a:close/>
                </a:path>
              </a:pathLst>
            </a:cu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9" name="Freeform 5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cEQAAzhUAAIMSAAArFgAAAAAAACYAAAAIAAAA//////////8="/>
                </a:ext>
              </a:extLst>
            </p:cNvSpPr>
            <p:nvPr/>
          </p:nvSpPr>
          <p:spPr>
            <a:xfrm>
              <a:off x="2903220" y="3544570"/>
              <a:ext cx="106045" cy="59055"/>
            </a:xfrm>
            <a:custGeom>
              <a:avLst/>
              <a:gdLst/>
              <a:ahLst/>
              <a:cxnLst/>
              <a:rect l="0" t="0" r="106045" b="59055"/>
              <a:pathLst>
                <a:path w="106045" h="59055">
                  <a:moveTo>
                    <a:pt x="6781" y="15994"/>
                  </a:moveTo>
                  <a:lnTo>
                    <a:pt x="28360" y="15994"/>
                  </a:lnTo>
                  <a:lnTo>
                    <a:pt x="28360" y="5536"/>
                  </a:lnTo>
                  <a:lnTo>
                    <a:pt x="38225" y="0"/>
                  </a:lnTo>
                  <a:lnTo>
                    <a:pt x="102962" y="0"/>
                  </a:lnTo>
                  <a:lnTo>
                    <a:pt x="106045" y="3690"/>
                  </a:lnTo>
                  <a:lnTo>
                    <a:pt x="106045" y="53518"/>
                  </a:lnTo>
                  <a:lnTo>
                    <a:pt x="79533" y="53518"/>
                  </a:lnTo>
                  <a:lnTo>
                    <a:pt x="79533" y="55979"/>
                  </a:lnTo>
                  <a:lnTo>
                    <a:pt x="79533" y="56594"/>
                  </a:lnTo>
                  <a:lnTo>
                    <a:pt x="79533" y="57209"/>
                  </a:lnTo>
                  <a:lnTo>
                    <a:pt x="78917" y="57209"/>
                  </a:lnTo>
                  <a:lnTo>
                    <a:pt x="78300" y="57209"/>
                  </a:lnTo>
                  <a:lnTo>
                    <a:pt x="78300" y="57824"/>
                  </a:lnTo>
                  <a:lnTo>
                    <a:pt x="77684" y="57824"/>
                  </a:lnTo>
                  <a:lnTo>
                    <a:pt x="77067" y="57824"/>
                  </a:lnTo>
                  <a:lnTo>
                    <a:pt x="77067" y="58439"/>
                  </a:lnTo>
                  <a:lnTo>
                    <a:pt x="76451" y="58439"/>
                  </a:lnTo>
                  <a:lnTo>
                    <a:pt x="75834" y="58439"/>
                  </a:lnTo>
                  <a:lnTo>
                    <a:pt x="75217" y="58439"/>
                  </a:lnTo>
                  <a:lnTo>
                    <a:pt x="75217" y="59055"/>
                  </a:lnTo>
                  <a:lnTo>
                    <a:pt x="74601" y="59055"/>
                  </a:lnTo>
                  <a:lnTo>
                    <a:pt x="73984" y="59055"/>
                  </a:lnTo>
                  <a:lnTo>
                    <a:pt x="9864" y="59055"/>
                  </a:lnTo>
                  <a:lnTo>
                    <a:pt x="9248" y="59055"/>
                  </a:lnTo>
                  <a:lnTo>
                    <a:pt x="8631" y="58438"/>
                  </a:lnTo>
                  <a:lnTo>
                    <a:pt x="8015" y="58438"/>
                  </a:lnTo>
                  <a:lnTo>
                    <a:pt x="7398" y="58438"/>
                  </a:lnTo>
                  <a:lnTo>
                    <a:pt x="6781" y="58438"/>
                  </a:lnTo>
                  <a:lnTo>
                    <a:pt x="6781" y="57824"/>
                  </a:lnTo>
                  <a:lnTo>
                    <a:pt x="6165" y="57824"/>
                  </a:lnTo>
                  <a:lnTo>
                    <a:pt x="5548" y="57824"/>
                  </a:lnTo>
                  <a:lnTo>
                    <a:pt x="5548" y="57209"/>
                  </a:lnTo>
                  <a:lnTo>
                    <a:pt x="4932" y="57209"/>
                  </a:lnTo>
                  <a:lnTo>
                    <a:pt x="4932" y="56594"/>
                  </a:lnTo>
                  <a:lnTo>
                    <a:pt x="4932" y="55979"/>
                  </a:lnTo>
                  <a:lnTo>
                    <a:pt x="4932" y="53518"/>
                  </a:lnTo>
                  <a:lnTo>
                    <a:pt x="1233" y="53518"/>
                  </a:lnTo>
                  <a:lnTo>
                    <a:pt x="616" y="53518"/>
                  </a:lnTo>
                  <a:lnTo>
                    <a:pt x="616" y="52903"/>
                  </a:lnTo>
                  <a:lnTo>
                    <a:pt x="0" y="52903"/>
                  </a:lnTo>
                  <a:lnTo>
                    <a:pt x="0" y="52288"/>
                  </a:lnTo>
                  <a:lnTo>
                    <a:pt x="0" y="35679"/>
                  </a:lnTo>
                  <a:lnTo>
                    <a:pt x="4932" y="17839"/>
                  </a:lnTo>
                  <a:lnTo>
                    <a:pt x="5548" y="17839"/>
                  </a:lnTo>
                  <a:lnTo>
                    <a:pt x="5548" y="17224"/>
                  </a:lnTo>
                  <a:lnTo>
                    <a:pt x="5548" y="16609"/>
                  </a:lnTo>
                  <a:lnTo>
                    <a:pt x="5548" y="15994"/>
                  </a:lnTo>
                  <a:lnTo>
                    <a:pt x="6165" y="15994"/>
                  </a:lnTo>
                  <a:lnTo>
                    <a:pt x="6781" y="15994"/>
                  </a:lnTo>
                  <a:close/>
                  <a:moveTo>
                    <a:pt x="9864" y="20915"/>
                  </a:moveTo>
                  <a:lnTo>
                    <a:pt x="9248" y="20915"/>
                  </a:lnTo>
                  <a:lnTo>
                    <a:pt x="6165" y="31372"/>
                  </a:lnTo>
                  <a:lnTo>
                    <a:pt x="6165" y="31988"/>
                  </a:lnTo>
                  <a:lnTo>
                    <a:pt x="6781" y="31988"/>
                  </a:lnTo>
                  <a:lnTo>
                    <a:pt x="6781" y="32603"/>
                  </a:lnTo>
                  <a:lnTo>
                    <a:pt x="22812" y="32603"/>
                  </a:lnTo>
                  <a:lnTo>
                    <a:pt x="23428" y="32603"/>
                  </a:lnTo>
                  <a:lnTo>
                    <a:pt x="23428" y="31988"/>
                  </a:lnTo>
                  <a:lnTo>
                    <a:pt x="24045" y="31988"/>
                  </a:lnTo>
                  <a:lnTo>
                    <a:pt x="24045" y="31372"/>
                  </a:lnTo>
                  <a:lnTo>
                    <a:pt x="24045" y="20915"/>
                  </a:lnTo>
                  <a:lnTo>
                    <a:pt x="23428" y="20915"/>
                  </a:lnTo>
                  <a:lnTo>
                    <a:pt x="22812" y="20915"/>
                  </a:lnTo>
                  <a:lnTo>
                    <a:pt x="9864" y="20915"/>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48" name="Oval 5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eEgAAExYAAIASAAA1FgAAAAAAACYAAAAIAAAA//////////8="/>
                </a:ext>
              </a:extLst>
            </p:cNvSpPr>
            <p:nvPr/>
          </p:nvSpPr>
          <p:spPr>
            <a:xfrm>
              <a:off x="2985770" y="3588385"/>
              <a:ext cx="21590" cy="2159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7" name="Oval 5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lEgAAGhYAAHkSAAAtFgAAAAAAACYAAAAIAAAA//////////8="/>
                </a:ext>
              </a:extLst>
            </p:cNvSpPr>
            <p:nvPr/>
          </p:nvSpPr>
          <p:spPr>
            <a:xfrm>
              <a:off x="2990215" y="3592830"/>
              <a:ext cx="12700"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6" name="Oval 5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s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nEgAAHBYAAHcSAAAsFgAAAAAAACYAAAAIAAAA//////////8="/>
                </a:ext>
              </a:extLst>
            </p:cNvSpPr>
            <p:nvPr/>
          </p:nvSpPr>
          <p:spPr>
            <a:xfrm>
              <a:off x="2991485" y="3594100"/>
              <a:ext cx="10160" cy="1016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5" name="Oval 5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4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7EgAAExYAAF0SAAA1FgAAAAAAACYAAAAIAAAA//////////8="/>
                </a:ext>
              </a:extLst>
            </p:cNvSpPr>
            <p:nvPr/>
          </p:nvSpPr>
          <p:spPr>
            <a:xfrm>
              <a:off x="2963545" y="3588385"/>
              <a:ext cx="21590" cy="2159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4" name="Oval 5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BEgAAGhYAAFYSAAAtFgAAAAAAACYAAAAIAAAA//////////8="/>
                </a:ext>
              </a:extLst>
            </p:cNvSpPr>
            <p:nvPr/>
          </p:nvSpPr>
          <p:spPr>
            <a:xfrm>
              <a:off x="2967355" y="3592830"/>
              <a:ext cx="13335"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3" name="Oval 5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YF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EEgAAHBYAAFMSAAAsFgAAAAAAACYAAAAIAAAA//////////8="/>
                </a:ext>
              </a:extLst>
            </p:cNvSpPr>
            <p:nvPr/>
          </p:nvSpPr>
          <p:spPr>
            <a:xfrm>
              <a:off x="2969260" y="3594100"/>
              <a:ext cx="9525" cy="1016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2" name="Oval 56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sF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sEQAAGxYAAAUSAAA1FgAAAAAAACYAAAAIAAAA//////////8="/>
                </a:ext>
              </a:extLst>
            </p:cNvSpPr>
            <p:nvPr/>
          </p:nvSpPr>
          <p:spPr>
            <a:xfrm>
              <a:off x="2913380" y="3593465"/>
              <a:ext cx="15875" cy="165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1" name="Oval 56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8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EQAAIRYAAAASAAAwFgAAAAAAACYAAAAIAAAA//////////8="/>
                </a:ext>
              </a:extLst>
            </p:cNvSpPr>
            <p:nvPr/>
          </p:nvSpPr>
          <p:spPr>
            <a:xfrm>
              <a:off x="2917190" y="3597275"/>
              <a:ext cx="8890" cy="952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0" name="Oval 5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zEQAAIhYAAP4RAAAtFgAAAAAAACYAAAAIAAAA//////////8="/>
                </a:ext>
              </a:extLst>
            </p:cNvSpPr>
            <p:nvPr/>
          </p:nvSpPr>
          <p:spPr>
            <a:xfrm>
              <a:off x="2917825" y="3597910"/>
              <a:ext cx="6985" cy="698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grpSp>
      <p:sp>
        <p:nvSpPr>
          <p:cNvPr id="563" name="Rectangle 57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5FwAAdxkAANgYAADYGgAAEAAAACYAAAAIAAAA//////////8="/>
              </a:ext>
            </a:extLst>
          </p:cNvSpPr>
          <p:nvPr/>
        </p:nvSpPr>
        <p:spPr>
          <a:xfrm>
            <a:off x="3815715" y="4139565"/>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64" name="Group 57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gXAACMGQAA+hgAAPEaAAAQAAAAJgAAAAgAAAD/////AAAAAA=="/>
              </a:ext>
            </a:extLst>
          </p:cNvGrpSpPr>
          <p:nvPr/>
        </p:nvGrpSpPr>
        <p:grpSpPr>
          <a:xfrm>
            <a:off x="3835400" y="4152900"/>
            <a:ext cx="224790" cy="226695"/>
            <a:chOff x="3835400" y="4152900"/>
            <a:chExt cx="224790" cy="226695"/>
          </a:xfrm>
        </p:grpSpPr>
        <p:sp>
          <p:nvSpPr>
            <p:cNvPr id="576" name="Freeform 5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jFwAAmBkAAO4YAADlGgAAAAAAACYAAAAIAAAA//////////8="/>
                </a:ext>
              </a:extLst>
            </p:cNvSpPr>
            <p:nvPr/>
          </p:nvSpPr>
          <p:spPr>
            <a:xfrm>
              <a:off x="3842385" y="4160520"/>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575" name="Freeform 5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YFwAAjBkAAPoYAADxGgAAAAAAACYAAAAIAAAA//////////8="/>
                </a:ext>
              </a:extLst>
            </p:cNvSpPr>
            <p:nvPr/>
          </p:nvSpPr>
          <p:spPr>
            <a:xfrm>
              <a:off x="3835400" y="4152900"/>
              <a:ext cx="224790" cy="226695"/>
            </a:xfrm>
            <a:custGeom>
              <a:avLst/>
              <a:gdLst/>
              <a:ahLst/>
              <a:cxnLst/>
              <a:rect l="0" t="0" r="224790" b="226695"/>
              <a:pathLst>
                <a:path w="224790" h="226695">
                  <a:moveTo>
                    <a:pt x="172980" y="0"/>
                  </a:moveTo>
                  <a:cubicBezTo>
                    <a:pt x="51810" y="0"/>
                    <a:pt x="51810" y="0"/>
                    <a:pt x="51810" y="0"/>
                  </a:cubicBezTo>
                  <a:cubicBezTo>
                    <a:pt x="23398" y="0"/>
                    <a:pt x="0" y="23552"/>
                    <a:pt x="0" y="52573"/>
                  </a:cubicBezTo>
                  <a:cubicBezTo>
                    <a:pt x="0" y="174121"/>
                    <a:pt x="0" y="174121"/>
                    <a:pt x="0" y="174121"/>
                  </a:cubicBezTo>
                  <a:cubicBezTo>
                    <a:pt x="0" y="202721"/>
                    <a:pt x="23398" y="226274"/>
                    <a:pt x="51810" y="226695"/>
                  </a:cubicBezTo>
                  <a:cubicBezTo>
                    <a:pt x="172980" y="226695"/>
                    <a:pt x="172980" y="226695"/>
                    <a:pt x="172980" y="226695"/>
                  </a:cubicBezTo>
                  <a:cubicBezTo>
                    <a:pt x="201392" y="226274"/>
                    <a:pt x="224790" y="202721"/>
                    <a:pt x="224790" y="174121"/>
                  </a:cubicBezTo>
                  <a:cubicBezTo>
                    <a:pt x="224790" y="52573"/>
                    <a:pt x="224790" y="52573"/>
                    <a:pt x="224790" y="52573"/>
                  </a:cubicBezTo>
                  <a:cubicBezTo>
                    <a:pt x="224790" y="23552"/>
                    <a:pt x="201392" y="0"/>
                    <a:pt x="172980" y="0"/>
                  </a:cubicBezTo>
                  <a:close/>
                  <a:moveTo>
                    <a:pt x="51810" y="14720"/>
                  </a:moveTo>
                  <a:cubicBezTo>
                    <a:pt x="172980" y="14720"/>
                    <a:pt x="172980" y="14720"/>
                    <a:pt x="172980" y="14720"/>
                  </a:cubicBezTo>
                  <a:cubicBezTo>
                    <a:pt x="193453" y="14720"/>
                    <a:pt x="210166" y="31543"/>
                    <a:pt x="210584" y="52573"/>
                  </a:cubicBezTo>
                  <a:cubicBezTo>
                    <a:pt x="210584" y="174121"/>
                    <a:pt x="210584" y="174121"/>
                    <a:pt x="210584" y="174121"/>
                  </a:cubicBezTo>
                  <a:cubicBezTo>
                    <a:pt x="210166" y="194730"/>
                    <a:pt x="193453" y="211974"/>
                    <a:pt x="172980" y="211974"/>
                  </a:cubicBezTo>
                  <a:cubicBezTo>
                    <a:pt x="51810" y="211974"/>
                    <a:pt x="51810" y="211974"/>
                    <a:pt x="51810" y="211974"/>
                  </a:cubicBezTo>
                  <a:cubicBezTo>
                    <a:pt x="31337" y="211974"/>
                    <a:pt x="14624" y="194730"/>
                    <a:pt x="14624" y="174121"/>
                  </a:cubicBezTo>
                  <a:cubicBezTo>
                    <a:pt x="14624" y="52573"/>
                    <a:pt x="14624" y="52573"/>
                    <a:pt x="14624" y="52573"/>
                  </a:cubicBezTo>
                  <a:cubicBezTo>
                    <a:pt x="14624" y="31543"/>
                    <a:pt x="31337" y="14720"/>
                    <a:pt x="51810"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4" name="Freeform 5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4FwAA6RkAANkYAACHGgAAAAAAACYAAAAIAAAA//////////8="/>
                </a:ext>
              </a:extLst>
            </p:cNvSpPr>
            <p:nvPr/>
          </p:nvSpPr>
          <p:spPr>
            <a:xfrm>
              <a:off x="3855720" y="4211955"/>
              <a:ext cx="183515" cy="100330"/>
            </a:xfrm>
            <a:custGeom>
              <a:avLst/>
              <a:gdLst/>
              <a:ahLst/>
              <a:cxnLst/>
              <a:rect l="0" t="0" r="183515" b="100330"/>
              <a:pathLst>
                <a:path w="183515" h="100330">
                  <a:moveTo>
                    <a:pt x="171774" y="27250"/>
                  </a:moveTo>
                  <a:lnTo>
                    <a:pt x="134701" y="27250"/>
                  </a:lnTo>
                  <a:lnTo>
                    <a:pt x="134701" y="8670"/>
                  </a:lnTo>
                  <a:lnTo>
                    <a:pt x="117400" y="0"/>
                  </a:lnTo>
                  <a:lnTo>
                    <a:pt x="4943" y="0"/>
                  </a:lnTo>
                  <a:lnTo>
                    <a:pt x="0" y="6193"/>
                  </a:lnTo>
                  <a:lnTo>
                    <a:pt x="0" y="91660"/>
                  </a:lnTo>
                  <a:lnTo>
                    <a:pt x="45724" y="91660"/>
                  </a:lnTo>
                  <a:lnTo>
                    <a:pt x="45724" y="96614"/>
                  </a:lnTo>
                  <a:lnTo>
                    <a:pt x="45724" y="97233"/>
                  </a:lnTo>
                  <a:lnTo>
                    <a:pt x="46342" y="97851"/>
                  </a:lnTo>
                  <a:lnTo>
                    <a:pt x="46960" y="97851"/>
                  </a:lnTo>
                  <a:lnTo>
                    <a:pt x="46960" y="98472"/>
                  </a:lnTo>
                  <a:lnTo>
                    <a:pt x="47577" y="99089"/>
                  </a:lnTo>
                  <a:lnTo>
                    <a:pt x="48195" y="99089"/>
                  </a:lnTo>
                  <a:lnTo>
                    <a:pt x="48813" y="99089"/>
                  </a:lnTo>
                  <a:lnTo>
                    <a:pt x="49431" y="99707"/>
                  </a:lnTo>
                  <a:lnTo>
                    <a:pt x="50049" y="99707"/>
                  </a:lnTo>
                  <a:lnTo>
                    <a:pt x="50667" y="99707"/>
                  </a:lnTo>
                  <a:lnTo>
                    <a:pt x="50667" y="100330"/>
                  </a:lnTo>
                  <a:lnTo>
                    <a:pt x="51285" y="100330"/>
                  </a:lnTo>
                  <a:lnTo>
                    <a:pt x="51903" y="100330"/>
                  </a:lnTo>
                  <a:lnTo>
                    <a:pt x="52521" y="100330"/>
                  </a:lnTo>
                  <a:lnTo>
                    <a:pt x="53139" y="100330"/>
                  </a:lnTo>
                  <a:lnTo>
                    <a:pt x="53756" y="100330"/>
                  </a:lnTo>
                  <a:lnTo>
                    <a:pt x="54374" y="100330"/>
                  </a:lnTo>
                  <a:lnTo>
                    <a:pt x="55610" y="100330"/>
                  </a:lnTo>
                  <a:lnTo>
                    <a:pt x="165596" y="100330"/>
                  </a:lnTo>
                  <a:lnTo>
                    <a:pt x="166213" y="100330"/>
                  </a:lnTo>
                  <a:lnTo>
                    <a:pt x="166831" y="100330"/>
                  </a:lnTo>
                  <a:lnTo>
                    <a:pt x="167449" y="100330"/>
                  </a:lnTo>
                  <a:lnTo>
                    <a:pt x="168067" y="100330"/>
                  </a:lnTo>
                  <a:lnTo>
                    <a:pt x="168685" y="100330"/>
                  </a:lnTo>
                  <a:lnTo>
                    <a:pt x="169303" y="100330"/>
                  </a:lnTo>
                  <a:lnTo>
                    <a:pt x="169921" y="100330"/>
                  </a:lnTo>
                  <a:lnTo>
                    <a:pt x="170539" y="99712"/>
                  </a:lnTo>
                  <a:lnTo>
                    <a:pt x="171157" y="99712"/>
                  </a:lnTo>
                  <a:lnTo>
                    <a:pt x="171774" y="99712"/>
                  </a:lnTo>
                  <a:lnTo>
                    <a:pt x="171774" y="99091"/>
                  </a:lnTo>
                  <a:lnTo>
                    <a:pt x="172392" y="99091"/>
                  </a:lnTo>
                  <a:lnTo>
                    <a:pt x="173010" y="99091"/>
                  </a:lnTo>
                  <a:lnTo>
                    <a:pt x="173628" y="99091"/>
                  </a:lnTo>
                  <a:lnTo>
                    <a:pt x="174246" y="98473"/>
                  </a:lnTo>
                  <a:lnTo>
                    <a:pt x="174246" y="97853"/>
                  </a:lnTo>
                  <a:lnTo>
                    <a:pt x="174864" y="97853"/>
                  </a:lnTo>
                  <a:lnTo>
                    <a:pt x="174864" y="97233"/>
                  </a:lnTo>
                  <a:lnTo>
                    <a:pt x="175482" y="97233"/>
                  </a:lnTo>
                  <a:lnTo>
                    <a:pt x="175482" y="96614"/>
                  </a:lnTo>
                  <a:lnTo>
                    <a:pt x="175482" y="91660"/>
                  </a:lnTo>
                  <a:lnTo>
                    <a:pt x="181661" y="91660"/>
                  </a:lnTo>
                  <a:lnTo>
                    <a:pt x="182279" y="91660"/>
                  </a:lnTo>
                  <a:lnTo>
                    <a:pt x="182897" y="91660"/>
                  </a:lnTo>
                  <a:lnTo>
                    <a:pt x="182897" y="91040"/>
                  </a:lnTo>
                  <a:lnTo>
                    <a:pt x="182897" y="90421"/>
                  </a:lnTo>
                  <a:lnTo>
                    <a:pt x="183515" y="90421"/>
                  </a:lnTo>
                  <a:lnTo>
                    <a:pt x="183515" y="89802"/>
                  </a:lnTo>
                  <a:lnTo>
                    <a:pt x="183515" y="89182"/>
                  </a:lnTo>
                  <a:lnTo>
                    <a:pt x="183515" y="88563"/>
                  </a:lnTo>
                  <a:lnTo>
                    <a:pt x="183515" y="61313"/>
                  </a:lnTo>
                  <a:lnTo>
                    <a:pt x="174246" y="29727"/>
                  </a:lnTo>
                  <a:lnTo>
                    <a:pt x="173628" y="29109"/>
                  </a:lnTo>
                  <a:lnTo>
                    <a:pt x="173628" y="28489"/>
                  </a:lnTo>
                  <a:lnTo>
                    <a:pt x="173010" y="27871"/>
                  </a:lnTo>
                  <a:lnTo>
                    <a:pt x="172392" y="27871"/>
                  </a:lnTo>
                  <a:lnTo>
                    <a:pt x="172392" y="27250"/>
                  </a:lnTo>
                  <a:lnTo>
                    <a:pt x="171774" y="27250"/>
                  </a:lnTo>
                  <a:close/>
                  <a:moveTo>
                    <a:pt x="167449" y="34063"/>
                  </a:moveTo>
                  <a:lnTo>
                    <a:pt x="168067" y="34063"/>
                  </a:lnTo>
                  <a:lnTo>
                    <a:pt x="168685" y="34063"/>
                  </a:lnTo>
                  <a:lnTo>
                    <a:pt x="168685" y="34682"/>
                  </a:lnTo>
                  <a:lnTo>
                    <a:pt x="168685" y="35301"/>
                  </a:lnTo>
                  <a:lnTo>
                    <a:pt x="174246" y="52642"/>
                  </a:lnTo>
                  <a:lnTo>
                    <a:pt x="174246" y="53262"/>
                  </a:lnTo>
                  <a:lnTo>
                    <a:pt x="173628" y="53262"/>
                  </a:lnTo>
                  <a:lnTo>
                    <a:pt x="173010" y="53262"/>
                  </a:lnTo>
                  <a:lnTo>
                    <a:pt x="172392" y="53262"/>
                  </a:lnTo>
                  <a:lnTo>
                    <a:pt x="145205" y="53262"/>
                  </a:lnTo>
                  <a:lnTo>
                    <a:pt x="144587" y="53262"/>
                  </a:lnTo>
                  <a:lnTo>
                    <a:pt x="143969" y="53262"/>
                  </a:lnTo>
                  <a:lnTo>
                    <a:pt x="143351" y="52644"/>
                  </a:lnTo>
                  <a:lnTo>
                    <a:pt x="143351" y="35301"/>
                  </a:lnTo>
                  <a:lnTo>
                    <a:pt x="143351" y="34682"/>
                  </a:lnTo>
                  <a:lnTo>
                    <a:pt x="143969" y="34682"/>
                  </a:lnTo>
                  <a:lnTo>
                    <a:pt x="143969" y="34063"/>
                  </a:lnTo>
                  <a:lnTo>
                    <a:pt x="144587" y="34063"/>
                  </a:lnTo>
                  <a:lnTo>
                    <a:pt x="145205" y="34063"/>
                  </a:lnTo>
                  <a:lnTo>
                    <a:pt x="16744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73" name="Oval 5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FwAAZRoAAO4XAACZGgAAAAAAACYAAAAIAAAA//////////8="/>
                </a:ext>
              </a:extLst>
            </p:cNvSpPr>
            <p:nvPr/>
          </p:nvSpPr>
          <p:spPr>
            <a:xfrm>
              <a:off x="3856990" y="429069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2" name="Oval 5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FFwAAbhoAAOMXAACOGgAAAAAAACYAAAAIAAAA//////////8="/>
                </a:ext>
              </a:extLst>
            </p:cNvSpPr>
            <p:nvPr/>
          </p:nvSpPr>
          <p:spPr>
            <a:xfrm>
              <a:off x="3863975" y="429641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71" name="Oval 5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JFwAAchoAAOAXAACMGgAAAAAAACYAAAAIAAAA//////////8="/>
                </a:ext>
              </a:extLst>
            </p:cNvSpPr>
            <p:nvPr/>
          </p:nvSpPr>
          <p:spPr>
            <a:xfrm>
              <a:off x="3866515" y="429895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0" name="Oval 5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xFwAAZRoAACUYAACZGgAAAAAAACYAAAAIAAAA//////////8="/>
                </a:ext>
              </a:extLst>
            </p:cNvSpPr>
            <p:nvPr/>
          </p:nvSpPr>
          <p:spPr>
            <a:xfrm>
              <a:off x="3891915" y="429069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9" name="Oval 5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8FwAAbhoAABoYAACOGgAAAAAAACYAAAAIAAAA//////////8="/>
                </a:ext>
              </a:extLst>
            </p:cNvSpPr>
            <p:nvPr/>
          </p:nvSpPr>
          <p:spPr>
            <a:xfrm>
              <a:off x="3898900" y="429641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68" name="Oval 5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GAAAchoAABgYAACMGgAAAAAAACYAAAAIAAAA//////////8="/>
                </a:ext>
              </a:extLst>
            </p:cNvSpPr>
            <p:nvPr/>
          </p:nvSpPr>
          <p:spPr>
            <a:xfrm>
              <a:off x="3901440" y="4298950"/>
              <a:ext cx="1524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7" name="Oval 58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GAAAbBoAAL0YAACYGgAAAAAAACYAAAAIAAAA//////////8="/>
                </a:ext>
              </a:extLst>
            </p:cNvSpPr>
            <p:nvPr/>
          </p:nvSpPr>
          <p:spPr>
            <a:xfrm>
              <a:off x="3994150" y="42951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6" name="Oval 58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GAAAdRoAALQYAACPGgAAAAAAACYAAAAIAAAA//////////8="/>
                </a:ext>
              </a:extLst>
            </p:cNvSpPr>
            <p:nvPr/>
          </p:nvSpPr>
          <p:spPr>
            <a:xfrm>
              <a:off x="3999865" y="4300855"/>
              <a:ext cx="1587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65" name="Oval 58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GAAAeBoAALEYAACOGgAAAAAAACYAAAAIAAAA//////////8="/>
                </a:ext>
              </a:extLst>
            </p:cNvSpPr>
            <p:nvPr/>
          </p:nvSpPr>
          <p:spPr>
            <a:xfrm>
              <a:off x="4001135" y="430276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77" name="Rectangle 58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2HQAADwwAABYfAABvDQAAEAAAACYAAAAIAAAA//////////8="/>
              </a:ext>
            </a:extLst>
          </p:cNvSpPr>
          <p:nvPr/>
        </p:nvSpPr>
        <p:spPr>
          <a:xfrm>
            <a:off x="4829810"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78" name="Rectangle 585"/>
          <p:cNvSpPr>
            <a:extLst>
              <a:ext uri="smNativeData">
                <pr:smNativeData xmlns:pr="smNativeData" xmlns:p14="http://schemas.microsoft.com/office/powerpoint/2010/main" xmlns="" val="SMDATA_13_6L0uXhMAAAAlAAAAZAAAAA0AAAAAHQAAAAAAAAAd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FwAAXg0AAEQfAABRDwAAEAAAACYAAAAIAAAA//////////8="/>
              </a:ext>
            </a:extLst>
          </p:cNvSpPr>
          <p:nvPr/>
        </p:nvSpPr>
        <p:spPr>
          <a:xfrm>
            <a:off x="3832225" y="2172970"/>
            <a:ext cx="1250315" cy="316865"/>
          </a:xfrm>
          <a:prstGeom prst="rect">
            <a:avLst/>
          </a:prstGeom>
          <a:solidFill>
            <a:srgbClr val="FFFFFF"/>
          </a:solidFill>
          <a:ln>
            <a:noFill/>
          </a:ln>
          <a:effectLst/>
        </p:spPr>
        <p:txBody>
          <a:bodyPr vert="horz" wrap="square" lIns="18415" tIns="0" rIns="18415" bIns="0" numCol="1" spcCol="215900" anchor="ctr"/>
          <a:lstStyle/>
          <a:p>
            <a:pPr marL="0" marR="0" indent="0" algn="ctr" defTabSz="914400">
              <a:lnSpc>
                <a:spcPct val="72000"/>
              </a:lnSpc>
              <a:spcBef>
                <a:spcPts val="0"/>
              </a:spcBef>
              <a:spcAft>
                <a:spcPts val="1000"/>
              </a:spcAft>
              <a:buNone/>
              <a:tabLst/>
              <a:defRPr lang="en-us"/>
            </a:pPr>
            <a:r>
              <a:rPr lang="en-us" sz="800">
                <a:solidFill>
                  <a:srgbClr val="000000"/>
                </a:solidFill>
              </a:rPr>
              <a:t>THERMAL TREATMENT with ENERGY RECOVERY</a:t>
            </a:r>
            <a:endParaRPr lang="it-it">
              <a:latin typeface="Arial" pitchFamily="1" charset="0"/>
              <a:ea typeface="Calibri" pitchFamily="2" charset="0"/>
              <a:cs typeface="Arial" pitchFamily="1" charset="0"/>
            </a:endParaRPr>
          </a:p>
        </p:txBody>
      </p:sp>
      <p:grpSp>
        <p:nvGrpSpPr>
          <p:cNvPr id="579" name="Group 58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IcAAAODAAAuR0AAHUNAAAQAAAAJgAAAAgAAAD/////AAAAAA=="/>
              </a:ext>
            </a:extLst>
          </p:cNvGrpSpPr>
          <p:nvPr/>
        </p:nvGrpSpPr>
        <p:grpSpPr>
          <a:xfrm>
            <a:off x="4603750" y="1959610"/>
            <a:ext cx="227965" cy="227965"/>
            <a:chOff x="4603750" y="1959610"/>
            <a:chExt cx="227965" cy="227965"/>
          </a:xfrm>
        </p:grpSpPr>
        <p:sp>
          <p:nvSpPr>
            <p:cNvPr id="589" name="Freeform 5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SHAAADgwAALkdAAB1DQAAAAAAACYAAAAIAAAA//////////8="/>
                </a:ext>
              </a:extLst>
            </p:cNvSpPr>
            <p:nvPr/>
          </p:nvSpPr>
          <p:spPr>
            <a:xfrm>
              <a:off x="4603750" y="1959610"/>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88" name="Freeform 5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BqHAAAJgwAAKEdAABeDQAAAAAAACYAAAAIAAAA//////////8="/>
                </a:ext>
              </a:extLst>
            </p:cNvSpPr>
            <p:nvPr/>
          </p:nvSpPr>
          <p:spPr>
            <a:xfrm>
              <a:off x="4618990" y="1974850"/>
              <a:ext cx="197485" cy="198120"/>
            </a:xfrm>
            <a:custGeom>
              <a:avLst/>
              <a:gdLst/>
              <a:ahLst/>
              <a:cxnLst/>
              <a:rect l="0" t="0" r="197485" b="198120"/>
              <a:pathLst>
                <a:path w="197485" h="198120">
                  <a:moveTo>
                    <a:pt x="37977" y="0"/>
                  </a:moveTo>
                  <a:lnTo>
                    <a:pt x="159507" y="0"/>
                  </a:lnTo>
                  <a:cubicBezTo>
                    <a:pt x="179761" y="0"/>
                    <a:pt x="197485" y="16510"/>
                    <a:pt x="197485" y="38100"/>
                  </a:cubicBezTo>
                  <a:lnTo>
                    <a:pt x="197485" y="160020"/>
                  </a:lnTo>
                  <a:cubicBezTo>
                    <a:pt x="197485" y="180340"/>
                    <a:pt x="179761" y="198120"/>
                    <a:pt x="159507" y="198120"/>
                  </a:cubicBezTo>
                  <a:lnTo>
                    <a:pt x="37977" y="198120"/>
                  </a:lnTo>
                  <a:cubicBezTo>
                    <a:pt x="16457" y="198120"/>
                    <a:pt x="0" y="180340"/>
                    <a:pt x="0" y="160020"/>
                  </a:cubicBezTo>
                  <a:lnTo>
                    <a:pt x="0" y="38100"/>
                  </a:lnTo>
                  <a:cubicBezTo>
                    <a:pt x="0" y="16510"/>
                    <a:pt x="16457" y="0"/>
                    <a:pt x="37977"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587" name="Freeform 5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HAAAOAwAAIEdAABBDQAAAAAAACYAAAAIAAAA//////////8="/>
                </a:ext>
              </a:extLst>
            </p:cNvSpPr>
            <p:nvPr/>
          </p:nvSpPr>
          <p:spPr>
            <a:xfrm>
              <a:off x="4639310" y="1986280"/>
              <a:ext cx="156845" cy="168275"/>
            </a:xfrm>
            <a:custGeom>
              <a:avLst/>
              <a:gdLst/>
              <a:ahLst/>
              <a:cxnLst/>
              <a:rect l="0" t="0" r="156845" b="168275"/>
              <a:pathLst>
                <a:path w="156845" h="168275">
                  <a:moveTo>
                    <a:pt x="0" y="78443"/>
                  </a:moveTo>
                  <a:lnTo>
                    <a:pt x="88541" y="78443"/>
                  </a:lnTo>
                  <a:lnTo>
                    <a:pt x="97395" y="0"/>
                  </a:lnTo>
                  <a:lnTo>
                    <a:pt x="129017" y="0"/>
                  </a:lnTo>
                  <a:lnTo>
                    <a:pt x="136606" y="78443"/>
                  </a:lnTo>
                  <a:lnTo>
                    <a:pt x="156845" y="78443"/>
                  </a:lnTo>
                  <a:lnTo>
                    <a:pt x="156845" y="168275"/>
                  </a:lnTo>
                  <a:lnTo>
                    <a:pt x="0" y="168275"/>
                  </a:lnTo>
                  <a:lnTo>
                    <a:pt x="0" y="7844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86" name="Freeform 5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IHAAANgwAAIMdAABDDQAAAAAAACYAAAAIAAAA//////////8="/>
                </a:ext>
              </a:extLst>
            </p:cNvSpPr>
            <p:nvPr/>
          </p:nvSpPr>
          <p:spPr>
            <a:xfrm>
              <a:off x="4638040" y="1985010"/>
              <a:ext cx="159385" cy="170815"/>
            </a:xfrm>
            <a:custGeom>
              <a:avLst/>
              <a:gdLst/>
              <a:ahLst/>
              <a:cxnLst/>
              <a:rect l="0" t="0" r="159385" b="170815"/>
              <a:pathLst>
                <a:path w="159385" h="170815">
                  <a:moveTo>
                    <a:pt x="1264" y="78448"/>
                  </a:moveTo>
                  <a:lnTo>
                    <a:pt x="89812" y="78448"/>
                  </a:lnTo>
                  <a:lnTo>
                    <a:pt x="89812" y="80978"/>
                  </a:lnTo>
                  <a:lnTo>
                    <a:pt x="1264" y="80978"/>
                  </a:lnTo>
                  <a:lnTo>
                    <a:pt x="1264" y="78448"/>
                  </a:lnTo>
                  <a:close/>
                  <a:moveTo>
                    <a:pt x="91077" y="79713"/>
                  </a:moveTo>
                  <a:lnTo>
                    <a:pt x="91077" y="80978"/>
                  </a:lnTo>
                  <a:lnTo>
                    <a:pt x="89812" y="80978"/>
                  </a:lnTo>
                  <a:lnTo>
                    <a:pt x="89812" y="79713"/>
                  </a:lnTo>
                  <a:lnTo>
                    <a:pt x="91077" y="79713"/>
                  </a:lnTo>
                  <a:close/>
                  <a:moveTo>
                    <a:pt x="88547" y="79713"/>
                  </a:moveTo>
                  <a:lnTo>
                    <a:pt x="97401" y="1265"/>
                  </a:lnTo>
                  <a:lnTo>
                    <a:pt x="99931" y="2530"/>
                  </a:lnTo>
                  <a:lnTo>
                    <a:pt x="91077" y="79713"/>
                  </a:lnTo>
                  <a:lnTo>
                    <a:pt x="88547" y="79713"/>
                  </a:lnTo>
                  <a:close/>
                  <a:moveTo>
                    <a:pt x="97401" y="1265"/>
                  </a:moveTo>
                  <a:lnTo>
                    <a:pt x="97401" y="0"/>
                  </a:lnTo>
                  <a:lnTo>
                    <a:pt x="98666" y="0"/>
                  </a:lnTo>
                  <a:lnTo>
                    <a:pt x="98666" y="1265"/>
                  </a:lnTo>
                  <a:lnTo>
                    <a:pt x="97401" y="1265"/>
                  </a:lnTo>
                  <a:close/>
                  <a:moveTo>
                    <a:pt x="98666" y="0"/>
                  </a:moveTo>
                  <a:lnTo>
                    <a:pt x="130290" y="0"/>
                  </a:lnTo>
                  <a:lnTo>
                    <a:pt x="130290" y="3795"/>
                  </a:lnTo>
                  <a:lnTo>
                    <a:pt x="98666" y="3795"/>
                  </a:lnTo>
                  <a:lnTo>
                    <a:pt x="98666" y="0"/>
                  </a:lnTo>
                  <a:close/>
                  <a:moveTo>
                    <a:pt x="130290" y="0"/>
                  </a:moveTo>
                  <a:lnTo>
                    <a:pt x="131555" y="0"/>
                  </a:lnTo>
                  <a:lnTo>
                    <a:pt x="131555" y="1265"/>
                  </a:lnTo>
                  <a:lnTo>
                    <a:pt x="130290" y="1265"/>
                  </a:lnTo>
                  <a:lnTo>
                    <a:pt x="130290" y="0"/>
                  </a:lnTo>
                  <a:close/>
                  <a:moveTo>
                    <a:pt x="131555" y="1265"/>
                  </a:moveTo>
                  <a:lnTo>
                    <a:pt x="139145" y="79713"/>
                  </a:lnTo>
                  <a:lnTo>
                    <a:pt x="136615" y="79713"/>
                  </a:lnTo>
                  <a:lnTo>
                    <a:pt x="127760" y="2530"/>
                  </a:lnTo>
                  <a:lnTo>
                    <a:pt x="131555" y="1265"/>
                  </a:lnTo>
                  <a:close/>
                  <a:moveTo>
                    <a:pt x="137880" y="80978"/>
                  </a:moveTo>
                  <a:lnTo>
                    <a:pt x="136615" y="80978"/>
                  </a:lnTo>
                  <a:lnTo>
                    <a:pt x="136615" y="79713"/>
                  </a:lnTo>
                  <a:lnTo>
                    <a:pt x="137880" y="79713"/>
                  </a:lnTo>
                  <a:lnTo>
                    <a:pt x="137880" y="80978"/>
                  </a:lnTo>
                  <a:close/>
                  <a:moveTo>
                    <a:pt x="137880" y="78448"/>
                  </a:moveTo>
                  <a:lnTo>
                    <a:pt x="158120" y="78448"/>
                  </a:lnTo>
                  <a:lnTo>
                    <a:pt x="158120" y="80978"/>
                  </a:lnTo>
                  <a:lnTo>
                    <a:pt x="137880" y="80978"/>
                  </a:lnTo>
                  <a:lnTo>
                    <a:pt x="137880" y="78448"/>
                  </a:lnTo>
                  <a:close/>
                  <a:moveTo>
                    <a:pt x="158120" y="78448"/>
                  </a:moveTo>
                  <a:lnTo>
                    <a:pt x="159385" y="78448"/>
                  </a:lnTo>
                  <a:lnTo>
                    <a:pt x="159385" y="79713"/>
                  </a:lnTo>
                  <a:lnTo>
                    <a:pt x="158120" y="79713"/>
                  </a:lnTo>
                  <a:lnTo>
                    <a:pt x="158120" y="78448"/>
                  </a:lnTo>
                  <a:close/>
                  <a:moveTo>
                    <a:pt x="159385" y="79713"/>
                  </a:moveTo>
                  <a:lnTo>
                    <a:pt x="159385" y="169549"/>
                  </a:lnTo>
                  <a:lnTo>
                    <a:pt x="155590" y="169549"/>
                  </a:lnTo>
                  <a:lnTo>
                    <a:pt x="155590" y="79713"/>
                  </a:lnTo>
                  <a:lnTo>
                    <a:pt x="159385" y="79713"/>
                  </a:lnTo>
                  <a:close/>
                  <a:moveTo>
                    <a:pt x="159385" y="169549"/>
                  </a:moveTo>
                  <a:lnTo>
                    <a:pt x="159385" y="170815"/>
                  </a:lnTo>
                  <a:lnTo>
                    <a:pt x="158120" y="170815"/>
                  </a:lnTo>
                  <a:lnTo>
                    <a:pt x="158120" y="169549"/>
                  </a:lnTo>
                  <a:lnTo>
                    <a:pt x="159385" y="169549"/>
                  </a:lnTo>
                  <a:close/>
                  <a:moveTo>
                    <a:pt x="158120" y="170815"/>
                  </a:moveTo>
                  <a:lnTo>
                    <a:pt x="1264" y="170815"/>
                  </a:lnTo>
                  <a:lnTo>
                    <a:pt x="1264" y="167019"/>
                  </a:lnTo>
                  <a:lnTo>
                    <a:pt x="158120" y="167019"/>
                  </a:lnTo>
                  <a:lnTo>
                    <a:pt x="158120" y="170815"/>
                  </a:lnTo>
                  <a:close/>
                  <a:moveTo>
                    <a:pt x="1264" y="170815"/>
                  </a:moveTo>
                  <a:lnTo>
                    <a:pt x="0" y="170815"/>
                  </a:lnTo>
                  <a:lnTo>
                    <a:pt x="0" y="169549"/>
                  </a:lnTo>
                  <a:lnTo>
                    <a:pt x="1264" y="169549"/>
                  </a:lnTo>
                  <a:lnTo>
                    <a:pt x="1264" y="170815"/>
                  </a:lnTo>
                  <a:close/>
                  <a:moveTo>
                    <a:pt x="0" y="169549"/>
                  </a:moveTo>
                  <a:lnTo>
                    <a:pt x="0" y="79713"/>
                  </a:lnTo>
                  <a:lnTo>
                    <a:pt x="2529" y="79713"/>
                  </a:lnTo>
                  <a:lnTo>
                    <a:pt x="2529" y="169549"/>
                  </a:lnTo>
                  <a:lnTo>
                    <a:pt x="0" y="169549"/>
                  </a:lnTo>
                  <a:close/>
                  <a:moveTo>
                    <a:pt x="0" y="79713"/>
                  </a:moveTo>
                  <a:lnTo>
                    <a:pt x="0" y="78448"/>
                  </a:lnTo>
                  <a:lnTo>
                    <a:pt x="1264" y="78448"/>
                  </a:lnTo>
                  <a:lnTo>
                    <a:pt x="1264" y="79713"/>
                  </a:lnTo>
                  <a:lnTo>
                    <a:pt x="0" y="79713"/>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85" name="Freeform 5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sHQAAzgwAAF0dAAA8DQAAAAAAACYAAAAIAAAA//////////8="/>
                </a:ext>
              </a:extLst>
            </p:cNvSpPr>
            <p:nvPr/>
          </p:nvSpPr>
          <p:spPr>
            <a:xfrm>
              <a:off x="4742180" y="2081530"/>
              <a:ext cx="31115" cy="69850"/>
            </a:xfrm>
            <a:custGeom>
              <a:avLst/>
              <a:gdLst/>
              <a:ahLst/>
              <a:cxnLst/>
              <a:rect l="0" t="0" r="31115" b="69850"/>
              <a:pathLst>
                <a:path w="31115" h="69850">
                  <a:moveTo>
                    <a:pt x="16179" y="69850"/>
                  </a:moveTo>
                  <a:cubicBezTo>
                    <a:pt x="16179" y="68580"/>
                    <a:pt x="9956" y="59690"/>
                    <a:pt x="8712" y="58420"/>
                  </a:cubicBezTo>
                  <a:cubicBezTo>
                    <a:pt x="0" y="35560"/>
                    <a:pt x="8712" y="21590"/>
                    <a:pt x="16179" y="0"/>
                  </a:cubicBezTo>
                  <a:cubicBezTo>
                    <a:pt x="23647" y="21590"/>
                    <a:pt x="31115" y="35560"/>
                    <a:pt x="22402" y="58420"/>
                  </a:cubicBezTo>
                  <a:cubicBezTo>
                    <a:pt x="22402" y="59690"/>
                    <a:pt x="16179" y="68580"/>
                    <a:pt x="16179"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4" name="Freeform 5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9HQAADg0AAE4dAAA6DQAAAAAAACYAAAAIAAAA//////////8="/>
                </a:ext>
              </a:extLst>
            </p:cNvSpPr>
            <p:nvPr/>
          </p:nvSpPr>
          <p:spPr>
            <a:xfrm>
              <a:off x="4752975" y="2122170"/>
              <a:ext cx="10795" cy="27940"/>
            </a:xfrm>
            <a:custGeom>
              <a:avLst/>
              <a:gdLst/>
              <a:ahLst/>
              <a:cxnLst/>
              <a:rect l="0" t="0" r="10795" b="27940"/>
              <a:pathLst>
                <a:path w="10795" h="27940">
                  <a:moveTo>
                    <a:pt x="5397" y="27940"/>
                  </a:moveTo>
                  <a:cubicBezTo>
                    <a:pt x="5397" y="27940"/>
                    <a:pt x="2698" y="24130"/>
                    <a:pt x="2698" y="22860"/>
                  </a:cubicBezTo>
                  <a:cubicBezTo>
                    <a:pt x="0" y="13970"/>
                    <a:pt x="2698" y="8890"/>
                    <a:pt x="5397" y="0"/>
                  </a:cubicBezTo>
                  <a:cubicBezTo>
                    <a:pt x="8096" y="8890"/>
                    <a:pt x="10795" y="13970"/>
                    <a:pt x="8096" y="22860"/>
                  </a:cubicBezTo>
                  <a:cubicBezTo>
                    <a:pt x="6746" y="24130"/>
                    <a:pt x="5397" y="27940"/>
                    <a:pt x="5397"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3" name="Freeform 5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DyHAAAzgwAACQdAAA8DQAAAAAAACYAAAAIAAAA//////////8="/>
                </a:ext>
              </a:extLst>
            </p:cNvSpPr>
            <p:nvPr/>
          </p:nvSpPr>
          <p:spPr>
            <a:xfrm>
              <a:off x="4705350" y="2081530"/>
              <a:ext cx="31750" cy="69850"/>
            </a:xfrm>
            <a:custGeom>
              <a:avLst/>
              <a:gdLst/>
              <a:ahLst/>
              <a:cxnLst/>
              <a:rect l="0" t="0" r="31750" b="69850"/>
              <a:pathLst>
                <a:path w="31750" h="69850">
                  <a:moveTo>
                    <a:pt x="15240" y="69850"/>
                  </a:moveTo>
                  <a:cubicBezTo>
                    <a:pt x="15240" y="68580"/>
                    <a:pt x="8890" y="59690"/>
                    <a:pt x="8890" y="58420"/>
                  </a:cubicBezTo>
                  <a:cubicBezTo>
                    <a:pt x="0" y="35560"/>
                    <a:pt x="7620" y="21590"/>
                    <a:pt x="15240" y="0"/>
                  </a:cubicBezTo>
                  <a:cubicBezTo>
                    <a:pt x="24130" y="21590"/>
                    <a:pt x="31750" y="35560"/>
                    <a:pt x="22860" y="58420"/>
                  </a:cubicBezTo>
                  <a:cubicBezTo>
                    <a:pt x="22860" y="59690"/>
                    <a:pt x="15240" y="68580"/>
                    <a:pt x="15240"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2" name="Freeform 5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CHQAADg0AABMdAAA6DQAAAAAAACYAAAAIAAAA//////////8="/>
                </a:ext>
              </a:extLst>
            </p:cNvSpPr>
            <p:nvPr/>
          </p:nvSpPr>
          <p:spPr>
            <a:xfrm>
              <a:off x="4715510" y="2122170"/>
              <a:ext cx="10795" cy="27940"/>
            </a:xfrm>
            <a:custGeom>
              <a:avLst/>
              <a:gdLst/>
              <a:ahLst/>
              <a:cxnLst/>
              <a:rect l="0" t="0" r="10795" b="27940"/>
              <a:pathLst>
                <a:path w="10795" h="27940">
                  <a:moveTo>
                    <a:pt x="4797" y="27940"/>
                  </a:moveTo>
                  <a:cubicBezTo>
                    <a:pt x="4797" y="27940"/>
                    <a:pt x="3598" y="24130"/>
                    <a:pt x="3598" y="22860"/>
                  </a:cubicBezTo>
                  <a:cubicBezTo>
                    <a:pt x="0" y="13970"/>
                    <a:pt x="3598" y="8890"/>
                    <a:pt x="4797" y="0"/>
                  </a:cubicBezTo>
                  <a:cubicBezTo>
                    <a:pt x="7196" y="8890"/>
                    <a:pt x="10795" y="13970"/>
                    <a:pt x="7196" y="22860"/>
                  </a:cubicBezTo>
                  <a:cubicBezTo>
                    <a:pt x="7196" y="24130"/>
                    <a:pt x="4797" y="27940"/>
                    <a:pt x="4797"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1" name="Freeform 5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CyHAAAzgwAAOMcAAA8DQAAAAAAACYAAAAIAAAA//////////8="/>
                </a:ext>
              </a:extLst>
            </p:cNvSpPr>
            <p:nvPr/>
          </p:nvSpPr>
          <p:spPr>
            <a:xfrm>
              <a:off x="4664710" y="2081530"/>
              <a:ext cx="31115" cy="69850"/>
            </a:xfrm>
            <a:custGeom>
              <a:avLst/>
              <a:gdLst/>
              <a:ahLst/>
              <a:cxnLst/>
              <a:rect l="0" t="0" r="31115" b="69850"/>
              <a:pathLst>
                <a:path w="31115" h="69850">
                  <a:moveTo>
                    <a:pt x="16179" y="69850"/>
                  </a:moveTo>
                  <a:cubicBezTo>
                    <a:pt x="16179" y="68580"/>
                    <a:pt x="8712" y="59690"/>
                    <a:pt x="8712" y="58420"/>
                  </a:cubicBezTo>
                  <a:cubicBezTo>
                    <a:pt x="0" y="35560"/>
                    <a:pt x="8712" y="21590"/>
                    <a:pt x="16179" y="0"/>
                  </a:cubicBezTo>
                  <a:cubicBezTo>
                    <a:pt x="23647" y="21590"/>
                    <a:pt x="31115" y="35560"/>
                    <a:pt x="22402" y="58420"/>
                  </a:cubicBezTo>
                  <a:cubicBezTo>
                    <a:pt x="22402" y="59690"/>
                    <a:pt x="16179" y="68580"/>
                    <a:pt x="16179"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0" name="Freeform 5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EHAAADg0AANQcAAA6DQAAAAAAACYAAAAIAAAA//////////8="/>
                </a:ext>
              </a:extLst>
            </p:cNvSpPr>
            <p:nvPr/>
          </p:nvSpPr>
          <p:spPr>
            <a:xfrm>
              <a:off x="4676140" y="2122170"/>
              <a:ext cx="10160" cy="27940"/>
            </a:xfrm>
            <a:custGeom>
              <a:avLst/>
              <a:gdLst/>
              <a:ahLst/>
              <a:cxnLst/>
              <a:rect l="0" t="0" r="10160" b="27940"/>
              <a:pathLst>
                <a:path w="10160" h="27940">
                  <a:moveTo>
                    <a:pt x="5080" y="27940"/>
                  </a:moveTo>
                  <a:cubicBezTo>
                    <a:pt x="5080" y="27940"/>
                    <a:pt x="2540" y="24130"/>
                    <a:pt x="2540" y="22860"/>
                  </a:cubicBezTo>
                  <a:cubicBezTo>
                    <a:pt x="0" y="13970"/>
                    <a:pt x="2540" y="8890"/>
                    <a:pt x="5080" y="0"/>
                  </a:cubicBezTo>
                  <a:cubicBezTo>
                    <a:pt x="7620" y="8890"/>
                    <a:pt x="10160" y="13970"/>
                    <a:pt x="6350" y="22860"/>
                  </a:cubicBezTo>
                  <a:cubicBezTo>
                    <a:pt x="6350" y="24130"/>
                    <a:pt x="5080" y="27940"/>
                    <a:pt x="5080"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590" name="Rectangle 5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ag4AAKkhAADKDwAAEAAAACYAAAAIAAAA//////////8="/>
              </a:ext>
            </a:extLst>
          </p:cNvSpPr>
          <p:nvPr/>
        </p:nvSpPr>
        <p:spPr>
          <a:xfrm>
            <a:off x="5248275" y="234315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91" name="Group 59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sgAABrDgAAriEAAM8PAAAQAAAAJgAAAAgAAAD/////AAAAAA=="/>
              </a:ext>
            </a:extLst>
          </p:cNvGrpSpPr>
          <p:nvPr/>
        </p:nvGrpSpPr>
        <p:grpSpPr>
          <a:xfrm>
            <a:off x="5249545" y="2343785"/>
            <a:ext cx="225425" cy="226060"/>
            <a:chOff x="5249545" y="2343785"/>
            <a:chExt cx="225425" cy="226060"/>
          </a:xfrm>
        </p:grpSpPr>
        <p:sp>
          <p:nvSpPr>
            <p:cNvPr id="603" name="Freeform 5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IAAAdg4AAKMhAADCDwAAAAAAACYAAAAIAAAA//////////8="/>
                </a:ext>
              </a:extLst>
            </p:cNvSpPr>
            <p:nvPr/>
          </p:nvSpPr>
          <p:spPr>
            <a:xfrm>
              <a:off x="5256530" y="235077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02" name="Freeform 6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IAAAaw4AAK4hAADPDwAAAAAAACYAAAAIAAAA//////////8="/>
                </a:ext>
              </a:extLst>
            </p:cNvSpPr>
            <p:nvPr/>
          </p:nvSpPr>
          <p:spPr>
            <a:xfrm>
              <a:off x="5249545" y="234378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1" name="Freeform 6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rIAAAxg4AAI0hAABlDwAAAAAAACYAAAAIAAAA//////////8="/>
                </a:ext>
              </a:extLst>
            </p:cNvSpPr>
            <p:nvPr/>
          </p:nvSpPr>
          <p:spPr>
            <a:xfrm>
              <a:off x="5269865" y="240157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2293"/>
                  </a:lnTo>
                  <a:lnTo>
                    <a:pt x="46503" y="92293"/>
                  </a:lnTo>
                  <a:lnTo>
                    <a:pt x="46503" y="96629"/>
                  </a:lnTo>
                  <a:lnTo>
                    <a:pt x="46503" y="97248"/>
                  </a:lnTo>
                  <a:lnTo>
                    <a:pt x="46503" y="97867"/>
                  </a:lnTo>
                  <a:lnTo>
                    <a:pt x="46503" y="98487"/>
                  </a:lnTo>
                  <a:lnTo>
                    <a:pt x="47123" y="98487"/>
                  </a:lnTo>
                  <a:lnTo>
                    <a:pt x="47743" y="99107"/>
                  </a:lnTo>
                  <a:lnTo>
                    <a:pt x="48363" y="99107"/>
                  </a:lnTo>
                  <a:lnTo>
                    <a:pt x="48983" y="99727"/>
                  </a:lnTo>
                  <a:lnTo>
                    <a:pt x="49603" y="100347"/>
                  </a:lnTo>
                  <a:lnTo>
                    <a:pt x="50223" y="100347"/>
                  </a:lnTo>
                  <a:lnTo>
                    <a:pt x="50843" y="100347"/>
                  </a:lnTo>
                  <a:lnTo>
                    <a:pt x="51463" y="100347"/>
                  </a:lnTo>
                  <a:lnTo>
                    <a:pt x="52083" y="100347"/>
                  </a:lnTo>
                  <a:lnTo>
                    <a:pt x="52703" y="100347"/>
                  </a:lnTo>
                  <a:lnTo>
                    <a:pt x="53323" y="100967"/>
                  </a:lnTo>
                  <a:lnTo>
                    <a:pt x="53943" y="100967"/>
                  </a:lnTo>
                  <a:lnTo>
                    <a:pt x="54563" y="100967"/>
                  </a:lnTo>
                  <a:lnTo>
                    <a:pt x="55183" y="100967"/>
                  </a:lnTo>
                  <a:lnTo>
                    <a:pt x="55803" y="100967"/>
                  </a:lnTo>
                  <a:lnTo>
                    <a:pt x="166169" y="100967"/>
                  </a:lnTo>
                  <a:lnTo>
                    <a:pt x="166789" y="100967"/>
                  </a:lnTo>
                  <a:lnTo>
                    <a:pt x="167409" y="100967"/>
                  </a:lnTo>
                  <a:lnTo>
                    <a:pt x="168029" y="100967"/>
                  </a:lnTo>
                  <a:lnTo>
                    <a:pt x="168649" y="100967"/>
                  </a:lnTo>
                  <a:lnTo>
                    <a:pt x="169269" y="100347"/>
                  </a:lnTo>
                  <a:lnTo>
                    <a:pt x="169889" y="100347"/>
                  </a:lnTo>
                  <a:lnTo>
                    <a:pt x="170509" y="100347"/>
                  </a:lnTo>
                  <a:lnTo>
                    <a:pt x="171129" y="100347"/>
                  </a:lnTo>
                  <a:lnTo>
                    <a:pt x="171749" y="100347"/>
                  </a:lnTo>
                  <a:lnTo>
                    <a:pt x="172369" y="100347"/>
                  </a:lnTo>
                  <a:lnTo>
                    <a:pt x="172369" y="99726"/>
                  </a:lnTo>
                  <a:lnTo>
                    <a:pt x="172989" y="99726"/>
                  </a:lnTo>
                  <a:lnTo>
                    <a:pt x="173609" y="99726"/>
                  </a:lnTo>
                  <a:lnTo>
                    <a:pt x="174229" y="99106"/>
                  </a:lnTo>
                  <a:lnTo>
                    <a:pt x="174849" y="99106"/>
                  </a:lnTo>
                  <a:lnTo>
                    <a:pt x="175470" y="98485"/>
                  </a:lnTo>
                  <a:lnTo>
                    <a:pt x="175470" y="97867"/>
                  </a:lnTo>
                  <a:lnTo>
                    <a:pt x="176090" y="97867"/>
                  </a:lnTo>
                  <a:lnTo>
                    <a:pt x="176090" y="97248"/>
                  </a:lnTo>
                  <a:lnTo>
                    <a:pt x="176090" y="96629"/>
                  </a:lnTo>
                  <a:lnTo>
                    <a:pt x="176090" y="92293"/>
                  </a:lnTo>
                  <a:lnTo>
                    <a:pt x="182290" y="92293"/>
                  </a:lnTo>
                  <a:lnTo>
                    <a:pt x="182910" y="92293"/>
                  </a:lnTo>
                  <a:lnTo>
                    <a:pt x="182910" y="91673"/>
                  </a:lnTo>
                  <a:lnTo>
                    <a:pt x="183530" y="91673"/>
                  </a:lnTo>
                  <a:lnTo>
                    <a:pt x="183530" y="91054"/>
                  </a:lnTo>
                  <a:lnTo>
                    <a:pt x="184150" y="91054"/>
                  </a:lnTo>
                  <a:lnTo>
                    <a:pt x="184150" y="90434"/>
                  </a:lnTo>
                  <a:lnTo>
                    <a:pt x="184150" y="89815"/>
                  </a:lnTo>
                  <a:lnTo>
                    <a:pt x="184150" y="89196"/>
                  </a:lnTo>
                  <a:lnTo>
                    <a:pt x="184150" y="61941"/>
                  </a:lnTo>
                  <a:lnTo>
                    <a:pt x="174849" y="30351"/>
                  </a:lnTo>
                  <a:lnTo>
                    <a:pt x="174849" y="29732"/>
                  </a:lnTo>
                  <a:lnTo>
                    <a:pt x="174229" y="29732"/>
                  </a:lnTo>
                  <a:lnTo>
                    <a:pt x="174229" y="28493"/>
                  </a:lnTo>
                  <a:lnTo>
                    <a:pt x="173609" y="28493"/>
                  </a:lnTo>
                  <a:lnTo>
                    <a:pt x="173609" y="27873"/>
                  </a:lnTo>
                  <a:lnTo>
                    <a:pt x="172989" y="27873"/>
                  </a:lnTo>
                  <a:lnTo>
                    <a:pt x="172989" y="27254"/>
                  </a:lnTo>
                  <a:lnTo>
                    <a:pt x="172369" y="27254"/>
                  </a:lnTo>
                  <a:close/>
                  <a:moveTo>
                    <a:pt x="168029" y="34067"/>
                  </a:moveTo>
                  <a:lnTo>
                    <a:pt x="168649" y="34067"/>
                  </a:lnTo>
                  <a:lnTo>
                    <a:pt x="168649" y="34687"/>
                  </a:lnTo>
                  <a:lnTo>
                    <a:pt x="169269" y="34687"/>
                  </a:lnTo>
                  <a:lnTo>
                    <a:pt x="169889" y="34687"/>
                  </a:lnTo>
                  <a:lnTo>
                    <a:pt x="169889" y="35306"/>
                  </a:lnTo>
                  <a:lnTo>
                    <a:pt x="174849" y="53269"/>
                  </a:lnTo>
                  <a:lnTo>
                    <a:pt x="174229" y="53269"/>
                  </a:lnTo>
                  <a:lnTo>
                    <a:pt x="174229" y="53889"/>
                  </a:lnTo>
                  <a:lnTo>
                    <a:pt x="173609" y="53889"/>
                  </a:lnTo>
                  <a:lnTo>
                    <a:pt x="145708" y="53889"/>
                  </a:lnTo>
                  <a:lnTo>
                    <a:pt x="145088" y="53889"/>
                  </a:lnTo>
                  <a:lnTo>
                    <a:pt x="144468" y="53889"/>
                  </a:lnTo>
                  <a:lnTo>
                    <a:pt x="144468" y="53269"/>
                  </a:lnTo>
                  <a:lnTo>
                    <a:pt x="143848" y="53269"/>
                  </a:lnTo>
                  <a:lnTo>
                    <a:pt x="143848" y="35306"/>
                  </a:lnTo>
                  <a:lnTo>
                    <a:pt x="143848" y="34687"/>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00" name="Oval 6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uIAAAQg8AAKIgAAB2DwAAAAAAACYAAAAIAAAA//////////8="/>
                </a:ext>
              </a:extLst>
            </p:cNvSpPr>
            <p:nvPr/>
          </p:nvSpPr>
          <p:spPr>
            <a:xfrm>
              <a:off x="5271770" y="248031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9" name="Oval 6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AAATQ8AAJcgAABsDwAAAAAAACYAAAAIAAAA//////////8="/>
                </a:ext>
              </a:extLst>
            </p:cNvSpPr>
            <p:nvPr/>
          </p:nvSpPr>
          <p:spPr>
            <a:xfrm>
              <a:off x="5278755" y="24872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8" name="Oval 60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AAAUA8AAJMgAABpDwAAAAAAACYAAAAIAAAA//////////8="/>
                </a:ext>
              </a:extLst>
            </p:cNvSpPr>
            <p:nvPr/>
          </p:nvSpPr>
          <p:spPr>
            <a:xfrm>
              <a:off x="5280660" y="248920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7" name="Oval 60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Qg8AANkgAAB2DwAAAAAAACYAAAAIAAAA//////////8="/>
                </a:ext>
              </a:extLst>
            </p:cNvSpPr>
            <p:nvPr/>
          </p:nvSpPr>
          <p:spPr>
            <a:xfrm>
              <a:off x="5307330" y="248031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6" name="Oval 60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IAAATQ8AAM8gAABsDwAAAAAAACYAAAAIAAAA//////////8="/>
                </a:ext>
              </a:extLst>
            </p:cNvSpPr>
            <p:nvPr/>
          </p:nvSpPr>
          <p:spPr>
            <a:xfrm>
              <a:off x="5313680" y="248729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5" name="Oval 6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UA8AAMwgAABpDwAAAAAAACYAAAAIAAAA//////////8="/>
                </a:ext>
              </a:extLst>
            </p:cNvSpPr>
            <p:nvPr/>
          </p:nvSpPr>
          <p:spPr>
            <a:xfrm>
              <a:off x="5315585" y="248920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4" name="Oval 6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QAASg8AAHEhAAB2DwAAAAAAACYAAAAIAAAA//////////8="/>
                </a:ext>
              </a:extLst>
            </p:cNvSpPr>
            <p:nvPr/>
          </p:nvSpPr>
          <p:spPr>
            <a:xfrm>
              <a:off x="5408930" y="248539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3" name="Oval 60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OIQAAUw8AAGkhAABuDwAAAAAAACYAAAAIAAAA//////////8="/>
                </a:ext>
              </a:extLst>
            </p:cNvSpPr>
            <p:nvPr/>
          </p:nvSpPr>
          <p:spPr>
            <a:xfrm>
              <a:off x="5414010" y="249110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2" name="Oval 6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QAAVQ8AAGYhAABrDwAAAAAAACYAAAAIAAAA//////////8="/>
                </a:ext>
              </a:extLst>
            </p:cNvSpPr>
            <p:nvPr/>
          </p:nvSpPr>
          <p:spPr>
            <a:xfrm>
              <a:off x="5415915" y="249237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604" name="Group 611"/>
          <p:cNvGrpSpPr>
            <a:extLst>
              <a:ext uri="smNativeData">
                <pr:smNativeData xmlns:pr="smNativeData" xmlns:p14="http://schemas.microsoft.com/office/powerpoint/2010/main" xmlns="" val="SMDATA_7_6L0uXhMAAAAlAAAAAQAAAA8BAAAAkAAAAEgAAACQAAAASAAAAAAAAAAAAAAAAAAAABcAAAAUAAAAAAAAAAAAAAD/fwAA/38AAAAAAAAJAAAABAAAAP////8MAAAAEAAAAAAAAAAAAAAAAAAAAAAAAAAfAAAAVAAAAAAAAAAAAAAAAAAAAAAAAAAAAAAAAAAAAAAAAAAAAAAAAAAAAAAAAAAAAAAAAAAAAAAAAAAAAAAAAAAAAAAAAAAAAAAAAAAAAAAAAAAAAAAAAAAAACEAAAAYAAAAFAAAAMQSAADJAQAAJhQAAC0DAAAQAAAAJgAAAAgAAAD/////AAAAAA=="/>
              </a:ext>
            </a:extLst>
          </p:cNvGrpSpPr>
          <p:nvPr/>
        </p:nvGrpSpPr>
        <p:grpSpPr>
          <a:xfrm>
            <a:off x="3050540" y="290195"/>
            <a:ext cx="224790" cy="226060"/>
            <a:chOff x="3050540" y="290195"/>
            <a:chExt cx="224790" cy="226060"/>
          </a:xfrm>
        </p:grpSpPr>
        <p:sp>
          <p:nvSpPr>
            <p:cNvPr id="616" name="Freeform 6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QEgAA1QEAABsUAAAhAwAAAAAAACYAAAAIAAAA//////////8="/>
                </a:ext>
              </a:extLst>
            </p:cNvSpPr>
            <p:nvPr/>
          </p:nvSpPr>
          <p:spPr>
            <a:xfrm>
              <a:off x="3058160" y="29781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15" name="Freeform 6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EgAAyQEAACYUAAAtAwAAAAAAACYAAAAIAAAA//////////8="/>
                </a:ext>
              </a:extLst>
            </p:cNvSpPr>
            <p:nvPr/>
          </p:nvSpPr>
          <p:spPr>
            <a:xfrm>
              <a:off x="3050540" y="29019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4" name="Freeform 6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kEgAAJQIAAAYUAADDAgAAAAAAACYAAAAIAAAA//////////8="/>
                </a:ext>
              </a:extLst>
            </p:cNvSpPr>
            <p:nvPr/>
          </p:nvSpPr>
          <p:spPr>
            <a:xfrm>
              <a:off x="3070860" y="348615"/>
              <a:ext cx="184150" cy="100330"/>
            </a:xfrm>
            <a:custGeom>
              <a:avLst/>
              <a:gdLst/>
              <a:ahLst/>
              <a:cxnLst/>
              <a:rect l="0" t="0" r="184150" b="100330"/>
              <a:pathLst>
                <a:path w="184150" h="100330">
                  <a:moveTo>
                    <a:pt x="172409" y="27250"/>
                  </a:moveTo>
                  <a:lnTo>
                    <a:pt x="134714" y="27250"/>
                  </a:lnTo>
                  <a:lnTo>
                    <a:pt x="134714" y="8670"/>
                  </a:lnTo>
                  <a:lnTo>
                    <a:pt x="118029" y="0"/>
                  </a:lnTo>
                  <a:lnTo>
                    <a:pt x="4944" y="0"/>
                  </a:lnTo>
                  <a:lnTo>
                    <a:pt x="0" y="6193"/>
                  </a:lnTo>
                  <a:lnTo>
                    <a:pt x="0" y="91660"/>
                  </a:lnTo>
                  <a:lnTo>
                    <a:pt x="46346" y="91660"/>
                  </a:lnTo>
                  <a:lnTo>
                    <a:pt x="46346" y="96614"/>
                  </a:lnTo>
                  <a:lnTo>
                    <a:pt x="46346" y="97233"/>
                  </a:lnTo>
                  <a:lnTo>
                    <a:pt x="46346" y="97853"/>
                  </a:lnTo>
                  <a:lnTo>
                    <a:pt x="46964" y="97853"/>
                  </a:lnTo>
                  <a:lnTo>
                    <a:pt x="47582" y="98471"/>
                  </a:lnTo>
                  <a:lnTo>
                    <a:pt x="47582" y="99091"/>
                  </a:lnTo>
                  <a:lnTo>
                    <a:pt x="48200" y="99091"/>
                  </a:lnTo>
                  <a:lnTo>
                    <a:pt x="48818" y="99091"/>
                  </a:lnTo>
                  <a:lnTo>
                    <a:pt x="49436" y="99709"/>
                  </a:lnTo>
                  <a:lnTo>
                    <a:pt x="50054" y="99709"/>
                  </a:lnTo>
                  <a:lnTo>
                    <a:pt x="50672" y="99709"/>
                  </a:lnTo>
                  <a:lnTo>
                    <a:pt x="51290" y="100327"/>
                  </a:lnTo>
                  <a:lnTo>
                    <a:pt x="51908" y="100327"/>
                  </a:lnTo>
                  <a:lnTo>
                    <a:pt x="52526" y="100327"/>
                  </a:lnTo>
                  <a:lnTo>
                    <a:pt x="53144" y="100327"/>
                  </a:lnTo>
                  <a:lnTo>
                    <a:pt x="53762" y="100327"/>
                  </a:lnTo>
                  <a:lnTo>
                    <a:pt x="54380" y="100327"/>
                  </a:lnTo>
                  <a:lnTo>
                    <a:pt x="54998" y="100327"/>
                  </a:lnTo>
                  <a:lnTo>
                    <a:pt x="55616" y="100327"/>
                  </a:lnTo>
                  <a:lnTo>
                    <a:pt x="165611" y="100327"/>
                  </a:lnTo>
                  <a:lnTo>
                    <a:pt x="166229" y="100327"/>
                  </a:lnTo>
                  <a:lnTo>
                    <a:pt x="166847" y="100327"/>
                  </a:lnTo>
                  <a:lnTo>
                    <a:pt x="167465" y="100327"/>
                  </a:lnTo>
                  <a:lnTo>
                    <a:pt x="168083" y="100327"/>
                  </a:lnTo>
                  <a:lnTo>
                    <a:pt x="168701" y="100327"/>
                  </a:lnTo>
                  <a:lnTo>
                    <a:pt x="169319" y="100327"/>
                  </a:lnTo>
                  <a:lnTo>
                    <a:pt x="169937" y="100327"/>
                  </a:lnTo>
                  <a:lnTo>
                    <a:pt x="170555" y="100327"/>
                  </a:lnTo>
                  <a:lnTo>
                    <a:pt x="171173" y="99709"/>
                  </a:lnTo>
                  <a:lnTo>
                    <a:pt x="171791" y="99709"/>
                  </a:lnTo>
                  <a:lnTo>
                    <a:pt x="172409" y="99709"/>
                  </a:lnTo>
                  <a:lnTo>
                    <a:pt x="172409" y="99091"/>
                  </a:lnTo>
                  <a:lnTo>
                    <a:pt x="173027" y="99091"/>
                  </a:lnTo>
                  <a:lnTo>
                    <a:pt x="173645" y="99091"/>
                  </a:lnTo>
                  <a:lnTo>
                    <a:pt x="174263" y="98473"/>
                  </a:lnTo>
                  <a:lnTo>
                    <a:pt x="174881" y="97855"/>
                  </a:lnTo>
                  <a:lnTo>
                    <a:pt x="174881" y="97233"/>
                  </a:lnTo>
                  <a:lnTo>
                    <a:pt x="175499" y="97233"/>
                  </a:lnTo>
                  <a:lnTo>
                    <a:pt x="175499" y="96614"/>
                  </a:lnTo>
                  <a:lnTo>
                    <a:pt x="175499" y="91660"/>
                  </a:lnTo>
                  <a:lnTo>
                    <a:pt x="181678" y="91660"/>
                  </a:lnTo>
                  <a:lnTo>
                    <a:pt x="182296" y="91660"/>
                  </a:lnTo>
                  <a:lnTo>
                    <a:pt x="182914" y="91660"/>
                  </a:lnTo>
                  <a:lnTo>
                    <a:pt x="182914" y="91040"/>
                  </a:lnTo>
                  <a:lnTo>
                    <a:pt x="183532" y="91040"/>
                  </a:lnTo>
                  <a:lnTo>
                    <a:pt x="183532" y="90421"/>
                  </a:lnTo>
                  <a:lnTo>
                    <a:pt x="184150" y="90421"/>
                  </a:lnTo>
                  <a:lnTo>
                    <a:pt x="184150" y="89802"/>
                  </a:lnTo>
                  <a:lnTo>
                    <a:pt x="184150" y="89182"/>
                  </a:lnTo>
                  <a:lnTo>
                    <a:pt x="184150" y="88563"/>
                  </a:lnTo>
                  <a:lnTo>
                    <a:pt x="184150" y="61313"/>
                  </a:lnTo>
                  <a:lnTo>
                    <a:pt x="174263" y="29727"/>
                  </a:lnTo>
                  <a:lnTo>
                    <a:pt x="173645" y="29109"/>
                  </a:lnTo>
                  <a:lnTo>
                    <a:pt x="173645" y="28489"/>
                  </a:lnTo>
                  <a:lnTo>
                    <a:pt x="173645" y="27869"/>
                  </a:lnTo>
                  <a:lnTo>
                    <a:pt x="173027" y="27869"/>
                  </a:lnTo>
                  <a:lnTo>
                    <a:pt x="173027" y="27250"/>
                  </a:lnTo>
                  <a:lnTo>
                    <a:pt x="172409" y="27250"/>
                  </a:lnTo>
                  <a:close/>
                  <a:moveTo>
                    <a:pt x="167465" y="34063"/>
                  </a:moveTo>
                  <a:lnTo>
                    <a:pt x="168083" y="34063"/>
                  </a:lnTo>
                  <a:lnTo>
                    <a:pt x="168701" y="34063"/>
                  </a:lnTo>
                  <a:lnTo>
                    <a:pt x="168701" y="34682"/>
                  </a:lnTo>
                  <a:lnTo>
                    <a:pt x="169319" y="34682"/>
                  </a:lnTo>
                  <a:lnTo>
                    <a:pt x="169319" y="35301"/>
                  </a:lnTo>
                  <a:lnTo>
                    <a:pt x="174263" y="52642"/>
                  </a:lnTo>
                  <a:lnTo>
                    <a:pt x="174263" y="53262"/>
                  </a:lnTo>
                  <a:lnTo>
                    <a:pt x="173645" y="53262"/>
                  </a:lnTo>
                  <a:lnTo>
                    <a:pt x="173027" y="53262"/>
                  </a:lnTo>
                  <a:lnTo>
                    <a:pt x="145219" y="53262"/>
                  </a:lnTo>
                  <a:lnTo>
                    <a:pt x="144601" y="53262"/>
                  </a:lnTo>
                  <a:lnTo>
                    <a:pt x="143983" y="53262"/>
                  </a:lnTo>
                  <a:lnTo>
                    <a:pt x="143983" y="52642"/>
                  </a:lnTo>
                  <a:lnTo>
                    <a:pt x="143983" y="35301"/>
                  </a:lnTo>
                  <a:lnTo>
                    <a:pt x="143983" y="34682"/>
                  </a:lnTo>
                  <a:lnTo>
                    <a:pt x="143983" y="34063"/>
                  </a:lnTo>
                  <a:lnTo>
                    <a:pt x="144601" y="34063"/>
                  </a:lnTo>
                  <a:lnTo>
                    <a:pt x="145219" y="34063"/>
                  </a:lnTo>
                  <a:lnTo>
                    <a:pt x="167465" y="34063"/>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13" name="Oval 6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EgAAoQIAABsTAADVAgAAAAAAACYAAAAIAAAA//////////8="/>
                </a:ext>
              </a:extLst>
            </p:cNvSpPr>
            <p:nvPr/>
          </p:nvSpPr>
          <p:spPr>
            <a:xfrm>
              <a:off x="3072765" y="42735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2" name="Oval 6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EgAAqwIAABATAADKAgAAAAAAACYAAAAIAAAA//////////8="/>
                </a:ext>
              </a:extLst>
            </p:cNvSpPr>
            <p:nvPr/>
          </p:nvSpPr>
          <p:spPr>
            <a:xfrm>
              <a:off x="3079750" y="4337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11" name="Oval 6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1EgAArwIAAA0TAADIAgAAAAAAACYAAAAIAAAA//////////8="/>
                </a:ext>
              </a:extLst>
            </p:cNvSpPr>
            <p:nvPr/>
          </p:nvSpPr>
          <p:spPr>
            <a:xfrm>
              <a:off x="3081655" y="4362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0" name="Oval 6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EwAAoQIAAFITAADVAgAAAAAAACYAAAAIAAAA//////////8="/>
                </a:ext>
              </a:extLst>
            </p:cNvSpPr>
            <p:nvPr/>
          </p:nvSpPr>
          <p:spPr>
            <a:xfrm>
              <a:off x="3107690" y="42735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9" name="Oval 61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pEwAAqwIAAEcTAADKAgAAAAAAACYAAAAIAAAA//////////8="/>
                </a:ext>
              </a:extLst>
            </p:cNvSpPr>
            <p:nvPr/>
          </p:nvSpPr>
          <p:spPr>
            <a:xfrm>
              <a:off x="3114675" y="4337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08" name="Oval 6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EwAArwIAAEQTAADIAgAAAAAAACYAAAAIAAAA//////////8="/>
                </a:ext>
              </a:extLst>
            </p:cNvSpPr>
            <p:nvPr/>
          </p:nvSpPr>
          <p:spPr>
            <a:xfrm>
              <a:off x="3116580" y="4362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7" name="Oval 6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wAAqQIAAOkTAADUAgAAAAAAACYAAAAIAAAA//////////8="/>
                </a:ext>
              </a:extLst>
            </p:cNvSpPr>
            <p:nvPr/>
          </p:nvSpPr>
          <p:spPr>
            <a:xfrm>
              <a:off x="3209290" y="43243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6" name="Oval 6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wAAsQIAAOETAADMAgAAAAAAACYAAAAIAAAA//////////8="/>
                </a:ext>
              </a:extLst>
            </p:cNvSpPr>
            <p:nvPr/>
          </p:nvSpPr>
          <p:spPr>
            <a:xfrm>
              <a:off x="3215005" y="43751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05" name="Oval 6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EwAAtAIAAN4TAADKAgAAAAAAACYAAAAIAAAA//////////8="/>
                </a:ext>
              </a:extLst>
            </p:cNvSpPr>
            <p:nvPr/>
          </p:nvSpPr>
          <p:spPr>
            <a:xfrm>
              <a:off x="3216910" y="43942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17" name="Rectangle 62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EAAAPQMAABwWAAB5BAAAEAAAACYAAAAIAAAA//////////8="/>
              </a:ext>
            </a:extLst>
          </p:cNvSpPr>
          <p:nvPr/>
        </p:nvSpPr>
        <p:spPr>
          <a:xfrm>
            <a:off x="2726690" y="526415"/>
            <a:ext cx="867410" cy="2006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RESIDUAL WASTE to LANDFILL</a:t>
            </a:r>
            <a:endParaRPr lang="it-it">
              <a:latin typeface="Arial" pitchFamily="1" charset="0"/>
              <a:ea typeface="Calibri" pitchFamily="2" charset="0"/>
              <a:cs typeface="Arial" pitchFamily="1" charset="0"/>
            </a:endParaRPr>
          </a:p>
        </p:txBody>
      </p:sp>
      <p:sp>
        <p:nvSpPr>
          <p:cNvPr id="618" name="Freeform 6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YAIAAD8SAACNCAAAEAAAACYAAAAIAAAA//////////8="/>
              </a:ext>
            </a:extLst>
          </p:cNvSpPr>
          <p:nvPr/>
        </p:nvSpPr>
        <p:spPr>
          <a:xfrm>
            <a:off x="2213610" y="386080"/>
            <a:ext cx="752475" cy="1003935"/>
          </a:xfrm>
          <a:custGeom>
            <a:avLst/>
            <a:gdLst/>
            <a:ahLst/>
            <a:cxnLst/>
            <a:rect l="0" t="0" r="752475" b="1003935"/>
            <a:pathLst>
              <a:path w="752475" h="1003935">
                <a:moveTo>
                  <a:pt x="0" y="1003935"/>
                </a:moveTo>
                <a:cubicBezTo>
                  <a:pt x="376237" y="1003935"/>
                  <a:pt x="376237" y="0"/>
                  <a:pt x="75247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19" name="Freeform 6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BEgAARQIAAIoSAAB/AgAAEAAAACYAAAAIAAAA//////////8="/>
              </a:ext>
            </a:extLst>
          </p:cNvSpPr>
          <p:nvPr/>
        </p:nvSpPr>
        <p:spPr>
          <a:xfrm>
            <a:off x="2967355" y="368935"/>
            <a:ext cx="46355" cy="36830"/>
          </a:xfrm>
          <a:custGeom>
            <a:avLst/>
            <a:gdLst/>
            <a:ahLst/>
            <a:cxnLst/>
            <a:rect l="0" t="0" r="46355" b="36830"/>
            <a:pathLst>
              <a:path w="46355" h="36830">
                <a:moveTo>
                  <a:pt x="46355" y="18727"/>
                </a:moveTo>
                <a:lnTo>
                  <a:pt x="0" y="0"/>
                </a:lnTo>
                <a:lnTo>
                  <a:pt x="0" y="36830"/>
                </a:lnTo>
                <a:lnTo>
                  <a:pt x="4635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20" name="Rectangle 62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9JAAAdwIAABwmAADWAwAAEAAAACYAAAAIAAAA//////////8="/>
              </a:ext>
            </a:extLst>
          </p:cNvSpPr>
          <p:nvPr/>
        </p:nvSpPr>
        <p:spPr>
          <a:xfrm>
            <a:off x="5972175" y="4006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21" name="Group 62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wkAACmAQAAQiYAAA0DAAAQAAAAJgAAAAgAAAD/////AAAAAA=="/>
              </a:ext>
            </a:extLst>
          </p:cNvGrpSpPr>
          <p:nvPr/>
        </p:nvGrpSpPr>
        <p:grpSpPr>
          <a:xfrm>
            <a:off x="5991860" y="267970"/>
            <a:ext cx="227330" cy="227965"/>
            <a:chOff x="5991860" y="267970"/>
            <a:chExt cx="227330" cy="227965"/>
          </a:xfrm>
        </p:grpSpPr>
        <p:sp>
          <p:nvSpPr>
            <p:cNvPr id="631" name="Freeform 6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DoJAAAswEAADYmAAABAwAAAAAAACYAAAAIAAAA//////////8="/>
                </a:ext>
              </a:extLst>
            </p:cNvSpPr>
            <p:nvPr/>
          </p:nvSpPr>
          <p:spPr>
            <a:xfrm>
              <a:off x="5999480" y="276225"/>
              <a:ext cx="212090" cy="212090"/>
            </a:xfrm>
            <a:custGeom>
              <a:avLst/>
              <a:gdLst/>
              <a:ahLst/>
              <a:cxnLst/>
              <a:rect l="0" t="0" r="212090" b="212090"/>
              <a:pathLst>
                <a:path w="212090" h="212090">
                  <a:moveTo>
                    <a:pt x="45448" y="0"/>
                  </a:moveTo>
                  <a:lnTo>
                    <a:pt x="166642" y="0"/>
                  </a:lnTo>
                  <a:cubicBezTo>
                    <a:pt x="191891" y="0"/>
                    <a:pt x="212090" y="20199"/>
                    <a:pt x="212090" y="45448"/>
                  </a:cubicBezTo>
                  <a:lnTo>
                    <a:pt x="212090" y="166642"/>
                  </a:lnTo>
                  <a:cubicBezTo>
                    <a:pt x="212090" y="191891"/>
                    <a:pt x="191891" y="212090"/>
                    <a:pt x="166642" y="212090"/>
                  </a:cubicBezTo>
                  <a:lnTo>
                    <a:pt x="45448" y="212090"/>
                  </a:lnTo>
                  <a:cubicBezTo>
                    <a:pt x="20199" y="212090"/>
                    <a:pt x="0" y="191891"/>
                    <a:pt x="0" y="166642"/>
                  </a:cubicBezTo>
                  <a:lnTo>
                    <a:pt x="0" y="45448"/>
                  </a:lnTo>
                  <a:cubicBezTo>
                    <a:pt x="0" y="20199"/>
                    <a:pt x="20199" y="0"/>
                    <a:pt x="45448"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630" name="Rectangle 63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JAAAVAIAADYmAAD9AgAAAAAAACYAAAAIAAAA//////////8="/>
                </a:ext>
              </a:extLst>
            </p:cNvSpPr>
            <p:nvPr/>
          </p:nvSpPr>
          <p:spPr>
            <a:xfrm>
              <a:off x="6000750" y="378460"/>
              <a:ext cx="210820"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9" name="Freeform 6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mJAAAsQEAADYmAAABAwAAAAAAACYAAAAIAAAA//////////8="/>
                </a:ext>
              </a:extLst>
            </p:cNvSpPr>
            <p:nvPr/>
          </p:nvSpPr>
          <p:spPr>
            <a:xfrm>
              <a:off x="5998210" y="274955"/>
              <a:ext cx="213360" cy="213360"/>
            </a:xfrm>
            <a:custGeom>
              <a:avLst/>
              <a:gdLst/>
              <a:ahLst/>
              <a:cxnLst/>
              <a:rect l="0" t="0" r="213360" b="213360"/>
              <a:pathLst>
                <a:path w="213360" h="213360">
                  <a:moveTo>
                    <a:pt x="46712" y="0"/>
                  </a:moveTo>
                  <a:lnTo>
                    <a:pt x="167911" y="0"/>
                  </a:lnTo>
                  <a:lnTo>
                    <a:pt x="167911" y="1262"/>
                  </a:lnTo>
                  <a:lnTo>
                    <a:pt x="46712" y="1262"/>
                  </a:lnTo>
                  <a:lnTo>
                    <a:pt x="46712" y="0"/>
                  </a:lnTo>
                  <a:close/>
                  <a:moveTo>
                    <a:pt x="167911" y="0"/>
                  </a:moveTo>
                  <a:lnTo>
                    <a:pt x="167911" y="1262"/>
                  </a:lnTo>
                  <a:lnTo>
                    <a:pt x="167911" y="0"/>
                  </a:lnTo>
                  <a:close/>
                  <a:moveTo>
                    <a:pt x="167911" y="0"/>
                  </a:moveTo>
                  <a:cubicBezTo>
                    <a:pt x="180535" y="0"/>
                    <a:pt x="191898" y="5050"/>
                    <a:pt x="200735" y="13887"/>
                  </a:cubicBezTo>
                  <a:lnTo>
                    <a:pt x="199473" y="15149"/>
                  </a:lnTo>
                  <a:cubicBezTo>
                    <a:pt x="190635" y="6312"/>
                    <a:pt x="180535" y="1262"/>
                    <a:pt x="167911" y="1262"/>
                  </a:cubicBezTo>
                  <a:lnTo>
                    <a:pt x="167911" y="0"/>
                  </a:lnTo>
                  <a:close/>
                  <a:moveTo>
                    <a:pt x="200735" y="13887"/>
                  </a:moveTo>
                  <a:cubicBezTo>
                    <a:pt x="208310" y="21462"/>
                    <a:pt x="213360" y="34087"/>
                    <a:pt x="213360" y="46712"/>
                  </a:cubicBezTo>
                  <a:lnTo>
                    <a:pt x="212098" y="46712"/>
                  </a:lnTo>
                  <a:cubicBezTo>
                    <a:pt x="212098" y="34087"/>
                    <a:pt x="207048" y="22725"/>
                    <a:pt x="199473" y="15150"/>
                  </a:cubicBezTo>
                  <a:lnTo>
                    <a:pt x="200735" y="13888"/>
                  </a:lnTo>
                  <a:close/>
                  <a:moveTo>
                    <a:pt x="213360" y="46712"/>
                  </a:moveTo>
                  <a:lnTo>
                    <a:pt x="212098" y="46712"/>
                  </a:lnTo>
                  <a:lnTo>
                    <a:pt x="213360" y="46712"/>
                  </a:lnTo>
                  <a:close/>
                  <a:moveTo>
                    <a:pt x="213360" y="46712"/>
                  </a:moveTo>
                  <a:lnTo>
                    <a:pt x="213360" y="167911"/>
                  </a:lnTo>
                  <a:lnTo>
                    <a:pt x="212098" y="167911"/>
                  </a:lnTo>
                  <a:lnTo>
                    <a:pt x="212098" y="46712"/>
                  </a:lnTo>
                  <a:lnTo>
                    <a:pt x="213360" y="46712"/>
                  </a:lnTo>
                  <a:close/>
                  <a:moveTo>
                    <a:pt x="213360" y="167911"/>
                  </a:moveTo>
                  <a:lnTo>
                    <a:pt x="212098" y="167911"/>
                  </a:lnTo>
                  <a:lnTo>
                    <a:pt x="213360" y="167911"/>
                  </a:lnTo>
                  <a:close/>
                  <a:moveTo>
                    <a:pt x="213360" y="167911"/>
                  </a:moveTo>
                  <a:cubicBezTo>
                    <a:pt x="213360" y="180535"/>
                    <a:pt x="208310" y="191898"/>
                    <a:pt x="200735" y="200735"/>
                  </a:cubicBezTo>
                  <a:lnTo>
                    <a:pt x="199473" y="199473"/>
                  </a:lnTo>
                  <a:cubicBezTo>
                    <a:pt x="207048" y="190635"/>
                    <a:pt x="212098" y="180535"/>
                    <a:pt x="212098" y="167911"/>
                  </a:cubicBezTo>
                  <a:lnTo>
                    <a:pt x="213360" y="167911"/>
                  </a:lnTo>
                  <a:close/>
                  <a:moveTo>
                    <a:pt x="200735" y="200735"/>
                  </a:moveTo>
                  <a:cubicBezTo>
                    <a:pt x="191898" y="208310"/>
                    <a:pt x="180535" y="213360"/>
                    <a:pt x="167911" y="213360"/>
                  </a:cubicBezTo>
                  <a:lnTo>
                    <a:pt x="167911" y="212098"/>
                  </a:lnTo>
                  <a:cubicBezTo>
                    <a:pt x="180535" y="212098"/>
                    <a:pt x="190635" y="207048"/>
                    <a:pt x="199473" y="199473"/>
                  </a:cubicBezTo>
                  <a:lnTo>
                    <a:pt x="200735" y="200735"/>
                  </a:lnTo>
                  <a:close/>
                  <a:moveTo>
                    <a:pt x="167911" y="213360"/>
                  </a:moveTo>
                  <a:lnTo>
                    <a:pt x="167911" y="212098"/>
                  </a:lnTo>
                  <a:lnTo>
                    <a:pt x="167911" y="213360"/>
                  </a:lnTo>
                  <a:close/>
                  <a:moveTo>
                    <a:pt x="167911" y="213360"/>
                  </a:moveTo>
                  <a:lnTo>
                    <a:pt x="46712" y="213360"/>
                  </a:lnTo>
                  <a:lnTo>
                    <a:pt x="46712" y="212098"/>
                  </a:lnTo>
                  <a:lnTo>
                    <a:pt x="167911" y="212098"/>
                  </a:lnTo>
                  <a:lnTo>
                    <a:pt x="167911" y="213360"/>
                  </a:lnTo>
                  <a:close/>
                  <a:moveTo>
                    <a:pt x="46712" y="213360"/>
                  </a:moveTo>
                  <a:lnTo>
                    <a:pt x="46712" y="212098"/>
                  </a:lnTo>
                  <a:lnTo>
                    <a:pt x="46712" y="213360"/>
                  </a:lnTo>
                  <a:close/>
                  <a:moveTo>
                    <a:pt x="46712" y="213360"/>
                  </a:moveTo>
                  <a:cubicBezTo>
                    <a:pt x="34087" y="213360"/>
                    <a:pt x="21462" y="208310"/>
                    <a:pt x="13887" y="200735"/>
                  </a:cubicBezTo>
                  <a:lnTo>
                    <a:pt x="15150" y="199472"/>
                  </a:lnTo>
                  <a:cubicBezTo>
                    <a:pt x="22725" y="207048"/>
                    <a:pt x="34087" y="212098"/>
                    <a:pt x="46712" y="212098"/>
                  </a:cubicBezTo>
                  <a:lnTo>
                    <a:pt x="46712" y="213360"/>
                  </a:lnTo>
                  <a:close/>
                  <a:moveTo>
                    <a:pt x="13887" y="200735"/>
                  </a:moveTo>
                  <a:cubicBezTo>
                    <a:pt x="5050" y="191898"/>
                    <a:pt x="0" y="180535"/>
                    <a:pt x="0" y="167911"/>
                  </a:cubicBezTo>
                  <a:lnTo>
                    <a:pt x="1262" y="167911"/>
                  </a:lnTo>
                  <a:cubicBezTo>
                    <a:pt x="1262" y="180535"/>
                    <a:pt x="6312" y="190635"/>
                    <a:pt x="15150" y="199473"/>
                  </a:cubicBezTo>
                  <a:lnTo>
                    <a:pt x="13887" y="200736"/>
                  </a:lnTo>
                  <a:close/>
                  <a:moveTo>
                    <a:pt x="0" y="167911"/>
                  </a:moveTo>
                  <a:lnTo>
                    <a:pt x="1262" y="167911"/>
                  </a:lnTo>
                  <a:lnTo>
                    <a:pt x="0" y="167911"/>
                  </a:lnTo>
                  <a:close/>
                  <a:moveTo>
                    <a:pt x="0" y="167911"/>
                  </a:moveTo>
                  <a:lnTo>
                    <a:pt x="0" y="46712"/>
                  </a:lnTo>
                  <a:lnTo>
                    <a:pt x="1262" y="46712"/>
                  </a:lnTo>
                  <a:lnTo>
                    <a:pt x="1262" y="167911"/>
                  </a:lnTo>
                  <a:lnTo>
                    <a:pt x="0" y="167911"/>
                  </a:lnTo>
                  <a:close/>
                  <a:moveTo>
                    <a:pt x="0" y="46712"/>
                  </a:moveTo>
                  <a:lnTo>
                    <a:pt x="1262" y="46712"/>
                  </a:lnTo>
                  <a:lnTo>
                    <a:pt x="0" y="46712"/>
                  </a:lnTo>
                  <a:close/>
                  <a:moveTo>
                    <a:pt x="0" y="46712"/>
                  </a:moveTo>
                  <a:cubicBezTo>
                    <a:pt x="0" y="34087"/>
                    <a:pt x="5050" y="21462"/>
                    <a:pt x="13887" y="13887"/>
                  </a:cubicBezTo>
                  <a:lnTo>
                    <a:pt x="15150" y="15150"/>
                  </a:lnTo>
                  <a:cubicBezTo>
                    <a:pt x="6312" y="22725"/>
                    <a:pt x="1262" y="34087"/>
                    <a:pt x="1262" y="46712"/>
                  </a:cubicBezTo>
                  <a:lnTo>
                    <a:pt x="0" y="46712"/>
                  </a:lnTo>
                  <a:close/>
                  <a:moveTo>
                    <a:pt x="13887" y="13887"/>
                  </a:moveTo>
                  <a:cubicBezTo>
                    <a:pt x="21462" y="5050"/>
                    <a:pt x="34087" y="0"/>
                    <a:pt x="46712" y="0"/>
                  </a:cubicBezTo>
                  <a:lnTo>
                    <a:pt x="46712" y="1262"/>
                  </a:lnTo>
                  <a:cubicBezTo>
                    <a:pt x="34087" y="1262"/>
                    <a:pt x="22725" y="6312"/>
                    <a:pt x="15150" y="15150"/>
                  </a:cubicBezTo>
                  <a:lnTo>
                    <a:pt x="13887" y="13887"/>
                  </a:lnTo>
                  <a:close/>
                  <a:moveTo>
                    <a:pt x="46712" y="0"/>
                  </a:moveTo>
                  <a:lnTo>
                    <a:pt x="46712" y="1262"/>
                  </a:lnTo>
                  <a:lnTo>
                    <a:pt x="4671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628" name="Freeform 6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JAAApgEAAEImAAANAwAAAAAAACYAAAAIAAAA//////////8="/>
                </a:ext>
              </a:extLst>
            </p:cNvSpPr>
            <p:nvPr/>
          </p:nvSpPr>
          <p:spPr>
            <a:xfrm>
              <a:off x="5991860" y="26797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7" name="Rectangle 6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JAAAUAIAADgmAABUAgAAAAAAACYAAAAIAAAA//////////8="/>
                </a:ext>
              </a:extLst>
            </p:cNvSpPr>
            <p:nvPr/>
          </p:nvSpPr>
          <p:spPr>
            <a:xfrm>
              <a:off x="6004560" y="375920"/>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6" name="Freeform 6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wJAAAugEAAC0mAAD4AgAAAAAAACYAAAAIAAAA//////////8="/>
                </a:ext>
              </a:extLst>
            </p:cNvSpPr>
            <p:nvPr/>
          </p:nvSpPr>
          <p:spPr>
            <a:xfrm>
              <a:off x="6004560" y="280670"/>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625" name="Freeform 6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JQAALAIAAAwmAABQAgAAAAAAACYAAAAIAAAA//////////8="/>
                </a:ext>
              </a:extLst>
            </p:cNvSpPr>
            <p:nvPr/>
          </p:nvSpPr>
          <p:spPr>
            <a:xfrm>
              <a:off x="6024880" y="353060"/>
              <a:ext cx="160020" cy="22860"/>
            </a:xfrm>
            <a:custGeom>
              <a:avLst/>
              <a:gdLst/>
              <a:ahLst/>
              <a:cxnLst/>
              <a:rect l="0" t="0" r="160020" b="22860"/>
              <a:pathLst>
                <a:path w="160020" h="22860">
                  <a:moveTo>
                    <a:pt x="0" y="22860"/>
                  </a:moveTo>
                  <a:cubicBezTo>
                    <a:pt x="10080" y="16510"/>
                    <a:pt x="21420" y="10160"/>
                    <a:pt x="32760" y="5080"/>
                  </a:cubicBezTo>
                  <a:cubicBezTo>
                    <a:pt x="60480" y="1270"/>
                    <a:pt x="90720" y="0"/>
                    <a:pt x="128520" y="6350"/>
                  </a:cubicBezTo>
                  <a:lnTo>
                    <a:pt x="160020"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4" name="Freeform 6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QJQAAUAIAAAwmAACuAgAAAAAAACYAAAAIAAAA//////////8="/>
                </a:ext>
              </a:extLst>
            </p:cNvSpPr>
            <p:nvPr/>
          </p:nvSpPr>
          <p:spPr>
            <a:xfrm>
              <a:off x="6024880" y="375920"/>
              <a:ext cx="160020" cy="59690"/>
            </a:xfrm>
            <a:custGeom>
              <a:avLst/>
              <a:gdLst/>
              <a:ahLst/>
              <a:cxnLst/>
              <a:rect l="0" t="0" r="160020" b="59690"/>
              <a:pathLst>
                <a:path w="160020" h="59690">
                  <a:moveTo>
                    <a:pt x="81900" y="59690"/>
                  </a:moveTo>
                  <a:lnTo>
                    <a:pt x="78120" y="59690"/>
                  </a:lnTo>
                  <a:lnTo>
                    <a:pt x="28980" y="59690"/>
                  </a:lnTo>
                  <a:lnTo>
                    <a:pt x="0" y="0"/>
                  </a:lnTo>
                  <a:lnTo>
                    <a:pt x="78120" y="0"/>
                  </a:lnTo>
                  <a:lnTo>
                    <a:pt x="81900" y="0"/>
                  </a:lnTo>
                  <a:lnTo>
                    <a:pt x="160020" y="0"/>
                  </a:lnTo>
                  <a:lnTo>
                    <a:pt x="129780" y="59690"/>
                  </a:lnTo>
                  <a:lnTo>
                    <a:pt x="81900" y="5969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23" name="Freeform 6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hJQAAXAIAAPklAACkAgAAAAAAACYAAAAIAAAA//////////8="/>
                </a:ext>
              </a:extLst>
            </p:cNvSpPr>
            <p:nvPr/>
          </p:nvSpPr>
          <p:spPr>
            <a:xfrm>
              <a:off x="6035675" y="383540"/>
              <a:ext cx="137160" cy="45720"/>
            </a:xfrm>
            <a:custGeom>
              <a:avLst/>
              <a:gdLst/>
              <a:ahLst/>
              <a:cxnLst/>
              <a:rect l="0" t="0" r="137160" b="45720"/>
              <a:pathLst>
                <a:path w="137160" h="45720">
                  <a:moveTo>
                    <a:pt x="22860" y="45720"/>
                  </a:moveTo>
                  <a:lnTo>
                    <a:pt x="0" y="0"/>
                  </a:lnTo>
                  <a:lnTo>
                    <a:pt x="137160" y="0"/>
                  </a:lnTo>
                  <a:lnTo>
                    <a:pt x="115570" y="45720"/>
                  </a:lnTo>
                  <a:lnTo>
                    <a:pt x="22860" y="4572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22" name="Freeform 6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JQAAWgIAAP0lAACmAgAAAAAAACYAAAAIAAAA//////////8="/>
                </a:ext>
              </a:extLst>
            </p:cNvSpPr>
            <p:nvPr/>
          </p:nvSpPr>
          <p:spPr>
            <a:xfrm>
              <a:off x="6033135" y="382270"/>
              <a:ext cx="142240" cy="48260"/>
            </a:xfrm>
            <a:custGeom>
              <a:avLst/>
              <a:gdLst/>
              <a:ahLst/>
              <a:cxnLst/>
              <a:rect l="0" t="0" r="142240" b="48260"/>
              <a:pathLst>
                <a:path w="142240" h="48260">
                  <a:moveTo>
                    <a:pt x="24130" y="46990"/>
                  </a:moveTo>
                  <a:lnTo>
                    <a:pt x="1270" y="1270"/>
                  </a:lnTo>
                  <a:lnTo>
                    <a:pt x="5080" y="0"/>
                  </a:lnTo>
                  <a:lnTo>
                    <a:pt x="26670" y="45720"/>
                  </a:lnTo>
                  <a:lnTo>
                    <a:pt x="24130" y="46990"/>
                  </a:lnTo>
                  <a:close/>
                  <a:moveTo>
                    <a:pt x="1270" y="1270"/>
                  </a:moveTo>
                  <a:lnTo>
                    <a:pt x="0" y="0"/>
                  </a:lnTo>
                  <a:lnTo>
                    <a:pt x="2540" y="0"/>
                  </a:lnTo>
                  <a:lnTo>
                    <a:pt x="2540" y="1270"/>
                  </a:lnTo>
                  <a:lnTo>
                    <a:pt x="1270" y="1270"/>
                  </a:lnTo>
                  <a:close/>
                  <a:moveTo>
                    <a:pt x="2540" y="0"/>
                  </a:moveTo>
                  <a:lnTo>
                    <a:pt x="139700" y="0"/>
                  </a:lnTo>
                  <a:lnTo>
                    <a:pt x="139700" y="2540"/>
                  </a:lnTo>
                  <a:lnTo>
                    <a:pt x="2540" y="2540"/>
                  </a:lnTo>
                  <a:lnTo>
                    <a:pt x="2540" y="0"/>
                  </a:lnTo>
                  <a:close/>
                  <a:moveTo>
                    <a:pt x="139700" y="0"/>
                  </a:moveTo>
                  <a:lnTo>
                    <a:pt x="142240" y="0"/>
                  </a:lnTo>
                  <a:lnTo>
                    <a:pt x="140970" y="1270"/>
                  </a:lnTo>
                  <a:lnTo>
                    <a:pt x="139700" y="1270"/>
                  </a:lnTo>
                  <a:lnTo>
                    <a:pt x="139700" y="0"/>
                  </a:lnTo>
                  <a:close/>
                  <a:moveTo>
                    <a:pt x="140970" y="1270"/>
                  </a:moveTo>
                  <a:lnTo>
                    <a:pt x="119380" y="46990"/>
                  </a:lnTo>
                  <a:lnTo>
                    <a:pt x="115570" y="45720"/>
                  </a:lnTo>
                  <a:lnTo>
                    <a:pt x="138430" y="0"/>
                  </a:lnTo>
                  <a:lnTo>
                    <a:pt x="140970" y="1270"/>
                  </a:lnTo>
                  <a:close/>
                  <a:moveTo>
                    <a:pt x="119380" y="46990"/>
                  </a:moveTo>
                  <a:lnTo>
                    <a:pt x="118110" y="48260"/>
                  </a:lnTo>
                  <a:lnTo>
                    <a:pt x="118110" y="46990"/>
                  </a:lnTo>
                  <a:lnTo>
                    <a:pt x="119380" y="46990"/>
                  </a:lnTo>
                  <a:close/>
                  <a:moveTo>
                    <a:pt x="118110" y="48260"/>
                  </a:moveTo>
                  <a:lnTo>
                    <a:pt x="25400" y="48260"/>
                  </a:lnTo>
                  <a:lnTo>
                    <a:pt x="25400" y="44450"/>
                  </a:lnTo>
                  <a:lnTo>
                    <a:pt x="118110" y="44450"/>
                  </a:lnTo>
                  <a:lnTo>
                    <a:pt x="118110" y="48260"/>
                  </a:lnTo>
                  <a:close/>
                  <a:moveTo>
                    <a:pt x="25400" y="48260"/>
                  </a:moveTo>
                  <a:lnTo>
                    <a:pt x="24130" y="48260"/>
                  </a:lnTo>
                  <a:lnTo>
                    <a:pt x="24130" y="46990"/>
                  </a:lnTo>
                  <a:lnTo>
                    <a:pt x="25400" y="46990"/>
                  </a:lnTo>
                  <a:lnTo>
                    <a:pt x="25400"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32" name="Line 63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FAAAcQIAAHUkAAByAgAAEAAAACYAAAAIAAAA//////////8="/>
              </a:ext>
            </a:extLst>
          </p:cNvSpPr>
          <p:nvPr/>
        </p:nvSpPr>
        <p:spPr>
          <a:xfrm>
            <a:off x="3306445" y="396875"/>
            <a:ext cx="262001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33" name="Rectangle 64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HHwAAxAoAAHEiAADUCwAAEAAAACYAAAAIAAAA//////////8="/>
              </a:ext>
            </a:extLst>
          </p:cNvSpPr>
          <p:nvPr/>
        </p:nvSpPr>
        <p:spPr>
          <a:xfrm>
            <a:off x="5125085" y="1750060"/>
            <a:ext cx="473710" cy="172720"/>
          </a:xfrm>
          <a:prstGeom prst="rect">
            <a:avLst/>
          </a:prstGeom>
          <a:noFill/>
          <a:ln>
            <a:noFill/>
          </a:ln>
          <a:effectLst/>
        </p:spPr>
        <p:txBody>
          <a:bodyPr vert="horz" wrap="square" lIns="0" tIns="0" rIns="0" bIns="0" numCol="1" spcCol="215900" anchor="t"/>
          <a:lstStyle/>
          <a:p>
            <a:pPr marL="0" marR="0" indent="0" algn="ctr" defTabSz="914400">
              <a:lnSpc>
                <a:spcPct val="56000"/>
              </a:lnSpc>
              <a:spcBef>
                <a:spcPts val="500"/>
              </a:spcBef>
              <a:spcAft>
                <a:spcPts val="1000"/>
              </a:spcAft>
              <a:buNone/>
              <a:tabLst/>
              <a:defRPr lang="en-us"/>
            </a:pPr>
            <a:r>
              <a:rPr lang="en-us" sz="600">
                <a:solidFill>
                  <a:srgbClr val="000000"/>
                </a:solidFill>
              </a:rPr>
              <a:t>to FE RECOVERY</a:t>
            </a:r>
            <a:endParaRPr lang="it-it">
              <a:latin typeface="Arial" pitchFamily="1" charset="0"/>
              <a:ea typeface="Calibri" pitchFamily="2" charset="0"/>
              <a:cs typeface="Arial" pitchFamily="1" charset="0"/>
            </a:endParaRPr>
          </a:p>
        </p:txBody>
      </p:sp>
      <p:sp>
        <p:nvSpPr>
          <p:cNvPr id="634" name="Rectangle 64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JAAARRYAAE4mAAClFwAAEAAAACYAAAAIAAAA//////////8="/>
              </a:ext>
            </a:extLst>
          </p:cNvSpPr>
          <p:nvPr/>
        </p:nvSpPr>
        <p:spPr>
          <a:xfrm>
            <a:off x="6003925" y="3620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35" name="Rectangle 64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HgAA8CEAAC0gAABQIwAAEAAAACYAAAAIAAAA//////////8="/>
              </a:ext>
            </a:extLst>
          </p:cNvSpPr>
          <p:nvPr/>
        </p:nvSpPr>
        <p:spPr>
          <a:xfrm>
            <a:off x="5007610" y="551688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36" name="Group 64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8eAADxIQAAMiAAAFYjAAAQAAAAJgAAAAgAAAD/////AAAAAA=="/>
              </a:ext>
            </a:extLst>
          </p:cNvGrpSpPr>
          <p:nvPr/>
        </p:nvGrpSpPr>
        <p:grpSpPr>
          <a:xfrm>
            <a:off x="5008245" y="5517515"/>
            <a:ext cx="225425" cy="226695"/>
            <a:chOff x="5008245" y="5517515"/>
            <a:chExt cx="225425" cy="226695"/>
          </a:xfrm>
        </p:grpSpPr>
        <p:sp>
          <p:nvSpPr>
            <p:cNvPr id="648" name="Freeform 6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bHgAA/SEAACcgAABKIwAAAAAAACYAAAAIAAAA//////////8="/>
                </a:ext>
              </a:extLst>
            </p:cNvSpPr>
            <p:nvPr/>
          </p:nvSpPr>
          <p:spPr>
            <a:xfrm>
              <a:off x="5015865" y="552513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47" name="Freeform 6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HgAA8SEAADIgAABWIwAAAAAAACYAAAAIAAAA//////////8="/>
                </a:ext>
              </a:extLst>
            </p:cNvSpPr>
            <p:nvPr/>
          </p:nvSpPr>
          <p:spPr>
            <a:xfrm>
              <a:off x="5008245" y="551751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6" name="Freeform 6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vHgAATiIAABIgAADtIgAAAAAAACYAAAAIAAAA//////////8="/>
                </a:ext>
              </a:extLst>
            </p:cNvSpPr>
            <p:nvPr/>
          </p:nvSpPr>
          <p:spPr>
            <a:xfrm>
              <a:off x="5028565" y="5576570"/>
              <a:ext cx="184785" cy="100965"/>
            </a:xfrm>
            <a:custGeom>
              <a:avLst/>
              <a:gdLst/>
              <a:ahLst/>
              <a:cxnLst/>
              <a:rect l="0" t="0" r="184785" b="100965"/>
              <a:pathLst>
                <a:path w="184785" h="100965">
                  <a:moveTo>
                    <a:pt x="173003" y="27254"/>
                  </a:moveTo>
                  <a:lnTo>
                    <a:pt x="135178" y="27254"/>
                  </a:lnTo>
                  <a:lnTo>
                    <a:pt x="135178" y="9291"/>
                  </a:lnTo>
                  <a:lnTo>
                    <a:pt x="118436" y="0"/>
                  </a:lnTo>
                  <a:lnTo>
                    <a:pt x="4960" y="0"/>
                  </a:lnTo>
                  <a:lnTo>
                    <a:pt x="0" y="6194"/>
                  </a:lnTo>
                  <a:lnTo>
                    <a:pt x="0" y="91673"/>
                  </a:lnTo>
                  <a:lnTo>
                    <a:pt x="46506" y="91673"/>
                  </a:lnTo>
                  <a:lnTo>
                    <a:pt x="46506" y="96629"/>
                  </a:lnTo>
                  <a:lnTo>
                    <a:pt x="46506" y="97248"/>
                  </a:lnTo>
                  <a:lnTo>
                    <a:pt x="46506" y="97867"/>
                  </a:lnTo>
                  <a:lnTo>
                    <a:pt x="47126" y="97867"/>
                  </a:lnTo>
                  <a:lnTo>
                    <a:pt x="47746" y="98487"/>
                  </a:lnTo>
                  <a:lnTo>
                    <a:pt x="47746" y="99106"/>
                  </a:lnTo>
                  <a:lnTo>
                    <a:pt x="48366" y="99106"/>
                  </a:lnTo>
                  <a:lnTo>
                    <a:pt x="48986" y="99726"/>
                  </a:lnTo>
                  <a:lnTo>
                    <a:pt x="49606" y="99726"/>
                  </a:lnTo>
                  <a:lnTo>
                    <a:pt x="50226" y="99726"/>
                  </a:lnTo>
                  <a:lnTo>
                    <a:pt x="50846" y="99726"/>
                  </a:lnTo>
                  <a:lnTo>
                    <a:pt x="51466" y="100346"/>
                  </a:lnTo>
                  <a:lnTo>
                    <a:pt x="52087" y="100346"/>
                  </a:lnTo>
                  <a:lnTo>
                    <a:pt x="52707" y="100346"/>
                  </a:lnTo>
                  <a:lnTo>
                    <a:pt x="53327" y="100346"/>
                  </a:lnTo>
                  <a:lnTo>
                    <a:pt x="53327" y="100965"/>
                  </a:lnTo>
                  <a:lnTo>
                    <a:pt x="53947" y="100965"/>
                  </a:lnTo>
                  <a:lnTo>
                    <a:pt x="54567" y="100965"/>
                  </a:lnTo>
                  <a:lnTo>
                    <a:pt x="55187" y="100965"/>
                  </a:lnTo>
                  <a:lnTo>
                    <a:pt x="55807" y="100965"/>
                  </a:lnTo>
                  <a:lnTo>
                    <a:pt x="166182" y="100965"/>
                  </a:lnTo>
                  <a:lnTo>
                    <a:pt x="166802" y="100965"/>
                  </a:lnTo>
                  <a:lnTo>
                    <a:pt x="167422" y="100965"/>
                  </a:lnTo>
                  <a:lnTo>
                    <a:pt x="168042" y="100965"/>
                  </a:lnTo>
                  <a:lnTo>
                    <a:pt x="168662" y="100965"/>
                  </a:lnTo>
                  <a:lnTo>
                    <a:pt x="169282" y="100345"/>
                  </a:lnTo>
                  <a:lnTo>
                    <a:pt x="169902" y="100345"/>
                  </a:lnTo>
                  <a:lnTo>
                    <a:pt x="170523" y="100345"/>
                  </a:lnTo>
                  <a:lnTo>
                    <a:pt x="171143" y="100345"/>
                  </a:lnTo>
                  <a:lnTo>
                    <a:pt x="171763" y="99725"/>
                  </a:lnTo>
                  <a:lnTo>
                    <a:pt x="172383" y="99725"/>
                  </a:lnTo>
                  <a:lnTo>
                    <a:pt x="173003" y="99725"/>
                  </a:lnTo>
                  <a:lnTo>
                    <a:pt x="173623" y="99725"/>
                  </a:lnTo>
                  <a:lnTo>
                    <a:pt x="174243" y="99105"/>
                  </a:lnTo>
                  <a:lnTo>
                    <a:pt x="174863" y="98485"/>
                  </a:lnTo>
                  <a:lnTo>
                    <a:pt x="175483" y="97865"/>
                  </a:lnTo>
                  <a:lnTo>
                    <a:pt x="175483" y="97248"/>
                  </a:lnTo>
                  <a:lnTo>
                    <a:pt x="176103" y="97248"/>
                  </a:lnTo>
                  <a:lnTo>
                    <a:pt x="176103" y="96629"/>
                  </a:lnTo>
                  <a:lnTo>
                    <a:pt x="176103" y="91673"/>
                  </a:lnTo>
                  <a:lnTo>
                    <a:pt x="182304" y="91673"/>
                  </a:lnTo>
                  <a:lnTo>
                    <a:pt x="182924" y="91673"/>
                  </a:lnTo>
                  <a:lnTo>
                    <a:pt x="183544" y="91673"/>
                  </a:lnTo>
                  <a:lnTo>
                    <a:pt x="183544" y="91054"/>
                  </a:lnTo>
                  <a:lnTo>
                    <a:pt x="184164" y="91054"/>
                  </a:lnTo>
                  <a:lnTo>
                    <a:pt x="184164" y="90434"/>
                  </a:lnTo>
                  <a:lnTo>
                    <a:pt x="184785" y="90434"/>
                  </a:lnTo>
                  <a:lnTo>
                    <a:pt x="184785" y="89815"/>
                  </a:lnTo>
                  <a:lnTo>
                    <a:pt x="184785" y="89196"/>
                  </a:lnTo>
                  <a:lnTo>
                    <a:pt x="184785" y="61322"/>
                  </a:lnTo>
                  <a:lnTo>
                    <a:pt x="174863" y="29732"/>
                  </a:lnTo>
                  <a:lnTo>
                    <a:pt x="174243" y="29112"/>
                  </a:lnTo>
                  <a:lnTo>
                    <a:pt x="174243" y="28493"/>
                  </a:lnTo>
                  <a:lnTo>
                    <a:pt x="174243" y="27873"/>
                  </a:lnTo>
                  <a:lnTo>
                    <a:pt x="173623" y="27873"/>
                  </a:lnTo>
                  <a:lnTo>
                    <a:pt x="173623" y="27254"/>
                  </a:lnTo>
                  <a:lnTo>
                    <a:pt x="173003" y="27254"/>
                  </a:lnTo>
                  <a:close/>
                  <a:moveTo>
                    <a:pt x="168042" y="34067"/>
                  </a:moveTo>
                  <a:lnTo>
                    <a:pt x="168662" y="34067"/>
                  </a:lnTo>
                  <a:lnTo>
                    <a:pt x="169282" y="34067"/>
                  </a:lnTo>
                  <a:lnTo>
                    <a:pt x="169282" y="34687"/>
                  </a:lnTo>
                  <a:lnTo>
                    <a:pt x="169902" y="34687"/>
                  </a:lnTo>
                  <a:lnTo>
                    <a:pt x="169902" y="35306"/>
                  </a:lnTo>
                  <a:lnTo>
                    <a:pt x="174863" y="52650"/>
                  </a:lnTo>
                  <a:lnTo>
                    <a:pt x="174863" y="53269"/>
                  </a:lnTo>
                  <a:lnTo>
                    <a:pt x="174243" y="53269"/>
                  </a:lnTo>
                  <a:lnTo>
                    <a:pt x="174243" y="53889"/>
                  </a:lnTo>
                  <a:lnTo>
                    <a:pt x="173623" y="53889"/>
                  </a:lnTo>
                  <a:lnTo>
                    <a:pt x="145719" y="53889"/>
                  </a:lnTo>
                  <a:lnTo>
                    <a:pt x="145099" y="53889"/>
                  </a:lnTo>
                  <a:lnTo>
                    <a:pt x="144479" y="53889"/>
                  </a:lnTo>
                  <a:lnTo>
                    <a:pt x="144479" y="53269"/>
                  </a:lnTo>
                  <a:lnTo>
                    <a:pt x="144479" y="52650"/>
                  </a:lnTo>
                  <a:lnTo>
                    <a:pt x="144479" y="35306"/>
                  </a:lnTo>
                  <a:lnTo>
                    <a:pt x="144479" y="34687"/>
                  </a:lnTo>
                  <a:lnTo>
                    <a:pt x="144479" y="34067"/>
                  </a:lnTo>
                  <a:lnTo>
                    <a:pt x="145099" y="34067"/>
                  </a:lnTo>
                  <a:lnTo>
                    <a:pt x="145719" y="34067"/>
                  </a:lnTo>
                  <a:lnTo>
                    <a:pt x="168042"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45" name="Oval 6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HgAAyiIAACYfAAD+IgAAAAAAACYAAAAIAAAA//////////8="/>
                </a:ext>
              </a:extLst>
            </p:cNvSpPr>
            <p:nvPr/>
          </p:nvSpPr>
          <p:spPr>
            <a:xfrm>
              <a:off x="5030470" y="565531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4" name="Oval 6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9HgAA0yIAABsfAADzIgAAAAAAACYAAAAIAAAA//////////8="/>
                </a:ext>
              </a:extLst>
            </p:cNvSpPr>
            <p:nvPr/>
          </p:nvSpPr>
          <p:spPr>
            <a:xfrm>
              <a:off x="5037455" y="566102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43" name="Oval 6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HwAA1yIAABcfAADxIgAAAAAAACYAAAAIAAAA//////////8="/>
                </a:ext>
              </a:extLst>
            </p:cNvSpPr>
            <p:nvPr/>
          </p:nvSpPr>
          <p:spPr>
            <a:xfrm>
              <a:off x="5039360" y="566356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2" name="Oval 6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HwAAyiIAAF0fAAD+IgAAAAAAACYAAAAIAAAA//////////8="/>
                </a:ext>
              </a:extLst>
            </p:cNvSpPr>
            <p:nvPr/>
          </p:nvSpPr>
          <p:spPr>
            <a:xfrm>
              <a:off x="5066030" y="565531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1" name="Oval 6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0HwAA0yIAAFMfAADzIgAAAAAAACYAAAAIAAAA//////////8="/>
                </a:ext>
              </a:extLst>
            </p:cNvSpPr>
            <p:nvPr/>
          </p:nvSpPr>
          <p:spPr>
            <a:xfrm>
              <a:off x="5072380" y="566102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40" name="Oval 6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HwAA1yIAAFAfAADxIgAAAAAAACYAAAAIAAAA//////////8="/>
                </a:ext>
              </a:extLst>
            </p:cNvSpPr>
            <p:nvPr/>
          </p:nvSpPr>
          <p:spPr>
            <a:xfrm>
              <a:off x="5074285" y="5663565"/>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39" name="Oval 6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HwAA0SIAAPUfAAD9IgAAAAAAACYAAAAIAAAA//////////8="/>
                </a:ext>
              </a:extLst>
            </p:cNvSpPr>
            <p:nvPr/>
          </p:nvSpPr>
          <p:spPr>
            <a:xfrm>
              <a:off x="5167630" y="565975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38" name="Oval 6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ef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SHwAA2iIAAO0fAAD0IgAAAAAAACYAAAAIAAAA//////////8="/>
                </a:ext>
              </a:extLst>
            </p:cNvSpPr>
            <p:nvPr/>
          </p:nvSpPr>
          <p:spPr>
            <a:xfrm>
              <a:off x="5172710" y="5665470"/>
              <a:ext cx="1714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37" name="Oval 6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VHwAA3SIAAOofAADzIgAAAAAAACYAAAAIAAAA//////////8="/>
                </a:ext>
              </a:extLst>
            </p:cNvSpPr>
            <p:nvPr/>
          </p:nvSpPr>
          <p:spPr>
            <a:xfrm>
              <a:off x="5174615" y="566737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49" name="Freeform 6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GAAAISEAAIYeAAClIgAAEAAAACYAAAAIAAAA//////////8="/>
              </a:ext>
            </a:extLst>
          </p:cNvSpPr>
          <p:nvPr/>
        </p:nvSpPr>
        <p:spPr>
          <a:xfrm>
            <a:off x="3934460" y="5385435"/>
            <a:ext cx="1027430" cy="246380"/>
          </a:xfrm>
          <a:custGeom>
            <a:avLst/>
            <a:gdLst/>
            <a:ahLst/>
            <a:cxnLst/>
            <a:rect l="0" t="0" r="1027430" b="246380"/>
            <a:pathLst>
              <a:path w="1027430" h="246380">
                <a:moveTo>
                  <a:pt x="0" y="0"/>
                </a:moveTo>
                <a:cubicBezTo>
                  <a:pt x="513715" y="0"/>
                  <a:pt x="513715" y="246380"/>
                  <a:pt x="1027430" y="24638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0" name="Freeform 6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GHgAAhyIAAM4eAADAIgAAEAAAACYAAAAIAAAA//////////8="/>
              </a:ext>
            </a:extLst>
          </p:cNvSpPr>
          <p:nvPr/>
        </p:nvSpPr>
        <p:spPr>
          <a:xfrm>
            <a:off x="4961890" y="561276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1" name="Freeform 6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pSIAAIYeAAAoJAAAEAAAACYAAAAIAAAA//////////8="/>
              </a:ext>
            </a:extLst>
          </p:cNvSpPr>
          <p:nvPr/>
        </p:nvSpPr>
        <p:spPr>
          <a:xfrm>
            <a:off x="3907155" y="5631815"/>
            <a:ext cx="1054735" cy="245745"/>
          </a:xfrm>
          <a:custGeom>
            <a:avLst/>
            <a:gdLst/>
            <a:ahLst/>
            <a:cxnLst/>
            <a:rect l="0" t="0" r="1054735" b="245745"/>
            <a:pathLst>
              <a:path w="1054735" h="245745">
                <a:moveTo>
                  <a:pt x="0" y="245745"/>
                </a:moveTo>
                <a:cubicBezTo>
                  <a:pt x="527367" y="245745"/>
                  <a:pt x="527367" y="0"/>
                  <a:pt x="105473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2" name="Freeform 6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GHgAAhyIAAM4eAADAIgAAEAAAACYAAAAIAAAA//////////8="/>
              </a:ext>
            </a:extLst>
          </p:cNvSpPr>
          <p:nvPr/>
        </p:nvSpPr>
        <p:spPr>
          <a:xfrm>
            <a:off x="4961890" y="561276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3" name="Rectangle 66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KJAAA8CEAAKglAABQIwAAEAAAACYAAAAIAAAA//////////8="/>
              </a:ext>
            </a:extLst>
          </p:cNvSpPr>
          <p:nvPr/>
        </p:nvSpPr>
        <p:spPr>
          <a:xfrm>
            <a:off x="5899150" y="5516880"/>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54" name="Line 66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Y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IAAApSIAAJAiAACnIgAAEAAAACYAAAAIAAAA//////////8="/>
              </a:ext>
            </a:extLst>
          </p:cNvSpPr>
          <p:nvPr/>
        </p:nvSpPr>
        <p:spPr>
          <a:xfrm>
            <a:off x="5234940" y="5631815"/>
            <a:ext cx="38354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5" name="Freeform 6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dIgAAhyIAAOQiAADAIgAAEAAAACYAAAAIAAAA//////////8="/>
              </a:ext>
            </a:extLst>
          </p:cNvSpPr>
          <p:nvPr/>
        </p:nvSpPr>
        <p:spPr>
          <a:xfrm>
            <a:off x="5626735" y="561276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6" name="Freeform 6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GQAAcQIAAGQkAAAWBAAAEAAAACYAAAAIAAAA//////////8="/>
              </a:ext>
            </a:extLst>
          </p:cNvSpPr>
          <p:nvPr/>
        </p:nvSpPr>
        <p:spPr>
          <a:xfrm>
            <a:off x="4110990" y="396875"/>
            <a:ext cx="1804670" cy="267335"/>
          </a:xfrm>
          <a:custGeom>
            <a:avLst/>
            <a:gdLst/>
            <a:ahLst/>
            <a:cxnLst/>
            <a:rect l="0" t="0" r="1804670" b="267335"/>
            <a:pathLst>
              <a:path w="1804670" h="267335">
                <a:moveTo>
                  <a:pt x="0" y="267335"/>
                </a:moveTo>
                <a:cubicBezTo>
                  <a:pt x="902622" y="267335"/>
                  <a:pt x="902622" y="0"/>
                  <a:pt x="180467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7" name="Freeform 6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F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WJAAAVQIAAJ0kAACOAgAAEAAAACYAAAAIAAAA//////////8="/>
              </a:ext>
            </a:extLst>
          </p:cNvSpPr>
          <p:nvPr/>
        </p:nvSpPr>
        <p:spPr>
          <a:xfrm>
            <a:off x="5906770" y="37909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8" name="Rectangle 66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8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6icAAPQDAACEKQAAEAAAACYAAAAIAAAA//////////8="/>
              </a:ext>
            </a:extLst>
          </p:cNvSpPr>
          <p:nvPr/>
        </p:nvSpPr>
        <p:spPr>
          <a:xfrm>
            <a:off x="608330" y="6488430"/>
            <a:ext cx="34290" cy="26035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59" name="Rectangle 66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2CgAAPQDAABxKgAAEAAAACYAAAAIAAAA//////////8="/>
              </a:ext>
            </a:extLst>
          </p:cNvSpPr>
          <p:nvPr/>
        </p:nvSpPr>
        <p:spPr>
          <a:xfrm>
            <a:off x="608330" y="6639560"/>
            <a:ext cx="34290"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60" name="Rectangle 66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A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xCkAAPQDAABeKwAAEAAAACYAAAAIAAAA//////////8="/>
              </a:ext>
            </a:extLst>
          </p:cNvSpPr>
          <p:nvPr/>
        </p:nvSpPr>
        <p:spPr>
          <a:xfrm>
            <a:off x="608330" y="6789420"/>
            <a:ext cx="34290" cy="26035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61" name="Rectangle 66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fCQAAVgkAAK8OAAATCwAAEAAAACYAAAAIAAAA//////////8="/>
              </a:ext>
            </a:extLst>
          </p:cNvSpPr>
          <p:nvPr/>
        </p:nvSpPr>
        <p:spPr>
          <a:xfrm>
            <a:off x="1523365" y="1517650"/>
            <a:ext cx="863600" cy="2825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RESIDUAL WASTE from “door to door” </a:t>
            </a:r>
            <a:endParaRPr lang="it-it">
              <a:latin typeface="Arial" pitchFamily="1" charset="0"/>
              <a:ea typeface="Calibri" pitchFamily="2" charset="0"/>
              <a:cs typeface="Arial" pitchFamily="1" charset="0"/>
            </a:endParaRPr>
          </a:p>
        </p:txBody>
      </p:sp>
      <p:grpSp>
        <p:nvGrpSpPr>
          <p:cNvPr id="662" name="Group 66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oRAAAPDAAA/BIAAHMNAAAQAAAAJgAAAAgAAAD/////AAAAAA=="/>
              </a:ext>
            </a:extLst>
          </p:cNvGrpSpPr>
          <p:nvPr/>
        </p:nvGrpSpPr>
        <p:grpSpPr>
          <a:xfrm>
            <a:off x="2861310" y="1960245"/>
            <a:ext cx="224790" cy="226060"/>
            <a:chOff x="2861310" y="1960245"/>
            <a:chExt cx="224790" cy="226060"/>
          </a:xfrm>
        </p:grpSpPr>
        <p:sp>
          <p:nvSpPr>
            <p:cNvPr id="674" name="Freeform 6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DAwP8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lEQAAGwwAAPESAABnDQAAAAAAACYAAAAIAAAA//////////8="/>
                </a:ext>
              </a:extLst>
            </p:cNvSpPr>
            <p:nvPr/>
          </p:nvSpPr>
          <p:spPr>
            <a:xfrm>
              <a:off x="2868295" y="1967865"/>
              <a:ext cx="210820" cy="210820"/>
            </a:xfrm>
            <a:custGeom>
              <a:avLst/>
              <a:gdLst/>
              <a:ahLst/>
              <a:cxnLst/>
              <a:rect l="0" t="0" r="210820" b="210820"/>
              <a:pathLst>
                <a:path w="210820" h="210820">
                  <a:moveTo>
                    <a:pt x="44757"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4757" y="210820"/>
                    <a:pt x="44757" y="210820"/>
                    <a:pt x="44757" y="210820"/>
                  </a:cubicBezTo>
                  <a:cubicBezTo>
                    <a:pt x="20496" y="210820"/>
                    <a:pt x="0" y="190742"/>
                    <a:pt x="0" y="166063"/>
                  </a:cubicBezTo>
                  <a:cubicBezTo>
                    <a:pt x="0" y="45176"/>
                    <a:pt x="0" y="45176"/>
                    <a:pt x="0" y="45176"/>
                  </a:cubicBezTo>
                  <a:cubicBezTo>
                    <a:pt x="0" y="20496"/>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73" name="Freeform 6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aEQAADwwAAPwSAABzDQAAAAAAACYAAAAIAAAA//////////8="/>
                </a:ext>
              </a:extLst>
            </p:cNvSpPr>
            <p:nvPr/>
          </p:nvSpPr>
          <p:spPr>
            <a:xfrm>
              <a:off x="2861310" y="196024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72" name="Freeform 6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6EQAAawwAANsSAAAKDQAAAAAAACYAAAAIAAAA//////////8="/>
                </a:ext>
              </a:extLst>
            </p:cNvSpPr>
            <p:nvPr/>
          </p:nvSpPr>
          <p:spPr>
            <a:xfrm>
              <a:off x="2881630" y="2018665"/>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1673"/>
                  </a:lnTo>
                  <a:lnTo>
                    <a:pt x="45724" y="91673"/>
                  </a:lnTo>
                  <a:lnTo>
                    <a:pt x="45724" y="96629"/>
                  </a:lnTo>
                  <a:lnTo>
                    <a:pt x="45724" y="97248"/>
                  </a:lnTo>
                  <a:lnTo>
                    <a:pt x="46342" y="97866"/>
                  </a:lnTo>
                  <a:lnTo>
                    <a:pt x="46960" y="97866"/>
                  </a:lnTo>
                  <a:lnTo>
                    <a:pt x="46960" y="98487"/>
                  </a:lnTo>
                  <a:lnTo>
                    <a:pt x="47577" y="99104"/>
                  </a:lnTo>
                  <a:lnTo>
                    <a:pt x="48195" y="99104"/>
                  </a:lnTo>
                  <a:lnTo>
                    <a:pt x="48195" y="99726"/>
                  </a:lnTo>
                  <a:lnTo>
                    <a:pt x="48813" y="99726"/>
                  </a:lnTo>
                  <a:lnTo>
                    <a:pt x="49431" y="99726"/>
                  </a:lnTo>
                  <a:lnTo>
                    <a:pt x="50049" y="99726"/>
                  </a:lnTo>
                  <a:lnTo>
                    <a:pt x="50667" y="99726"/>
                  </a:lnTo>
                  <a:lnTo>
                    <a:pt x="51285" y="100344"/>
                  </a:lnTo>
                  <a:lnTo>
                    <a:pt x="51903" y="100344"/>
                  </a:lnTo>
                  <a:lnTo>
                    <a:pt x="52521" y="100344"/>
                  </a:lnTo>
                  <a:lnTo>
                    <a:pt x="53139" y="100962"/>
                  </a:lnTo>
                  <a:lnTo>
                    <a:pt x="53756" y="100962"/>
                  </a:lnTo>
                  <a:lnTo>
                    <a:pt x="54374" y="100962"/>
                  </a:lnTo>
                  <a:lnTo>
                    <a:pt x="54992"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0539" y="99726"/>
                  </a:lnTo>
                  <a:lnTo>
                    <a:pt x="171157" y="99726"/>
                  </a:lnTo>
                  <a:lnTo>
                    <a:pt x="171774" y="99726"/>
                  </a:lnTo>
                  <a:lnTo>
                    <a:pt x="172392" y="99726"/>
                  </a:lnTo>
                  <a:lnTo>
                    <a:pt x="173010" y="99726"/>
                  </a:lnTo>
                  <a:lnTo>
                    <a:pt x="173010" y="99106"/>
                  </a:lnTo>
                  <a:lnTo>
                    <a:pt x="173628" y="99106"/>
                  </a:lnTo>
                  <a:lnTo>
                    <a:pt x="174246" y="98488"/>
                  </a:lnTo>
                  <a:lnTo>
                    <a:pt x="174246" y="97867"/>
                  </a:lnTo>
                  <a:lnTo>
                    <a:pt x="174864" y="97867"/>
                  </a:lnTo>
                  <a:lnTo>
                    <a:pt x="174864" y="97248"/>
                  </a:lnTo>
                  <a:lnTo>
                    <a:pt x="175482" y="97248"/>
                  </a:lnTo>
                  <a:lnTo>
                    <a:pt x="175482" y="96629"/>
                  </a:lnTo>
                  <a:lnTo>
                    <a:pt x="175482" y="91673"/>
                  </a:lnTo>
                  <a:lnTo>
                    <a:pt x="181661" y="91673"/>
                  </a:lnTo>
                  <a:lnTo>
                    <a:pt x="182279" y="91673"/>
                  </a:lnTo>
                  <a:lnTo>
                    <a:pt x="182897" y="91673"/>
                  </a:lnTo>
                  <a:lnTo>
                    <a:pt x="182897" y="91054"/>
                  </a:lnTo>
                  <a:lnTo>
                    <a:pt x="183515" y="91054"/>
                  </a:lnTo>
                  <a:lnTo>
                    <a:pt x="183515" y="90434"/>
                  </a:lnTo>
                  <a:lnTo>
                    <a:pt x="183515" y="89815"/>
                  </a:lnTo>
                  <a:lnTo>
                    <a:pt x="183515" y="89196"/>
                  </a:lnTo>
                  <a:lnTo>
                    <a:pt x="183515" y="61322"/>
                  </a:lnTo>
                  <a:lnTo>
                    <a:pt x="174246" y="29732"/>
                  </a:lnTo>
                  <a:lnTo>
                    <a:pt x="173628" y="29114"/>
                  </a:lnTo>
                  <a:lnTo>
                    <a:pt x="173628" y="28493"/>
                  </a:lnTo>
                  <a:lnTo>
                    <a:pt x="173010" y="27875"/>
                  </a:lnTo>
                  <a:lnTo>
                    <a:pt x="173010" y="27254"/>
                  </a:lnTo>
                  <a:lnTo>
                    <a:pt x="172392" y="27254"/>
                  </a:lnTo>
                  <a:lnTo>
                    <a:pt x="171774" y="27254"/>
                  </a:lnTo>
                  <a:close/>
                  <a:moveTo>
                    <a:pt x="167449" y="34067"/>
                  </a:moveTo>
                  <a:lnTo>
                    <a:pt x="168067" y="34067"/>
                  </a:lnTo>
                  <a:lnTo>
                    <a:pt x="168685" y="34067"/>
                  </a:lnTo>
                  <a:lnTo>
                    <a:pt x="168685" y="34687"/>
                  </a:lnTo>
                  <a:lnTo>
                    <a:pt x="169303" y="34687"/>
                  </a:lnTo>
                  <a:lnTo>
                    <a:pt x="169303" y="35306"/>
                  </a:lnTo>
                  <a:lnTo>
                    <a:pt x="174246" y="52650"/>
                  </a:lnTo>
                  <a:lnTo>
                    <a:pt x="174246" y="53269"/>
                  </a:lnTo>
                  <a:lnTo>
                    <a:pt x="173628" y="53269"/>
                  </a:lnTo>
                  <a:lnTo>
                    <a:pt x="173628" y="53889"/>
                  </a:lnTo>
                  <a:lnTo>
                    <a:pt x="173010" y="53889"/>
                  </a:lnTo>
                  <a:lnTo>
                    <a:pt x="145205" y="53889"/>
                  </a:lnTo>
                  <a:lnTo>
                    <a:pt x="144587" y="53889"/>
                  </a:lnTo>
                  <a:lnTo>
                    <a:pt x="143969" y="53889"/>
                  </a:lnTo>
                  <a:lnTo>
                    <a:pt x="143969" y="53269"/>
                  </a:lnTo>
                  <a:lnTo>
                    <a:pt x="143351" y="52651"/>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71" name="Oval 6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EQAA5wwAAPARAAAbDQAAAAAAACYAAAAIAAAA//////////8="/>
                </a:ext>
              </a:extLst>
            </p:cNvSpPr>
            <p:nvPr/>
          </p:nvSpPr>
          <p:spPr>
            <a:xfrm>
              <a:off x="2883535" y="209740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70" name="Oval 6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QAA8QwAAOYRAAAQDQAAAAAAACYAAAAIAAAA//////////8="/>
                </a:ext>
              </a:extLst>
            </p:cNvSpPr>
            <p:nvPr/>
          </p:nvSpPr>
          <p:spPr>
            <a:xfrm>
              <a:off x="2889885" y="210375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9" name="Oval 6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EQAA9QwAAOIRAAAODQAAAAAAACYAAAAIAAAA//////////8="/>
                </a:ext>
              </a:extLst>
            </p:cNvSpPr>
            <p:nvPr/>
          </p:nvSpPr>
          <p:spPr>
            <a:xfrm>
              <a:off x="2892425" y="210629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8" name="Oval 6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EQAA5wwAACcSAAAbDQAAAAAAACYAAAAIAAAA//////////8="/>
                </a:ext>
              </a:extLst>
            </p:cNvSpPr>
            <p:nvPr/>
          </p:nvSpPr>
          <p:spPr>
            <a:xfrm>
              <a:off x="2917825" y="209740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7" name="Oval 6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QAA8QwAABwSAAAQDQAAAAAAACYAAAAIAAAA//////////8="/>
                </a:ext>
              </a:extLst>
            </p:cNvSpPr>
            <p:nvPr/>
          </p:nvSpPr>
          <p:spPr>
            <a:xfrm>
              <a:off x="2924810" y="2103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6" name="Oval 6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CEgAA9QwAABoSAAAODQAAAAAAACYAAAAIAAAA//////////8="/>
                </a:ext>
              </a:extLst>
            </p:cNvSpPr>
            <p:nvPr/>
          </p:nvSpPr>
          <p:spPr>
            <a:xfrm>
              <a:off x="2927350" y="210629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5" name="Oval 6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EgAA7wwAAL8SAAAaDQAAAAAAACYAAAAIAAAA//////////8="/>
                </a:ext>
              </a:extLst>
            </p:cNvSpPr>
            <p:nvPr/>
          </p:nvSpPr>
          <p:spPr>
            <a:xfrm>
              <a:off x="3020060" y="210248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4" name="Oval 6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EgAA9wwAALYSAAASDQAAAAAAACYAAAAIAAAA//////////8="/>
                </a:ext>
              </a:extLst>
            </p:cNvSpPr>
            <p:nvPr/>
          </p:nvSpPr>
          <p:spPr>
            <a:xfrm>
              <a:off x="3025775" y="210756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3" name="Oval 68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EgAA+gwAALQSAAAQDQAAAAAAACYAAAAIAAAA//////////8="/>
                </a:ext>
              </a:extLst>
            </p:cNvSpPr>
            <p:nvPr/>
          </p:nvSpPr>
          <p:spPr>
            <a:xfrm>
              <a:off x="3027680" y="210947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75" name="Rectangle 68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THwAAUgMAAPQoAABCBQAAEAAAACYAAAAIAAAA//////////8="/>
              </a:ext>
            </a:extLst>
          </p:cNvSpPr>
          <p:nvPr/>
        </p:nvSpPr>
        <p:spPr>
          <a:xfrm>
            <a:off x="5173345" y="539750"/>
            <a:ext cx="1483995" cy="3149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RESIDUAL WASTE to SANITARY LANDFILL with BIOGAS and ENERGY RECOVERY</a:t>
            </a:r>
            <a:endParaRPr lang="it-it">
              <a:latin typeface="Arial" pitchFamily="1" charset="0"/>
              <a:ea typeface="Calibri" pitchFamily="2" charset="0"/>
              <a:cs typeface="Arial" pitchFamily="1" charset="0"/>
            </a:endParaRPr>
          </a:p>
        </p:txBody>
      </p:sp>
      <p:sp>
        <p:nvSpPr>
          <p:cNvPr id="676" name="Rectangle 68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ZIgAAAAYAAPQmAAA9BwAAEAAAACYAAAAIAAAA//////////8="/>
              </a:ext>
            </a:extLst>
          </p:cNvSpPr>
          <p:nvPr/>
        </p:nvSpPr>
        <p:spPr>
          <a:xfrm>
            <a:off x="5542915" y="975360"/>
            <a:ext cx="789305" cy="201295"/>
          </a:xfrm>
          <a:prstGeom prst="rect">
            <a:avLst/>
          </a:prstGeom>
          <a:noFill/>
          <a:ln>
            <a:noFill/>
          </a:ln>
          <a:effectLst/>
        </p:spPr>
        <p:txBody>
          <a:bodyPr vert="horz" wrap="square" lIns="0" tIns="0" rIns="0" bIns="0" numCol="1" spcCol="215900" anchor="t"/>
          <a:lstStyle/>
          <a:p>
            <a:pPr marL="0" marR="0" indent="0" algn="l" defTabSz="914400">
              <a:lnSpc>
                <a:spcPct val="72000"/>
              </a:lnSpc>
              <a:spcBef>
                <a:spcPts val="0"/>
              </a:spcBef>
              <a:spcAft>
                <a:spcPts val="1000"/>
              </a:spcAft>
              <a:buNone/>
              <a:tabLst/>
              <a:defRPr lang="en-us"/>
            </a:pPr>
            <a:r>
              <a:rPr lang="en-us" sz="800">
                <a:solidFill>
                  <a:srgbClr val="000000"/>
                </a:solidFill>
              </a:rPr>
              <a:t>FERROUS </a:t>
            </a:r>
          </a:p>
          <a:p>
            <a:pPr marL="0" marR="0" indent="0" algn="l"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677" name="Rectangle 68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GwAAFQcAAHEfAABSCAAAEAAAACYAAAAIAAAA//////////8="/>
              </a:ext>
            </a:extLst>
          </p:cNvSpPr>
          <p:nvPr/>
        </p:nvSpPr>
        <p:spPr>
          <a:xfrm>
            <a:off x="4394835" y="1151255"/>
            <a:ext cx="71628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FE from MBT to RECYCLING</a:t>
            </a:r>
            <a:endParaRPr lang="it-it">
              <a:latin typeface="Arial" pitchFamily="1" charset="0"/>
              <a:ea typeface="Calibri" pitchFamily="2" charset="0"/>
              <a:cs typeface="Arial" pitchFamily="1" charset="0"/>
            </a:endParaRPr>
          </a:p>
        </p:txBody>
      </p:sp>
      <p:sp>
        <p:nvSpPr>
          <p:cNvPr id="678" name="Rectangle 68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iFgAAqAQAAIcbAADlBQAAEAAAACYAAAAIAAAA//////////8="/>
              </a:ext>
            </a:extLst>
          </p:cNvSpPr>
          <p:nvPr/>
        </p:nvSpPr>
        <p:spPr>
          <a:xfrm>
            <a:off x="3597910" y="756920"/>
            <a:ext cx="87693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WET FRACTION  from MBT to LANDFILL</a:t>
            </a:r>
            <a:endParaRPr lang="it-it">
              <a:latin typeface="Arial" pitchFamily="1" charset="0"/>
              <a:ea typeface="Calibri" pitchFamily="2" charset="0"/>
              <a:cs typeface="Arial" pitchFamily="1" charset="0"/>
            </a:endParaRPr>
          </a:p>
        </p:txBody>
      </p:sp>
      <p:sp>
        <p:nvSpPr>
          <p:cNvPr id="679" name="Freeform 6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mFgAAgAYAAGMcAACFCAAAEAAAACYAAAAIAAAA//////////8="/>
              </a:ext>
            </a:extLst>
          </p:cNvSpPr>
          <p:nvPr/>
        </p:nvSpPr>
        <p:spPr>
          <a:xfrm>
            <a:off x="3641090" y="1056640"/>
            <a:ext cx="973455" cy="328295"/>
          </a:xfrm>
          <a:custGeom>
            <a:avLst/>
            <a:gdLst/>
            <a:ahLst/>
            <a:cxnLst/>
            <a:rect l="0" t="0" r="973455" b="328295"/>
            <a:pathLst>
              <a:path w="973455" h="328295">
                <a:moveTo>
                  <a:pt x="0" y="328295"/>
                </a:moveTo>
                <a:cubicBezTo>
                  <a:pt x="486727" y="328295"/>
                  <a:pt x="486727" y="0"/>
                  <a:pt x="97345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80" name="Rectangle 687"/>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DwAARAkAAA0TAACsCgAAEAAAACYAAAAIAAAA//////////8="/>
              </a:ext>
            </a:extLst>
          </p:cNvSpPr>
          <p:nvPr/>
        </p:nvSpPr>
        <p:spPr>
          <a:xfrm>
            <a:off x="2463800" y="1506220"/>
            <a:ext cx="633095" cy="22860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RESIDUAL waste to TREATMENT</a:t>
            </a:r>
            <a:endParaRPr lang="it-it">
              <a:latin typeface="Arial" pitchFamily="1" charset="0"/>
              <a:ea typeface="Calibri" pitchFamily="2" charset="0"/>
              <a:cs typeface="Arial" pitchFamily="1" charset="0"/>
            </a:endParaRPr>
          </a:p>
        </p:txBody>
      </p:sp>
      <p:grpSp>
        <p:nvGrpSpPr>
          <p:cNvPr id="681" name="Group 6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oXAABJAwAAHBkAAK0EAAAQAAAAJgAAAAgAAAD/////AAAAAA=="/>
              </a:ext>
            </a:extLst>
          </p:cNvGrpSpPr>
          <p:nvPr/>
        </p:nvGrpSpPr>
        <p:grpSpPr>
          <a:xfrm>
            <a:off x="3856990" y="534035"/>
            <a:ext cx="224790" cy="226060"/>
            <a:chOff x="3856990" y="534035"/>
            <a:chExt cx="224790" cy="226060"/>
          </a:xfrm>
        </p:grpSpPr>
        <p:sp>
          <p:nvSpPr>
            <p:cNvPr id="693" name="Freeform 6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FFwAAVAMAABAZAACgBAAAAAAAACYAAAAIAAAA//////////8="/>
                </a:ext>
              </a:extLst>
            </p:cNvSpPr>
            <p:nvPr/>
          </p:nvSpPr>
          <p:spPr>
            <a:xfrm>
              <a:off x="3863975" y="541020"/>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92" name="Freeform 6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FwAASQMAABwZAACtBAAAAAAAACYAAAAIAAAA//////////8="/>
                </a:ext>
              </a:extLst>
            </p:cNvSpPr>
            <p:nvPr/>
          </p:nvSpPr>
          <p:spPr>
            <a:xfrm>
              <a:off x="3856990" y="53403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1" name="Freeform 6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aFwAApAMAAPsYAABDBAAAAAAAACYAAAAIAAAA//////////8="/>
                </a:ext>
              </a:extLst>
            </p:cNvSpPr>
            <p:nvPr/>
          </p:nvSpPr>
          <p:spPr>
            <a:xfrm>
              <a:off x="3877310" y="591820"/>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2293"/>
                  </a:lnTo>
                  <a:lnTo>
                    <a:pt x="45724" y="92293"/>
                  </a:lnTo>
                  <a:lnTo>
                    <a:pt x="45724" y="96629"/>
                  </a:lnTo>
                  <a:lnTo>
                    <a:pt x="45724" y="97248"/>
                  </a:lnTo>
                  <a:lnTo>
                    <a:pt x="45724" y="97867"/>
                  </a:lnTo>
                  <a:lnTo>
                    <a:pt x="46342" y="97867"/>
                  </a:lnTo>
                  <a:lnTo>
                    <a:pt x="46342" y="98487"/>
                  </a:lnTo>
                  <a:lnTo>
                    <a:pt x="46960" y="98487"/>
                  </a:lnTo>
                  <a:lnTo>
                    <a:pt x="46960" y="99106"/>
                  </a:lnTo>
                  <a:lnTo>
                    <a:pt x="47577" y="99106"/>
                  </a:lnTo>
                  <a:lnTo>
                    <a:pt x="48195" y="99106"/>
                  </a:lnTo>
                  <a:lnTo>
                    <a:pt x="48195" y="99726"/>
                  </a:lnTo>
                  <a:lnTo>
                    <a:pt x="48813" y="99726"/>
                  </a:lnTo>
                  <a:lnTo>
                    <a:pt x="49431" y="100344"/>
                  </a:lnTo>
                  <a:lnTo>
                    <a:pt x="50049" y="100344"/>
                  </a:lnTo>
                  <a:lnTo>
                    <a:pt x="50667" y="100344"/>
                  </a:lnTo>
                  <a:lnTo>
                    <a:pt x="51285" y="100344"/>
                  </a:lnTo>
                  <a:lnTo>
                    <a:pt x="51903" y="100344"/>
                  </a:lnTo>
                  <a:lnTo>
                    <a:pt x="52521" y="100344"/>
                  </a:lnTo>
                  <a:lnTo>
                    <a:pt x="53139" y="100962"/>
                  </a:lnTo>
                  <a:lnTo>
                    <a:pt x="53756" y="100962"/>
                  </a:lnTo>
                  <a:lnTo>
                    <a:pt x="54374"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1157" y="100344"/>
                  </a:lnTo>
                  <a:lnTo>
                    <a:pt x="171774" y="100344"/>
                  </a:lnTo>
                  <a:lnTo>
                    <a:pt x="171774" y="99726"/>
                  </a:lnTo>
                  <a:lnTo>
                    <a:pt x="172392" y="99726"/>
                  </a:lnTo>
                  <a:lnTo>
                    <a:pt x="173010" y="99108"/>
                  </a:lnTo>
                  <a:lnTo>
                    <a:pt x="173628" y="99108"/>
                  </a:lnTo>
                  <a:lnTo>
                    <a:pt x="174246" y="99108"/>
                  </a:lnTo>
                  <a:lnTo>
                    <a:pt x="174246" y="98487"/>
                  </a:lnTo>
                  <a:lnTo>
                    <a:pt x="174864" y="97869"/>
                  </a:lnTo>
                  <a:lnTo>
                    <a:pt x="175482" y="97869"/>
                  </a:lnTo>
                  <a:lnTo>
                    <a:pt x="175482" y="97248"/>
                  </a:lnTo>
                  <a:lnTo>
                    <a:pt x="175482" y="96629"/>
                  </a:lnTo>
                  <a:lnTo>
                    <a:pt x="175482" y="92293"/>
                  </a:lnTo>
                  <a:lnTo>
                    <a:pt x="181661" y="92293"/>
                  </a:lnTo>
                  <a:lnTo>
                    <a:pt x="182279" y="92293"/>
                  </a:lnTo>
                  <a:lnTo>
                    <a:pt x="182279" y="91673"/>
                  </a:lnTo>
                  <a:lnTo>
                    <a:pt x="182897" y="91673"/>
                  </a:lnTo>
                  <a:lnTo>
                    <a:pt x="182897" y="91054"/>
                  </a:lnTo>
                  <a:lnTo>
                    <a:pt x="182897" y="90434"/>
                  </a:lnTo>
                  <a:lnTo>
                    <a:pt x="183515" y="90434"/>
                  </a:lnTo>
                  <a:lnTo>
                    <a:pt x="183515" y="89815"/>
                  </a:lnTo>
                  <a:lnTo>
                    <a:pt x="183515" y="89196"/>
                  </a:lnTo>
                  <a:lnTo>
                    <a:pt x="183515" y="61941"/>
                  </a:lnTo>
                  <a:lnTo>
                    <a:pt x="174246" y="30351"/>
                  </a:lnTo>
                  <a:lnTo>
                    <a:pt x="174246" y="29732"/>
                  </a:lnTo>
                  <a:lnTo>
                    <a:pt x="173628" y="29732"/>
                  </a:lnTo>
                  <a:lnTo>
                    <a:pt x="173628" y="28493"/>
                  </a:lnTo>
                  <a:lnTo>
                    <a:pt x="173010" y="28493"/>
                  </a:lnTo>
                  <a:lnTo>
                    <a:pt x="172392" y="28493"/>
                  </a:lnTo>
                  <a:lnTo>
                    <a:pt x="172392" y="27873"/>
                  </a:lnTo>
                  <a:lnTo>
                    <a:pt x="172392" y="27254"/>
                  </a:lnTo>
                  <a:lnTo>
                    <a:pt x="171774" y="27254"/>
                  </a:lnTo>
                  <a:close/>
                  <a:moveTo>
                    <a:pt x="167449" y="34067"/>
                  </a:moveTo>
                  <a:lnTo>
                    <a:pt x="168067" y="34067"/>
                  </a:lnTo>
                  <a:lnTo>
                    <a:pt x="168067" y="34687"/>
                  </a:lnTo>
                  <a:lnTo>
                    <a:pt x="168685" y="34687"/>
                  </a:lnTo>
                  <a:lnTo>
                    <a:pt x="168685" y="35306"/>
                  </a:lnTo>
                  <a:lnTo>
                    <a:pt x="174246" y="53269"/>
                  </a:lnTo>
                  <a:lnTo>
                    <a:pt x="173628" y="53269"/>
                  </a:lnTo>
                  <a:lnTo>
                    <a:pt x="173628" y="53889"/>
                  </a:lnTo>
                  <a:lnTo>
                    <a:pt x="173010" y="53889"/>
                  </a:lnTo>
                  <a:lnTo>
                    <a:pt x="172392" y="53889"/>
                  </a:lnTo>
                  <a:lnTo>
                    <a:pt x="145205" y="53889"/>
                  </a:lnTo>
                  <a:lnTo>
                    <a:pt x="144587" y="53889"/>
                  </a:lnTo>
                  <a:lnTo>
                    <a:pt x="143969" y="53889"/>
                  </a:lnTo>
                  <a:lnTo>
                    <a:pt x="143969" y="53269"/>
                  </a:lnTo>
                  <a:lnTo>
                    <a:pt x="143351" y="53269"/>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90" name="Oval 6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FwAAIAQAABAYAABUBAAAAAAAACYAAAAIAAAA//////////8="/>
                </a:ext>
              </a:extLst>
            </p:cNvSpPr>
            <p:nvPr/>
          </p:nvSpPr>
          <p:spPr>
            <a:xfrm>
              <a:off x="3878580" y="6705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9" name="Oval 6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nFwAAKwQAAAUYAABKBAAAAAAAACYAAAAIAAAA//////////8="/>
                </a:ext>
              </a:extLst>
            </p:cNvSpPr>
            <p:nvPr/>
          </p:nvSpPr>
          <p:spPr>
            <a:xfrm>
              <a:off x="3885565" y="6775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8" name="Oval 6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FwAALgQAAAIYAABHBAAAAAAAACYAAAAIAAAA//////////8="/>
                </a:ext>
              </a:extLst>
            </p:cNvSpPr>
            <p:nvPr/>
          </p:nvSpPr>
          <p:spPr>
            <a:xfrm>
              <a:off x="3888105" y="67945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7" name="Oval 6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GAAAIAQAAEcYAABUBAAAAAAAACYAAAAIAAAA//////////8="/>
                </a:ext>
              </a:extLst>
            </p:cNvSpPr>
            <p:nvPr/>
          </p:nvSpPr>
          <p:spPr>
            <a:xfrm>
              <a:off x="3913505" y="6705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6" name="Oval 6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AAAKwQAADwYAABKBAAAAAAAACYAAAAIAAAA//////////8="/>
                </a:ext>
              </a:extLst>
            </p:cNvSpPr>
            <p:nvPr/>
          </p:nvSpPr>
          <p:spPr>
            <a:xfrm>
              <a:off x="3920490" y="6775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5" name="Oval 6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GAAALgQAADoYAABHBAAAAAAAACYAAAAIAAAA//////////8="/>
                </a:ext>
              </a:extLst>
            </p:cNvSpPr>
            <p:nvPr/>
          </p:nvSpPr>
          <p:spPr>
            <a:xfrm>
              <a:off x="3923030" y="67945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4" name="Oval 6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GAAAKAQAAN8YAABUBAAAAAAAACYAAAAIAAAA//////////8="/>
                </a:ext>
              </a:extLst>
            </p:cNvSpPr>
            <p:nvPr/>
          </p:nvSpPr>
          <p:spPr>
            <a:xfrm>
              <a:off x="4015740" y="6756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3" name="Oval 6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9GAAAMQQAANYYAABMBAAAAAAAACYAAAAIAAAA//////////8="/>
                </a:ext>
              </a:extLst>
            </p:cNvSpPr>
            <p:nvPr/>
          </p:nvSpPr>
          <p:spPr>
            <a:xfrm>
              <a:off x="4021455" y="68135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2" name="Oval 7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AAAMwQAANMYAABJBAAAAAAAACYAAAAIAAAA//////////8="/>
                </a:ext>
              </a:extLst>
            </p:cNvSpPr>
            <p:nvPr/>
          </p:nvSpPr>
          <p:spPr>
            <a:xfrm>
              <a:off x="4022725" y="68262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94" name="Rectangle 70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nE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9EwAAUgkAAF0YAABpCwAAEAAAACYAAAAIAAAA//////////8="/>
              </a:ext>
            </a:extLst>
          </p:cNvSpPr>
          <p:nvPr/>
        </p:nvSpPr>
        <p:spPr>
          <a:xfrm>
            <a:off x="3127375" y="1515110"/>
            <a:ext cx="833120" cy="33972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PRE-TREATMENT of RESIDUAL WASTE</a:t>
            </a:r>
            <a:endParaRPr lang="it-it">
              <a:latin typeface="Arial" pitchFamily="1" charset="0"/>
              <a:ea typeface="Calibri" pitchFamily="2" charset="0"/>
              <a:cs typeface="Arial" pitchFamily="1" charset="0"/>
            </a:endParaRPr>
          </a:p>
        </p:txBody>
      </p:sp>
      <p:sp>
        <p:nvSpPr>
          <p:cNvPr id="695" name="Rectangle 70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GAAAQAkAAHgeAABJCwAAEAAAACYAAAAIAAAA//////////8="/>
              </a:ext>
            </a:extLst>
          </p:cNvSpPr>
          <p:nvPr/>
        </p:nvSpPr>
        <p:spPr>
          <a:xfrm>
            <a:off x="3947160" y="1503680"/>
            <a:ext cx="1005840" cy="33083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DRY FRACTION from MBT to ENERGY RECOVERY</a:t>
            </a:r>
            <a:endParaRPr lang="it-it">
              <a:latin typeface="Arial" pitchFamily="1" charset="0"/>
              <a:ea typeface="Calibri" pitchFamily="2" charset="0"/>
              <a:cs typeface="Arial" pitchFamily="1" charset="0"/>
            </a:endParaRPr>
          </a:p>
        </p:txBody>
      </p:sp>
      <p:grpSp>
        <p:nvGrpSpPr>
          <p:cNvPr id="696" name="Group 70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wcAADNBQAABB4AADQHAAAQAAAAJgAAAAgAAAD/////AAAAAA=="/>
              </a:ext>
            </a:extLst>
          </p:cNvGrpSpPr>
          <p:nvPr/>
        </p:nvGrpSpPr>
        <p:grpSpPr>
          <a:xfrm>
            <a:off x="4660900" y="942975"/>
            <a:ext cx="218440" cy="227965"/>
            <a:chOff x="4660900" y="942975"/>
            <a:chExt cx="218440" cy="227965"/>
          </a:xfrm>
        </p:grpSpPr>
        <p:sp>
          <p:nvSpPr>
            <p:cNvPr id="708" name="Freeform 7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n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3HAAA2QUAAPkdAAAoBwAAAAAAACYAAAAIAAAA//////////8="/>
                </a:ext>
              </a:extLst>
            </p:cNvSpPr>
            <p:nvPr/>
          </p:nvSpPr>
          <p:spPr>
            <a:xfrm>
              <a:off x="4667885" y="950595"/>
              <a:ext cx="204470" cy="212725"/>
            </a:xfrm>
            <a:custGeom>
              <a:avLst/>
              <a:gdLst/>
              <a:ahLst/>
              <a:cxnLst/>
              <a:rect l="0" t="0" r="204470" b="212725"/>
              <a:pathLst>
                <a:path w="204470" h="212725">
                  <a:moveTo>
                    <a:pt x="43409" y="0"/>
                  </a:moveTo>
                  <a:cubicBezTo>
                    <a:pt x="161061" y="0"/>
                    <a:pt x="161061" y="0"/>
                    <a:pt x="161061" y="0"/>
                  </a:cubicBezTo>
                  <a:cubicBezTo>
                    <a:pt x="184997" y="0"/>
                    <a:pt x="204470" y="20681"/>
                    <a:pt x="204470" y="45583"/>
                  </a:cubicBezTo>
                  <a:cubicBezTo>
                    <a:pt x="204470" y="167563"/>
                    <a:pt x="204470" y="167563"/>
                    <a:pt x="204470" y="167563"/>
                  </a:cubicBezTo>
                  <a:cubicBezTo>
                    <a:pt x="204470" y="192465"/>
                    <a:pt x="184997" y="212725"/>
                    <a:pt x="161061" y="212725"/>
                  </a:cubicBezTo>
                  <a:cubicBezTo>
                    <a:pt x="43409" y="212725"/>
                    <a:pt x="43409" y="212725"/>
                    <a:pt x="43409" y="212725"/>
                  </a:cubicBezTo>
                  <a:cubicBezTo>
                    <a:pt x="19879" y="212725"/>
                    <a:pt x="0" y="192465"/>
                    <a:pt x="0" y="167563"/>
                  </a:cubicBezTo>
                  <a:cubicBezTo>
                    <a:pt x="0" y="45583"/>
                    <a:pt x="0" y="45583"/>
                    <a:pt x="0" y="45583"/>
                  </a:cubicBezTo>
                  <a:cubicBezTo>
                    <a:pt x="0" y="20681"/>
                    <a:pt x="19879" y="0"/>
                    <a:pt x="4340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707" name="Freeform 7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HAAAzQUAAAQeAAA0BwAAAAAAACYAAAAIAAAA//////////8="/>
                </a:ext>
              </a:extLst>
            </p:cNvSpPr>
            <p:nvPr/>
          </p:nvSpPr>
          <p:spPr>
            <a:xfrm>
              <a:off x="4660900" y="942975"/>
              <a:ext cx="218440" cy="227965"/>
            </a:xfrm>
            <a:custGeom>
              <a:avLst/>
              <a:gdLst/>
              <a:ahLst/>
              <a:cxnLst/>
              <a:rect l="0" t="0" r="218440" b="227965"/>
              <a:pathLst>
                <a:path w="218440" h="227965">
                  <a:moveTo>
                    <a:pt x="168093" y="0"/>
                  </a:moveTo>
                  <a:cubicBezTo>
                    <a:pt x="50347" y="0"/>
                    <a:pt x="50347" y="0"/>
                    <a:pt x="50347" y="0"/>
                  </a:cubicBezTo>
                  <a:cubicBezTo>
                    <a:pt x="22737" y="0"/>
                    <a:pt x="0" y="23684"/>
                    <a:pt x="0" y="52867"/>
                  </a:cubicBezTo>
                  <a:cubicBezTo>
                    <a:pt x="0" y="175097"/>
                    <a:pt x="0" y="175097"/>
                    <a:pt x="0" y="175097"/>
                  </a:cubicBezTo>
                  <a:cubicBezTo>
                    <a:pt x="0" y="203857"/>
                    <a:pt x="22737" y="227542"/>
                    <a:pt x="50347" y="227965"/>
                  </a:cubicBezTo>
                  <a:cubicBezTo>
                    <a:pt x="168093" y="227965"/>
                    <a:pt x="168093" y="227965"/>
                    <a:pt x="168093" y="227965"/>
                  </a:cubicBezTo>
                  <a:cubicBezTo>
                    <a:pt x="195703" y="227542"/>
                    <a:pt x="218440" y="203857"/>
                    <a:pt x="218440" y="175097"/>
                  </a:cubicBezTo>
                  <a:cubicBezTo>
                    <a:pt x="218440" y="52867"/>
                    <a:pt x="218440" y="52867"/>
                    <a:pt x="218440" y="52867"/>
                  </a:cubicBezTo>
                  <a:cubicBezTo>
                    <a:pt x="218440" y="23684"/>
                    <a:pt x="195703" y="0"/>
                    <a:pt x="168093" y="0"/>
                  </a:cubicBezTo>
                  <a:close/>
                  <a:moveTo>
                    <a:pt x="50347" y="14802"/>
                  </a:moveTo>
                  <a:cubicBezTo>
                    <a:pt x="168093" y="14802"/>
                    <a:pt x="168093" y="14802"/>
                    <a:pt x="168093" y="14802"/>
                  </a:cubicBezTo>
                  <a:cubicBezTo>
                    <a:pt x="187988" y="14802"/>
                    <a:pt x="204229" y="31720"/>
                    <a:pt x="204635" y="52867"/>
                  </a:cubicBezTo>
                  <a:cubicBezTo>
                    <a:pt x="204635" y="175097"/>
                    <a:pt x="204635" y="175097"/>
                    <a:pt x="204635" y="175097"/>
                  </a:cubicBezTo>
                  <a:cubicBezTo>
                    <a:pt x="204229" y="195821"/>
                    <a:pt x="187988" y="213162"/>
                    <a:pt x="168093" y="213162"/>
                  </a:cubicBezTo>
                  <a:cubicBezTo>
                    <a:pt x="50347" y="213162"/>
                    <a:pt x="50347" y="213162"/>
                    <a:pt x="50347" y="213162"/>
                  </a:cubicBezTo>
                  <a:cubicBezTo>
                    <a:pt x="30452" y="213162"/>
                    <a:pt x="14211" y="195821"/>
                    <a:pt x="14211" y="175097"/>
                  </a:cubicBezTo>
                  <a:cubicBezTo>
                    <a:pt x="14211" y="52867"/>
                    <a:pt x="14211" y="52867"/>
                    <a:pt x="14211" y="52867"/>
                  </a:cubicBezTo>
                  <a:cubicBezTo>
                    <a:pt x="14211" y="31720"/>
                    <a:pt x="30452" y="14802"/>
                    <a:pt x="50347" y="14802"/>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6" name="Freeform 7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HAAAKQYAAOQdAADJBgAAAAAAACYAAAAIAAAA//////////8="/>
                </a:ext>
              </a:extLst>
            </p:cNvSpPr>
            <p:nvPr/>
          </p:nvSpPr>
          <p:spPr>
            <a:xfrm>
              <a:off x="4681220" y="1001395"/>
              <a:ext cx="177800" cy="101600"/>
            </a:xfrm>
            <a:custGeom>
              <a:avLst/>
              <a:gdLst/>
              <a:ahLst/>
              <a:cxnLst/>
              <a:rect l="0" t="0" r="177800" b="101600"/>
              <a:pathLst>
                <a:path w="177800" h="101600">
                  <a:moveTo>
                    <a:pt x="166426" y="28049"/>
                  </a:moveTo>
                  <a:lnTo>
                    <a:pt x="130506" y="28049"/>
                  </a:lnTo>
                  <a:lnTo>
                    <a:pt x="130506" y="9350"/>
                  </a:lnTo>
                  <a:lnTo>
                    <a:pt x="113744" y="0"/>
                  </a:lnTo>
                  <a:lnTo>
                    <a:pt x="4789" y="0"/>
                  </a:lnTo>
                  <a:lnTo>
                    <a:pt x="0" y="6856"/>
                  </a:lnTo>
                  <a:lnTo>
                    <a:pt x="0" y="92874"/>
                  </a:lnTo>
                  <a:lnTo>
                    <a:pt x="44300" y="92874"/>
                  </a:lnTo>
                  <a:lnTo>
                    <a:pt x="44300" y="97860"/>
                  </a:lnTo>
                  <a:lnTo>
                    <a:pt x="44300" y="98483"/>
                  </a:lnTo>
                  <a:lnTo>
                    <a:pt x="44899" y="99107"/>
                  </a:lnTo>
                  <a:lnTo>
                    <a:pt x="45498" y="99107"/>
                  </a:lnTo>
                  <a:lnTo>
                    <a:pt x="45498" y="99730"/>
                  </a:lnTo>
                  <a:lnTo>
                    <a:pt x="46096" y="100353"/>
                  </a:lnTo>
                  <a:lnTo>
                    <a:pt x="46695" y="100353"/>
                  </a:lnTo>
                  <a:lnTo>
                    <a:pt x="47294" y="100353"/>
                  </a:lnTo>
                  <a:lnTo>
                    <a:pt x="47892" y="100977"/>
                  </a:lnTo>
                  <a:lnTo>
                    <a:pt x="48491" y="100977"/>
                  </a:lnTo>
                  <a:lnTo>
                    <a:pt x="49090" y="100977"/>
                  </a:lnTo>
                  <a:lnTo>
                    <a:pt x="49090" y="101600"/>
                  </a:lnTo>
                  <a:lnTo>
                    <a:pt x="49688" y="101600"/>
                  </a:lnTo>
                  <a:lnTo>
                    <a:pt x="50287" y="101600"/>
                  </a:lnTo>
                  <a:lnTo>
                    <a:pt x="50886" y="101600"/>
                  </a:lnTo>
                  <a:lnTo>
                    <a:pt x="51484" y="101600"/>
                  </a:lnTo>
                  <a:lnTo>
                    <a:pt x="52083" y="101600"/>
                  </a:lnTo>
                  <a:lnTo>
                    <a:pt x="52681" y="101600"/>
                  </a:lnTo>
                  <a:lnTo>
                    <a:pt x="53879" y="101600"/>
                  </a:lnTo>
                  <a:lnTo>
                    <a:pt x="160439" y="101600"/>
                  </a:lnTo>
                  <a:lnTo>
                    <a:pt x="161038" y="101600"/>
                  </a:lnTo>
                  <a:lnTo>
                    <a:pt x="161636" y="101600"/>
                  </a:lnTo>
                  <a:lnTo>
                    <a:pt x="162235" y="101600"/>
                  </a:lnTo>
                  <a:lnTo>
                    <a:pt x="162834" y="101600"/>
                  </a:lnTo>
                  <a:lnTo>
                    <a:pt x="163432" y="101600"/>
                  </a:lnTo>
                  <a:lnTo>
                    <a:pt x="164031" y="101600"/>
                  </a:lnTo>
                  <a:lnTo>
                    <a:pt x="164630" y="101600"/>
                  </a:lnTo>
                  <a:lnTo>
                    <a:pt x="165228" y="100977"/>
                  </a:lnTo>
                  <a:lnTo>
                    <a:pt x="165827" y="100977"/>
                  </a:lnTo>
                  <a:lnTo>
                    <a:pt x="166426" y="100977"/>
                  </a:lnTo>
                  <a:lnTo>
                    <a:pt x="166426" y="100353"/>
                  </a:lnTo>
                  <a:lnTo>
                    <a:pt x="167024" y="100353"/>
                  </a:lnTo>
                  <a:lnTo>
                    <a:pt x="167623" y="100353"/>
                  </a:lnTo>
                  <a:lnTo>
                    <a:pt x="168222" y="100353"/>
                  </a:lnTo>
                  <a:lnTo>
                    <a:pt x="168222" y="99730"/>
                  </a:lnTo>
                  <a:lnTo>
                    <a:pt x="168820" y="99107"/>
                  </a:lnTo>
                  <a:lnTo>
                    <a:pt x="169419" y="99107"/>
                  </a:lnTo>
                  <a:lnTo>
                    <a:pt x="169419" y="98483"/>
                  </a:lnTo>
                  <a:lnTo>
                    <a:pt x="169419" y="97860"/>
                  </a:lnTo>
                  <a:lnTo>
                    <a:pt x="169419" y="92874"/>
                  </a:lnTo>
                  <a:lnTo>
                    <a:pt x="176004" y="92874"/>
                  </a:lnTo>
                  <a:lnTo>
                    <a:pt x="176603" y="92874"/>
                  </a:lnTo>
                  <a:lnTo>
                    <a:pt x="176603" y="92250"/>
                  </a:lnTo>
                  <a:lnTo>
                    <a:pt x="177201" y="92250"/>
                  </a:lnTo>
                  <a:lnTo>
                    <a:pt x="177201" y="91627"/>
                  </a:lnTo>
                  <a:lnTo>
                    <a:pt x="177201" y="91004"/>
                  </a:lnTo>
                  <a:lnTo>
                    <a:pt x="177800" y="91004"/>
                  </a:lnTo>
                  <a:lnTo>
                    <a:pt x="177800" y="90380"/>
                  </a:lnTo>
                  <a:lnTo>
                    <a:pt x="177800" y="89757"/>
                  </a:lnTo>
                  <a:lnTo>
                    <a:pt x="177800" y="62331"/>
                  </a:lnTo>
                  <a:lnTo>
                    <a:pt x="168222" y="30542"/>
                  </a:lnTo>
                  <a:lnTo>
                    <a:pt x="168222" y="29919"/>
                  </a:lnTo>
                  <a:lnTo>
                    <a:pt x="168222" y="29296"/>
                  </a:lnTo>
                  <a:lnTo>
                    <a:pt x="167623" y="28672"/>
                  </a:lnTo>
                  <a:lnTo>
                    <a:pt x="167024" y="28672"/>
                  </a:lnTo>
                  <a:lnTo>
                    <a:pt x="167024" y="28049"/>
                  </a:lnTo>
                  <a:lnTo>
                    <a:pt x="166426" y="28049"/>
                  </a:lnTo>
                  <a:close/>
                  <a:moveTo>
                    <a:pt x="162235" y="34282"/>
                  </a:moveTo>
                  <a:lnTo>
                    <a:pt x="162834" y="34282"/>
                  </a:lnTo>
                  <a:lnTo>
                    <a:pt x="162834" y="34906"/>
                  </a:lnTo>
                  <a:lnTo>
                    <a:pt x="163432" y="34906"/>
                  </a:lnTo>
                  <a:lnTo>
                    <a:pt x="163432" y="35529"/>
                  </a:lnTo>
                  <a:lnTo>
                    <a:pt x="163432" y="36152"/>
                  </a:lnTo>
                  <a:lnTo>
                    <a:pt x="168222" y="53605"/>
                  </a:lnTo>
                  <a:lnTo>
                    <a:pt x="168222" y="54228"/>
                  </a:lnTo>
                  <a:lnTo>
                    <a:pt x="167623" y="54228"/>
                  </a:lnTo>
                  <a:lnTo>
                    <a:pt x="167024" y="54228"/>
                  </a:lnTo>
                  <a:lnTo>
                    <a:pt x="140684" y="54228"/>
                  </a:lnTo>
                  <a:lnTo>
                    <a:pt x="140085" y="54228"/>
                  </a:lnTo>
                  <a:lnTo>
                    <a:pt x="139486" y="54228"/>
                  </a:lnTo>
                  <a:lnTo>
                    <a:pt x="138888" y="53605"/>
                  </a:lnTo>
                  <a:lnTo>
                    <a:pt x="138888" y="36152"/>
                  </a:lnTo>
                  <a:lnTo>
                    <a:pt x="138888" y="35529"/>
                  </a:lnTo>
                  <a:lnTo>
                    <a:pt x="139486" y="35529"/>
                  </a:lnTo>
                  <a:lnTo>
                    <a:pt x="139486" y="34906"/>
                  </a:lnTo>
                  <a:lnTo>
                    <a:pt x="139486" y="34282"/>
                  </a:lnTo>
                  <a:lnTo>
                    <a:pt x="140085" y="34282"/>
                  </a:lnTo>
                  <a:lnTo>
                    <a:pt x="140684" y="34282"/>
                  </a:lnTo>
                  <a:lnTo>
                    <a:pt x="162235" y="34282"/>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05" name="Oval 7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HAAApgYAAAAdAADcBgAAAAAAACYAAAAIAAAA//////////8="/>
                </a:ext>
              </a:extLst>
            </p:cNvSpPr>
            <p:nvPr/>
          </p:nvSpPr>
          <p:spPr>
            <a:xfrm>
              <a:off x="4682490" y="1080770"/>
              <a:ext cx="31750"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4" name="Oval 7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HAAAsQYAAPYcAADQBgAAAAAAACYAAAAIAAAA//////////8="/>
                </a:ext>
              </a:extLst>
            </p:cNvSpPr>
            <p:nvPr/>
          </p:nvSpPr>
          <p:spPr>
            <a:xfrm>
              <a:off x="4688840" y="1087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3" name="Oval 70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AAAtAYAAPMcAADOBgAAAAAAACYAAAAIAAAA//////////8="/>
                </a:ext>
              </a:extLst>
            </p:cNvSpPr>
            <p:nvPr/>
          </p:nvSpPr>
          <p:spPr>
            <a:xfrm>
              <a:off x="4691380" y="108966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2" name="Oval 7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HQAApgYAADYdAADcBgAAAAAAACYAAAAIAAAA//////////8="/>
                </a:ext>
              </a:extLst>
            </p:cNvSpPr>
            <p:nvPr/>
          </p:nvSpPr>
          <p:spPr>
            <a:xfrm>
              <a:off x="4716780" y="1080770"/>
              <a:ext cx="31750"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1" name="Oval 7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HQAAsQYAACsdAADQBgAAAAAAACYAAAAIAAAA//////////8="/>
                </a:ext>
              </a:extLst>
            </p:cNvSpPr>
            <p:nvPr/>
          </p:nvSpPr>
          <p:spPr>
            <a:xfrm>
              <a:off x="4723130" y="1087755"/>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0" name="Oval 7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HQAAtAYAACkdAADOBgAAAAAAACYAAAAIAAAA//////////8="/>
                </a:ext>
              </a:extLst>
            </p:cNvSpPr>
            <p:nvPr/>
          </p:nvSpPr>
          <p:spPr>
            <a:xfrm>
              <a:off x="4725670" y="108966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9" name="Oval 7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HQAArwYAAMkdAADbBgAAAAAAACYAAAAIAAAA//////////8="/>
                </a:ext>
              </a:extLst>
            </p:cNvSpPr>
            <p:nvPr/>
          </p:nvSpPr>
          <p:spPr>
            <a:xfrm>
              <a:off x="4815205" y="1086485"/>
              <a:ext cx="2667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8" name="Oval 7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Q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oHQAAtwYAAMAdAADSBgAAAAAAACYAAAAIAAAA//////////8="/>
                </a:ext>
              </a:extLst>
            </p:cNvSpPr>
            <p:nvPr/>
          </p:nvSpPr>
          <p:spPr>
            <a:xfrm>
              <a:off x="4820920" y="1091565"/>
              <a:ext cx="1524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97" name="Oval 7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k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HQAAugYAAL0dAADQBgAAAAAAACYAAAAIAAAA//////////8="/>
                </a:ext>
              </a:extLst>
            </p:cNvSpPr>
            <p:nvPr/>
          </p:nvSpPr>
          <p:spPr>
            <a:xfrm>
              <a:off x="4822190" y="1093470"/>
              <a:ext cx="1206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709" name="Group 716"/>
          <p:cNvGrpSpPr>
            <a:extLst>
              <a:ext uri="smNativeData">
                <pr:smNativeData xmlns:pr="smNativeData" xmlns:p14="http://schemas.microsoft.com/office/powerpoint/2010/main" xmlns="" val="SMDATA_7_6L0uXhMAAAAlAAAAAQAAAA8BAAAAkAAAAEgAAACQAAAASAAAAAAAAAAAAAAAAAAAABcAAAAUAAAAAAAAAAAAAAD/fwAA/38AAAAAAAAJAAAABAAAAGwFAAAMAAAAEAAAAAAAAAAAAAAAAAAAAAAAAAAfAAAAVAAAAAAAAAAAAAAAAAAAAAAAAAAAAAAAAAAAAAAAAAAAAAAAAAAAAAAAAAAAAAAAAAAAAAAAAAAAAAAAAAAAAAAAAAAAAAAAAAAAAAAAAAAAAAAAAAAAACEAAAAYAAAAFAAAAPAYAADNBwAAUhoAADEJAAAQAAAAJgAAAAgAAAD/////AAAAAA=="/>
              </a:ext>
            </a:extLst>
          </p:cNvGrpSpPr>
          <p:nvPr/>
        </p:nvGrpSpPr>
        <p:grpSpPr>
          <a:xfrm>
            <a:off x="4053840" y="1268095"/>
            <a:ext cx="224790" cy="226060"/>
            <a:chOff x="4053840" y="1268095"/>
            <a:chExt cx="224790" cy="226060"/>
          </a:xfrm>
        </p:grpSpPr>
        <p:sp>
          <p:nvSpPr>
            <p:cNvPr id="721" name="Freeform 7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IF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7GAAA2QcAAEcaAAAlCQAAAAAAACYAAAAIAAAA//////////8="/>
                </a:ext>
              </a:extLst>
            </p:cNvSpPr>
            <p:nvPr/>
          </p:nvSpPr>
          <p:spPr>
            <a:xfrm>
              <a:off x="4060825" y="1275715"/>
              <a:ext cx="210820" cy="210820"/>
            </a:xfrm>
            <a:custGeom>
              <a:avLst/>
              <a:gdLst/>
              <a:ahLst/>
              <a:cxnLst/>
              <a:rect l="0" t="0" r="210820" b="210820"/>
              <a:pathLst>
                <a:path w="210820" h="210820">
                  <a:moveTo>
                    <a:pt x="44757"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4757" y="210820"/>
                    <a:pt x="44757" y="210820"/>
                    <a:pt x="44757" y="210820"/>
                  </a:cubicBezTo>
                  <a:cubicBezTo>
                    <a:pt x="20496" y="210820"/>
                    <a:pt x="0" y="190742"/>
                    <a:pt x="0" y="166063"/>
                  </a:cubicBezTo>
                  <a:cubicBezTo>
                    <a:pt x="0" y="45176"/>
                    <a:pt x="0" y="45176"/>
                    <a:pt x="0" y="45176"/>
                  </a:cubicBezTo>
                  <a:cubicBezTo>
                    <a:pt x="0" y="20496"/>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720" name="Freeform 7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EG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GAAAzQcAAFIaAAAxCQAAAAAAACYAAAAIAAAA//////////8="/>
                </a:ext>
              </a:extLst>
            </p:cNvSpPr>
            <p:nvPr/>
          </p:nvSpPr>
          <p:spPr>
            <a:xfrm>
              <a:off x="4053840" y="126809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9" name="Freeform 7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QGQAAKAgAADEaAADHCAAAAAAAACYAAAAIAAAA//////////8="/>
                </a:ext>
              </a:extLst>
            </p:cNvSpPr>
            <p:nvPr/>
          </p:nvSpPr>
          <p:spPr>
            <a:xfrm>
              <a:off x="4074160" y="1325880"/>
              <a:ext cx="183515" cy="100965"/>
            </a:xfrm>
            <a:custGeom>
              <a:avLst/>
              <a:gdLst/>
              <a:ahLst/>
              <a:cxnLst/>
              <a:rect l="0" t="0" r="183515" b="100965"/>
              <a:pathLst>
                <a:path w="183515" h="100965">
                  <a:moveTo>
                    <a:pt x="171774" y="27873"/>
                  </a:moveTo>
                  <a:lnTo>
                    <a:pt x="134701" y="27873"/>
                  </a:lnTo>
                  <a:lnTo>
                    <a:pt x="134701" y="9291"/>
                  </a:lnTo>
                  <a:lnTo>
                    <a:pt x="117400" y="0"/>
                  </a:lnTo>
                  <a:lnTo>
                    <a:pt x="4943" y="0"/>
                  </a:lnTo>
                  <a:lnTo>
                    <a:pt x="0" y="6813"/>
                  </a:lnTo>
                  <a:lnTo>
                    <a:pt x="0" y="92293"/>
                  </a:lnTo>
                  <a:lnTo>
                    <a:pt x="46342" y="92293"/>
                  </a:lnTo>
                  <a:lnTo>
                    <a:pt x="46342" y="97248"/>
                  </a:lnTo>
                  <a:lnTo>
                    <a:pt x="46342" y="97867"/>
                  </a:lnTo>
                  <a:lnTo>
                    <a:pt x="46342" y="98487"/>
                  </a:lnTo>
                  <a:lnTo>
                    <a:pt x="46960" y="98487"/>
                  </a:lnTo>
                  <a:lnTo>
                    <a:pt x="47577" y="99104"/>
                  </a:lnTo>
                  <a:lnTo>
                    <a:pt x="47577" y="99726"/>
                  </a:lnTo>
                  <a:lnTo>
                    <a:pt x="48195" y="99726"/>
                  </a:lnTo>
                  <a:lnTo>
                    <a:pt x="48813" y="99726"/>
                  </a:lnTo>
                  <a:lnTo>
                    <a:pt x="49431" y="100344"/>
                  </a:lnTo>
                  <a:lnTo>
                    <a:pt x="50049" y="100344"/>
                  </a:lnTo>
                  <a:lnTo>
                    <a:pt x="50667" y="100344"/>
                  </a:lnTo>
                  <a:lnTo>
                    <a:pt x="51285" y="100962"/>
                  </a:lnTo>
                  <a:lnTo>
                    <a:pt x="51903" y="100962"/>
                  </a:lnTo>
                  <a:lnTo>
                    <a:pt x="52521" y="100962"/>
                  </a:lnTo>
                  <a:lnTo>
                    <a:pt x="53139" y="100962"/>
                  </a:lnTo>
                  <a:lnTo>
                    <a:pt x="53756" y="100962"/>
                  </a:lnTo>
                  <a:lnTo>
                    <a:pt x="54374" y="100962"/>
                  </a:lnTo>
                  <a:lnTo>
                    <a:pt x="54992" y="100962"/>
                  </a:lnTo>
                  <a:lnTo>
                    <a:pt x="55610" y="100962"/>
                  </a:lnTo>
                  <a:lnTo>
                    <a:pt x="165596" y="100962"/>
                  </a:lnTo>
                  <a:lnTo>
                    <a:pt x="166213" y="100962"/>
                  </a:lnTo>
                  <a:lnTo>
                    <a:pt x="166831" y="100962"/>
                  </a:lnTo>
                  <a:lnTo>
                    <a:pt x="167449" y="100962"/>
                  </a:lnTo>
                  <a:lnTo>
                    <a:pt x="168067" y="100962"/>
                  </a:lnTo>
                  <a:lnTo>
                    <a:pt x="168685" y="100962"/>
                  </a:lnTo>
                  <a:lnTo>
                    <a:pt x="169303" y="100962"/>
                  </a:lnTo>
                  <a:lnTo>
                    <a:pt x="169921" y="100962"/>
                  </a:lnTo>
                  <a:lnTo>
                    <a:pt x="170539" y="100962"/>
                  </a:lnTo>
                  <a:lnTo>
                    <a:pt x="170539" y="100345"/>
                  </a:lnTo>
                  <a:lnTo>
                    <a:pt x="171157" y="100345"/>
                  </a:lnTo>
                  <a:lnTo>
                    <a:pt x="171774" y="100345"/>
                  </a:lnTo>
                  <a:lnTo>
                    <a:pt x="171774" y="99726"/>
                  </a:lnTo>
                  <a:lnTo>
                    <a:pt x="172392" y="99726"/>
                  </a:lnTo>
                  <a:lnTo>
                    <a:pt x="173010" y="99726"/>
                  </a:lnTo>
                  <a:lnTo>
                    <a:pt x="173628" y="99726"/>
                  </a:lnTo>
                  <a:lnTo>
                    <a:pt x="174246" y="99108"/>
                  </a:lnTo>
                  <a:lnTo>
                    <a:pt x="174864" y="98490"/>
                  </a:lnTo>
                  <a:lnTo>
                    <a:pt x="174864" y="97867"/>
                  </a:lnTo>
                  <a:lnTo>
                    <a:pt x="175482" y="97867"/>
                  </a:lnTo>
                  <a:lnTo>
                    <a:pt x="175482" y="97248"/>
                  </a:lnTo>
                  <a:lnTo>
                    <a:pt x="175482" y="92293"/>
                  </a:lnTo>
                  <a:lnTo>
                    <a:pt x="181661" y="92293"/>
                  </a:lnTo>
                  <a:lnTo>
                    <a:pt x="182279" y="92293"/>
                  </a:lnTo>
                  <a:lnTo>
                    <a:pt x="182279" y="91673"/>
                  </a:lnTo>
                  <a:lnTo>
                    <a:pt x="182897" y="91673"/>
                  </a:lnTo>
                  <a:lnTo>
                    <a:pt x="183515" y="91673"/>
                  </a:lnTo>
                  <a:lnTo>
                    <a:pt x="183515" y="91054"/>
                  </a:lnTo>
                  <a:lnTo>
                    <a:pt x="183515" y="90434"/>
                  </a:lnTo>
                  <a:lnTo>
                    <a:pt x="183515" y="89815"/>
                  </a:lnTo>
                  <a:lnTo>
                    <a:pt x="183515" y="89196"/>
                  </a:lnTo>
                  <a:lnTo>
                    <a:pt x="183515" y="61941"/>
                  </a:lnTo>
                  <a:lnTo>
                    <a:pt x="174246" y="30351"/>
                  </a:lnTo>
                  <a:lnTo>
                    <a:pt x="173628" y="29733"/>
                  </a:lnTo>
                  <a:lnTo>
                    <a:pt x="173628" y="29112"/>
                  </a:lnTo>
                  <a:lnTo>
                    <a:pt x="173628" y="28493"/>
                  </a:lnTo>
                  <a:lnTo>
                    <a:pt x="173010" y="28493"/>
                  </a:lnTo>
                  <a:lnTo>
                    <a:pt x="173010" y="27873"/>
                  </a:lnTo>
                  <a:lnTo>
                    <a:pt x="172392" y="27873"/>
                  </a:lnTo>
                  <a:lnTo>
                    <a:pt x="171774" y="27873"/>
                  </a:lnTo>
                  <a:close/>
                  <a:moveTo>
                    <a:pt x="167449" y="34067"/>
                  </a:moveTo>
                  <a:lnTo>
                    <a:pt x="168067" y="34067"/>
                  </a:lnTo>
                  <a:lnTo>
                    <a:pt x="168067" y="34687"/>
                  </a:lnTo>
                  <a:lnTo>
                    <a:pt x="168685" y="34687"/>
                  </a:lnTo>
                  <a:lnTo>
                    <a:pt x="168685" y="35306"/>
                  </a:lnTo>
                  <a:lnTo>
                    <a:pt x="169303" y="35306"/>
                  </a:lnTo>
                  <a:lnTo>
                    <a:pt x="169303" y="35926"/>
                  </a:lnTo>
                  <a:lnTo>
                    <a:pt x="174246" y="53269"/>
                  </a:lnTo>
                  <a:lnTo>
                    <a:pt x="174246" y="53889"/>
                  </a:lnTo>
                  <a:lnTo>
                    <a:pt x="173628" y="53889"/>
                  </a:lnTo>
                  <a:lnTo>
                    <a:pt x="173010" y="53889"/>
                  </a:lnTo>
                  <a:lnTo>
                    <a:pt x="145205" y="53889"/>
                  </a:lnTo>
                  <a:lnTo>
                    <a:pt x="144587" y="53889"/>
                  </a:lnTo>
                  <a:lnTo>
                    <a:pt x="143969" y="53889"/>
                  </a:lnTo>
                  <a:lnTo>
                    <a:pt x="143351" y="53271"/>
                  </a:lnTo>
                  <a:lnTo>
                    <a:pt x="143351" y="35926"/>
                  </a:lnTo>
                  <a:lnTo>
                    <a:pt x="143351" y="35306"/>
                  </a:lnTo>
                  <a:lnTo>
                    <a:pt x="143969" y="35306"/>
                  </a:lnTo>
                  <a:lnTo>
                    <a:pt x="143969" y="34687"/>
                  </a:lnTo>
                  <a:lnTo>
                    <a:pt x="144587" y="34687"/>
                  </a:lnTo>
                  <a:lnTo>
                    <a:pt x="144587" y="34067"/>
                  </a:lnTo>
                  <a:lnTo>
                    <a:pt x="145205" y="34067"/>
                  </a:lnTo>
                  <a:lnTo>
                    <a:pt x="16744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18" name="Oval 7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GQAApAgAAEcZAADZCAAAAAAAACYAAAAIAAAA//////////8="/>
                </a:ext>
              </a:extLst>
            </p:cNvSpPr>
            <p:nvPr/>
          </p:nvSpPr>
          <p:spPr>
            <a:xfrm>
              <a:off x="4076065" y="140462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7" name="Oval 7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QAArwgAADwZAADOCAAAAAAAACYAAAAIAAAA//////////8="/>
                </a:ext>
              </a:extLst>
            </p:cNvSpPr>
            <p:nvPr/>
          </p:nvSpPr>
          <p:spPr>
            <a:xfrm>
              <a:off x="4083050" y="14116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6" name="Oval 7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hGQAAswgAADgZAADMCAAAAAAAACYAAAAIAAAA//////////8="/>
                </a:ext>
              </a:extLst>
            </p:cNvSpPr>
            <p:nvPr/>
          </p:nvSpPr>
          <p:spPr>
            <a:xfrm>
              <a:off x="4084955" y="141414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5" name="Oval 7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GQAApAgAAH4ZAADZCAAAAAAAACYAAAAIAAAA//////////8="/>
                </a:ext>
              </a:extLst>
            </p:cNvSpPr>
            <p:nvPr/>
          </p:nvSpPr>
          <p:spPr>
            <a:xfrm>
              <a:off x="4110990" y="140462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4" name="Oval 7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VGQAArwgAAHMZAADOCAAAAAAAACYAAAAIAAAA//////////8="/>
                </a:ext>
              </a:extLst>
            </p:cNvSpPr>
            <p:nvPr/>
          </p:nvSpPr>
          <p:spPr>
            <a:xfrm>
              <a:off x="4117975" y="14116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3" name="Oval 7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GQAAswgAAHAZAADMCAAAAAAAACYAAAAIAAAA//////////8="/>
                </a:ext>
              </a:extLst>
            </p:cNvSpPr>
            <p:nvPr/>
          </p:nvSpPr>
          <p:spPr>
            <a:xfrm>
              <a:off x="4119880" y="14141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2" name="Oval 7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GQAArQgAABUaAADYCAAAAAAAACYAAAAIAAAA//////////8="/>
                </a:ext>
              </a:extLst>
            </p:cNvSpPr>
            <p:nvPr/>
          </p:nvSpPr>
          <p:spPr>
            <a:xfrm>
              <a:off x="4212590" y="141033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1" name="Oval 7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zGQAAtQgAAA0aAADQCAAAAAAAACYAAAAIAAAA//////////8="/>
                </a:ext>
              </a:extLst>
            </p:cNvSpPr>
            <p:nvPr/>
          </p:nvSpPr>
          <p:spPr>
            <a:xfrm>
              <a:off x="4218305" y="141541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0" name="Oval 7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GQAAuAgAAAoaAADOCAAAAAAAACYAAAAIAAAA//////////8="/>
                </a:ext>
              </a:extLst>
            </p:cNvSpPr>
            <p:nvPr/>
          </p:nvSpPr>
          <p:spPr>
            <a:xfrm>
              <a:off x="4220210" y="141732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722" name="Rectangle 72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tIwAAHwoAAMMoAABcCwAAEAAAACYAAAAIAAAA//////////8="/>
              </a:ext>
            </a:extLst>
          </p:cNvSpPr>
          <p:nvPr/>
        </p:nvSpPr>
        <p:spPr>
          <a:xfrm>
            <a:off x="5758815" y="1645285"/>
            <a:ext cx="86741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FERROUS </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723" name="Group 73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CAjAABdCQAAhiQAAMQKAAAQAAAAJgAAAAgAAAD/////AAAAAA=="/>
              </a:ext>
            </a:extLst>
          </p:cNvGrpSpPr>
          <p:nvPr/>
        </p:nvGrpSpPr>
        <p:grpSpPr>
          <a:xfrm>
            <a:off x="5709920" y="1522095"/>
            <a:ext cx="227330" cy="227965"/>
            <a:chOff x="5709920" y="1522095"/>
            <a:chExt cx="227330" cy="227965"/>
          </a:xfrm>
        </p:grpSpPr>
        <p:sp>
          <p:nvSpPr>
            <p:cNvPr id="739" name="Freeform 7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sIwAAaQkAAHkkAAC3CgAAAAAAACYAAAAIAAAA//////////8="/>
                </a:ext>
              </a:extLst>
            </p:cNvSpPr>
            <p:nvPr/>
          </p:nvSpPr>
          <p:spPr>
            <a:xfrm>
              <a:off x="5717540" y="1529715"/>
              <a:ext cx="211455" cy="212090"/>
            </a:xfrm>
            <a:custGeom>
              <a:avLst/>
              <a:gdLst/>
              <a:ahLst/>
              <a:cxnLst/>
              <a:rect l="0" t="0" r="211455" b="212090"/>
              <a:pathLst>
                <a:path w="211455" h="212090">
                  <a:moveTo>
                    <a:pt x="45311" y="0"/>
                  </a:moveTo>
                  <a:lnTo>
                    <a:pt x="166143" y="0"/>
                  </a:lnTo>
                  <a:cubicBezTo>
                    <a:pt x="191316" y="0"/>
                    <a:pt x="211455" y="20199"/>
                    <a:pt x="211455" y="45448"/>
                  </a:cubicBezTo>
                  <a:lnTo>
                    <a:pt x="211455" y="166642"/>
                  </a:lnTo>
                  <a:cubicBezTo>
                    <a:pt x="211455" y="191891"/>
                    <a:pt x="191316" y="212090"/>
                    <a:pt x="166143" y="212090"/>
                  </a:cubicBezTo>
                  <a:lnTo>
                    <a:pt x="45311" y="212090"/>
                  </a:lnTo>
                  <a:cubicBezTo>
                    <a:pt x="20138" y="212090"/>
                    <a:pt x="0" y="191891"/>
                    <a:pt x="0" y="166642"/>
                  </a:cubicBezTo>
                  <a:lnTo>
                    <a:pt x="0" y="45448"/>
                  </a:lnTo>
                  <a:cubicBezTo>
                    <a:pt x="0" y="20199"/>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738" name="Freeform 7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RIwAAdQkAABQkAAAGCgAAAAAAACYAAAAIAAAA//////////8="/>
                </a:ext>
              </a:extLst>
            </p:cNvSpPr>
            <p:nvPr/>
          </p:nvSpPr>
          <p:spPr>
            <a:xfrm>
              <a:off x="5781675" y="1537335"/>
              <a:ext cx="83185" cy="92075"/>
            </a:xfrm>
            <a:custGeom>
              <a:avLst/>
              <a:gdLst/>
              <a:ahLst/>
              <a:cxnLst/>
              <a:rect l="0" t="0" r="83185" b="92075"/>
              <a:pathLst>
                <a:path w="83185" h="92075">
                  <a:moveTo>
                    <a:pt x="56717" y="89552"/>
                  </a:moveTo>
                  <a:lnTo>
                    <a:pt x="65539" y="50452"/>
                  </a:lnTo>
                  <a:cubicBezTo>
                    <a:pt x="65539" y="49190"/>
                    <a:pt x="66800" y="47929"/>
                    <a:pt x="66800" y="47929"/>
                  </a:cubicBezTo>
                  <a:cubicBezTo>
                    <a:pt x="68060" y="39100"/>
                    <a:pt x="64279" y="31532"/>
                    <a:pt x="59237" y="27748"/>
                  </a:cubicBezTo>
                  <a:cubicBezTo>
                    <a:pt x="47894" y="16396"/>
                    <a:pt x="35290" y="16396"/>
                    <a:pt x="23947" y="27748"/>
                  </a:cubicBezTo>
                  <a:cubicBezTo>
                    <a:pt x="18905" y="31532"/>
                    <a:pt x="15124" y="39100"/>
                    <a:pt x="16384" y="47929"/>
                  </a:cubicBezTo>
                  <a:cubicBezTo>
                    <a:pt x="17645" y="47929"/>
                    <a:pt x="17645" y="49190"/>
                    <a:pt x="17645" y="50452"/>
                  </a:cubicBezTo>
                  <a:lnTo>
                    <a:pt x="26467" y="89552"/>
                  </a:lnTo>
                  <a:lnTo>
                    <a:pt x="11343" y="92075"/>
                  </a:lnTo>
                  <a:lnTo>
                    <a:pt x="2520" y="52974"/>
                  </a:lnTo>
                  <a:cubicBezTo>
                    <a:pt x="2520" y="51713"/>
                    <a:pt x="1260" y="50452"/>
                    <a:pt x="1260" y="49190"/>
                  </a:cubicBezTo>
                  <a:cubicBezTo>
                    <a:pt x="0" y="35316"/>
                    <a:pt x="5041" y="25226"/>
                    <a:pt x="12603" y="17658"/>
                  </a:cubicBezTo>
                  <a:cubicBezTo>
                    <a:pt x="31509" y="0"/>
                    <a:pt x="51675" y="0"/>
                    <a:pt x="70581" y="17658"/>
                  </a:cubicBezTo>
                  <a:cubicBezTo>
                    <a:pt x="78143" y="25226"/>
                    <a:pt x="83185" y="35316"/>
                    <a:pt x="81924" y="49190"/>
                  </a:cubicBezTo>
                  <a:cubicBezTo>
                    <a:pt x="81924" y="50452"/>
                    <a:pt x="81924" y="51713"/>
                    <a:pt x="80664" y="52974"/>
                  </a:cubicBezTo>
                  <a:lnTo>
                    <a:pt x="71841" y="92075"/>
                  </a:lnTo>
                  <a:lnTo>
                    <a:pt x="56717" y="89552"/>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7" name="Rectangle 7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0IwAAwAkAADAkAAASCgAAAAAAACYAAAAIAAAA//////////8="/>
                </a:ext>
              </a:extLst>
            </p:cNvSpPr>
            <p:nvPr/>
          </p:nvSpPr>
          <p:spPr>
            <a:xfrm>
              <a:off x="5763260" y="1584960"/>
              <a:ext cx="119380" cy="5207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6" name="Freeform 7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IwAAdQkAABYkAAAKCgAAAAAAACYAAAAIAAAA//////////8="/>
                </a:ext>
              </a:extLst>
            </p:cNvSpPr>
            <p:nvPr/>
          </p:nvSpPr>
          <p:spPr>
            <a:xfrm>
              <a:off x="5781675" y="1537335"/>
              <a:ext cx="84455" cy="94615"/>
            </a:xfrm>
            <a:custGeom>
              <a:avLst/>
              <a:gdLst/>
              <a:ahLst/>
              <a:cxnLst/>
              <a:rect l="0" t="0" r="84455" b="94615"/>
              <a:pathLst>
                <a:path w="84455" h="94615">
                  <a:moveTo>
                    <a:pt x="55462" y="88307"/>
                  </a:moveTo>
                  <a:lnTo>
                    <a:pt x="64286" y="49199"/>
                  </a:lnTo>
                  <a:lnTo>
                    <a:pt x="68068" y="50461"/>
                  </a:lnTo>
                  <a:lnTo>
                    <a:pt x="57984" y="89568"/>
                  </a:lnTo>
                  <a:lnTo>
                    <a:pt x="55462" y="88307"/>
                  </a:lnTo>
                  <a:close/>
                  <a:moveTo>
                    <a:pt x="64286" y="49199"/>
                  </a:moveTo>
                  <a:lnTo>
                    <a:pt x="64286" y="47938"/>
                  </a:lnTo>
                  <a:lnTo>
                    <a:pt x="66807" y="47938"/>
                  </a:lnTo>
                  <a:lnTo>
                    <a:pt x="65547" y="50461"/>
                  </a:lnTo>
                  <a:lnTo>
                    <a:pt x="64286" y="49200"/>
                  </a:lnTo>
                  <a:close/>
                  <a:moveTo>
                    <a:pt x="66807" y="47938"/>
                  </a:moveTo>
                  <a:lnTo>
                    <a:pt x="65547" y="51722"/>
                  </a:lnTo>
                  <a:lnTo>
                    <a:pt x="66807" y="47938"/>
                  </a:lnTo>
                  <a:close/>
                  <a:moveTo>
                    <a:pt x="68068" y="50461"/>
                  </a:moveTo>
                  <a:lnTo>
                    <a:pt x="66807" y="51722"/>
                  </a:lnTo>
                  <a:lnTo>
                    <a:pt x="65547" y="51722"/>
                  </a:lnTo>
                  <a:lnTo>
                    <a:pt x="65547" y="50461"/>
                  </a:lnTo>
                  <a:lnTo>
                    <a:pt x="68068" y="50461"/>
                  </a:lnTo>
                  <a:close/>
                  <a:moveTo>
                    <a:pt x="64286" y="49199"/>
                  </a:moveTo>
                  <a:lnTo>
                    <a:pt x="68068" y="50461"/>
                  </a:lnTo>
                  <a:lnTo>
                    <a:pt x="64286" y="49199"/>
                  </a:lnTo>
                  <a:close/>
                  <a:moveTo>
                    <a:pt x="64286" y="49199"/>
                  </a:moveTo>
                  <a:lnTo>
                    <a:pt x="65547" y="50460"/>
                  </a:lnTo>
                  <a:lnTo>
                    <a:pt x="64286" y="49199"/>
                  </a:lnTo>
                  <a:close/>
                  <a:moveTo>
                    <a:pt x="64286" y="49199"/>
                  </a:moveTo>
                  <a:cubicBezTo>
                    <a:pt x="64286" y="49199"/>
                    <a:pt x="64286" y="49199"/>
                    <a:pt x="64286" y="49199"/>
                  </a:cubicBezTo>
                  <a:lnTo>
                    <a:pt x="68068" y="50461"/>
                  </a:lnTo>
                  <a:cubicBezTo>
                    <a:pt x="68068" y="50461"/>
                    <a:pt x="68068" y="50461"/>
                    <a:pt x="68068" y="50461"/>
                  </a:cubicBezTo>
                  <a:lnTo>
                    <a:pt x="64286" y="49199"/>
                  </a:lnTo>
                  <a:close/>
                  <a:moveTo>
                    <a:pt x="64286" y="49199"/>
                  </a:moveTo>
                  <a:lnTo>
                    <a:pt x="65547" y="49199"/>
                  </a:lnTo>
                  <a:lnTo>
                    <a:pt x="64286" y="49199"/>
                  </a:lnTo>
                  <a:close/>
                  <a:moveTo>
                    <a:pt x="64286" y="49199"/>
                  </a:moveTo>
                  <a:cubicBezTo>
                    <a:pt x="64286" y="49199"/>
                    <a:pt x="64286" y="49199"/>
                    <a:pt x="64286" y="49199"/>
                  </a:cubicBezTo>
                  <a:lnTo>
                    <a:pt x="68068" y="49199"/>
                  </a:lnTo>
                  <a:cubicBezTo>
                    <a:pt x="68068" y="50461"/>
                    <a:pt x="68068" y="50461"/>
                    <a:pt x="68068" y="50461"/>
                  </a:cubicBezTo>
                  <a:lnTo>
                    <a:pt x="64286" y="49199"/>
                  </a:lnTo>
                  <a:close/>
                  <a:moveTo>
                    <a:pt x="68068" y="49199"/>
                  </a:moveTo>
                  <a:lnTo>
                    <a:pt x="68068" y="47938"/>
                  </a:lnTo>
                  <a:lnTo>
                    <a:pt x="68068" y="49199"/>
                  </a:lnTo>
                  <a:lnTo>
                    <a:pt x="65547" y="49199"/>
                  </a:lnTo>
                  <a:lnTo>
                    <a:pt x="68068" y="49199"/>
                  </a:lnTo>
                  <a:close/>
                  <a:moveTo>
                    <a:pt x="64286" y="49199"/>
                  </a:moveTo>
                  <a:cubicBezTo>
                    <a:pt x="64286" y="47938"/>
                    <a:pt x="64286" y="47938"/>
                    <a:pt x="64286" y="46676"/>
                  </a:cubicBezTo>
                  <a:lnTo>
                    <a:pt x="68068" y="47938"/>
                  </a:lnTo>
                  <a:cubicBezTo>
                    <a:pt x="68068" y="47938"/>
                    <a:pt x="68068" y="49199"/>
                    <a:pt x="68068" y="49199"/>
                  </a:cubicBezTo>
                  <a:lnTo>
                    <a:pt x="64286" y="49199"/>
                  </a:lnTo>
                  <a:close/>
                  <a:moveTo>
                    <a:pt x="64286" y="46676"/>
                  </a:moveTo>
                  <a:lnTo>
                    <a:pt x="68068" y="47938"/>
                  </a:lnTo>
                  <a:lnTo>
                    <a:pt x="64286" y="46676"/>
                  </a:lnTo>
                  <a:close/>
                  <a:moveTo>
                    <a:pt x="64286" y="46676"/>
                  </a:moveTo>
                  <a:cubicBezTo>
                    <a:pt x="64286" y="45415"/>
                    <a:pt x="65547" y="45415"/>
                    <a:pt x="65547" y="44153"/>
                  </a:cubicBezTo>
                  <a:lnTo>
                    <a:pt x="68068" y="44153"/>
                  </a:lnTo>
                  <a:cubicBezTo>
                    <a:pt x="68068" y="45415"/>
                    <a:pt x="68068" y="46676"/>
                    <a:pt x="68068" y="47938"/>
                  </a:cubicBezTo>
                  <a:lnTo>
                    <a:pt x="64286" y="46676"/>
                  </a:lnTo>
                  <a:close/>
                  <a:moveTo>
                    <a:pt x="65547" y="44153"/>
                  </a:moveTo>
                  <a:cubicBezTo>
                    <a:pt x="65547" y="42892"/>
                    <a:pt x="64286" y="41630"/>
                    <a:pt x="64286" y="40369"/>
                  </a:cubicBezTo>
                  <a:lnTo>
                    <a:pt x="68068" y="40369"/>
                  </a:lnTo>
                  <a:cubicBezTo>
                    <a:pt x="68068" y="41630"/>
                    <a:pt x="68068" y="42892"/>
                    <a:pt x="68068" y="44153"/>
                  </a:cubicBezTo>
                  <a:lnTo>
                    <a:pt x="65547" y="44153"/>
                  </a:lnTo>
                  <a:close/>
                  <a:moveTo>
                    <a:pt x="64286" y="40369"/>
                  </a:moveTo>
                  <a:cubicBezTo>
                    <a:pt x="64286" y="35322"/>
                    <a:pt x="61765" y="31538"/>
                    <a:pt x="57984" y="29015"/>
                  </a:cubicBezTo>
                  <a:lnTo>
                    <a:pt x="60505" y="26494"/>
                  </a:lnTo>
                  <a:cubicBezTo>
                    <a:pt x="64286" y="30276"/>
                    <a:pt x="66807" y="34061"/>
                    <a:pt x="68068" y="40369"/>
                  </a:cubicBezTo>
                  <a:lnTo>
                    <a:pt x="64286" y="40369"/>
                  </a:lnTo>
                  <a:close/>
                  <a:moveTo>
                    <a:pt x="57984" y="29015"/>
                  </a:moveTo>
                  <a:lnTo>
                    <a:pt x="59244" y="27755"/>
                  </a:lnTo>
                  <a:lnTo>
                    <a:pt x="57984" y="29015"/>
                  </a:lnTo>
                  <a:close/>
                  <a:moveTo>
                    <a:pt x="57984" y="29015"/>
                  </a:moveTo>
                  <a:lnTo>
                    <a:pt x="60505" y="26494"/>
                  </a:lnTo>
                  <a:lnTo>
                    <a:pt x="57984" y="29015"/>
                  </a:lnTo>
                  <a:close/>
                  <a:moveTo>
                    <a:pt x="60505" y="26492"/>
                  </a:moveTo>
                  <a:lnTo>
                    <a:pt x="59244" y="27753"/>
                  </a:lnTo>
                  <a:lnTo>
                    <a:pt x="60505" y="26492"/>
                  </a:lnTo>
                  <a:close/>
                  <a:moveTo>
                    <a:pt x="57984" y="29015"/>
                  </a:moveTo>
                  <a:cubicBezTo>
                    <a:pt x="56723" y="26492"/>
                    <a:pt x="55462" y="25230"/>
                    <a:pt x="54202" y="25230"/>
                  </a:cubicBezTo>
                  <a:lnTo>
                    <a:pt x="55462" y="21446"/>
                  </a:lnTo>
                  <a:cubicBezTo>
                    <a:pt x="56723" y="22707"/>
                    <a:pt x="59244" y="23969"/>
                    <a:pt x="60505" y="26492"/>
                  </a:cubicBezTo>
                  <a:lnTo>
                    <a:pt x="57984" y="29013"/>
                  </a:lnTo>
                  <a:close/>
                  <a:moveTo>
                    <a:pt x="54202" y="25230"/>
                  </a:moveTo>
                  <a:cubicBezTo>
                    <a:pt x="51681" y="23969"/>
                    <a:pt x="50420" y="22707"/>
                    <a:pt x="49160" y="22707"/>
                  </a:cubicBezTo>
                  <a:lnTo>
                    <a:pt x="50420" y="18923"/>
                  </a:lnTo>
                  <a:cubicBezTo>
                    <a:pt x="51681" y="20184"/>
                    <a:pt x="54202" y="21446"/>
                    <a:pt x="55462" y="21446"/>
                  </a:cubicBezTo>
                  <a:lnTo>
                    <a:pt x="54202" y="25230"/>
                  </a:lnTo>
                  <a:close/>
                  <a:moveTo>
                    <a:pt x="49160" y="22707"/>
                  </a:moveTo>
                  <a:cubicBezTo>
                    <a:pt x="41597" y="18923"/>
                    <a:pt x="32773" y="21446"/>
                    <a:pt x="25210" y="29015"/>
                  </a:cubicBezTo>
                  <a:lnTo>
                    <a:pt x="22689" y="26494"/>
                  </a:lnTo>
                  <a:cubicBezTo>
                    <a:pt x="31513" y="17661"/>
                    <a:pt x="41597" y="15138"/>
                    <a:pt x="50420" y="18923"/>
                  </a:cubicBezTo>
                  <a:lnTo>
                    <a:pt x="49160" y="22707"/>
                  </a:lnTo>
                  <a:close/>
                  <a:moveTo>
                    <a:pt x="22689" y="26492"/>
                  </a:moveTo>
                  <a:lnTo>
                    <a:pt x="23949" y="27752"/>
                  </a:lnTo>
                  <a:lnTo>
                    <a:pt x="22689" y="26492"/>
                  </a:lnTo>
                  <a:close/>
                  <a:moveTo>
                    <a:pt x="25210" y="29015"/>
                  </a:moveTo>
                  <a:lnTo>
                    <a:pt x="22689" y="26494"/>
                  </a:lnTo>
                  <a:lnTo>
                    <a:pt x="25210" y="29015"/>
                  </a:lnTo>
                  <a:close/>
                  <a:moveTo>
                    <a:pt x="25210" y="29015"/>
                  </a:moveTo>
                  <a:lnTo>
                    <a:pt x="25210" y="27753"/>
                  </a:lnTo>
                  <a:lnTo>
                    <a:pt x="25210" y="29015"/>
                  </a:lnTo>
                  <a:lnTo>
                    <a:pt x="23949" y="27754"/>
                  </a:lnTo>
                  <a:lnTo>
                    <a:pt x="25210" y="29015"/>
                  </a:lnTo>
                  <a:close/>
                  <a:moveTo>
                    <a:pt x="25210" y="29015"/>
                  </a:moveTo>
                  <a:cubicBezTo>
                    <a:pt x="23949" y="29015"/>
                    <a:pt x="23949" y="30276"/>
                    <a:pt x="22689" y="30276"/>
                  </a:cubicBezTo>
                  <a:lnTo>
                    <a:pt x="20168" y="27755"/>
                  </a:lnTo>
                  <a:cubicBezTo>
                    <a:pt x="21428" y="27753"/>
                    <a:pt x="21428" y="26492"/>
                    <a:pt x="22689" y="26492"/>
                  </a:cubicBezTo>
                  <a:lnTo>
                    <a:pt x="25210" y="29013"/>
                  </a:lnTo>
                  <a:close/>
                  <a:moveTo>
                    <a:pt x="22689" y="30276"/>
                  </a:moveTo>
                  <a:cubicBezTo>
                    <a:pt x="22689" y="31538"/>
                    <a:pt x="21428" y="31538"/>
                    <a:pt x="21428" y="32799"/>
                  </a:cubicBezTo>
                  <a:lnTo>
                    <a:pt x="18907" y="30278"/>
                  </a:lnTo>
                  <a:cubicBezTo>
                    <a:pt x="18907" y="30276"/>
                    <a:pt x="20168" y="29015"/>
                    <a:pt x="20168" y="27753"/>
                  </a:cubicBezTo>
                  <a:lnTo>
                    <a:pt x="22689" y="30274"/>
                  </a:lnTo>
                  <a:close/>
                  <a:moveTo>
                    <a:pt x="21428" y="32799"/>
                  </a:moveTo>
                  <a:cubicBezTo>
                    <a:pt x="18907" y="36584"/>
                    <a:pt x="17647" y="41630"/>
                    <a:pt x="18907" y="46676"/>
                  </a:cubicBezTo>
                  <a:lnTo>
                    <a:pt x="15126" y="47938"/>
                  </a:lnTo>
                  <a:cubicBezTo>
                    <a:pt x="13865" y="40369"/>
                    <a:pt x="16386" y="35322"/>
                    <a:pt x="18907" y="30276"/>
                  </a:cubicBezTo>
                  <a:lnTo>
                    <a:pt x="21428" y="32797"/>
                  </a:lnTo>
                  <a:close/>
                  <a:moveTo>
                    <a:pt x="18907" y="46676"/>
                  </a:moveTo>
                  <a:lnTo>
                    <a:pt x="15126" y="47938"/>
                  </a:lnTo>
                  <a:lnTo>
                    <a:pt x="18907" y="46676"/>
                  </a:lnTo>
                  <a:close/>
                  <a:moveTo>
                    <a:pt x="18907" y="46676"/>
                  </a:moveTo>
                  <a:cubicBezTo>
                    <a:pt x="18907" y="47938"/>
                    <a:pt x="18907" y="47938"/>
                    <a:pt x="18907" y="47938"/>
                  </a:cubicBezTo>
                  <a:lnTo>
                    <a:pt x="15126" y="47938"/>
                  </a:lnTo>
                  <a:cubicBezTo>
                    <a:pt x="15126" y="47938"/>
                    <a:pt x="15126" y="47938"/>
                    <a:pt x="15126" y="47938"/>
                  </a:cubicBezTo>
                  <a:lnTo>
                    <a:pt x="18907" y="46676"/>
                  </a:lnTo>
                  <a:close/>
                  <a:moveTo>
                    <a:pt x="18907" y="47938"/>
                  </a:moveTo>
                  <a:cubicBezTo>
                    <a:pt x="18907" y="47938"/>
                    <a:pt x="18907" y="47938"/>
                    <a:pt x="18907" y="47938"/>
                  </a:cubicBezTo>
                  <a:lnTo>
                    <a:pt x="15126" y="47938"/>
                  </a:lnTo>
                  <a:cubicBezTo>
                    <a:pt x="15126" y="47938"/>
                    <a:pt x="15126" y="47938"/>
                    <a:pt x="15126" y="47938"/>
                  </a:cubicBezTo>
                  <a:lnTo>
                    <a:pt x="18907" y="47938"/>
                  </a:lnTo>
                  <a:close/>
                  <a:moveTo>
                    <a:pt x="18907" y="47938"/>
                  </a:moveTo>
                  <a:cubicBezTo>
                    <a:pt x="18907" y="47938"/>
                    <a:pt x="18907" y="49199"/>
                    <a:pt x="18907" y="49199"/>
                  </a:cubicBezTo>
                  <a:lnTo>
                    <a:pt x="16386" y="50461"/>
                  </a:lnTo>
                  <a:cubicBezTo>
                    <a:pt x="15126" y="49199"/>
                    <a:pt x="15126" y="49199"/>
                    <a:pt x="15126" y="47938"/>
                  </a:cubicBezTo>
                  <a:lnTo>
                    <a:pt x="18907" y="47938"/>
                  </a:lnTo>
                  <a:close/>
                  <a:moveTo>
                    <a:pt x="17647" y="51722"/>
                  </a:moveTo>
                  <a:lnTo>
                    <a:pt x="16386" y="51722"/>
                  </a:lnTo>
                  <a:lnTo>
                    <a:pt x="16386" y="50461"/>
                  </a:lnTo>
                  <a:lnTo>
                    <a:pt x="17647" y="50461"/>
                  </a:lnTo>
                  <a:lnTo>
                    <a:pt x="17647" y="51722"/>
                  </a:lnTo>
                  <a:close/>
                  <a:moveTo>
                    <a:pt x="17647" y="47938"/>
                  </a:moveTo>
                  <a:lnTo>
                    <a:pt x="17647" y="51722"/>
                  </a:lnTo>
                  <a:lnTo>
                    <a:pt x="17647" y="47938"/>
                  </a:lnTo>
                  <a:close/>
                  <a:moveTo>
                    <a:pt x="17647" y="47938"/>
                  </a:moveTo>
                  <a:lnTo>
                    <a:pt x="18907" y="47938"/>
                  </a:lnTo>
                  <a:lnTo>
                    <a:pt x="18907" y="49199"/>
                  </a:lnTo>
                  <a:lnTo>
                    <a:pt x="17647" y="50459"/>
                  </a:lnTo>
                  <a:lnTo>
                    <a:pt x="17647" y="47938"/>
                  </a:lnTo>
                  <a:close/>
                  <a:moveTo>
                    <a:pt x="18907" y="49199"/>
                  </a:moveTo>
                  <a:lnTo>
                    <a:pt x="27731" y="88307"/>
                  </a:lnTo>
                  <a:lnTo>
                    <a:pt x="25210" y="89568"/>
                  </a:lnTo>
                  <a:lnTo>
                    <a:pt x="16386" y="50461"/>
                  </a:lnTo>
                  <a:lnTo>
                    <a:pt x="18907" y="49199"/>
                  </a:lnTo>
                  <a:close/>
                  <a:moveTo>
                    <a:pt x="27731" y="88307"/>
                  </a:moveTo>
                  <a:lnTo>
                    <a:pt x="28992" y="90830"/>
                  </a:lnTo>
                  <a:lnTo>
                    <a:pt x="26470" y="90830"/>
                  </a:lnTo>
                  <a:lnTo>
                    <a:pt x="26470" y="89568"/>
                  </a:lnTo>
                  <a:lnTo>
                    <a:pt x="27731" y="88307"/>
                  </a:lnTo>
                  <a:close/>
                  <a:moveTo>
                    <a:pt x="26470" y="90830"/>
                  </a:moveTo>
                  <a:lnTo>
                    <a:pt x="11344" y="93353"/>
                  </a:lnTo>
                  <a:lnTo>
                    <a:pt x="11344" y="90830"/>
                  </a:lnTo>
                  <a:lnTo>
                    <a:pt x="26470" y="87045"/>
                  </a:lnTo>
                  <a:lnTo>
                    <a:pt x="26470" y="90830"/>
                  </a:lnTo>
                  <a:close/>
                  <a:moveTo>
                    <a:pt x="11344" y="93353"/>
                  </a:moveTo>
                  <a:lnTo>
                    <a:pt x="10084" y="94613"/>
                  </a:lnTo>
                  <a:lnTo>
                    <a:pt x="10084" y="92091"/>
                  </a:lnTo>
                  <a:lnTo>
                    <a:pt x="11344" y="92091"/>
                  </a:lnTo>
                  <a:lnTo>
                    <a:pt x="11344" y="93353"/>
                  </a:lnTo>
                  <a:close/>
                  <a:moveTo>
                    <a:pt x="10084" y="92091"/>
                  </a:moveTo>
                  <a:lnTo>
                    <a:pt x="1260" y="52984"/>
                  </a:lnTo>
                  <a:lnTo>
                    <a:pt x="3781" y="52984"/>
                  </a:lnTo>
                  <a:lnTo>
                    <a:pt x="12605" y="92091"/>
                  </a:lnTo>
                  <a:lnTo>
                    <a:pt x="10084" y="92091"/>
                  </a:lnTo>
                  <a:close/>
                  <a:moveTo>
                    <a:pt x="1260" y="52984"/>
                  </a:moveTo>
                  <a:lnTo>
                    <a:pt x="0" y="52984"/>
                  </a:lnTo>
                  <a:lnTo>
                    <a:pt x="2521" y="52984"/>
                  </a:lnTo>
                  <a:lnTo>
                    <a:pt x="1260" y="52984"/>
                  </a:lnTo>
                  <a:close/>
                  <a:moveTo>
                    <a:pt x="0" y="52984"/>
                  </a:moveTo>
                  <a:lnTo>
                    <a:pt x="3781" y="52984"/>
                  </a:lnTo>
                  <a:lnTo>
                    <a:pt x="0" y="52984"/>
                  </a:lnTo>
                  <a:close/>
                  <a:moveTo>
                    <a:pt x="3781" y="52984"/>
                  </a:moveTo>
                  <a:lnTo>
                    <a:pt x="2521" y="52984"/>
                  </a:lnTo>
                  <a:lnTo>
                    <a:pt x="3781" y="52984"/>
                  </a:lnTo>
                  <a:close/>
                  <a:moveTo>
                    <a:pt x="1260" y="52984"/>
                  </a:moveTo>
                  <a:lnTo>
                    <a:pt x="3781" y="52984"/>
                  </a:lnTo>
                  <a:lnTo>
                    <a:pt x="1260" y="52984"/>
                  </a:lnTo>
                  <a:close/>
                  <a:moveTo>
                    <a:pt x="1260" y="52984"/>
                  </a:moveTo>
                  <a:lnTo>
                    <a:pt x="2521" y="52984"/>
                  </a:lnTo>
                  <a:lnTo>
                    <a:pt x="1260" y="52984"/>
                  </a:lnTo>
                  <a:close/>
                  <a:moveTo>
                    <a:pt x="1260" y="52984"/>
                  </a:moveTo>
                  <a:cubicBezTo>
                    <a:pt x="0" y="52984"/>
                    <a:pt x="0" y="52984"/>
                    <a:pt x="0" y="52984"/>
                  </a:cubicBezTo>
                  <a:lnTo>
                    <a:pt x="3781" y="51722"/>
                  </a:lnTo>
                  <a:cubicBezTo>
                    <a:pt x="3781" y="51722"/>
                    <a:pt x="3781" y="52984"/>
                    <a:pt x="3781" y="52984"/>
                  </a:cubicBezTo>
                  <a:lnTo>
                    <a:pt x="1260" y="52984"/>
                  </a:lnTo>
                  <a:close/>
                  <a:moveTo>
                    <a:pt x="0" y="52984"/>
                  </a:moveTo>
                  <a:cubicBezTo>
                    <a:pt x="0" y="52984"/>
                    <a:pt x="0" y="52984"/>
                    <a:pt x="0" y="51722"/>
                  </a:cubicBezTo>
                  <a:lnTo>
                    <a:pt x="3781" y="51722"/>
                  </a:lnTo>
                  <a:cubicBezTo>
                    <a:pt x="3781" y="51722"/>
                    <a:pt x="3781" y="51722"/>
                    <a:pt x="3781" y="51722"/>
                  </a:cubicBezTo>
                  <a:lnTo>
                    <a:pt x="0" y="52984"/>
                  </a:lnTo>
                  <a:close/>
                  <a:moveTo>
                    <a:pt x="0" y="51722"/>
                  </a:moveTo>
                  <a:cubicBezTo>
                    <a:pt x="0" y="51722"/>
                    <a:pt x="0" y="50461"/>
                    <a:pt x="0" y="49199"/>
                  </a:cubicBezTo>
                  <a:lnTo>
                    <a:pt x="3781" y="49199"/>
                  </a:lnTo>
                  <a:cubicBezTo>
                    <a:pt x="3781" y="50461"/>
                    <a:pt x="3781" y="50461"/>
                    <a:pt x="3781" y="51722"/>
                  </a:cubicBezTo>
                  <a:lnTo>
                    <a:pt x="0" y="51722"/>
                  </a:lnTo>
                  <a:close/>
                  <a:moveTo>
                    <a:pt x="0" y="49199"/>
                  </a:moveTo>
                  <a:lnTo>
                    <a:pt x="3781" y="49199"/>
                  </a:lnTo>
                  <a:lnTo>
                    <a:pt x="0" y="49199"/>
                  </a:lnTo>
                  <a:close/>
                  <a:moveTo>
                    <a:pt x="0" y="49199"/>
                  </a:moveTo>
                  <a:cubicBezTo>
                    <a:pt x="0" y="47938"/>
                    <a:pt x="0" y="45415"/>
                    <a:pt x="0" y="44153"/>
                  </a:cubicBezTo>
                  <a:lnTo>
                    <a:pt x="2521" y="44153"/>
                  </a:lnTo>
                  <a:cubicBezTo>
                    <a:pt x="2521" y="45415"/>
                    <a:pt x="2521" y="46676"/>
                    <a:pt x="3781" y="49199"/>
                  </a:cubicBezTo>
                  <a:lnTo>
                    <a:pt x="0" y="49199"/>
                  </a:lnTo>
                  <a:close/>
                  <a:moveTo>
                    <a:pt x="0" y="44153"/>
                  </a:moveTo>
                  <a:cubicBezTo>
                    <a:pt x="0" y="41630"/>
                    <a:pt x="0" y="40369"/>
                    <a:pt x="0" y="37846"/>
                  </a:cubicBezTo>
                  <a:lnTo>
                    <a:pt x="3781" y="39107"/>
                  </a:lnTo>
                  <a:cubicBezTo>
                    <a:pt x="2521" y="40369"/>
                    <a:pt x="2521" y="41630"/>
                    <a:pt x="2521" y="44153"/>
                  </a:cubicBezTo>
                  <a:lnTo>
                    <a:pt x="0" y="44153"/>
                  </a:lnTo>
                  <a:close/>
                  <a:moveTo>
                    <a:pt x="0" y="37846"/>
                  </a:moveTo>
                  <a:cubicBezTo>
                    <a:pt x="1260" y="29015"/>
                    <a:pt x="5042" y="21446"/>
                    <a:pt x="11344" y="16399"/>
                  </a:cubicBezTo>
                  <a:lnTo>
                    <a:pt x="13865" y="18920"/>
                  </a:lnTo>
                  <a:cubicBezTo>
                    <a:pt x="8823" y="23969"/>
                    <a:pt x="3781" y="30276"/>
                    <a:pt x="3781" y="39107"/>
                  </a:cubicBezTo>
                  <a:lnTo>
                    <a:pt x="0" y="37846"/>
                  </a:lnTo>
                  <a:close/>
                  <a:moveTo>
                    <a:pt x="13865" y="18923"/>
                  </a:moveTo>
                  <a:lnTo>
                    <a:pt x="12605" y="17663"/>
                  </a:lnTo>
                  <a:lnTo>
                    <a:pt x="13865" y="18923"/>
                  </a:lnTo>
                  <a:close/>
                  <a:moveTo>
                    <a:pt x="11344" y="16399"/>
                  </a:moveTo>
                  <a:lnTo>
                    <a:pt x="13865" y="18920"/>
                  </a:lnTo>
                  <a:lnTo>
                    <a:pt x="11344" y="16399"/>
                  </a:lnTo>
                  <a:close/>
                  <a:moveTo>
                    <a:pt x="11344" y="16399"/>
                  </a:moveTo>
                  <a:lnTo>
                    <a:pt x="12605" y="17660"/>
                  </a:lnTo>
                  <a:lnTo>
                    <a:pt x="11344" y="16399"/>
                  </a:lnTo>
                  <a:close/>
                  <a:moveTo>
                    <a:pt x="11344" y="16399"/>
                  </a:moveTo>
                  <a:cubicBezTo>
                    <a:pt x="13865" y="13876"/>
                    <a:pt x="16386" y="11353"/>
                    <a:pt x="20168" y="10092"/>
                  </a:cubicBezTo>
                  <a:lnTo>
                    <a:pt x="21428" y="12615"/>
                  </a:lnTo>
                  <a:cubicBezTo>
                    <a:pt x="18907" y="13876"/>
                    <a:pt x="16386" y="16399"/>
                    <a:pt x="13865" y="18923"/>
                  </a:cubicBezTo>
                  <a:lnTo>
                    <a:pt x="11344" y="16402"/>
                  </a:lnTo>
                  <a:close/>
                  <a:moveTo>
                    <a:pt x="20168" y="10092"/>
                  </a:moveTo>
                  <a:cubicBezTo>
                    <a:pt x="22689" y="7569"/>
                    <a:pt x="25210" y="6307"/>
                    <a:pt x="27731" y="5046"/>
                  </a:cubicBezTo>
                  <a:lnTo>
                    <a:pt x="28992" y="8830"/>
                  </a:lnTo>
                  <a:cubicBezTo>
                    <a:pt x="26470" y="8830"/>
                    <a:pt x="23949" y="11353"/>
                    <a:pt x="21428" y="12615"/>
                  </a:cubicBezTo>
                  <a:lnTo>
                    <a:pt x="20168" y="10092"/>
                  </a:lnTo>
                  <a:close/>
                  <a:moveTo>
                    <a:pt x="27731" y="5046"/>
                  </a:moveTo>
                  <a:cubicBezTo>
                    <a:pt x="42857" y="0"/>
                    <a:pt x="57984" y="2523"/>
                    <a:pt x="71849" y="16399"/>
                  </a:cubicBezTo>
                  <a:lnTo>
                    <a:pt x="69328" y="18920"/>
                  </a:lnTo>
                  <a:cubicBezTo>
                    <a:pt x="56723" y="6307"/>
                    <a:pt x="42857" y="2523"/>
                    <a:pt x="28992" y="8830"/>
                  </a:cubicBezTo>
                  <a:lnTo>
                    <a:pt x="27731" y="5046"/>
                  </a:lnTo>
                  <a:close/>
                  <a:moveTo>
                    <a:pt x="69328" y="18923"/>
                  </a:moveTo>
                  <a:lnTo>
                    <a:pt x="70589" y="17662"/>
                  </a:lnTo>
                  <a:lnTo>
                    <a:pt x="69328" y="18923"/>
                  </a:lnTo>
                  <a:close/>
                  <a:moveTo>
                    <a:pt x="71849" y="16399"/>
                  </a:moveTo>
                  <a:lnTo>
                    <a:pt x="69328" y="18920"/>
                  </a:lnTo>
                  <a:lnTo>
                    <a:pt x="71849" y="16399"/>
                  </a:lnTo>
                  <a:close/>
                  <a:moveTo>
                    <a:pt x="71849" y="16399"/>
                  </a:moveTo>
                  <a:lnTo>
                    <a:pt x="70589" y="17659"/>
                  </a:lnTo>
                  <a:lnTo>
                    <a:pt x="71849" y="16399"/>
                  </a:lnTo>
                  <a:close/>
                  <a:moveTo>
                    <a:pt x="71849" y="16399"/>
                  </a:moveTo>
                  <a:cubicBezTo>
                    <a:pt x="73110" y="17661"/>
                    <a:pt x="74370" y="18923"/>
                    <a:pt x="75631" y="20184"/>
                  </a:cubicBezTo>
                  <a:lnTo>
                    <a:pt x="73110" y="21446"/>
                  </a:lnTo>
                  <a:cubicBezTo>
                    <a:pt x="71849" y="20184"/>
                    <a:pt x="70589" y="20184"/>
                    <a:pt x="69328" y="18923"/>
                  </a:cubicBezTo>
                  <a:lnTo>
                    <a:pt x="71849" y="16402"/>
                  </a:lnTo>
                  <a:close/>
                  <a:moveTo>
                    <a:pt x="75631" y="20184"/>
                  </a:moveTo>
                  <a:cubicBezTo>
                    <a:pt x="75631" y="21446"/>
                    <a:pt x="76891" y="22707"/>
                    <a:pt x="78152" y="23969"/>
                  </a:cubicBezTo>
                  <a:lnTo>
                    <a:pt x="75631" y="25230"/>
                  </a:lnTo>
                  <a:cubicBezTo>
                    <a:pt x="74370" y="23969"/>
                    <a:pt x="73110" y="22707"/>
                    <a:pt x="73110" y="21446"/>
                  </a:cubicBezTo>
                  <a:lnTo>
                    <a:pt x="75631" y="20184"/>
                  </a:lnTo>
                  <a:close/>
                  <a:moveTo>
                    <a:pt x="78152" y="23969"/>
                  </a:moveTo>
                  <a:cubicBezTo>
                    <a:pt x="81933" y="30276"/>
                    <a:pt x="84455" y="39107"/>
                    <a:pt x="83194" y="49199"/>
                  </a:cubicBezTo>
                  <a:lnTo>
                    <a:pt x="80673" y="49199"/>
                  </a:lnTo>
                  <a:cubicBezTo>
                    <a:pt x="81933" y="39107"/>
                    <a:pt x="79412" y="31538"/>
                    <a:pt x="75631" y="25230"/>
                  </a:cubicBezTo>
                  <a:lnTo>
                    <a:pt x="78152" y="23969"/>
                  </a:lnTo>
                  <a:close/>
                  <a:moveTo>
                    <a:pt x="83194" y="49199"/>
                  </a:moveTo>
                  <a:lnTo>
                    <a:pt x="80673" y="49199"/>
                  </a:lnTo>
                  <a:lnTo>
                    <a:pt x="83194" y="49199"/>
                  </a:lnTo>
                  <a:close/>
                  <a:moveTo>
                    <a:pt x="83194" y="49199"/>
                  </a:moveTo>
                  <a:cubicBezTo>
                    <a:pt x="83194" y="49199"/>
                    <a:pt x="83194" y="50461"/>
                    <a:pt x="83194" y="50461"/>
                  </a:cubicBezTo>
                  <a:lnTo>
                    <a:pt x="79412" y="49199"/>
                  </a:lnTo>
                  <a:cubicBezTo>
                    <a:pt x="79412" y="49199"/>
                    <a:pt x="80673" y="49199"/>
                    <a:pt x="80673" y="49199"/>
                  </a:cubicBezTo>
                  <a:lnTo>
                    <a:pt x="83194" y="49199"/>
                  </a:lnTo>
                  <a:close/>
                  <a:moveTo>
                    <a:pt x="83194" y="50461"/>
                  </a:moveTo>
                  <a:lnTo>
                    <a:pt x="83194" y="47938"/>
                  </a:lnTo>
                  <a:lnTo>
                    <a:pt x="83194" y="50461"/>
                  </a:lnTo>
                  <a:lnTo>
                    <a:pt x="81933" y="49200"/>
                  </a:lnTo>
                  <a:lnTo>
                    <a:pt x="83194" y="50461"/>
                  </a:lnTo>
                  <a:close/>
                  <a:moveTo>
                    <a:pt x="83194" y="50461"/>
                  </a:moveTo>
                  <a:cubicBezTo>
                    <a:pt x="83194" y="50461"/>
                    <a:pt x="83194" y="50461"/>
                    <a:pt x="83194" y="50461"/>
                  </a:cubicBezTo>
                  <a:lnTo>
                    <a:pt x="79412" y="50461"/>
                  </a:lnTo>
                  <a:cubicBezTo>
                    <a:pt x="79412" y="49199"/>
                    <a:pt x="79412" y="49199"/>
                    <a:pt x="79412" y="49199"/>
                  </a:cubicBezTo>
                  <a:lnTo>
                    <a:pt x="83194" y="50461"/>
                  </a:lnTo>
                  <a:close/>
                  <a:moveTo>
                    <a:pt x="83194" y="50461"/>
                  </a:moveTo>
                  <a:cubicBezTo>
                    <a:pt x="83194" y="51722"/>
                    <a:pt x="83194" y="51722"/>
                    <a:pt x="83194" y="52984"/>
                  </a:cubicBezTo>
                  <a:lnTo>
                    <a:pt x="79412" y="52984"/>
                  </a:lnTo>
                  <a:cubicBezTo>
                    <a:pt x="79412" y="51722"/>
                    <a:pt x="79412" y="50461"/>
                    <a:pt x="79412" y="50461"/>
                  </a:cubicBezTo>
                  <a:lnTo>
                    <a:pt x="83194" y="50461"/>
                  </a:lnTo>
                  <a:close/>
                  <a:moveTo>
                    <a:pt x="79412" y="52984"/>
                  </a:moveTo>
                  <a:lnTo>
                    <a:pt x="80673" y="52984"/>
                  </a:lnTo>
                  <a:lnTo>
                    <a:pt x="79412" y="52984"/>
                  </a:lnTo>
                  <a:close/>
                  <a:moveTo>
                    <a:pt x="83194" y="52984"/>
                  </a:moveTo>
                  <a:lnTo>
                    <a:pt x="79412" y="52984"/>
                  </a:lnTo>
                  <a:lnTo>
                    <a:pt x="83194" y="52984"/>
                  </a:lnTo>
                  <a:close/>
                  <a:moveTo>
                    <a:pt x="83194" y="52984"/>
                  </a:moveTo>
                  <a:lnTo>
                    <a:pt x="80673" y="52984"/>
                  </a:lnTo>
                  <a:lnTo>
                    <a:pt x="83194" y="52984"/>
                  </a:lnTo>
                  <a:close/>
                  <a:moveTo>
                    <a:pt x="83194" y="52984"/>
                  </a:moveTo>
                  <a:lnTo>
                    <a:pt x="74370" y="92091"/>
                  </a:lnTo>
                  <a:lnTo>
                    <a:pt x="70589" y="92091"/>
                  </a:lnTo>
                  <a:lnTo>
                    <a:pt x="79412" y="52984"/>
                  </a:lnTo>
                  <a:lnTo>
                    <a:pt x="83194" y="52984"/>
                  </a:lnTo>
                  <a:close/>
                  <a:moveTo>
                    <a:pt x="74370" y="92091"/>
                  </a:moveTo>
                  <a:lnTo>
                    <a:pt x="73110" y="94615"/>
                  </a:lnTo>
                  <a:lnTo>
                    <a:pt x="71849" y="93354"/>
                  </a:lnTo>
                  <a:lnTo>
                    <a:pt x="71849" y="92091"/>
                  </a:lnTo>
                  <a:lnTo>
                    <a:pt x="74370" y="92091"/>
                  </a:lnTo>
                  <a:close/>
                  <a:moveTo>
                    <a:pt x="71849" y="93353"/>
                  </a:moveTo>
                  <a:lnTo>
                    <a:pt x="56723" y="90830"/>
                  </a:lnTo>
                  <a:lnTo>
                    <a:pt x="56723" y="87045"/>
                  </a:lnTo>
                  <a:lnTo>
                    <a:pt x="71849" y="90830"/>
                  </a:lnTo>
                  <a:lnTo>
                    <a:pt x="71849" y="93353"/>
                  </a:lnTo>
                  <a:close/>
                  <a:moveTo>
                    <a:pt x="56723" y="90830"/>
                  </a:moveTo>
                  <a:lnTo>
                    <a:pt x="55462" y="90830"/>
                  </a:lnTo>
                  <a:lnTo>
                    <a:pt x="55462" y="88307"/>
                  </a:lnTo>
                  <a:lnTo>
                    <a:pt x="56723" y="89568"/>
                  </a:lnTo>
                  <a:lnTo>
                    <a:pt x="56723" y="9083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5" name="Freeform 7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wAAXQkAAIYkAADECgAAAAAAACYAAAAIAAAA//////////8="/>
                </a:ext>
              </a:extLst>
            </p:cNvSpPr>
            <p:nvPr/>
          </p:nvSpPr>
          <p:spPr>
            <a:xfrm>
              <a:off x="5709920" y="1522095"/>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4" name="Freeform 7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jIwAA/wkAADwkAACiCgAAAAAAACYAAAAIAAAA//////////8="/>
                </a:ext>
              </a:extLst>
            </p:cNvSpPr>
            <p:nvPr/>
          </p:nvSpPr>
          <p:spPr>
            <a:xfrm>
              <a:off x="5752465" y="1624965"/>
              <a:ext cx="137795" cy="103505"/>
            </a:xfrm>
            <a:custGeom>
              <a:avLst/>
              <a:gdLst/>
              <a:ahLst/>
              <a:cxnLst/>
              <a:rect l="0" t="0" r="137795" b="103505"/>
              <a:pathLst>
                <a:path w="137795" h="103505">
                  <a:moveTo>
                    <a:pt x="137795" y="40392"/>
                  </a:moveTo>
                  <a:lnTo>
                    <a:pt x="77114" y="2524"/>
                  </a:lnTo>
                  <a:lnTo>
                    <a:pt x="63208" y="0"/>
                  </a:lnTo>
                  <a:lnTo>
                    <a:pt x="0" y="45441"/>
                  </a:lnTo>
                  <a:lnTo>
                    <a:pt x="45510" y="103505"/>
                  </a:lnTo>
                  <a:lnTo>
                    <a:pt x="67001" y="85833"/>
                  </a:lnTo>
                  <a:lnTo>
                    <a:pt x="73322" y="80784"/>
                  </a:lnTo>
                  <a:lnTo>
                    <a:pt x="80907" y="87095"/>
                  </a:lnTo>
                  <a:lnTo>
                    <a:pt x="93548" y="98455"/>
                  </a:lnTo>
                  <a:lnTo>
                    <a:pt x="137795" y="40392"/>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3" name="Freeform 7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hIwAA/QkAAD4kAACkCgAAAAAAACYAAAAIAAAA//////////8="/>
                </a:ext>
              </a:extLst>
            </p:cNvSpPr>
            <p:nvPr/>
          </p:nvSpPr>
          <p:spPr>
            <a:xfrm>
              <a:off x="5751195" y="1623695"/>
              <a:ext cx="140335" cy="106045"/>
            </a:xfrm>
            <a:custGeom>
              <a:avLst/>
              <a:gdLst/>
              <a:ahLst/>
              <a:cxnLst/>
              <a:rect l="0" t="0" r="140335" b="106045"/>
              <a:pathLst>
                <a:path w="140335" h="106045">
                  <a:moveTo>
                    <a:pt x="137806" y="42922"/>
                  </a:moveTo>
                  <a:lnTo>
                    <a:pt x="78385" y="5049"/>
                  </a:lnTo>
                  <a:lnTo>
                    <a:pt x="79649" y="1262"/>
                  </a:lnTo>
                  <a:lnTo>
                    <a:pt x="140335" y="40398"/>
                  </a:lnTo>
                  <a:lnTo>
                    <a:pt x="137806" y="42927"/>
                  </a:lnTo>
                  <a:close/>
                  <a:moveTo>
                    <a:pt x="79649" y="1262"/>
                  </a:moveTo>
                  <a:lnTo>
                    <a:pt x="78385" y="3787"/>
                  </a:lnTo>
                  <a:lnTo>
                    <a:pt x="79649" y="1262"/>
                  </a:lnTo>
                  <a:close/>
                  <a:moveTo>
                    <a:pt x="78385" y="5049"/>
                  </a:moveTo>
                  <a:lnTo>
                    <a:pt x="64478" y="3787"/>
                  </a:lnTo>
                  <a:lnTo>
                    <a:pt x="64478" y="0"/>
                  </a:lnTo>
                  <a:lnTo>
                    <a:pt x="79649" y="1262"/>
                  </a:lnTo>
                  <a:lnTo>
                    <a:pt x="78385" y="5049"/>
                  </a:lnTo>
                  <a:close/>
                  <a:moveTo>
                    <a:pt x="63213" y="0"/>
                  </a:moveTo>
                  <a:lnTo>
                    <a:pt x="64478" y="0"/>
                  </a:lnTo>
                  <a:lnTo>
                    <a:pt x="64478" y="1262"/>
                  </a:lnTo>
                  <a:lnTo>
                    <a:pt x="63213" y="-3"/>
                  </a:lnTo>
                  <a:close/>
                  <a:moveTo>
                    <a:pt x="65742" y="3787"/>
                  </a:moveTo>
                  <a:lnTo>
                    <a:pt x="2528" y="47972"/>
                  </a:lnTo>
                  <a:lnTo>
                    <a:pt x="0" y="45444"/>
                  </a:lnTo>
                  <a:lnTo>
                    <a:pt x="63213" y="0"/>
                  </a:lnTo>
                  <a:lnTo>
                    <a:pt x="65742" y="3787"/>
                  </a:lnTo>
                  <a:close/>
                  <a:moveTo>
                    <a:pt x="0" y="47972"/>
                  </a:moveTo>
                  <a:lnTo>
                    <a:pt x="0" y="45447"/>
                  </a:lnTo>
                  <a:lnTo>
                    <a:pt x="1264" y="46711"/>
                  </a:lnTo>
                  <a:lnTo>
                    <a:pt x="0" y="47975"/>
                  </a:lnTo>
                  <a:close/>
                  <a:moveTo>
                    <a:pt x="2528" y="45447"/>
                  </a:moveTo>
                  <a:lnTo>
                    <a:pt x="48042" y="103520"/>
                  </a:lnTo>
                  <a:lnTo>
                    <a:pt x="45514" y="106048"/>
                  </a:lnTo>
                  <a:lnTo>
                    <a:pt x="0" y="47972"/>
                  </a:lnTo>
                  <a:lnTo>
                    <a:pt x="2528" y="45444"/>
                  </a:lnTo>
                  <a:close/>
                  <a:moveTo>
                    <a:pt x="48042" y="106045"/>
                  </a:moveTo>
                  <a:lnTo>
                    <a:pt x="45514" y="106045"/>
                  </a:lnTo>
                  <a:lnTo>
                    <a:pt x="46778" y="104781"/>
                  </a:lnTo>
                  <a:lnTo>
                    <a:pt x="48042" y="106045"/>
                  </a:lnTo>
                  <a:close/>
                  <a:moveTo>
                    <a:pt x="46778" y="103520"/>
                  </a:moveTo>
                  <a:lnTo>
                    <a:pt x="67006" y="85845"/>
                  </a:lnTo>
                  <a:lnTo>
                    <a:pt x="69535" y="88374"/>
                  </a:lnTo>
                  <a:lnTo>
                    <a:pt x="48042" y="106045"/>
                  </a:lnTo>
                  <a:lnTo>
                    <a:pt x="46778" y="103520"/>
                  </a:lnTo>
                  <a:close/>
                  <a:moveTo>
                    <a:pt x="69535" y="88370"/>
                  </a:moveTo>
                  <a:lnTo>
                    <a:pt x="68271" y="87106"/>
                  </a:lnTo>
                  <a:lnTo>
                    <a:pt x="69535" y="88370"/>
                  </a:lnTo>
                  <a:close/>
                  <a:moveTo>
                    <a:pt x="67006" y="85845"/>
                  </a:moveTo>
                  <a:lnTo>
                    <a:pt x="73328" y="80796"/>
                  </a:lnTo>
                  <a:lnTo>
                    <a:pt x="75856" y="83324"/>
                  </a:lnTo>
                  <a:lnTo>
                    <a:pt x="69535" y="88370"/>
                  </a:lnTo>
                  <a:lnTo>
                    <a:pt x="67006" y="85841"/>
                  </a:lnTo>
                  <a:close/>
                  <a:moveTo>
                    <a:pt x="73328" y="80796"/>
                  </a:moveTo>
                  <a:lnTo>
                    <a:pt x="75856" y="80796"/>
                  </a:lnTo>
                  <a:lnTo>
                    <a:pt x="74592" y="82060"/>
                  </a:lnTo>
                  <a:lnTo>
                    <a:pt x="73328" y="80796"/>
                  </a:lnTo>
                  <a:close/>
                  <a:moveTo>
                    <a:pt x="75856" y="80796"/>
                  </a:moveTo>
                  <a:lnTo>
                    <a:pt x="83442" y="87108"/>
                  </a:lnTo>
                  <a:lnTo>
                    <a:pt x="80913" y="89637"/>
                  </a:lnTo>
                  <a:lnTo>
                    <a:pt x="73328" y="83321"/>
                  </a:lnTo>
                  <a:lnTo>
                    <a:pt x="75856" y="80793"/>
                  </a:lnTo>
                  <a:close/>
                  <a:moveTo>
                    <a:pt x="83442" y="87108"/>
                  </a:moveTo>
                  <a:lnTo>
                    <a:pt x="82178" y="88372"/>
                  </a:lnTo>
                  <a:lnTo>
                    <a:pt x="83442" y="87108"/>
                  </a:lnTo>
                  <a:close/>
                  <a:moveTo>
                    <a:pt x="83442" y="87108"/>
                  </a:moveTo>
                  <a:lnTo>
                    <a:pt x="94820" y="98486"/>
                  </a:lnTo>
                  <a:lnTo>
                    <a:pt x="93556" y="100995"/>
                  </a:lnTo>
                  <a:lnTo>
                    <a:pt x="80913" y="89633"/>
                  </a:lnTo>
                  <a:lnTo>
                    <a:pt x="83442" y="87104"/>
                  </a:lnTo>
                  <a:close/>
                  <a:moveTo>
                    <a:pt x="96085" y="99732"/>
                  </a:moveTo>
                  <a:lnTo>
                    <a:pt x="93556" y="100995"/>
                  </a:lnTo>
                  <a:lnTo>
                    <a:pt x="94820" y="99731"/>
                  </a:lnTo>
                  <a:lnTo>
                    <a:pt x="96085" y="99731"/>
                  </a:lnTo>
                  <a:close/>
                  <a:moveTo>
                    <a:pt x="92292" y="98470"/>
                  </a:moveTo>
                  <a:lnTo>
                    <a:pt x="137806" y="40398"/>
                  </a:lnTo>
                  <a:lnTo>
                    <a:pt x="140335" y="42927"/>
                  </a:lnTo>
                  <a:lnTo>
                    <a:pt x="96085" y="99732"/>
                  </a:lnTo>
                  <a:lnTo>
                    <a:pt x="92292" y="98470"/>
                  </a:lnTo>
                  <a:close/>
                  <a:moveTo>
                    <a:pt x="140335" y="40398"/>
                  </a:moveTo>
                  <a:lnTo>
                    <a:pt x="140335" y="42922"/>
                  </a:lnTo>
                  <a:lnTo>
                    <a:pt x="139070" y="41657"/>
                  </a:lnTo>
                  <a:lnTo>
                    <a:pt x="140335" y="403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2" name="Freeform 7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fIwAAQwoAALEjAACoCgAAAAAAACYAAAAIAAAA//////////8="/>
                </a:ext>
              </a:extLst>
            </p:cNvSpPr>
            <p:nvPr/>
          </p:nvSpPr>
          <p:spPr>
            <a:xfrm>
              <a:off x="5749925" y="1668145"/>
              <a:ext cx="52070" cy="64135"/>
            </a:xfrm>
            <a:custGeom>
              <a:avLst/>
              <a:gdLst/>
              <a:ahLst/>
              <a:cxnLst/>
              <a:rect l="0" t="0" r="52070" b="64135"/>
              <a:pathLst>
                <a:path w="52070" h="64135">
                  <a:moveTo>
                    <a:pt x="33020" y="25150"/>
                  </a:moveTo>
                  <a:cubicBezTo>
                    <a:pt x="45720" y="41499"/>
                    <a:pt x="52070" y="56589"/>
                    <a:pt x="48260" y="60362"/>
                  </a:cubicBezTo>
                  <a:cubicBezTo>
                    <a:pt x="44450" y="64135"/>
                    <a:pt x="31750" y="54074"/>
                    <a:pt x="19050" y="37726"/>
                  </a:cubicBezTo>
                  <a:cubicBezTo>
                    <a:pt x="6350" y="22635"/>
                    <a:pt x="0" y="6287"/>
                    <a:pt x="3810" y="2515"/>
                  </a:cubicBezTo>
                  <a:cubicBezTo>
                    <a:pt x="7620" y="0"/>
                    <a:pt x="20320" y="10060"/>
                    <a:pt x="33020" y="2515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1" name="Freeform 7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IwAAQwoAALMjAACoCgAAAAAAACYAAAAIAAAA//////////8="/>
                </a:ext>
              </a:extLst>
            </p:cNvSpPr>
            <p:nvPr/>
          </p:nvSpPr>
          <p:spPr>
            <a:xfrm>
              <a:off x="5748655" y="1668145"/>
              <a:ext cx="54610" cy="64135"/>
            </a:xfrm>
            <a:custGeom>
              <a:avLst/>
              <a:gdLst/>
              <a:ahLst/>
              <a:cxnLst/>
              <a:rect l="0" t="0" r="54610" b="64135"/>
              <a:pathLst>
                <a:path w="54610" h="64135">
                  <a:moveTo>
                    <a:pt x="35560" y="25150"/>
                  </a:moveTo>
                  <a:cubicBezTo>
                    <a:pt x="35560" y="25150"/>
                    <a:pt x="35560" y="23893"/>
                    <a:pt x="35560" y="23893"/>
                  </a:cubicBezTo>
                  <a:lnTo>
                    <a:pt x="33020" y="26433"/>
                  </a:lnTo>
                  <a:cubicBezTo>
                    <a:pt x="33020" y="26408"/>
                    <a:pt x="33020" y="26408"/>
                    <a:pt x="33020" y="26408"/>
                  </a:cubicBezTo>
                  <a:lnTo>
                    <a:pt x="35560" y="25150"/>
                  </a:lnTo>
                  <a:close/>
                  <a:moveTo>
                    <a:pt x="35560" y="23893"/>
                  </a:moveTo>
                  <a:lnTo>
                    <a:pt x="35560" y="25150"/>
                  </a:lnTo>
                  <a:lnTo>
                    <a:pt x="34290" y="25150"/>
                  </a:lnTo>
                  <a:lnTo>
                    <a:pt x="35560" y="23893"/>
                  </a:lnTo>
                  <a:close/>
                  <a:moveTo>
                    <a:pt x="35560" y="25150"/>
                  </a:moveTo>
                  <a:cubicBezTo>
                    <a:pt x="36830" y="26408"/>
                    <a:pt x="39370" y="28923"/>
                    <a:pt x="40640" y="31438"/>
                  </a:cubicBezTo>
                  <a:lnTo>
                    <a:pt x="38100" y="32696"/>
                  </a:lnTo>
                  <a:cubicBezTo>
                    <a:pt x="36830" y="31438"/>
                    <a:pt x="34290" y="28923"/>
                    <a:pt x="33020" y="26408"/>
                  </a:cubicBezTo>
                  <a:lnTo>
                    <a:pt x="35560" y="25150"/>
                  </a:lnTo>
                  <a:close/>
                  <a:moveTo>
                    <a:pt x="40640" y="31438"/>
                  </a:moveTo>
                  <a:cubicBezTo>
                    <a:pt x="41910" y="33953"/>
                    <a:pt x="43180" y="35211"/>
                    <a:pt x="44450" y="37726"/>
                  </a:cubicBezTo>
                  <a:lnTo>
                    <a:pt x="41910" y="38984"/>
                  </a:lnTo>
                  <a:cubicBezTo>
                    <a:pt x="40640" y="37726"/>
                    <a:pt x="39370" y="35211"/>
                    <a:pt x="38100" y="32696"/>
                  </a:cubicBezTo>
                  <a:lnTo>
                    <a:pt x="40640" y="31438"/>
                  </a:lnTo>
                  <a:close/>
                  <a:moveTo>
                    <a:pt x="44450" y="37726"/>
                  </a:moveTo>
                  <a:cubicBezTo>
                    <a:pt x="52070" y="49044"/>
                    <a:pt x="54610" y="59104"/>
                    <a:pt x="50800" y="61619"/>
                  </a:cubicBezTo>
                  <a:lnTo>
                    <a:pt x="48260" y="59079"/>
                  </a:lnTo>
                  <a:cubicBezTo>
                    <a:pt x="50800" y="57847"/>
                    <a:pt x="48260" y="49044"/>
                    <a:pt x="41910" y="38984"/>
                  </a:cubicBezTo>
                  <a:lnTo>
                    <a:pt x="44450" y="37726"/>
                  </a:lnTo>
                  <a:close/>
                  <a:moveTo>
                    <a:pt x="50800" y="61619"/>
                  </a:moveTo>
                  <a:cubicBezTo>
                    <a:pt x="50800" y="61619"/>
                    <a:pt x="50800" y="61619"/>
                    <a:pt x="50800" y="61619"/>
                  </a:cubicBezTo>
                  <a:lnTo>
                    <a:pt x="48260" y="59079"/>
                  </a:lnTo>
                  <a:cubicBezTo>
                    <a:pt x="48260" y="59104"/>
                    <a:pt x="48260" y="59104"/>
                    <a:pt x="48260" y="59104"/>
                  </a:cubicBezTo>
                  <a:lnTo>
                    <a:pt x="50800" y="61644"/>
                  </a:lnTo>
                  <a:close/>
                  <a:moveTo>
                    <a:pt x="50800" y="61619"/>
                  </a:moveTo>
                  <a:lnTo>
                    <a:pt x="49530" y="60362"/>
                  </a:lnTo>
                  <a:lnTo>
                    <a:pt x="50800" y="61619"/>
                  </a:lnTo>
                  <a:close/>
                  <a:moveTo>
                    <a:pt x="50800" y="61619"/>
                  </a:moveTo>
                  <a:cubicBezTo>
                    <a:pt x="48260" y="64135"/>
                    <a:pt x="44450" y="62877"/>
                    <a:pt x="39370" y="59104"/>
                  </a:cubicBezTo>
                  <a:lnTo>
                    <a:pt x="40640" y="56589"/>
                  </a:lnTo>
                  <a:cubicBezTo>
                    <a:pt x="44450" y="59104"/>
                    <a:pt x="48260" y="60362"/>
                    <a:pt x="48260" y="59104"/>
                  </a:cubicBezTo>
                  <a:lnTo>
                    <a:pt x="50800" y="61644"/>
                  </a:lnTo>
                  <a:close/>
                  <a:moveTo>
                    <a:pt x="39370" y="59104"/>
                  </a:moveTo>
                  <a:cubicBezTo>
                    <a:pt x="34290" y="56589"/>
                    <a:pt x="29210" y="51559"/>
                    <a:pt x="24130" y="45271"/>
                  </a:cubicBezTo>
                  <a:lnTo>
                    <a:pt x="26670" y="42731"/>
                  </a:lnTo>
                  <a:cubicBezTo>
                    <a:pt x="31750" y="49044"/>
                    <a:pt x="36830" y="54074"/>
                    <a:pt x="40640" y="56589"/>
                  </a:cubicBezTo>
                  <a:lnTo>
                    <a:pt x="39370" y="59104"/>
                  </a:lnTo>
                  <a:close/>
                  <a:moveTo>
                    <a:pt x="24130" y="45271"/>
                  </a:moveTo>
                  <a:cubicBezTo>
                    <a:pt x="22860" y="44014"/>
                    <a:pt x="20320" y="41499"/>
                    <a:pt x="19050" y="38984"/>
                  </a:cubicBezTo>
                  <a:lnTo>
                    <a:pt x="21590" y="36444"/>
                  </a:lnTo>
                  <a:cubicBezTo>
                    <a:pt x="22860" y="38984"/>
                    <a:pt x="25400" y="41499"/>
                    <a:pt x="26670" y="42756"/>
                  </a:cubicBezTo>
                  <a:lnTo>
                    <a:pt x="24130" y="45296"/>
                  </a:lnTo>
                  <a:close/>
                  <a:moveTo>
                    <a:pt x="19050" y="38984"/>
                  </a:moveTo>
                  <a:lnTo>
                    <a:pt x="20320" y="37714"/>
                  </a:lnTo>
                  <a:lnTo>
                    <a:pt x="19050" y="38984"/>
                  </a:lnTo>
                  <a:close/>
                  <a:moveTo>
                    <a:pt x="19050" y="38984"/>
                  </a:moveTo>
                  <a:cubicBezTo>
                    <a:pt x="19050" y="38984"/>
                    <a:pt x="19050" y="38984"/>
                    <a:pt x="19050" y="38984"/>
                  </a:cubicBezTo>
                  <a:lnTo>
                    <a:pt x="21590" y="36444"/>
                  </a:lnTo>
                  <a:cubicBezTo>
                    <a:pt x="21590" y="37726"/>
                    <a:pt x="21590" y="36468"/>
                    <a:pt x="21590" y="36468"/>
                  </a:cubicBezTo>
                  <a:lnTo>
                    <a:pt x="19050" y="39008"/>
                  </a:lnTo>
                  <a:close/>
                  <a:moveTo>
                    <a:pt x="19050" y="38984"/>
                  </a:moveTo>
                  <a:lnTo>
                    <a:pt x="20320" y="37714"/>
                  </a:lnTo>
                  <a:lnTo>
                    <a:pt x="19050" y="38984"/>
                  </a:lnTo>
                  <a:close/>
                  <a:moveTo>
                    <a:pt x="19050" y="38984"/>
                  </a:moveTo>
                  <a:cubicBezTo>
                    <a:pt x="16510" y="36468"/>
                    <a:pt x="15240" y="33953"/>
                    <a:pt x="13970" y="32696"/>
                  </a:cubicBezTo>
                  <a:lnTo>
                    <a:pt x="16510" y="30156"/>
                  </a:lnTo>
                  <a:cubicBezTo>
                    <a:pt x="17780" y="32696"/>
                    <a:pt x="20320" y="35211"/>
                    <a:pt x="21590" y="36468"/>
                  </a:cubicBezTo>
                  <a:lnTo>
                    <a:pt x="19050" y="39008"/>
                  </a:lnTo>
                  <a:close/>
                  <a:moveTo>
                    <a:pt x="13970" y="32696"/>
                  </a:moveTo>
                  <a:cubicBezTo>
                    <a:pt x="12700" y="30181"/>
                    <a:pt x="11430" y="27666"/>
                    <a:pt x="10160" y="26408"/>
                  </a:cubicBezTo>
                  <a:lnTo>
                    <a:pt x="12700" y="23868"/>
                  </a:lnTo>
                  <a:cubicBezTo>
                    <a:pt x="13970" y="26408"/>
                    <a:pt x="15240" y="27666"/>
                    <a:pt x="16510" y="30181"/>
                  </a:cubicBezTo>
                  <a:lnTo>
                    <a:pt x="13970" y="32721"/>
                  </a:lnTo>
                  <a:close/>
                  <a:moveTo>
                    <a:pt x="10160" y="26408"/>
                  </a:moveTo>
                  <a:cubicBezTo>
                    <a:pt x="2540" y="15090"/>
                    <a:pt x="0" y="5030"/>
                    <a:pt x="3810" y="1257"/>
                  </a:cubicBezTo>
                  <a:lnTo>
                    <a:pt x="6350" y="3797"/>
                  </a:lnTo>
                  <a:cubicBezTo>
                    <a:pt x="3810" y="6287"/>
                    <a:pt x="6350" y="13833"/>
                    <a:pt x="12700" y="23893"/>
                  </a:cubicBezTo>
                  <a:lnTo>
                    <a:pt x="10160" y="26433"/>
                  </a:lnTo>
                  <a:close/>
                  <a:moveTo>
                    <a:pt x="3810" y="1257"/>
                  </a:moveTo>
                  <a:cubicBezTo>
                    <a:pt x="3810" y="1257"/>
                    <a:pt x="3810" y="1257"/>
                    <a:pt x="3810" y="1257"/>
                  </a:cubicBezTo>
                  <a:lnTo>
                    <a:pt x="6350" y="3797"/>
                  </a:lnTo>
                  <a:cubicBezTo>
                    <a:pt x="6350" y="3772"/>
                    <a:pt x="6350" y="3772"/>
                    <a:pt x="6350" y="3772"/>
                  </a:cubicBezTo>
                  <a:lnTo>
                    <a:pt x="3810" y="1232"/>
                  </a:lnTo>
                  <a:close/>
                  <a:moveTo>
                    <a:pt x="6350" y="3772"/>
                  </a:moveTo>
                  <a:lnTo>
                    <a:pt x="5080" y="2515"/>
                  </a:lnTo>
                  <a:lnTo>
                    <a:pt x="6350" y="3772"/>
                  </a:lnTo>
                  <a:close/>
                  <a:moveTo>
                    <a:pt x="3810" y="1257"/>
                  </a:moveTo>
                  <a:cubicBezTo>
                    <a:pt x="6350" y="0"/>
                    <a:pt x="10160" y="1257"/>
                    <a:pt x="15240" y="3772"/>
                  </a:cubicBezTo>
                  <a:lnTo>
                    <a:pt x="12700" y="7545"/>
                  </a:lnTo>
                  <a:cubicBezTo>
                    <a:pt x="10160" y="5030"/>
                    <a:pt x="6350" y="3772"/>
                    <a:pt x="6350" y="3772"/>
                  </a:cubicBezTo>
                  <a:lnTo>
                    <a:pt x="3810" y="1232"/>
                  </a:lnTo>
                  <a:close/>
                  <a:moveTo>
                    <a:pt x="15240" y="3772"/>
                  </a:moveTo>
                  <a:cubicBezTo>
                    <a:pt x="19050" y="7545"/>
                    <a:pt x="25400" y="12575"/>
                    <a:pt x="30480" y="17605"/>
                  </a:cubicBezTo>
                  <a:lnTo>
                    <a:pt x="27940" y="20145"/>
                  </a:lnTo>
                  <a:cubicBezTo>
                    <a:pt x="22860" y="15090"/>
                    <a:pt x="17780" y="10060"/>
                    <a:pt x="12700" y="7545"/>
                  </a:cubicBezTo>
                  <a:lnTo>
                    <a:pt x="15240" y="3772"/>
                  </a:lnTo>
                  <a:close/>
                  <a:moveTo>
                    <a:pt x="30480" y="17605"/>
                  </a:moveTo>
                  <a:cubicBezTo>
                    <a:pt x="31750" y="20120"/>
                    <a:pt x="34290" y="22635"/>
                    <a:pt x="35560" y="25150"/>
                  </a:cubicBezTo>
                  <a:lnTo>
                    <a:pt x="33020" y="26408"/>
                  </a:lnTo>
                  <a:cubicBezTo>
                    <a:pt x="31750" y="23893"/>
                    <a:pt x="29210" y="22635"/>
                    <a:pt x="27940" y="20120"/>
                  </a:cubicBezTo>
                  <a:lnTo>
                    <a:pt x="30480" y="17580"/>
                  </a:lnTo>
                  <a:close/>
                  <a:moveTo>
                    <a:pt x="35560" y="25150"/>
                  </a:moveTo>
                  <a:lnTo>
                    <a:pt x="34290" y="25150"/>
                  </a:lnTo>
                  <a:lnTo>
                    <a:pt x="35560" y="2515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0" name="Freeform 7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uIwAAOgoAAEIkAACeCgAAAAAAACYAAAAIAAAA//////////8="/>
                </a:ext>
              </a:extLst>
            </p:cNvSpPr>
            <p:nvPr/>
          </p:nvSpPr>
          <p:spPr>
            <a:xfrm>
              <a:off x="5840730" y="1662430"/>
              <a:ext cx="53340" cy="63500"/>
            </a:xfrm>
            <a:custGeom>
              <a:avLst/>
              <a:gdLst/>
              <a:ahLst/>
              <a:cxnLst/>
              <a:rect l="0" t="0" r="53340" b="63500"/>
              <a:pathLst>
                <a:path w="53340" h="63500">
                  <a:moveTo>
                    <a:pt x="34290" y="36830"/>
                  </a:moveTo>
                  <a:cubicBezTo>
                    <a:pt x="22860" y="53340"/>
                    <a:pt x="8890" y="63500"/>
                    <a:pt x="5080" y="60960"/>
                  </a:cubicBezTo>
                  <a:cubicBezTo>
                    <a:pt x="0" y="58420"/>
                    <a:pt x="6350" y="43180"/>
                    <a:pt x="19050" y="26670"/>
                  </a:cubicBezTo>
                  <a:cubicBezTo>
                    <a:pt x="31750" y="10160"/>
                    <a:pt x="44450" y="0"/>
                    <a:pt x="49530" y="2540"/>
                  </a:cubicBezTo>
                  <a:cubicBezTo>
                    <a:pt x="53340" y="5080"/>
                    <a:pt x="46990" y="20320"/>
                    <a:pt x="34290" y="368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29" name="Freeform 7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IwAAOAoAAEAkAACgCgAAAAAAACYAAAAIAAAA//////////8="/>
                </a:ext>
              </a:extLst>
            </p:cNvSpPr>
            <p:nvPr/>
          </p:nvSpPr>
          <p:spPr>
            <a:xfrm>
              <a:off x="5842000" y="1661160"/>
              <a:ext cx="50800" cy="66040"/>
            </a:xfrm>
            <a:custGeom>
              <a:avLst/>
              <a:gdLst/>
              <a:ahLst/>
              <a:cxnLst/>
              <a:rect l="0" t="0" r="50800" b="66040"/>
              <a:pathLst>
                <a:path w="50800" h="66040">
                  <a:moveTo>
                    <a:pt x="34290" y="39370"/>
                  </a:moveTo>
                  <a:lnTo>
                    <a:pt x="31750" y="36830"/>
                  </a:lnTo>
                  <a:lnTo>
                    <a:pt x="34290" y="39370"/>
                  </a:lnTo>
                  <a:close/>
                  <a:moveTo>
                    <a:pt x="34290" y="39370"/>
                  </a:moveTo>
                  <a:cubicBezTo>
                    <a:pt x="33020" y="41910"/>
                    <a:pt x="31750" y="43180"/>
                    <a:pt x="29210" y="45720"/>
                  </a:cubicBezTo>
                  <a:lnTo>
                    <a:pt x="26670" y="43180"/>
                  </a:lnTo>
                  <a:cubicBezTo>
                    <a:pt x="29210" y="41910"/>
                    <a:pt x="30480" y="39370"/>
                    <a:pt x="31750" y="36830"/>
                  </a:cubicBezTo>
                  <a:lnTo>
                    <a:pt x="34290" y="39370"/>
                  </a:lnTo>
                  <a:close/>
                  <a:moveTo>
                    <a:pt x="29210" y="45720"/>
                  </a:moveTo>
                  <a:cubicBezTo>
                    <a:pt x="27940" y="48260"/>
                    <a:pt x="26670" y="49530"/>
                    <a:pt x="24130" y="52070"/>
                  </a:cubicBezTo>
                  <a:lnTo>
                    <a:pt x="21590" y="49530"/>
                  </a:lnTo>
                  <a:cubicBezTo>
                    <a:pt x="24130" y="46990"/>
                    <a:pt x="25400" y="45720"/>
                    <a:pt x="26670" y="43180"/>
                  </a:cubicBezTo>
                  <a:lnTo>
                    <a:pt x="29210" y="45720"/>
                  </a:lnTo>
                  <a:close/>
                  <a:moveTo>
                    <a:pt x="24130" y="52070"/>
                  </a:moveTo>
                  <a:cubicBezTo>
                    <a:pt x="15240" y="60960"/>
                    <a:pt x="6350" y="66040"/>
                    <a:pt x="2540" y="63500"/>
                  </a:cubicBezTo>
                  <a:lnTo>
                    <a:pt x="3810" y="60960"/>
                  </a:lnTo>
                  <a:cubicBezTo>
                    <a:pt x="6350" y="62230"/>
                    <a:pt x="13970" y="57150"/>
                    <a:pt x="21590" y="49530"/>
                  </a:cubicBezTo>
                  <a:lnTo>
                    <a:pt x="24130" y="52070"/>
                  </a:lnTo>
                  <a:close/>
                  <a:moveTo>
                    <a:pt x="3810" y="60960"/>
                  </a:moveTo>
                  <a:lnTo>
                    <a:pt x="3810" y="62230"/>
                  </a:lnTo>
                  <a:lnTo>
                    <a:pt x="3810" y="60960"/>
                  </a:lnTo>
                  <a:close/>
                  <a:moveTo>
                    <a:pt x="2540" y="63500"/>
                  </a:moveTo>
                  <a:cubicBezTo>
                    <a:pt x="2540" y="63500"/>
                    <a:pt x="2540" y="63500"/>
                    <a:pt x="2540" y="63500"/>
                  </a:cubicBezTo>
                  <a:lnTo>
                    <a:pt x="3810" y="60960"/>
                  </a:lnTo>
                  <a:cubicBezTo>
                    <a:pt x="3810" y="60960"/>
                    <a:pt x="3810" y="60960"/>
                    <a:pt x="3810" y="60960"/>
                  </a:cubicBezTo>
                  <a:lnTo>
                    <a:pt x="2540" y="63500"/>
                  </a:lnTo>
                  <a:close/>
                  <a:moveTo>
                    <a:pt x="2540" y="63500"/>
                  </a:moveTo>
                  <a:cubicBezTo>
                    <a:pt x="0" y="62230"/>
                    <a:pt x="0" y="57150"/>
                    <a:pt x="1270" y="52070"/>
                  </a:cubicBezTo>
                  <a:lnTo>
                    <a:pt x="5080" y="53340"/>
                  </a:lnTo>
                  <a:cubicBezTo>
                    <a:pt x="3810" y="57150"/>
                    <a:pt x="3810" y="59690"/>
                    <a:pt x="3810" y="60960"/>
                  </a:cubicBezTo>
                  <a:lnTo>
                    <a:pt x="2540" y="63500"/>
                  </a:lnTo>
                  <a:close/>
                  <a:moveTo>
                    <a:pt x="1270" y="52070"/>
                  </a:moveTo>
                  <a:cubicBezTo>
                    <a:pt x="3810" y="46990"/>
                    <a:pt x="7620" y="40640"/>
                    <a:pt x="11430" y="33020"/>
                  </a:cubicBezTo>
                  <a:lnTo>
                    <a:pt x="13970" y="35560"/>
                  </a:lnTo>
                  <a:cubicBezTo>
                    <a:pt x="10160" y="41910"/>
                    <a:pt x="6350" y="48260"/>
                    <a:pt x="5080" y="53340"/>
                  </a:cubicBezTo>
                  <a:lnTo>
                    <a:pt x="1270" y="52070"/>
                  </a:lnTo>
                  <a:close/>
                  <a:moveTo>
                    <a:pt x="11430" y="33020"/>
                  </a:moveTo>
                  <a:cubicBezTo>
                    <a:pt x="12700" y="31750"/>
                    <a:pt x="15240" y="29210"/>
                    <a:pt x="16510" y="26670"/>
                  </a:cubicBezTo>
                  <a:lnTo>
                    <a:pt x="19050" y="29210"/>
                  </a:lnTo>
                  <a:cubicBezTo>
                    <a:pt x="17780" y="30480"/>
                    <a:pt x="15240" y="33020"/>
                    <a:pt x="13970" y="35560"/>
                  </a:cubicBezTo>
                  <a:lnTo>
                    <a:pt x="11430" y="33020"/>
                  </a:lnTo>
                  <a:close/>
                  <a:moveTo>
                    <a:pt x="16510" y="26670"/>
                  </a:moveTo>
                  <a:lnTo>
                    <a:pt x="19050" y="29210"/>
                  </a:lnTo>
                  <a:lnTo>
                    <a:pt x="16510" y="26670"/>
                  </a:lnTo>
                  <a:close/>
                  <a:moveTo>
                    <a:pt x="16510" y="26670"/>
                  </a:moveTo>
                  <a:cubicBezTo>
                    <a:pt x="17780" y="24130"/>
                    <a:pt x="20320" y="21590"/>
                    <a:pt x="21590" y="20320"/>
                  </a:cubicBezTo>
                  <a:lnTo>
                    <a:pt x="24130" y="22860"/>
                  </a:lnTo>
                  <a:cubicBezTo>
                    <a:pt x="22860" y="24130"/>
                    <a:pt x="20320" y="26670"/>
                    <a:pt x="19050" y="29210"/>
                  </a:cubicBezTo>
                  <a:lnTo>
                    <a:pt x="16510" y="26670"/>
                  </a:lnTo>
                  <a:close/>
                  <a:moveTo>
                    <a:pt x="21590" y="20320"/>
                  </a:moveTo>
                  <a:cubicBezTo>
                    <a:pt x="22860" y="17780"/>
                    <a:pt x="25400" y="16510"/>
                    <a:pt x="26670" y="13970"/>
                  </a:cubicBezTo>
                  <a:lnTo>
                    <a:pt x="29210" y="16510"/>
                  </a:lnTo>
                  <a:cubicBezTo>
                    <a:pt x="27940" y="19050"/>
                    <a:pt x="25400" y="20320"/>
                    <a:pt x="24130" y="22860"/>
                  </a:cubicBezTo>
                  <a:lnTo>
                    <a:pt x="21590" y="20320"/>
                  </a:lnTo>
                  <a:close/>
                  <a:moveTo>
                    <a:pt x="26670" y="13970"/>
                  </a:moveTo>
                  <a:cubicBezTo>
                    <a:pt x="36830" y="5080"/>
                    <a:pt x="44450" y="0"/>
                    <a:pt x="48260" y="2540"/>
                  </a:cubicBezTo>
                  <a:lnTo>
                    <a:pt x="46990" y="5080"/>
                  </a:lnTo>
                  <a:cubicBezTo>
                    <a:pt x="44450" y="3810"/>
                    <a:pt x="38100" y="8890"/>
                    <a:pt x="29210" y="16510"/>
                  </a:cubicBezTo>
                  <a:lnTo>
                    <a:pt x="26670" y="13970"/>
                  </a:lnTo>
                  <a:close/>
                  <a:moveTo>
                    <a:pt x="46990" y="5080"/>
                  </a:moveTo>
                  <a:lnTo>
                    <a:pt x="48260" y="3810"/>
                  </a:lnTo>
                  <a:lnTo>
                    <a:pt x="46990" y="5080"/>
                  </a:lnTo>
                  <a:close/>
                  <a:moveTo>
                    <a:pt x="48260" y="2540"/>
                  </a:moveTo>
                  <a:cubicBezTo>
                    <a:pt x="48260" y="2540"/>
                    <a:pt x="49530" y="2540"/>
                    <a:pt x="49530" y="2540"/>
                  </a:cubicBezTo>
                  <a:lnTo>
                    <a:pt x="46990" y="5080"/>
                  </a:lnTo>
                  <a:cubicBezTo>
                    <a:pt x="46990" y="5080"/>
                    <a:pt x="46990" y="5080"/>
                    <a:pt x="46990" y="5080"/>
                  </a:cubicBezTo>
                  <a:lnTo>
                    <a:pt x="48260" y="2540"/>
                  </a:lnTo>
                  <a:close/>
                  <a:moveTo>
                    <a:pt x="49530" y="2540"/>
                  </a:moveTo>
                  <a:cubicBezTo>
                    <a:pt x="50800" y="3810"/>
                    <a:pt x="50800" y="8890"/>
                    <a:pt x="49530" y="13970"/>
                  </a:cubicBezTo>
                  <a:lnTo>
                    <a:pt x="45720" y="12700"/>
                  </a:lnTo>
                  <a:cubicBezTo>
                    <a:pt x="48260" y="8890"/>
                    <a:pt x="48260" y="6350"/>
                    <a:pt x="46990" y="5080"/>
                  </a:cubicBezTo>
                  <a:lnTo>
                    <a:pt x="49530" y="2540"/>
                  </a:lnTo>
                  <a:close/>
                  <a:moveTo>
                    <a:pt x="49530" y="13970"/>
                  </a:moveTo>
                  <a:cubicBezTo>
                    <a:pt x="46990" y="19050"/>
                    <a:pt x="44450" y="25400"/>
                    <a:pt x="39370" y="33020"/>
                  </a:cubicBezTo>
                  <a:lnTo>
                    <a:pt x="36830" y="30480"/>
                  </a:lnTo>
                  <a:cubicBezTo>
                    <a:pt x="40640" y="24130"/>
                    <a:pt x="44450" y="17780"/>
                    <a:pt x="45720" y="12700"/>
                  </a:cubicBezTo>
                  <a:lnTo>
                    <a:pt x="49530" y="13970"/>
                  </a:lnTo>
                  <a:close/>
                  <a:moveTo>
                    <a:pt x="39370" y="33020"/>
                  </a:moveTo>
                  <a:cubicBezTo>
                    <a:pt x="38100" y="34290"/>
                    <a:pt x="36830" y="36830"/>
                    <a:pt x="34290" y="39370"/>
                  </a:cubicBezTo>
                  <a:lnTo>
                    <a:pt x="31750" y="36830"/>
                  </a:lnTo>
                  <a:cubicBezTo>
                    <a:pt x="34290" y="34290"/>
                    <a:pt x="35560" y="33020"/>
                    <a:pt x="36830" y="30480"/>
                  </a:cubicBezTo>
                  <a:lnTo>
                    <a:pt x="393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8" name="Freeform 7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TIwAAQQoAAOUjAAB+CgAAAAAAACYAAAAIAAAA//////////8="/>
                </a:ext>
              </a:extLst>
            </p:cNvSpPr>
            <p:nvPr/>
          </p:nvSpPr>
          <p:spPr>
            <a:xfrm>
              <a:off x="5823585" y="1666875"/>
              <a:ext cx="11430" cy="38735"/>
            </a:xfrm>
            <a:custGeom>
              <a:avLst/>
              <a:gdLst/>
              <a:ahLst/>
              <a:cxnLst/>
              <a:rect l="0" t="0" r="11430" b="38735"/>
              <a:pathLst>
                <a:path w="11430" h="38735">
                  <a:moveTo>
                    <a:pt x="11430" y="1249"/>
                  </a:moveTo>
                  <a:lnTo>
                    <a:pt x="3810" y="38735"/>
                  </a:lnTo>
                  <a:lnTo>
                    <a:pt x="0" y="37485"/>
                  </a:lnTo>
                  <a:lnTo>
                    <a:pt x="7620" y="0"/>
                  </a:lnTo>
                  <a:lnTo>
                    <a:pt x="11430" y="124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7" name="Freeform 7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cJAAAQwoAADgkAAB0CgAAAAAAACYAAAAIAAAA//////////8="/>
                </a:ext>
              </a:extLst>
            </p:cNvSpPr>
            <p:nvPr/>
          </p:nvSpPr>
          <p:spPr>
            <a:xfrm>
              <a:off x="5869940" y="1668145"/>
              <a:ext cx="17780" cy="31115"/>
            </a:xfrm>
            <a:custGeom>
              <a:avLst/>
              <a:gdLst/>
              <a:ahLst/>
              <a:cxnLst/>
              <a:rect l="0" t="0" r="17780" b="31115"/>
              <a:pathLst>
                <a:path w="17780" h="31115">
                  <a:moveTo>
                    <a:pt x="6350" y="6223"/>
                  </a:moveTo>
                  <a:lnTo>
                    <a:pt x="8890" y="8712"/>
                  </a:lnTo>
                  <a:lnTo>
                    <a:pt x="6350" y="6223"/>
                  </a:lnTo>
                  <a:close/>
                  <a:moveTo>
                    <a:pt x="6350" y="6223"/>
                  </a:moveTo>
                  <a:cubicBezTo>
                    <a:pt x="7620" y="4978"/>
                    <a:pt x="7620" y="4978"/>
                    <a:pt x="8890" y="4978"/>
                  </a:cubicBezTo>
                  <a:lnTo>
                    <a:pt x="11430" y="7467"/>
                  </a:lnTo>
                  <a:cubicBezTo>
                    <a:pt x="10160" y="7467"/>
                    <a:pt x="10160" y="7467"/>
                    <a:pt x="8890" y="8712"/>
                  </a:cubicBezTo>
                  <a:lnTo>
                    <a:pt x="6350" y="6223"/>
                  </a:lnTo>
                  <a:close/>
                  <a:moveTo>
                    <a:pt x="8890" y="4978"/>
                  </a:moveTo>
                  <a:cubicBezTo>
                    <a:pt x="8890" y="3733"/>
                    <a:pt x="10160" y="3733"/>
                    <a:pt x="10160" y="3733"/>
                  </a:cubicBezTo>
                  <a:lnTo>
                    <a:pt x="12700" y="6223"/>
                  </a:lnTo>
                  <a:cubicBezTo>
                    <a:pt x="11430" y="6223"/>
                    <a:pt x="11430" y="6223"/>
                    <a:pt x="11430" y="7467"/>
                  </a:cubicBezTo>
                  <a:lnTo>
                    <a:pt x="8890" y="4978"/>
                  </a:lnTo>
                  <a:close/>
                  <a:moveTo>
                    <a:pt x="10160" y="3733"/>
                  </a:moveTo>
                  <a:cubicBezTo>
                    <a:pt x="12700" y="1244"/>
                    <a:pt x="15240" y="0"/>
                    <a:pt x="16510" y="1244"/>
                  </a:cubicBezTo>
                  <a:lnTo>
                    <a:pt x="15240" y="3733"/>
                  </a:lnTo>
                  <a:cubicBezTo>
                    <a:pt x="13970" y="3733"/>
                    <a:pt x="13970" y="4978"/>
                    <a:pt x="12700" y="6223"/>
                  </a:cubicBezTo>
                  <a:lnTo>
                    <a:pt x="10160" y="3733"/>
                  </a:lnTo>
                  <a:close/>
                  <a:moveTo>
                    <a:pt x="16510" y="1244"/>
                  </a:moveTo>
                  <a:lnTo>
                    <a:pt x="16510" y="2489"/>
                  </a:lnTo>
                  <a:lnTo>
                    <a:pt x="16510" y="1244"/>
                  </a:lnTo>
                  <a:close/>
                  <a:moveTo>
                    <a:pt x="16510" y="1244"/>
                  </a:moveTo>
                  <a:lnTo>
                    <a:pt x="15240" y="3733"/>
                  </a:lnTo>
                  <a:lnTo>
                    <a:pt x="16510" y="1244"/>
                  </a:lnTo>
                  <a:close/>
                  <a:moveTo>
                    <a:pt x="15240" y="3733"/>
                  </a:moveTo>
                  <a:lnTo>
                    <a:pt x="16510" y="2489"/>
                  </a:lnTo>
                  <a:lnTo>
                    <a:pt x="15240" y="3733"/>
                  </a:lnTo>
                  <a:close/>
                  <a:moveTo>
                    <a:pt x="16510" y="1244"/>
                  </a:moveTo>
                  <a:cubicBezTo>
                    <a:pt x="17780" y="1244"/>
                    <a:pt x="17780" y="2489"/>
                    <a:pt x="17780" y="3733"/>
                  </a:cubicBezTo>
                  <a:lnTo>
                    <a:pt x="13970" y="3733"/>
                  </a:lnTo>
                  <a:cubicBezTo>
                    <a:pt x="13970" y="3733"/>
                    <a:pt x="15240" y="3733"/>
                    <a:pt x="15240" y="3733"/>
                  </a:cubicBezTo>
                  <a:lnTo>
                    <a:pt x="16510" y="1244"/>
                  </a:lnTo>
                  <a:close/>
                  <a:moveTo>
                    <a:pt x="13970" y="3733"/>
                  </a:moveTo>
                  <a:lnTo>
                    <a:pt x="16510" y="3733"/>
                  </a:lnTo>
                  <a:lnTo>
                    <a:pt x="13970" y="3733"/>
                  </a:lnTo>
                  <a:close/>
                  <a:moveTo>
                    <a:pt x="17780" y="3733"/>
                  </a:moveTo>
                  <a:cubicBezTo>
                    <a:pt x="17780" y="4978"/>
                    <a:pt x="17780" y="6223"/>
                    <a:pt x="16510" y="7467"/>
                  </a:cubicBezTo>
                  <a:lnTo>
                    <a:pt x="13970" y="6223"/>
                  </a:lnTo>
                  <a:cubicBezTo>
                    <a:pt x="13970" y="4978"/>
                    <a:pt x="13970" y="3733"/>
                    <a:pt x="13970" y="3733"/>
                  </a:cubicBezTo>
                  <a:lnTo>
                    <a:pt x="17780" y="3733"/>
                  </a:lnTo>
                  <a:close/>
                  <a:moveTo>
                    <a:pt x="16510" y="7467"/>
                  </a:moveTo>
                  <a:cubicBezTo>
                    <a:pt x="13970" y="12446"/>
                    <a:pt x="8890" y="22402"/>
                    <a:pt x="2540" y="31115"/>
                  </a:cubicBezTo>
                  <a:lnTo>
                    <a:pt x="0" y="28625"/>
                  </a:lnTo>
                  <a:cubicBezTo>
                    <a:pt x="6350" y="21158"/>
                    <a:pt x="11430" y="11201"/>
                    <a:pt x="13970" y="6223"/>
                  </a:cubicBezTo>
                  <a:lnTo>
                    <a:pt x="16510" y="7467"/>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6" name="Freeform 7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IwAAdgoAAKkjAACcCgAAAAAAACYAAAAIAAAA//////////8="/>
                </a:ext>
              </a:extLst>
            </p:cNvSpPr>
            <p:nvPr/>
          </p:nvSpPr>
          <p:spPr>
            <a:xfrm>
              <a:off x="5770245" y="1700530"/>
              <a:ext cx="26670" cy="24130"/>
            </a:xfrm>
            <a:custGeom>
              <a:avLst/>
              <a:gdLst/>
              <a:ahLst/>
              <a:cxnLst/>
              <a:rect l="0" t="0" r="26670" b="24130"/>
              <a:pathLst>
                <a:path w="26670" h="24130">
                  <a:moveTo>
                    <a:pt x="22860" y="12700"/>
                  </a:moveTo>
                  <a:lnTo>
                    <a:pt x="20320" y="13970"/>
                  </a:lnTo>
                  <a:lnTo>
                    <a:pt x="22860" y="12700"/>
                  </a:lnTo>
                  <a:close/>
                  <a:moveTo>
                    <a:pt x="20320" y="13970"/>
                  </a:moveTo>
                  <a:lnTo>
                    <a:pt x="21590" y="13970"/>
                  </a:lnTo>
                  <a:lnTo>
                    <a:pt x="20320" y="13970"/>
                  </a:lnTo>
                  <a:close/>
                  <a:moveTo>
                    <a:pt x="22860" y="12700"/>
                  </a:moveTo>
                  <a:cubicBezTo>
                    <a:pt x="22860" y="13970"/>
                    <a:pt x="24130" y="13970"/>
                    <a:pt x="24130" y="15240"/>
                  </a:cubicBezTo>
                  <a:lnTo>
                    <a:pt x="21590" y="16510"/>
                  </a:lnTo>
                  <a:cubicBezTo>
                    <a:pt x="20320" y="15240"/>
                    <a:pt x="20320" y="15240"/>
                    <a:pt x="20320" y="13970"/>
                  </a:cubicBezTo>
                  <a:lnTo>
                    <a:pt x="22860" y="12700"/>
                  </a:lnTo>
                  <a:close/>
                  <a:moveTo>
                    <a:pt x="24130" y="15240"/>
                  </a:moveTo>
                  <a:cubicBezTo>
                    <a:pt x="24130" y="15240"/>
                    <a:pt x="24130" y="16510"/>
                    <a:pt x="25400" y="16510"/>
                  </a:cubicBezTo>
                  <a:lnTo>
                    <a:pt x="21590" y="17780"/>
                  </a:lnTo>
                  <a:cubicBezTo>
                    <a:pt x="21590" y="17780"/>
                    <a:pt x="21590" y="16510"/>
                    <a:pt x="21590" y="16510"/>
                  </a:cubicBezTo>
                  <a:lnTo>
                    <a:pt x="24130" y="15240"/>
                  </a:lnTo>
                  <a:close/>
                  <a:moveTo>
                    <a:pt x="21590" y="17780"/>
                  </a:moveTo>
                  <a:lnTo>
                    <a:pt x="22860" y="17780"/>
                  </a:lnTo>
                  <a:lnTo>
                    <a:pt x="21590" y="17780"/>
                  </a:lnTo>
                  <a:close/>
                  <a:moveTo>
                    <a:pt x="25400" y="16510"/>
                  </a:moveTo>
                  <a:cubicBezTo>
                    <a:pt x="26670" y="20320"/>
                    <a:pt x="26670" y="22860"/>
                    <a:pt x="25400" y="24130"/>
                  </a:cubicBezTo>
                  <a:lnTo>
                    <a:pt x="22860" y="21590"/>
                  </a:lnTo>
                  <a:cubicBezTo>
                    <a:pt x="24130" y="20320"/>
                    <a:pt x="22860" y="20320"/>
                    <a:pt x="21590" y="17780"/>
                  </a:cubicBezTo>
                  <a:lnTo>
                    <a:pt x="25400" y="16510"/>
                  </a:lnTo>
                  <a:close/>
                  <a:moveTo>
                    <a:pt x="25400" y="24130"/>
                  </a:moveTo>
                  <a:lnTo>
                    <a:pt x="24130" y="22860"/>
                  </a:lnTo>
                  <a:lnTo>
                    <a:pt x="25400" y="24130"/>
                  </a:lnTo>
                  <a:close/>
                  <a:moveTo>
                    <a:pt x="25400" y="24130"/>
                  </a:moveTo>
                  <a:lnTo>
                    <a:pt x="22860" y="21590"/>
                  </a:lnTo>
                  <a:lnTo>
                    <a:pt x="25400" y="24130"/>
                  </a:lnTo>
                  <a:close/>
                  <a:moveTo>
                    <a:pt x="25400" y="24130"/>
                  </a:moveTo>
                  <a:cubicBezTo>
                    <a:pt x="24130" y="24130"/>
                    <a:pt x="22860" y="24130"/>
                    <a:pt x="21590" y="24130"/>
                  </a:cubicBezTo>
                  <a:lnTo>
                    <a:pt x="24130" y="20320"/>
                  </a:lnTo>
                  <a:cubicBezTo>
                    <a:pt x="24130" y="20320"/>
                    <a:pt x="22860" y="21590"/>
                    <a:pt x="22860" y="21590"/>
                  </a:cubicBezTo>
                  <a:lnTo>
                    <a:pt x="25400" y="24130"/>
                  </a:lnTo>
                  <a:close/>
                  <a:moveTo>
                    <a:pt x="21590" y="24130"/>
                  </a:moveTo>
                  <a:cubicBezTo>
                    <a:pt x="21590" y="22860"/>
                    <a:pt x="20320" y="22860"/>
                    <a:pt x="19050" y="21590"/>
                  </a:cubicBezTo>
                  <a:lnTo>
                    <a:pt x="21590" y="19050"/>
                  </a:lnTo>
                  <a:cubicBezTo>
                    <a:pt x="22860" y="20320"/>
                    <a:pt x="22860" y="20320"/>
                    <a:pt x="24130" y="20320"/>
                  </a:cubicBezTo>
                  <a:lnTo>
                    <a:pt x="21590" y="24130"/>
                  </a:lnTo>
                  <a:close/>
                  <a:moveTo>
                    <a:pt x="19050" y="21590"/>
                  </a:moveTo>
                  <a:cubicBezTo>
                    <a:pt x="15240" y="19050"/>
                    <a:pt x="6350" y="10160"/>
                    <a:pt x="0" y="2540"/>
                  </a:cubicBezTo>
                  <a:lnTo>
                    <a:pt x="2540" y="0"/>
                  </a:lnTo>
                  <a:cubicBezTo>
                    <a:pt x="8890" y="7620"/>
                    <a:pt x="16510" y="16510"/>
                    <a:pt x="21590" y="19050"/>
                  </a:cubicBezTo>
                  <a:lnTo>
                    <a:pt x="19050" y="2159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5" name="Freeform 7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IwAAGwoAANMjAACACgAAAAAAACYAAAAIAAAA//////////8="/>
                </a:ext>
              </a:extLst>
            </p:cNvSpPr>
            <p:nvPr/>
          </p:nvSpPr>
          <p:spPr>
            <a:xfrm>
              <a:off x="5808345" y="1642745"/>
              <a:ext cx="15240" cy="64135"/>
            </a:xfrm>
            <a:custGeom>
              <a:avLst/>
              <a:gdLst/>
              <a:ahLst/>
              <a:cxnLst/>
              <a:rect l="0" t="0" r="15240" b="64135"/>
              <a:pathLst>
                <a:path w="15240" h="64135">
                  <a:moveTo>
                    <a:pt x="2540" y="0"/>
                  </a:moveTo>
                  <a:lnTo>
                    <a:pt x="15240" y="64135"/>
                  </a:lnTo>
                  <a:lnTo>
                    <a:pt x="11430" y="64135"/>
                  </a:lnTo>
                  <a:lnTo>
                    <a:pt x="0" y="1257"/>
                  </a:lnTo>
                  <a:lnTo>
                    <a:pt x="254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4" name="Freeform 7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D9IwAAYgoAAB4kAACKCgAAAAAAACYAAAAIAAAA//////////8="/>
                </a:ext>
              </a:extLst>
            </p:cNvSpPr>
            <p:nvPr/>
          </p:nvSpPr>
          <p:spPr>
            <a:xfrm>
              <a:off x="5850255" y="1687830"/>
              <a:ext cx="20955" cy="25400"/>
            </a:xfrm>
            <a:custGeom>
              <a:avLst/>
              <a:gdLst/>
              <a:ahLst/>
              <a:cxnLst/>
              <a:rect l="0" t="0" r="20955" b="25400"/>
              <a:pathLst>
                <a:path w="20955" h="25400">
                  <a:moveTo>
                    <a:pt x="3697" y="20320"/>
                  </a:moveTo>
                  <a:cubicBezTo>
                    <a:pt x="0" y="13970"/>
                    <a:pt x="16024" y="2540"/>
                    <a:pt x="20955" y="0"/>
                  </a:cubicBezTo>
                  <a:cubicBezTo>
                    <a:pt x="18489" y="7620"/>
                    <a:pt x="9861" y="25400"/>
                    <a:pt x="3697" y="20320"/>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grpSp>
        <p:nvGrpSpPr>
          <p:cNvPr id="740" name="Group 74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YUAAC6BwAASxYAAB8JAAAQAAAAJgAAAAgAAAD/////AAAAAA=="/>
              </a:ext>
            </a:extLst>
          </p:cNvGrpSpPr>
          <p:nvPr/>
        </p:nvGrpSpPr>
        <p:grpSpPr>
          <a:xfrm>
            <a:off x="3397250" y="1256030"/>
            <a:ext cx="226695" cy="226695"/>
            <a:chOff x="3397250" y="1256030"/>
            <a:chExt cx="226695" cy="226695"/>
          </a:xfrm>
        </p:grpSpPr>
        <p:sp>
          <p:nvSpPr>
            <p:cNvPr id="784" name="Freeform 7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Jay8AAAAAAQAAAAAAAAAAAAAAAAAAAAAAAAAAAAAAAAAAAAAAAAAAAAAAAn9/fwAAAAADzMzMAMDA/wB/f38AAAAAAAAAAAAAAAAAAAAAAAAAAAAhAAAAGAAAABQAAADyFAAAxgcAAEAWAAAUCQAAAAAAACYAAAAIAAAA//////////8="/>
                </a:ext>
              </a:extLst>
            </p:cNvSpPr>
            <p:nvPr/>
          </p:nvSpPr>
          <p:spPr>
            <a:xfrm>
              <a:off x="3404870" y="1263650"/>
              <a:ext cx="212090" cy="212090"/>
            </a:xfrm>
            <a:custGeom>
              <a:avLst/>
              <a:gdLst/>
              <a:ahLst/>
              <a:cxnLst/>
              <a:rect l="0" t="0" r="212090" b="212090"/>
              <a:pathLst>
                <a:path w="212090" h="212090">
                  <a:moveTo>
                    <a:pt x="166737" y="0"/>
                  </a:moveTo>
                  <a:cubicBezTo>
                    <a:pt x="44908" y="0"/>
                    <a:pt x="44908" y="0"/>
                    <a:pt x="44908" y="0"/>
                  </a:cubicBezTo>
                  <a:cubicBezTo>
                    <a:pt x="20453" y="0"/>
                    <a:pt x="0" y="20453"/>
                    <a:pt x="0" y="44908"/>
                  </a:cubicBezTo>
                  <a:cubicBezTo>
                    <a:pt x="0" y="166737"/>
                    <a:pt x="0" y="166737"/>
                    <a:pt x="0" y="166737"/>
                  </a:cubicBezTo>
                  <a:cubicBezTo>
                    <a:pt x="0" y="191637"/>
                    <a:pt x="20453" y="212090"/>
                    <a:pt x="44908" y="212090"/>
                  </a:cubicBezTo>
                  <a:cubicBezTo>
                    <a:pt x="166737" y="212090"/>
                    <a:pt x="166737" y="212090"/>
                    <a:pt x="166737" y="212090"/>
                  </a:cubicBezTo>
                  <a:cubicBezTo>
                    <a:pt x="191637" y="212090"/>
                    <a:pt x="212090" y="191637"/>
                    <a:pt x="212090" y="166737"/>
                  </a:cubicBezTo>
                  <a:cubicBezTo>
                    <a:pt x="212090" y="44908"/>
                    <a:pt x="212090" y="44908"/>
                    <a:pt x="212090" y="44908"/>
                  </a:cubicBezTo>
                  <a:cubicBezTo>
                    <a:pt x="212090" y="20453"/>
                    <a:pt x="191637" y="0"/>
                    <a:pt x="166737" y="0"/>
                  </a:cubicBezTo>
                  <a:close/>
                </a:path>
              </a:pathLst>
            </a:custGeom>
            <a:solidFill>
              <a:srgbClr val="C96B2F"/>
            </a:solidFill>
            <a:ln>
              <a:noFill/>
            </a:ln>
            <a:effectLst/>
          </p:spPr>
          <p:txBody>
            <a:bodyPr vert="horz" wrap="square" lIns="91440" tIns="45720" rIns="91440" bIns="45720" numCol="1" spcCol="215900" anchor="t"/>
            <a:lstStyle/>
            <a:p>
              <a:pPr>
                <a:defRPr lang="en-us"/>
              </a:pPr>
              <a:endParaRPr lang="it-it"/>
            </a:p>
          </p:txBody>
        </p:sp>
        <p:sp>
          <p:nvSpPr>
            <p:cNvPr id="783" name="Freeform 7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BFQAA6wcAAB4WAAAICQAAAAAAACYAAAAIAAAA//////////8="/>
                </a:ext>
              </a:extLst>
            </p:cNvSpPr>
            <p:nvPr/>
          </p:nvSpPr>
          <p:spPr>
            <a:xfrm>
              <a:off x="3414395" y="1287145"/>
              <a:ext cx="180975" cy="180975"/>
            </a:xfrm>
            <a:custGeom>
              <a:avLst/>
              <a:gdLst/>
              <a:ahLst/>
              <a:cxnLst/>
              <a:rect l="0" t="0" r="180975" b="180975"/>
              <a:pathLst>
                <a:path w="180975" h="180975">
                  <a:moveTo>
                    <a:pt x="30311" y="22789"/>
                  </a:moveTo>
                  <a:cubicBezTo>
                    <a:pt x="25853" y="26811"/>
                    <a:pt x="25853" y="26811"/>
                    <a:pt x="25853" y="26811"/>
                  </a:cubicBezTo>
                  <a:cubicBezTo>
                    <a:pt x="24070" y="28598"/>
                    <a:pt x="24070" y="32173"/>
                    <a:pt x="25853" y="34854"/>
                  </a:cubicBezTo>
                  <a:cubicBezTo>
                    <a:pt x="36997" y="52281"/>
                    <a:pt x="36997" y="52281"/>
                    <a:pt x="36997" y="52281"/>
                  </a:cubicBezTo>
                  <a:cubicBezTo>
                    <a:pt x="31202" y="60325"/>
                    <a:pt x="27190" y="69262"/>
                    <a:pt x="25407" y="79092"/>
                  </a:cubicBezTo>
                  <a:cubicBezTo>
                    <a:pt x="5794" y="82667"/>
                    <a:pt x="5794" y="82667"/>
                    <a:pt x="5794" y="82667"/>
                  </a:cubicBezTo>
                  <a:cubicBezTo>
                    <a:pt x="2674" y="83561"/>
                    <a:pt x="0" y="85348"/>
                    <a:pt x="0" y="88476"/>
                  </a:cubicBezTo>
                  <a:cubicBezTo>
                    <a:pt x="0" y="93838"/>
                    <a:pt x="0" y="93838"/>
                    <a:pt x="0" y="93838"/>
                  </a:cubicBezTo>
                  <a:cubicBezTo>
                    <a:pt x="0" y="96966"/>
                    <a:pt x="2674" y="99201"/>
                    <a:pt x="5794" y="99647"/>
                  </a:cubicBezTo>
                  <a:cubicBezTo>
                    <a:pt x="25407" y="103222"/>
                    <a:pt x="25407" y="103222"/>
                    <a:pt x="25407" y="103222"/>
                  </a:cubicBezTo>
                  <a:cubicBezTo>
                    <a:pt x="27190" y="112606"/>
                    <a:pt x="30756" y="121096"/>
                    <a:pt x="35660" y="128246"/>
                  </a:cubicBezTo>
                  <a:cubicBezTo>
                    <a:pt x="24962" y="144333"/>
                    <a:pt x="24962" y="144333"/>
                    <a:pt x="24962" y="144333"/>
                  </a:cubicBezTo>
                  <a:cubicBezTo>
                    <a:pt x="23179" y="147014"/>
                    <a:pt x="22287" y="150142"/>
                    <a:pt x="24516" y="152376"/>
                  </a:cubicBezTo>
                  <a:cubicBezTo>
                    <a:pt x="28528" y="156398"/>
                    <a:pt x="28528" y="156398"/>
                    <a:pt x="28528" y="156398"/>
                  </a:cubicBezTo>
                  <a:cubicBezTo>
                    <a:pt x="30756" y="158632"/>
                    <a:pt x="33877" y="158185"/>
                    <a:pt x="36551" y="156398"/>
                  </a:cubicBezTo>
                  <a:cubicBezTo>
                    <a:pt x="53044" y="145226"/>
                    <a:pt x="53044" y="145226"/>
                    <a:pt x="53044" y="145226"/>
                  </a:cubicBezTo>
                  <a:cubicBezTo>
                    <a:pt x="60622" y="150589"/>
                    <a:pt x="69537" y="154163"/>
                    <a:pt x="79343" y="155951"/>
                  </a:cubicBezTo>
                  <a:cubicBezTo>
                    <a:pt x="82909" y="175165"/>
                    <a:pt x="82909" y="175165"/>
                    <a:pt x="82909" y="175165"/>
                  </a:cubicBezTo>
                  <a:cubicBezTo>
                    <a:pt x="83801" y="178293"/>
                    <a:pt x="85584" y="180975"/>
                    <a:pt x="88704" y="180975"/>
                  </a:cubicBezTo>
                  <a:cubicBezTo>
                    <a:pt x="94053" y="180975"/>
                    <a:pt x="94053" y="180975"/>
                    <a:pt x="94053" y="180975"/>
                  </a:cubicBezTo>
                  <a:cubicBezTo>
                    <a:pt x="97173" y="180975"/>
                    <a:pt x="98956" y="178293"/>
                    <a:pt x="99848" y="175165"/>
                  </a:cubicBezTo>
                  <a:cubicBezTo>
                    <a:pt x="103414" y="155057"/>
                    <a:pt x="103414" y="155057"/>
                    <a:pt x="103414" y="155057"/>
                  </a:cubicBezTo>
                  <a:cubicBezTo>
                    <a:pt x="111883" y="153270"/>
                    <a:pt x="119461" y="150142"/>
                    <a:pt x="126147" y="145226"/>
                  </a:cubicBezTo>
                  <a:cubicBezTo>
                    <a:pt x="142640" y="157291"/>
                    <a:pt x="142640" y="157291"/>
                    <a:pt x="142640" y="157291"/>
                  </a:cubicBezTo>
                  <a:cubicBezTo>
                    <a:pt x="145314" y="159079"/>
                    <a:pt x="148435" y="159972"/>
                    <a:pt x="150663" y="157738"/>
                  </a:cubicBezTo>
                  <a:cubicBezTo>
                    <a:pt x="154675" y="154163"/>
                    <a:pt x="154675" y="154163"/>
                    <a:pt x="154675" y="154163"/>
                  </a:cubicBezTo>
                  <a:cubicBezTo>
                    <a:pt x="156904" y="151929"/>
                    <a:pt x="156458" y="148801"/>
                    <a:pt x="155121" y="146120"/>
                  </a:cubicBezTo>
                  <a:cubicBezTo>
                    <a:pt x="143531" y="127799"/>
                    <a:pt x="143531" y="127799"/>
                    <a:pt x="143531" y="127799"/>
                  </a:cubicBezTo>
                  <a:cubicBezTo>
                    <a:pt x="148880" y="120203"/>
                    <a:pt x="152446" y="111266"/>
                    <a:pt x="153784" y="101882"/>
                  </a:cubicBezTo>
                  <a:cubicBezTo>
                    <a:pt x="175180" y="97860"/>
                    <a:pt x="175180" y="97860"/>
                    <a:pt x="175180" y="97860"/>
                  </a:cubicBezTo>
                  <a:cubicBezTo>
                    <a:pt x="178300" y="97413"/>
                    <a:pt x="180975" y="95179"/>
                    <a:pt x="180975" y="92051"/>
                  </a:cubicBezTo>
                  <a:cubicBezTo>
                    <a:pt x="180975" y="86689"/>
                    <a:pt x="180975" y="86689"/>
                    <a:pt x="180975" y="86689"/>
                  </a:cubicBezTo>
                  <a:cubicBezTo>
                    <a:pt x="180975" y="83561"/>
                    <a:pt x="178300" y="81773"/>
                    <a:pt x="175180" y="80880"/>
                  </a:cubicBezTo>
                  <a:cubicBezTo>
                    <a:pt x="153338" y="76858"/>
                    <a:pt x="153338" y="76858"/>
                    <a:pt x="153338" y="76858"/>
                  </a:cubicBezTo>
                  <a:cubicBezTo>
                    <a:pt x="151555" y="68815"/>
                    <a:pt x="147989" y="61218"/>
                    <a:pt x="143531" y="54515"/>
                  </a:cubicBezTo>
                  <a:cubicBezTo>
                    <a:pt x="156012" y="36195"/>
                    <a:pt x="156012" y="36195"/>
                    <a:pt x="156012" y="36195"/>
                  </a:cubicBezTo>
                  <a:cubicBezTo>
                    <a:pt x="157795" y="33960"/>
                    <a:pt x="158241" y="30385"/>
                    <a:pt x="156458" y="28598"/>
                  </a:cubicBezTo>
                  <a:cubicBezTo>
                    <a:pt x="152446" y="24576"/>
                    <a:pt x="152446" y="24576"/>
                    <a:pt x="152446" y="24576"/>
                  </a:cubicBezTo>
                  <a:cubicBezTo>
                    <a:pt x="150218" y="22342"/>
                    <a:pt x="147097" y="22789"/>
                    <a:pt x="144423" y="24576"/>
                  </a:cubicBezTo>
                  <a:cubicBezTo>
                    <a:pt x="125701" y="37088"/>
                    <a:pt x="125701" y="37088"/>
                    <a:pt x="125701" y="37088"/>
                  </a:cubicBezTo>
                  <a:cubicBezTo>
                    <a:pt x="118569" y="32173"/>
                    <a:pt x="110546" y="28598"/>
                    <a:pt x="102077" y="26811"/>
                  </a:cubicBezTo>
                  <a:cubicBezTo>
                    <a:pt x="97619" y="5362"/>
                    <a:pt x="97619" y="5362"/>
                    <a:pt x="97619" y="5362"/>
                  </a:cubicBezTo>
                  <a:cubicBezTo>
                    <a:pt x="97173" y="2234"/>
                    <a:pt x="95390" y="0"/>
                    <a:pt x="92270" y="0"/>
                  </a:cubicBezTo>
                  <a:cubicBezTo>
                    <a:pt x="86921" y="0"/>
                    <a:pt x="86921" y="0"/>
                    <a:pt x="86921" y="0"/>
                  </a:cubicBezTo>
                  <a:cubicBezTo>
                    <a:pt x="83801" y="0"/>
                    <a:pt x="81572" y="2234"/>
                    <a:pt x="81126" y="5362"/>
                  </a:cubicBezTo>
                  <a:cubicBezTo>
                    <a:pt x="77114" y="26811"/>
                    <a:pt x="77114" y="26811"/>
                    <a:pt x="77114" y="26811"/>
                  </a:cubicBezTo>
                  <a:cubicBezTo>
                    <a:pt x="69091" y="28598"/>
                    <a:pt x="61959" y="31279"/>
                    <a:pt x="55273" y="35748"/>
                  </a:cubicBezTo>
                  <a:cubicBezTo>
                    <a:pt x="38334" y="23236"/>
                    <a:pt x="38334" y="23236"/>
                    <a:pt x="38334" y="23236"/>
                  </a:cubicBezTo>
                  <a:cubicBezTo>
                    <a:pt x="35660" y="21448"/>
                    <a:pt x="32539" y="21002"/>
                    <a:pt x="30311" y="22789"/>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2" name="Freeform 7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U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ApFQAA/QcAAEAVAAAkCAAAAAAAACYAAAAIAAAA//////////8="/>
                </a:ext>
              </a:extLst>
            </p:cNvSpPr>
            <p:nvPr/>
          </p:nvSpPr>
          <p:spPr>
            <a:xfrm>
              <a:off x="3439795" y="1298575"/>
              <a:ext cx="14605" cy="24765"/>
            </a:xfrm>
            <a:custGeom>
              <a:avLst/>
              <a:gdLst/>
              <a:ahLst/>
              <a:cxnLst/>
              <a:rect l="0" t="0" r="14605" b="24765"/>
              <a:pathLst>
                <a:path w="14605" h="24765">
                  <a:moveTo>
                    <a:pt x="14605" y="0"/>
                  </a:moveTo>
                  <a:lnTo>
                    <a:pt x="0" y="14239"/>
                  </a:lnTo>
                  <a:lnTo>
                    <a:pt x="12779" y="24765"/>
                  </a:lnTo>
                  <a:lnTo>
                    <a:pt x="14605" y="0"/>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1" name="Freeform 7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CFFQAA2gcAAJ8VAAAFCAAAAAAAACYAAAAIAAAA//////////8="/>
                </a:ext>
              </a:extLst>
            </p:cNvSpPr>
            <p:nvPr/>
          </p:nvSpPr>
          <p:spPr>
            <a:xfrm>
              <a:off x="3498215" y="1276350"/>
              <a:ext cx="16510" cy="27305"/>
            </a:xfrm>
            <a:custGeom>
              <a:avLst/>
              <a:gdLst/>
              <a:ahLst/>
              <a:cxnLst/>
              <a:rect l="0" t="0" r="16510" b="27305"/>
              <a:pathLst>
                <a:path w="16510" h="27305">
                  <a:moveTo>
                    <a:pt x="16510" y="13031"/>
                  </a:moveTo>
                  <a:lnTo>
                    <a:pt x="12841" y="0"/>
                  </a:lnTo>
                  <a:lnTo>
                    <a:pt x="9784" y="620"/>
                  </a:lnTo>
                  <a:lnTo>
                    <a:pt x="0" y="10549"/>
                  </a:lnTo>
                  <a:lnTo>
                    <a:pt x="611" y="27305"/>
                  </a:lnTo>
                  <a:lnTo>
                    <a:pt x="16510" y="13031"/>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0" name="Freeform 7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ABFQAAXggAACIVAAB/CAAAAAAAACYAAAAIAAAA//////////8="/>
                </a:ext>
              </a:extLst>
            </p:cNvSpPr>
            <p:nvPr/>
          </p:nvSpPr>
          <p:spPr>
            <a:xfrm>
              <a:off x="3414395" y="1360170"/>
              <a:ext cx="20955" cy="20955"/>
            </a:xfrm>
            <a:custGeom>
              <a:avLst/>
              <a:gdLst/>
              <a:ahLst/>
              <a:cxnLst/>
              <a:rect l="0" t="0" r="20955" b="20955"/>
              <a:pathLst>
                <a:path w="20955" h="20955">
                  <a:moveTo>
                    <a:pt x="10477" y="0"/>
                  </a:moveTo>
                  <a:lnTo>
                    <a:pt x="0" y="11093"/>
                  </a:lnTo>
                  <a:lnTo>
                    <a:pt x="1848" y="20338"/>
                  </a:lnTo>
                  <a:lnTo>
                    <a:pt x="20955" y="20955"/>
                  </a:lnTo>
                  <a:lnTo>
                    <a:pt x="10477" y="0"/>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9" name="Freeform 7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LFQAA7ggAAKsVAAAICQAAAAAAACYAAAAIAAAA//////////8="/>
                </a:ext>
              </a:extLst>
            </p:cNvSpPr>
            <p:nvPr/>
          </p:nvSpPr>
          <p:spPr>
            <a:xfrm>
              <a:off x="3502025" y="1451610"/>
              <a:ext cx="20320" cy="16510"/>
            </a:xfrm>
            <a:custGeom>
              <a:avLst/>
              <a:gdLst/>
              <a:ahLst/>
              <a:cxnLst/>
              <a:rect l="0" t="0" r="20320" b="16510"/>
              <a:pathLst>
                <a:path w="20320" h="16510">
                  <a:moveTo>
                    <a:pt x="20320" y="4445"/>
                  </a:moveTo>
                  <a:lnTo>
                    <a:pt x="9852" y="16510"/>
                  </a:lnTo>
                  <a:lnTo>
                    <a:pt x="0" y="12065"/>
                  </a:lnTo>
                  <a:lnTo>
                    <a:pt x="3695" y="0"/>
                  </a:lnTo>
                  <a:lnTo>
                    <a:pt x="20320" y="4445"/>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8" name="Freeform 7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w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2gcAAC0WAAD2CAAAAAAAACYAAAAIAAAA//////////8="/>
                </a:ext>
              </a:extLst>
            </p:cNvSpPr>
            <p:nvPr/>
          </p:nvSpPr>
          <p:spPr>
            <a:xfrm>
              <a:off x="3424555" y="1276350"/>
              <a:ext cx="180340" cy="180340"/>
            </a:xfrm>
            <a:custGeom>
              <a:avLst/>
              <a:gdLst/>
              <a:ahLst/>
              <a:cxnLst/>
              <a:rect l="0" t="0" r="180340" b="180340"/>
              <a:pathLst>
                <a:path w="180340" h="180340">
                  <a:moveTo>
                    <a:pt x="29834" y="22709"/>
                  </a:moveTo>
                  <a:cubicBezTo>
                    <a:pt x="25826" y="26717"/>
                    <a:pt x="25826" y="26717"/>
                    <a:pt x="25826" y="26717"/>
                  </a:cubicBezTo>
                  <a:cubicBezTo>
                    <a:pt x="23600" y="28498"/>
                    <a:pt x="24045" y="32060"/>
                    <a:pt x="25826" y="34732"/>
                  </a:cubicBezTo>
                  <a:cubicBezTo>
                    <a:pt x="36959" y="52098"/>
                    <a:pt x="36959" y="52098"/>
                    <a:pt x="36959" y="52098"/>
                  </a:cubicBezTo>
                  <a:cubicBezTo>
                    <a:pt x="31170" y="60113"/>
                    <a:pt x="27162" y="69019"/>
                    <a:pt x="24936" y="78815"/>
                  </a:cubicBezTo>
                  <a:cubicBezTo>
                    <a:pt x="5789" y="82378"/>
                    <a:pt x="5789" y="82378"/>
                    <a:pt x="5789" y="82378"/>
                  </a:cubicBezTo>
                  <a:cubicBezTo>
                    <a:pt x="2672" y="83268"/>
                    <a:pt x="0" y="85049"/>
                    <a:pt x="0" y="88166"/>
                  </a:cubicBezTo>
                  <a:cubicBezTo>
                    <a:pt x="0" y="93510"/>
                    <a:pt x="0" y="93510"/>
                    <a:pt x="0" y="93510"/>
                  </a:cubicBezTo>
                  <a:cubicBezTo>
                    <a:pt x="0" y="96627"/>
                    <a:pt x="2672" y="98853"/>
                    <a:pt x="5789" y="99298"/>
                  </a:cubicBezTo>
                  <a:cubicBezTo>
                    <a:pt x="24936" y="103306"/>
                    <a:pt x="24936" y="103306"/>
                    <a:pt x="24936" y="103306"/>
                  </a:cubicBezTo>
                  <a:cubicBezTo>
                    <a:pt x="26717" y="112212"/>
                    <a:pt x="30279" y="120672"/>
                    <a:pt x="35623" y="127796"/>
                  </a:cubicBezTo>
                  <a:cubicBezTo>
                    <a:pt x="24491" y="143827"/>
                    <a:pt x="24491" y="143827"/>
                    <a:pt x="24491" y="143827"/>
                  </a:cubicBezTo>
                  <a:cubicBezTo>
                    <a:pt x="22709" y="146498"/>
                    <a:pt x="22264" y="149615"/>
                    <a:pt x="24491" y="151842"/>
                  </a:cubicBezTo>
                  <a:cubicBezTo>
                    <a:pt x="28498" y="155849"/>
                    <a:pt x="28498" y="155849"/>
                    <a:pt x="28498" y="155849"/>
                  </a:cubicBezTo>
                  <a:cubicBezTo>
                    <a:pt x="30279" y="158076"/>
                    <a:pt x="33396" y="157631"/>
                    <a:pt x="36068" y="155849"/>
                  </a:cubicBezTo>
                  <a:cubicBezTo>
                    <a:pt x="52544" y="144717"/>
                    <a:pt x="52544" y="144717"/>
                    <a:pt x="52544" y="144717"/>
                  </a:cubicBezTo>
                  <a:cubicBezTo>
                    <a:pt x="60559" y="150061"/>
                    <a:pt x="69464" y="154068"/>
                    <a:pt x="79261" y="155404"/>
                  </a:cubicBezTo>
                  <a:cubicBezTo>
                    <a:pt x="82823" y="174551"/>
                    <a:pt x="82823" y="174551"/>
                    <a:pt x="82823" y="174551"/>
                  </a:cubicBezTo>
                  <a:cubicBezTo>
                    <a:pt x="83268" y="177668"/>
                    <a:pt x="85049" y="180340"/>
                    <a:pt x="88166" y="180340"/>
                  </a:cubicBezTo>
                  <a:cubicBezTo>
                    <a:pt x="93955" y="180340"/>
                    <a:pt x="93955" y="180340"/>
                    <a:pt x="93955" y="180340"/>
                  </a:cubicBezTo>
                  <a:cubicBezTo>
                    <a:pt x="97072" y="180340"/>
                    <a:pt x="98853" y="177668"/>
                    <a:pt x="99298" y="174551"/>
                  </a:cubicBezTo>
                  <a:cubicBezTo>
                    <a:pt x="103306" y="154514"/>
                    <a:pt x="103306" y="154514"/>
                    <a:pt x="103306" y="154514"/>
                  </a:cubicBezTo>
                  <a:cubicBezTo>
                    <a:pt x="111321" y="152732"/>
                    <a:pt x="118891" y="149615"/>
                    <a:pt x="126015" y="144717"/>
                  </a:cubicBezTo>
                  <a:cubicBezTo>
                    <a:pt x="142491" y="156740"/>
                    <a:pt x="142491" y="156740"/>
                    <a:pt x="142491" y="156740"/>
                  </a:cubicBezTo>
                  <a:cubicBezTo>
                    <a:pt x="145163" y="158966"/>
                    <a:pt x="148280" y="159412"/>
                    <a:pt x="150506" y="157185"/>
                  </a:cubicBezTo>
                  <a:cubicBezTo>
                    <a:pt x="154514" y="153623"/>
                    <a:pt x="154514" y="153623"/>
                    <a:pt x="154514" y="153623"/>
                  </a:cubicBezTo>
                  <a:cubicBezTo>
                    <a:pt x="156740" y="151397"/>
                    <a:pt x="156295" y="148280"/>
                    <a:pt x="154514" y="145608"/>
                  </a:cubicBezTo>
                  <a:cubicBezTo>
                    <a:pt x="143381" y="127351"/>
                    <a:pt x="143381" y="127351"/>
                    <a:pt x="143381" y="127351"/>
                  </a:cubicBezTo>
                  <a:cubicBezTo>
                    <a:pt x="148280" y="119781"/>
                    <a:pt x="151842" y="110876"/>
                    <a:pt x="153623" y="101525"/>
                  </a:cubicBezTo>
                  <a:cubicBezTo>
                    <a:pt x="174551" y="97517"/>
                    <a:pt x="174551" y="97517"/>
                    <a:pt x="174551" y="97517"/>
                  </a:cubicBezTo>
                  <a:cubicBezTo>
                    <a:pt x="177668" y="97072"/>
                    <a:pt x="180340" y="94845"/>
                    <a:pt x="180340" y="91728"/>
                  </a:cubicBezTo>
                  <a:cubicBezTo>
                    <a:pt x="180340" y="86385"/>
                    <a:pt x="180340" y="86385"/>
                    <a:pt x="180340" y="86385"/>
                  </a:cubicBezTo>
                  <a:cubicBezTo>
                    <a:pt x="180340" y="83268"/>
                    <a:pt x="177668" y="81487"/>
                    <a:pt x="174551" y="80596"/>
                  </a:cubicBezTo>
                  <a:cubicBezTo>
                    <a:pt x="153178" y="76589"/>
                    <a:pt x="153178" y="76589"/>
                    <a:pt x="153178" y="76589"/>
                  </a:cubicBezTo>
                  <a:cubicBezTo>
                    <a:pt x="150951" y="68574"/>
                    <a:pt x="147834" y="61004"/>
                    <a:pt x="143381" y="54325"/>
                  </a:cubicBezTo>
                  <a:cubicBezTo>
                    <a:pt x="155849" y="36068"/>
                    <a:pt x="155849" y="36068"/>
                    <a:pt x="155849" y="36068"/>
                  </a:cubicBezTo>
                  <a:cubicBezTo>
                    <a:pt x="157631" y="33842"/>
                    <a:pt x="158076" y="30725"/>
                    <a:pt x="155849" y="28498"/>
                  </a:cubicBezTo>
                  <a:cubicBezTo>
                    <a:pt x="151842" y="24045"/>
                    <a:pt x="151842" y="24045"/>
                    <a:pt x="151842" y="24045"/>
                  </a:cubicBezTo>
                  <a:cubicBezTo>
                    <a:pt x="150061" y="22264"/>
                    <a:pt x="146944" y="22709"/>
                    <a:pt x="144272" y="24491"/>
                  </a:cubicBezTo>
                  <a:cubicBezTo>
                    <a:pt x="125570" y="36513"/>
                    <a:pt x="125570" y="36513"/>
                    <a:pt x="125570" y="36513"/>
                  </a:cubicBezTo>
                  <a:cubicBezTo>
                    <a:pt x="118446" y="32060"/>
                    <a:pt x="110430" y="28498"/>
                    <a:pt x="101525" y="26717"/>
                  </a:cubicBezTo>
                  <a:cubicBezTo>
                    <a:pt x="97517" y="5343"/>
                    <a:pt x="97517" y="5343"/>
                    <a:pt x="97517" y="5343"/>
                  </a:cubicBezTo>
                  <a:cubicBezTo>
                    <a:pt x="97072" y="2226"/>
                    <a:pt x="95291" y="0"/>
                    <a:pt x="92174" y="0"/>
                  </a:cubicBezTo>
                  <a:cubicBezTo>
                    <a:pt x="86385" y="0"/>
                    <a:pt x="86385" y="0"/>
                    <a:pt x="86385" y="0"/>
                  </a:cubicBezTo>
                  <a:cubicBezTo>
                    <a:pt x="83268" y="0"/>
                    <a:pt x="81487" y="2226"/>
                    <a:pt x="81042" y="5343"/>
                  </a:cubicBezTo>
                  <a:cubicBezTo>
                    <a:pt x="76589" y="26717"/>
                    <a:pt x="76589" y="26717"/>
                    <a:pt x="76589" y="26717"/>
                  </a:cubicBezTo>
                  <a:cubicBezTo>
                    <a:pt x="69019" y="28498"/>
                    <a:pt x="61449" y="31615"/>
                    <a:pt x="54770" y="35623"/>
                  </a:cubicBezTo>
                  <a:cubicBezTo>
                    <a:pt x="37849" y="23155"/>
                    <a:pt x="37849" y="23155"/>
                    <a:pt x="37849" y="23155"/>
                  </a:cubicBezTo>
                  <a:cubicBezTo>
                    <a:pt x="35177" y="21374"/>
                    <a:pt x="32060" y="20928"/>
                    <a:pt x="29834" y="2270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7" name="Rectangle 75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DJay8AAAAAAQAAAAAAAAAAAAAAAAAAAAAAAAAAAAAAAAAAAAAAAAAAAAAAAn9/fwAAAAADzMzMAMDA/wB/f38AAAAAAAAAAAAAAAAAAAAAAAAAAAAhAAAAGAAAABQAAACUFQAAxgcAAEEWAAAWCQAAAAAAACYAAAAIAAAA//////////8="/>
                </a:ext>
              </a:extLst>
            </p:cNvSpPr>
            <p:nvPr/>
          </p:nvSpPr>
          <p:spPr>
            <a:xfrm>
              <a:off x="3507740" y="1263650"/>
              <a:ext cx="109855" cy="213360"/>
            </a:xfrm>
            <a:prstGeom prst="rect">
              <a:avLst/>
            </a:prstGeom>
            <a:solidFill>
              <a:srgbClr val="C96B2F"/>
            </a:solidFill>
            <a:ln>
              <a:noFill/>
            </a:ln>
            <a:effectLst/>
          </p:spPr>
          <p:txBody>
            <a:bodyPr vert="horz" wrap="square" lIns="91440" tIns="45720" rIns="91440" bIns="45720" numCol="1" spcCol="215900" anchor="t"/>
            <a:lstStyle/>
            <a:p>
              <a:pPr>
                <a:defRPr lang="en-us"/>
              </a:pPr>
              <a:endParaRPr lang="it-it"/>
            </a:p>
          </p:txBody>
        </p:sp>
        <p:sp>
          <p:nvSpPr>
            <p:cNvPr id="776" name="Freeform 7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BFQAAfAgAANEVAAACCQAAAAAAACYAAAAIAAAA//////////8="/>
                </a:ext>
              </a:extLst>
            </p:cNvSpPr>
            <p:nvPr/>
          </p:nvSpPr>
          <p:spPr>
            <a:xfrm>
              <a:off x="3495675" y="1379220"/>
              <a:ext cx="50800" cy="85090"/>
            </a:xfrm>
            <a:custGeom>
              <a:avLst/>
              <a:gdLst/>
              <a:ahLst/>
              <a:cxnLst/>
              <a:rect l="0" t="0" r="50800" b="85090"/>
              <a:pathLst>
                <a:path w="50800" h="85090">
                  <a:moveTo>
                    <a:pt x="17670" y="1330"/>
                  </a:moveTo>
                  <a:cubicBezTo>
                    <a:pt x="17670" y="1330"/>
                    <a:pt x="17670" y="1330"/>
                    <a:pt x="17670" y="1330"/>
                  </a:cubicBezTo>
                  <a:cubicBezTo>
                    <a:pt x="4859" y="3102"/>
                    <a:pt x="0" y="85090"/>
                    <a:pt x="25179" y="81545"/>
                  </a:cubicBezTo>
                  <a:cubicBezTo>
                    <a:pt x="25179" y="81545"/>
                    <a:pt x="25179" y="81545"/>
                    <a:pt x="25179" y="81545"/>
                  </a:cubicBezTo>
                  <a:cubicBezTo>
                    <a:pt x="50800" y="78442"/>
                    <a:pt x="30922" y="0"/>
                    <a:pt x="17670" y="1330"/>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5" name="Freeform 7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JFQAA2wcAANsVAABkCAAAAAAAACYAAAAIAAAA//////////8="/>
                </a:ext>
              </a:extLst>
            </p:cNvSpPr>
            <p:nvPr/>
          </p:nvSpPr>
          <p:spPr>
            <a:xfrm>
              <a:off x="3500755" y="1276985"/>
              <a:ext cx="52070" cy="86995"/>
            </a:xfrm>
            <a:custGeom>
              <a:avLst/>
              <a:gdLst/>
              <a:ahLst/>
              <a:cxnLst/>
              <a:rect l="0" t="0" r="52070" b="86995"/>
              <a:pathLst>
                <a:path w="52070" h="86995">
                  <a:moveTo>
                    <a:pt x="13018" y="84764"/>
                  </a:moveTo>
                  <a:cubicBezTo>
                    <a:pt x="13018" y="84764"/>
                    <a:pt x="13018" y="84764"/>
                    <a:pt x="13018" y="84764"/>
                  </a:cubicBezTo>
                  <a:cubicBezTo>
                    <a:pt x="26035" y="86995"/>
                    <a:pt x="52070" y="7584"/>
                    <a:pt x="26484" y="3569"/>
                  </a:cubicBezTo>
                  <a:cubicBezTo>
                    <a:pt x="26484" y="3569"/>
                    <a:pt x="26484" y="3569"/>
                    <a:pt x="26484" y="3569"/>
                  </a:cubicBezTo>
                  <a:cubicBezTo>
                    <a:pt x="1347" y="0"/>
                    <a:pt x="0" y="82533"/>
                    <a:pt x="13018" y="847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4" name="Freeform 7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lFQAAGggAAC8WAAB9CAAAAAAAACYAAAAIAAAA//////////8="/>
                </a:ext>
              </a:extLst>
            </p:cNvSpPr>
            <p:nvPr/>
          </p:nvSpPr>
          <p:spPr>
            <a:xfrm>
              <a:off x="3518535" y="1316990"/>
              <a:ext cx="87630" cy="62865"/>
            </a:xfrm>
            <a:custGeom>
              <a:avLst/>
              <a:gdLst/>
              <a:ahLst/>
              <a:cxnLst/>
              <a:rect l="0" t="0" r="87630" b="62865"/>
              <a:pathLst>
                <a:path w="87630" h="62865">
                  <a:moveTo>
                    <a:pt x="4003" y="50381"/>
                  </a:moveTo>
                  <a:cubicBezTo>
                    <a:pt x="4003" y="50381"/>
                    <a:pt x="4003" y="50381"/>
                    <a:pt x="4003" y="50381"/>
                  </a:cubicBezTo>
                  <a:cubicBezTo>
                    <a:pt x="8007" y="62865"/>
                    <a:pt x="87630" y="49489"/>
                    <a:pt x="80068" y="24521"/>
                  </a:cubicBezTo>
                  <a:cubicBezTo>
                    <a:pt x="80068" y="24521"/>
                    <a:pt x="80068" y="24521"/>
                    <a:pt x="80068" y="24521"/>
                  </a:cubicBezTo>
                  <a:cubicBezTo>
                    <a:pt x="72506" y="0"/>
                    <a:pt x="0" y="37451"/>
                    <a:pt x="4003" y="5038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3" name="Freeform 7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FQAAZggAACgWAADhCAAAAAAAACYAAAAIAAAA//////////8="/>
                </a:ext>
              </a:extLst>
            </p:cNvSpPr>
            <p:nvPr/>
          </p:nvSpPr>
          <p:spPr>
            <a:xfrm>
              <a:off x="3514090" y="1365250"/>
              <a:ext cx="87630" cy="78105"/>
            </a:xfrm>
            <a:custGeom>
              <a:avLst/>
              <a:gdLst/>
              <a:ahLst/>
              <a:cxnLst/>
              <a:rect l="0" t="0" r="87630" b="78105"/>
              <a:pathLst>
                <a:path w="87630" h="78105">
                  <a:moveTo>
                    <a:pt x="7117" y="11094"/>
                  </a:moveTo>
                  <a:cubicBezTo>
                    <a:pt x="7117" y="11094"/>
                    <a:pt x="7117" y="11094"/>
                    <a:pt x="7117" y="11094"/>
                  </a:cubicBezTo>
                  <a:cubicBezTo>
                    <a:pt x="0" y="22632"/>
                    <a:pt x="59161" y="78105"/>
                    <a:pt x="73396" y="56359"/>
                  </a:cubicBezTo>
                  <a:cubicBezTo>
                    <a:pt x="73396" y="56359"/>
                    <a:pt x="73396" y="56359"/>
                    <a:pt x="73396" y="56359"/>
                  </a:cubicBezTo>
                  <a:cubicBezTo>
                    <a:pt x="87630" y="34614"/>
                    <a:pt x="14679" y="0"/>
                    <a:pt x="7117" y="1109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2" name="Freeform 7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aAgAAJsVAADoCAAAAAAAACYAAAAIAAAA//////////8="/>
                </a:ext>
              </a:extLst>
            </p:cNvSpPr>
            <p:nvPr/>
          </p:nvSpPr>
          <p:spPr>
            <a:xfrm>
              <a:off x="3424555" y="1366520"/>
              <a:ext cx="87630" cy="81280"/>
            </a:xfrm>
            <a:custGeom>
              <a:avLst/>
              <a:gdLst/>
              <a:ahLst/>
              <a:cxnLst/>
              <a:rect l="0" t="0" r="87630" b="81280"/>
              <a:pathLst>
                <a:path w="87630" h="81280">
                  <a:moveTo>
                    <a:pt x="79582" y="10718"/>
                  </a:moveTo>
                  <a:cubicBezTo>
                    <a:pt x="79582" y="10718"/>
                    <a:pt x="79582" y="10718"/>
                    <a:pt x="79582" y="10718"/>
                  </a:cubicBezTo>
                  <a:cubicBezTo>
                    <a:pt x="71982" y="0"/>
                    <a:pt x="0" y="39747"/>
                    <a:pt x="15648" y="60737"/>
                  </a:cubicBezTo>
                  <a:cubicBezTo>
                    <a:pt x="15648" y="60737"/>
                    <a:pt x="15648" y="60737"/>
                    <a:pt x="15648" y="60737"/>
                  </a:cubicBezTo>
                  <a:cubicBezTo>
                    <a:pt x="30849" y="81280"/>
                    <a:pt x="87630" y="21436"/>
                    <a:pt x="79582" y="1071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1" name="Freeform 7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FQAAKwgAAI8VAACACAAAAAAAACYAAAAIAAAA//////////8="/>
                </a:ext>
              </a:extLst>
            </p:cNvSpPr>
            <p:nvPr/>
          </p:nvSpPr>
          <p:spPr>
            <a:xfrm>
              <a:off x="3418840" y="1327785"/>
              <a:ext cx="85725" cy="53975"/>
            </a:xfrm>
            <a:custGeom>
              <a:avLst/>
              <a:gdLst/>
              <a:ahLst/>
              <a:cxnLst/>
              <a:rect l="0" t="0" r="85725" b="53975"/>
              <a:pathLst>
                <a:path w="85725" h="53975">
                  <a:moveTo>
                    <a:pt x="83059" y="41038"/>
                  </a:moveTo>
                  <a:cubicBezTo>
                    <a:pt x="83059" y="41038"/>
                    <a:pt x="83059" y="41038"/>
                    <a:pt x="83059" y="41038"/>
                  </a:cubicBezTo>
                  <a:cubicBezTo>
                    <a:pt x="85725" y="27656"/>
                    <a:pt x="9771" y="0"/>
                    <a:pt x="4885" y="25872"/>
                  </a:cubicBezTo>
                  <a:cubicBezTo>
                    <a:pt x="4885" y="25872"/>
                    <a:pt x="4885" y="25872"/>
                    <a:pt x="4885" y="25872"/>
                  </a:cubicBezTo>
                  <a:cubicBezTo>
                    <a:pt x="0" y="51298"/>
                    <a:pt x="80394" y="53975"/>
                    <a:pt x="83059" y="4103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0" name="Freeform 7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g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mFQAA4gcAAKIVAABtCAAAAAAAACYAAAAIAAAA//////////8="/>
                </a:ext>
              </a:extLst>
            </p:cNvSpPr>
            <p:nvPr/>
          </p:nvSpPr>
          <p:spPr>
            <a:xfrm>
              <a:off x="3437890" y="1281430"/>
              <a:ext cx="78740" cy="88265"/>
            </a:xfrm>
            <a:custGeom>
              <a:avLst/>
              <a:gdLst/>
              <a:ahLst/>
              <a:cxnLst/>
              <a:rect l="0" t="0" r="78740" b="88265"/>
              <a:pathLst>
                <a:path w="78740" h="88265">
                  <a:moveTo>
                    <a:pt x="68450" y="80321"/>
                  </a:moveTo>
                  <a:cubicBezTo>
                    <a:pt x="68450" y="80321"/>
                    <a:pt x="68450" y="80321"/>
                    <a:pt x="68450" y="80321"/>
                  </a:cubicBezTo>
                  <a:cubicBezTo>
                    <a:pt x="78740" y="72377"/>
                    <a:pt x="40712" y="0"/>
                    <a:pt x="20580" y="15446"/>
                  </a:cubicBezTo>
                  <a:cubicBezTo>
                    <a:pt x="20580" y="15446"/>
                    <a:pt x="20580" y="15446"/>
                    <a:pt x="20580" y="15446"/>
                  </a:cubicBezTo>
                  <a:cubicBezTo>
                    <a:pt x="0" y="31334"/>
                    <a:pt x="57713" y="88265"/>
                    <a:pt x="68450" y="8032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9" name="Freeform 7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Y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zFQAAQwgAAMYVAACXCAAAAAAAACYAAAAIAAAA//////////8="/>
                </a:ext>
              </a:extLst>
            </p:cNvSpPr>
            <p:nvPr/>
          </p:nvSpPr>
          <p:spPr>
            <a:xfrm>
              <a:off x="3486785" y="1343025"/>
              <a:ext cx="52705" cy="53340"/>
            </a:xfrm>
            <a:custGeom>
              <a:avLst/>
              <a:gdLst/>
              <a:ahLst/>
              <a:cxnLst/>
              <a:rect l="0" t="0" r="52705" b="53340"/>
              <a:pathLst>
                <a:path w="52705" h="53340">
                  <a:moveTo>
                    <a:pt x="37389" y="5779"/>
                  </a:moveTo>
                  <a:cubicBezTo>
                    <a:pt x="25676" y="0"/>
                    <a:pt x="11712" y="4445"/>
                    <a:pt x="5856" y="15558"/>
                  </a:cubicBezTo>
                  <a:cubicBezTo>
                    <a:pt x="0" y="27115"/>
                    <a:pt x="4054" y="41339"/>
                    <a:pt x="15315" y="47117"/>
                  </a:cubicBezTo>
                  <a:cubicBezTo>
                    <a:pt x="27028" y="53340"/>
                    <a:pt x="40992" y="48895"/>
                    <a:pt x="46848" y="37338"/>
                  </a:cubicBezTo>
                  <a:cubicBezTo>
                    <a:pt x="52705" y="25781"/>
                    <a:pt x="48200" y="11557"/>
                    <a:pt x="37389" y="577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8" name="Freeform 7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UF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FQAA6gcAABYWAABxCAAAAAAAACYAAAAIAAAA//////////8="/>
                </a:ext>
              </a:extLst>
            </p:cNvSpPr>
            <p:nvPr/>
          </p:nvSpPr>
          <p:spPr>
            <a:xfrm>
              <a:off x="3507105" y="1286510"/>
              <a:ext cx="83185" cy="85725"/>
            </a:xfrm>
            <a:custGeom>
              <a:avLst/>
              <a:gdLst/>
              <a:ahLst/>
              <a:cxnLst/>
              <a:rect l="0" t="0" r="83185" b="85725"/>
              <a:pathLst>
                <a:path w="83185" h="85725">
                  <a:moveTo>
                    <a:pt x="9291" y="76445"/>
                  </a:moveTo>
                  <a:cubicBezTo>
                    <a:pt x="9291" y="76445"/>
                    <a:pt x="9291" y="76445"/>
                    <a:pt x="9291" y="76445"/>
                  </a:cubicBezTo>
                  <a:cubicBezTo>
                    <a:pt x="18583" y="85725"/>
                    <a:pt x="83185" y="36234"/>
                    <a:pt x="65043" y="18117"/>
                  </a:cubicBezTo>
                  <a:cubicBezTo>
                    <a:pt x="65043" y="18117"/>
                    <a:pt x="65043" y="18117"/>
                    <a:pt x="65043" y="18117"/>
                  </a:cubicBezTo>
                  <a:cubicBezTo>
                    <a:pt x="47344" y="0"/>
                    <a:pt x="0" y="66724"/>
                    <a:pt x="9291" y="764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7" name="Freeform 7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UF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pFQAAVAgAAC0WAACnCAAAAAAAACYAAAAIAAAA//////////8="/>
                </a:ext>
              </a:extLst>
            </p:cNvSpPr>
            <p:nvPr/>
          </p:nvSpPr>
          <p:spPr>
            <a:xfrm>
              <a:off x="3521075" y="1353820"/>
              <a:ext cx="83820" cy="52705"/>
            </a:xfrm>
            <a:custGeom>
              <a:avLst/>
              <a:gdLst/>
              <a:ahLst/>
              <a:cxnLst/>
              <a:rect l="0" t="0" r="83820" b="52705"/>
              <a:pathLst>
                <a:path w="83820" h="52705">
                  <a:moveTo>
                    <a:pt x="1774" y="17117"/>
                  </a:moveTo>
                  <a:cubicBezTo>
                    <a:pt x="1774" y="17117"/>
                    <a:pt x="1774" y="17117"/>
                    <a:pt x="1774" y="17117"/>
                  </a:cubicBezTo>
                  <a:cubicBezTo>
                    <a:pt x="0" y="30631"/>
                    <a:pt x="77611" y="52705"/>
                    <a:pt x="80716" y="26577"/>
                  </a:cubicBezTo>
                  <a:cubicBezTo>
                    <a:pt x="80716" y="26577"/>
                    <a:pt x="80716" y="26577"/>
                    <a:pt x="80716" y="26577"/>
                  </a:cubicBezTo>
                  <a:cubicBezTo>
                    <a:pt x="83820" y="0"/>
                    <a:pt x="3104" y="3603"/>
                    <a:pt x="1774" y="1711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6" name="Freeform 7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U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SFQAAcAgAAAgWAAD/CAAAAAAAACYAAAAIAAAA//////////8="/>
                </a:ext>
              </a:extLst>
            </p:cNvSpPr>
            <p:nvPr/>
          </p:nvSpPr>
          <p:spPr>
            <a:xfrm>
              <a:off x="3506470" y="1371600"/>
              <a:ext cx="74930" cy="90805"/>
            </a:xfrm>
            <a:custGeom>
              <a:avLst/>
              <a:gdLst/>
              <a:ahLst/>
              <a:cxnLst/>
              <a:rect l="0" t="0" r="74930" b="90805"/>
              <a:pathLst>
                <a:path w="74930" h="90805">
                  <a:moveTo>
                    <a:pt x="11150" y="7157"/>
                  </a:moveTo>
                  <a:cubicBezTo>
                    <a:pt x="11150" y="7157"/>
                    <a:pt x="11150" y="7157"/>
                    <a:pt x="11150" y="7157"/>
                  </a:cubicBezTo>
                  <a:cubicBezTo>
                    <a:pt x="0" y="14314"/>
                    <a:pt x="31221" y="90805"/>
                    <a:pt x="53075" y="76938"/>
                  </a:cubicBezTo>
                  <a:cubicBezTo>
                    <a:pt x="53075" y="76938"/>
                    <a:pt x="53075" y="76938"/>
                    <a:pt x="53075" y="76938"/>
                  </a:cubicBezTo>
                  <a:cubicBezTo>
                    <a:pt x="74930" y="63071"/>
                    <a:pt x="22301" y="0"/>
                    <a:pt x="11150" y="715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5" name="Freeform 7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Q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2FQAAcggAAKYVAAACCQAAAAAAACYAAAAIAAAA//////////8="/>
                </a:ext>
              </a:extLst>
            </p:cNvSpPr>
            <p:nvPr/>
          </p:nvSpPr>
          <p:spPr>
            <a:xfrm>
              <a:off x="3448050" y="1372870"/>
              <a:ext cx="71120" cy="91440"/>
            </a:xfrm>
            <a:custGeom>
              <a:avLst/>
              <a:gdLst/>
              <a:ahLst/>
              <a:cxnLst/>
              <a:rect l="0" t="0" r="71120" b="91440"/>
              <a:pathLst>
                <a:path w="71120" h="91440">
                  <a:moveTo>
                    <a:pt x="59563" y="6275"/>
                  </a:moveTo>
                  <a:cubicBezTo>
                    <a:pt x="59563" y="6275"/>
                    <a:pt x="59563" y="6275"/>
                    <a:pt x="59563" y="6275"/>
                  </a:cubicBezTo>
                  <a:cubicBezTo>
                    <a:pt x="48006" y="0"/>
                    <a:pt x="0" y="67235"/>
                    <a:pt x="22225" y="79338"/>
                  </a:cubicBezTo>
                  <a:cubicBezTo>
                    <a:pt x="22225" y="79338"/>
                    <a:pt x="22225" y="79338"/>
                    <a:pt x="22225" y="79338"/>
                  </a:cubicBezTo>
                  <a:cubicBezTo>
                    <a:pt x="44895" y="91440"/>
                    <a:pt x="71120" y="12551"/>
                    <a:pt x="59563" y="627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4" name="Freeform 7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FQAAXAgAAI8VAAC2CAAAAAAAACYAAAAIAAAA//////////8="/>
                </a:ext>
              </a:extLst>
            </p:cNvSpPr>
            <p:nvPr/>
          </p:nvSpPr>
          <p:spPr>
            <a:xfrm>
              <a:off x="3418840" y="1358900"/>
              <a:ext cx="85725" cy="57150"/>
            </a:xfrm>
            <a:custGeom>
              <a:avLst/>
              <a:gdLst/>
              <a:ahLst/>
              <a:cxnLst/>
              <a:rect l="0" t="0" r="85725" b="57150"/>
              <a:pathLst>
                <a:path w="85725" h="57150">
                  <a:moveTo>
                    <a:pt x="83059" y="13395"/>
                  </a:moveTo>
                  <a:cubicBezTo>
                    <a:pt x="83059" y="13395"/>
                    <a:pt x="83059" y="13395"/>
                    <a:pt x="83059" y="13395"/>
                  </a:cubicBezTo>
                  <a:cubicBezTo>
                    <a:pt x="80394" y="0"/>
                    <a:pt x="0" y="6251"/>
                    <a:pt x="5330" y="31700"/>
                  </a:cubicBezTo>
                  <a:cubicBezTo>
                    <a:pt x="5330" y="31700"/>
                    <a:pt x="5330" y="31700"/>
                    <a:pt x="5330" y="31700"/>
                  </a:cubicBezTo>
                  <a:cubicBezTo>
                    <a:pt x="10660" y="57150"/>
                    <a:pt x="85725" y="26343"/>
                    <a:pt x="83059" y="1339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3" name="Freeform 7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AcAAJoVAAB1CAAAAAAAACYAAAAIAAAA//////////8="/>
                </a:ext>
              </a:extLst>
            </p:cNvSpPr>
            <p:nvPr/>
          </p:nvSpPr>
          <p:spPr>
            <a:xfrm>
              <a:off x="3424555" y="1295400"/>
              <a:ext cx="86995" cy="79375"/>
            </a:xfrm>
            <a:custGeom>
              <a:avLst/>
              <a:gdLst/>
              <a:ahLst/>
              <a:cxnLst/>
              <a:rect l="0" t="0" r="86995" b="79375"/>
              <a:pathLst>
                <a:path w="86995" h="79375">
                  <a:moveTo>
                    <a:pt x="79449" y="68289"/>
                  </a:moveTo>
                  <a:cubicBezTo>
                    <a:pt x="79449" y="68289"/>
                    <a:pt x="79449" y="68289"/>
                    <a:pt x="79449" y="68289"/>
                  </a:cubicBezTo>
                  <a:cubicBezTo>
                    <a:pt x="86995" y="57203"/>
                    <a:pt x="29294" y="0"/>
                    <a:pt x="14647" y="21284"/>
                  </a:cubicBezTo>
                  <a:cubicBezTo>
                    <a:pt x="14647" y="21284"/>
                    <a:pt x="14647" y="21284"/>
                    <a:pt x="14647" y="21284"/>
                  </a:cubicBezTo>
                  <a:cubicBezTo>
                    <a:pt x="0" y="42569"/>
                    <a:pt x="71904" y="79375"/>
                    <a:pt x="79449" y="6828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2" name="Freeform 7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FQAA1gcAAKsVAABjCAAAAAAAACYAAAAIAAAA//////////8="/>
                </a:ext>
              </a:extLst>
            </p:cNvSpPr>
            <p:nvPr/>
          </p:nvSpPr>
          <p:spPr>
            <a:xfrm>
              <a:off x="3465830" y="1273810"/>
              <a:ext cx="56515" cy="89535"/>
            </a:xfrm>
            <a:custGeom>
              <a:avLst/>
              <a:gdLst/>
              <a:ahLst/>
              <a:cxnLst/>
              <a:rect l="0" t="0" r="56515" b="89535"/>
              <a:pathLst>
                <a:path w="56515" h="89535">
                  <a:moveTo>
                    <a:pt x="43710" y="86401"/>
                  </a:moveTo>
                  <a:cubicBezTo>
                    <a:pt x="43710" y="86401"/>
                    <a:pt x="43710" y="86401"/>
                    <a:pt x="43710" y="86401"/>
                  </a:cubicBezTo>
                  <a:cubicBezTo>
                    <a:pt x="56515" y="82819"/>
                    <a:pt x="49009" y="0"/>
                    <a:pt x="24283" y="6715"/>
                  </a:cubicBezTo>
                  <a:cubicBezTo>
                    <a:pt x="24283" y="6715"/>
                    <a:pt x="24283" y="6715"/>
                    <a:pt x="24283" y="6715"/>
                  </a:cubicBezTo>
                  <a:cubicBezTo>
                    <a:pt x="0" y="12982"/>
                    <a:pt x="31348" y="89535"/>
                    <a:pt x="43710" y="8640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1" name="Freeform 7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QwgAAMYVAACVCAAAAAAAACYAAAAIAAAA//////////8="/>
                </a:ext>
              </a:extLst>
            </p:cNvSpPr>
            <p:nvPr/>
          </p:nvSpPr>
          <p:spPr>
            <a:xfrm>
              <a:off x="3488055" y="1343025"/>
              <a:ext cx="51435" cy="52070"/>
            </a:xfrm>
            <a:custGeom>
              <a:avLst/>
              <a:gdLst/>
              <a:ahLst/>
              <a:cxnLst/>
              <a:rect l="0" t="0" r="51435" b="52070"/>
              <a:pathLst>
                <a:path w="51435" h="52070">
                  <a:moveTo>
                    <a:pt x="43831" y="11914"/>
                  </a:moveTo>
                  <a:cubicBezTo>
                    <a:pt x="36228" y="1765"/>
                    <a:pt x="21915" y="0"/>
                    <a:pt x="11628" y="7943"/>
                  </a:cubicBezTo>
                  <a:cubicBezTo>
                    <a:pt x="1789" y="15886"/>
                    <a:pt x="0" y="30006"/>
                    <a:pt x="7603" y="40156"/>
                  </a:cubicBezTo>
                  <a:cubicBezTo>
                    <a:pt x="15206" y="50305"/>
                    <a:pt x="29519" y="52070"/>
                    <a:pt x="39806" y="44127"/>
                  </a:cubicBezTo>
                  <a:cubicBezTo>
                    <a:pt x="49645" y="36626"/>
                    <a:pt x="51435" y="21622"/>
                    <a:pt x="43831" y="1191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0" name="Freeform 7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FQAA2wcAAPgVAABqCAAAAAAAACYAAAAIAAAA//////////8="/>
                </a:ext>
              </a:extLst>
            </p:cNvSpPr>
            <p:nvPr/>
          </p:nvSpPr>
          <p:spPr>
            <a:xfrm>
              <a:off x="3503930" y="1276985"/>
              <a:ext cx="67310" cy="90805"/>
            </a:xfrm>
            <a:custGeom>
              <a:avLst/>
              <a:gdLst/>
              <a:ahLst/>
              <a:cxnLst/>
              <a:rect l="0" t="0" r="67310" b="90805"/>
              <a:pathLst>
                <a:path w="67310" h="90805">
                  <a:moveTo>
                    <a:pt x="12036" y="85884"/>
                  </a:moveTo>
                  <a:cubicBezTo>
                    <a:pt x="12036" y="85884"/>
                    <a:pt x="12036" y="85884"/>
                    <a:pt x="12036" y="85884"/>
                  </a:cubicBezTo>
                  <a:cubicBezTo>
                    <a:pt x="24071" y="90805"/>
                    <a:pt x="67310" y="19234"/>
                    <a:pt x="43685" y="9840"/>
                  </a:cubicBezTo>
                  <a:cubicBezTo>
                    <a:pt x="43685" y="9840"/>
                    <a:pt x="43685" y="9840"/>
                    <a:pt x="43685" y="9840"/>
                  </a:cubicBezTo>
                  <a:cubicBezTo>
                    <a:pt x="20505" y="0"/>
                    <a:pt x="0" y="80516"/>
                    <a:pt x="12036" y="8588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9" name="Freeform 7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FQAANQgAAC0WAACHCAAAAAAAACYAAAAIAAAA//////////8="/>
                </a:ext>
              </a:extLst>
            </p:cNvSpPr>
            <p:nvPr/>
          </p:nvSpPr>
          <p:spPr>
            <a:xfrm>
              <a:off x="3521710" y="1334135"/>
              <a:ext cx="83185" cy="52070"/>
            </a:xfrm>
            <a:custGeom>
              <a:avLst/>
              <a:gdLst/>
              <a:ahLst/>
              <a:cxnLst/>
              <a:rect l="0" t="0" r="83185" b="52070"/>
              <a:pathLst>
                <a:path w="83185" h="52070">
                  <a:moveTo>
                    <a:pt x="1334" y="35013"/>
                  </a:moveTo>
                  <a:cubicBezTo>
                    <a:pt x="1334" y="35013"/>
                    <a:pt x="1334" y="35013"/>
                    <a:pt x="1334" y="35013"/>
                  </a:cubicBezTo>
                  <a:cubicBezTo>
                    <a:pt x="2224" y="48479"/>
                    <a:pt x="83185" y="52070"/>
                    <a:pt x="80515" y="26035"/>
                  </a:cubicBezTo>
                  <a:cubicBezTo>
                    <a:pt x="80515" y="26035"/>
                    <a:pt x="80515" y="26035"/>
                    <a:pt x="80515" y="26035"/>
                  </a:cubicBezTo>
                  <a:cubicBezTo>
                    <a:pt x="78291" y="0"/>
                    <a:pt x="0" y="21995"/>
                    <a:pt x="1334" y="3501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8" name="Freeform 7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FQAAbAgAABsWAADyCAAAAAAAACYAAAAIAAAA//////////8="/>
                </a:ext>
              </a:extLst>
            </p:cNvSpPr>
            <p:nvPr/>
          </p:nvSpPr>
          <p:spPr>
            <a:xfrm>
              <a:off x="3510280" y="1369060"/>
              <a:ext cx="83185" cy="85090"/>
            </a:xfrm>
            <a:custGeom>
              <a:avLst/>
              <a:gdLst/>
              <a:ahLst/>
              <a:cxnLst/>
              <a:rect l="0" t="0" r="83185" b="85090"/>
              <a:pathLst>
                <a:path w="83185" h="85090">
                  <a:moveTo>
                    <a:pt x="9341" y="9307"/>
                  </a:moveTo>
                  <a:cubicBezTo>
                    <a:pt x="9341" y="9307"/>
                    <a:pt x="9341" y="9307"/>
                    <a:pt x="9341" y="9307"/>
                  </a:cubicBezTo>
                  <a:cubicBezTo>
                    <a:pt x="0" y="18613"/>
                    <a:pt x="46708" y="85090"/>
                    <a:pt x="64946" y="66920"/>
                  </a:cubicBezTo>
                  <a:cubicBezTo>
                    <a:pt x="64946" y="66920"/>
                    <a:pt x="64946" y="66920"/>
                    <a:pt x="64946" y="66920"/>
                  </a:cubicBezTo>
                  <a:cubicBezTo>
                    <a:pt x="83185" y="48749"/>
                    <a:pt x="19128" y="0"/>
                    <a:pt x="9341" y="930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7" name="Freeform 7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EFQAAdwgAAKoVAAAFCQAAAAAAACYAAAAIAAAA//////////8="/>
                </a:ext>
              </a:extLst>
            </p:cNvSpPr>
            <p:nvPr/>
          </p:nvSpPr>
          <p:spPr>
            <a:xfrm>
              <a:off x="3456940" y="1376045"/>
              <a:ext cx="64770" cy="90170"/>
            </a:xfrm>
            <a:custGeom>
              <a:avLst/>
              <a:gdLst/>
              <a:ahLst/>
              <a:cxnLst/>
              <a:rect l="0" t="0" r="64770" b="90170"/>
              <a:pathLst>
                <a:path w="64770" h="90170">
                  <a:moveTo>
                    <a:pt x="52176" y="4464"/>
                  </a:moveTo>
                  <a:cubicBezTo>
                    <a:pt x="52176" y="4464"/>
                    <a:pt x="52176" y="4464"/>
                    <a:pt x="52176" y="4464"/>
                  </a:cubicBezTo>
                  <a:cubicBezTo>
                    <a:pt x="39582" y="0"/>
                    <a:pt x="0" y="72761"/>
                    <a:pt x="23839" y="81689"/>
                  </a:cubicBezTo>
                  <a:cubicBezTo>
                    <a:pt x="23839" y="81689"/>
                    <a:pt x="23839" y="81689"/>
                    <a:pt x="23839" y="81689"/>
                  </a:cubicBezTo>
                  <a:cubicBezTo>
                    <a:pt x="48128" y="90170"/>
                    <a:pt x="64770" y="8928"/>
                    <a:pt x="52176" y="44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6" name="Freeform 7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FQAAfggAALoVAAACCQAAAAAAACYAAAAIAAAA//////////8="/>
                </a:ext>
              </a:extLst>
            </p:cNvSpPr>
            <p:nvPr/>
          </p:nvSpPr>
          <p:spPr>
            <a:xfrm>
              <a:off x="3481070" y="1380490"/>
              <a:ext cx="50800" cy="83820"/>
            </a:xfrm>
            <a:custGeom>
              <a:avLst/>
              <a:gdLst/>
              <a:ahLst/>
              <a:cxnLst/>
              <a:rect l="0" t="0" r="50800" b="83820"/>
              <a:pathLst>
                <a:path w="50800" h="83820">
                  <a:moveTo>
                    <a:pt x="30302" y="887"/>
                  </a:moveTo>
                  <a:cubicBezTo>
                    <a:pt x="30302" y="887"/>
                    <a:pt x="30302" y="887"/>
                    <a:pt x="30302" y="887"/>
                  </a:cubicBezTo>
                  <a:cubicBezTo>
                    <a:pt x="17379" y="0"/>
                    <a:pt x="0" y="80716"/>
                    <a:pt x="25400" y="82490"/>
                  </a:cubicBezTo>
                  <a:cubicBezTo>
                    <a:pt x="25400" y="82490"/>
                    <a:pt x="25400" y="82490"/>
                    <a:pt x="25400" y="82490"/>
                  </a:cubicBezTo>
                  <a:cubicBezTo>
                    <a:pt x="50800" y="83820"/>
                    <a:pt x="43670" y="1774"/>
                    <a:pt x="30302" y="88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5" name="Freeform 7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JFQAAYwgAAJUVAADSCAAAAAAAACYAAAAIAAAA//////////8="/>
                </a:ext>
              </a:extLst>
            </p:cNvSpPr>
            <p:nvPr/>
          </p:nvSpPr>
          <p:spPr>
            <a:xfrm>
              <a:off x="3419475" y="1363345"/>
              <a:ext cx="88900" cy="70485"/>
            </a:xfrm>
            <a:custGeom>
              <a:avLst/>
              <a:gdLst/>
              <a:ahLst/>
              <a:cxnLst/>
              <a:rect l="0" t="0" r="88900" b="70485"/>
              <a:pathLst>
                <a:path w="88900" h="70485">
                  <a:moveTo>
                    <a:pt x="83539" y="12334"/>
                  </a:moveTo>
                  <a:cubicBezTo>
                    <a:pt x="83539" y="12334"/>
                    <a:pt x="83539" y="12334"/>
                    <a:pt x="83539" y="12334"/>
                  </a:cubicBezTo>
                  <a:cubicBezTo>
                    <a:pt x="78178" y="0"/>
                    <a:pt x="0" y="24229"/>
                    <a:pt x="10722" y="47136"/>
                  </a:cubicBezTo>
                  <a:cubicBezTo>
                    <a:pt x="10722" y="47136"/>
                    <a:pt x="10722" y="47136"/>
                    <a:pt x="10722" y="47136"/>
                  </a:cubicBezTo>
                  <a:cubicBezTo>
                    <a:pt x="21443" y="70485"/>
                    <a:pt x="88900" y="24229"/>
                    <a:pt x="83539" y="1233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4" name="Freeform 7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JFQAAEQgAAJQVAAB8CAAAAAAAACYAAAAIAAAA//////////8="/>
                </a:ext>
              </a:extLst>
            </p:cNvSpPr>
            <p:nvPr/>
          </p:nvSpPr>
          <p:spPr>
            <a:xfrm>
              <a:off x="3419475" y="1311275"/>
              <a:ext cx="88265" cy="67945"/>
            </a:xfrm>
            <a:custGeom>
              <a:avLst/>
              <a:gdLst/>
              <a:ahLst/>
              <a:cxnLst/>
              <a:rect l="0" t="0" r="88265" b="67945"/>
              <a:pathLst>
                <a:path w="88265" h="67945">
                  <a:moveTo>
                    <a:pt x="83386" y="55345"/>
                  </a:moveTo>
                  <a:cubicBezTo>
                    <a:pt x="83386" y="55345"/>
                    <a:pt x="83386" y="55345"/>
                    <a:pt x="83386" y="55345"/>
                  </a:cubicBezTo>
                  <a:cubicBezTo>
                    <a:pt x="88265" y="42746"/>
                    <a:pt x="19959" y="0"/>
                    <a:pt x="10201" y="24298"/>
                  </a:cubicBezTo>
                  <a:cubicBezTo>
                    <a:pt x="10201" y="24298"/>
                    <a:pt x="10201" y="24298"/>
                    <a:pt x="10201" y="24298"/>
                  </a:cubicBezTo>
                  <a:cubicBezTo>
                    <a:pt x="0" y="48596"/>
                    <a:pt x="78063" y="67945"/>
                    <a:pt x="83386" y="553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3" name="Freeform 7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8FQAA2gcAAKgVAABpCAAAAAAAACYAAAAIAAAA//////////8="/>
                </a:ext>
              </a:extLst>
            </p:cNvSpPr>
            <p:nvPr/>
          </p:nvSpPr>
          <p:spPr>
            <a:xfrm>
              <a:off x="3451860" y="1276350"/>
              <a:ext cx="68580" cy="90805"/>
            </a:xfrm>
            <a:custGeom>
              <a:avLst/>
              <a:gdLst/>
              <a:ahLst/>
              <a:cxnLst/>
              <a:rect l="0" t="0" r="68580" b="90805"/>
              <a:pathLst>
                <a:path w="68580" h="90805">
                  <a:moveTo>
                    <a:pt x="56478" y="85018"/>
                  </a:moveTo>
                  <a:cubicBezTo>
                    <a:pt x="56478" y="85018"/>
                    <a:pt x="56478" y="85018"/>
                    <a:pt x="56478" y="85018"/>
                  </a:cubicBezTo>
                  <a:cubicBezTo>
                    <a:pt x="68580" y="79231"/>
                    <a:pt x="46616" y="0"/>
                    <a:pt x="23308" y="11128"/>
                  </a:cubicBezTo>
                  <a:cubicBezTo>
                    <a:pt x="23308" y="11128"/>
                    <a:pt x="23308" y="11128"/>
                    <a:pt x="23308" y="11128"/>
                  </a:cubicBezTo>
                  <a:cubicBezTo>
                    <a:pt x="0" y="22256"/>
                    <a:pt x="44824" y="90805"/>
                    <a:pt x="56478" y="8501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2" name="Freeform 7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RAgAAMYVAACWCAAAAAAAACYAAAAIAAAA//////////8="/>
                </a:ext>
              </a:extLst>
            </p:cNvSpPr>
            <p:nvPr/>
          </p:nvSpPr>
          <p:spPr>
            <a:xfrm>
              <a:off x="3488055" y="1343660"/>
              <a:ext cx="51435" cy="52070"/>
            </a:xfrm>
            <a:custGeom>
              <a:avLst/>
              <a:gdLst/>
              <a:ahLst/>
              <a:cxnLst/>
              <a:rect l="0" t="0" r="51435" b="52070"/>
              <a:pathLst>
                <a:path w="51435" h="52070">
                  <a:moveTo>
                    <a:pt x="40253" y="7943"/>
                  </a:moveTo>
                  <a:cubicBezTo>
                    <a:pt x="30861" y="0"/>
                    <a:pt x="16101" y="1324"/>
                    <a:pt x="8050" y="11473"/>
                  </a:cubicBezTo>
                  <a:cubicBezTo>
                    <a:pt x="0" y="21181"/>
                    <a:pt x="894" y="36184"/>
                    <a:pt x="10734" y="44127"/>
                  </a:cubicBezTo>
                  <a:cubicBezTo>
                    <a:pt x="20574" y="52070"/>
                    <a:pt x="34886" y="50746"/>
                    <a:pt x="43384" y="40597"/>
                  </a:cubicBezTo>
                  <a:cubicBezTo>
                    <a:pt x="51435" y="30889"/>
                    <a:pt x="50093" y="16327"/>
                    <a:pt x="40253" y="794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1" name="Freeform 7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ZFQAA+gcAACQWAAB1CAAAAAAAACYAAAAIAAAA//////////8="/>
                </a:ext>
              </a:extLst>
            </p:cNvSpPr>
            <p:nvPr/>
          </p:nvSpPr>
          <p:spPr>
            <a:xfrm>
              <a:off x="3510915" y="1296670"/>
              <a:ext cx="88265" cy="78105"/>
            </a:xfrm>
            <a:custGeom>
              <a:avLst/>
              <a:gdLst/>
              <a:ahLst/>
              <a:cxnLst/>
              <a:rect l="0" t="0" r="88265" b="78105"/>
              <a:pathLst>
                <a:path w="88265" h="78105">
                  <a:moveTo>
                    <a:pt x="7132" y="67010"/>
                  </a:moveTo>
                  <a:cubicBezTo>
                    <a:pt x="7132" y="67010"/>
                    <a:pt x="7132" y="67010"/>
                    <a:pt x="7132" y="67010"/>
                  </a:cubicBezTo>
                  <a:cubicBezTo>
                    <a:pt x="14265" y="78105"/>
                    <a:pt x="88265" y="43046"/>
                    <a:pt x="73999" y="21301"/>
                  </a:cubicBezTo>
                  <a:cubicBezTo>
                    <a:pt x="73999" y="21301"/>
                    <a:pt x="73999" y="21301"/>
                    <a:pt x="73999" y="21301"/>
                  </a:cubicBezTo>
                  <a:cubicBezTo>
                    <a:pt x="60180" y="0"/>
                    <a:pt x="0" y="55916"/>
                    <a:pt x="7132" y="67010"/>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0" name="Freeform 7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lFQAAXggAADAWAADBCAAAAAAAACYAAAAIAAAA//////////8="/>
                </a:ext>
              </a:extLst>
            </p:cNvSpPr>
            <p:nvPr/>
          </p:nvSpPr>
          <p:spPr>
            <a:xfrm>
              <a:off x="3518535" y="1360170"/>
              <a:ext cx="88265" cy="62865"/>
            </a:xfrm>
            <a:custGeom>
              <a:avLst/>
              <a:gdLst/>
              <a:ahLst/>
              <a:cxnLst/>
              <a:rect l="0" t="0" r="88265" b="62865"/>
              <a:pathLst>
                <a:path w="88265" h="62865">
                  <a:moveTo>
                    <a:pt x="4457" y="12929"/>
                  </a:moveTo>
                  <a:cubicBezTo>
                    <a:pt x="4457" y="12929"/>
                    <a:pt x="4457" y="12929"/>
                    <a:pt x="4457" y="12929"/>
                  </a:cubicBezTo>
                  <a:cubicBezTo>
                    <a:pt x="0" y="25859"/>
                    <a:pt x="71771" y="62865"/>
                    <a:pt x="80240" y="38343"/>
                  </a:cubicBezTo>
                  <a:cubicBezTo>
                    <a:pt x="80240" y="38343"/>
                    <a:pt x="80240" y="38343"/>
                    <a:pt x="80240" y="38343"/>
                  </a:cubicBezTo>
                  <a:cubicBezTo>
                    <a:pt x="88265" y="13375"/>
                    <a:pt x="8469" y="0"/>
                    <a:pt x="4457" y="1292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9" name="Freeform 7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NFQAAdggAAPEVAAAECQAAAAAAACYAAAAIAAAA//////////8="/>
                </a:ext>
              </a:extLst>
            </p:cNvSpPr>
            <p:nvPr/>
          </p:nvSpPr>
          <p:spPr>
            <a:xfrm>
              <a:off x="3503295" y="1375410"/>
              <a:ext cx="63500" cy="90170"/>
            </a:xfrm>
            <a:custGeom>
              <a:avLst/>
              <a:gdLst/>
              <a:ahLst/>
              <a:cxnLst/>
              <a:rect l="0" t="0" r="63500" b="90170"/>
              <a:pathLst>
                <a:path w="63500" h="90170">
                  <a:moveTo>
                    <a:pt x="12521" y="4464"/>
                  </a:moveTo>
                  <a:cubicBezTo>
                    <a:pt x="12521" y="4464"/>
                    <a:pt x="12521" y="4464"/>
                    <a:pt x="12521" y="4464"/>
                  </a:cubicBezTo>
                  <a:cubicBezTo>
                    <a:pt x="0" y="8928"/>
                    <a:pt x="15204" y="90170"/>
                    <a:pt x="39352" y="81242"/>
                  </a:cubicBezTo>
                  <a:cubicBezTo>
                    <a:pt x="39352" y="81242"/>
                    <a:pt x="39352" y="81242"/>
                    <a:pt x="39352" y="81242"/>
                  </a:cubicBezTo>
                  <a:cubicBezTo>
                    <a:pt x="63500" y="72315"/>
                    <a:pt x="25042" y="0"/>
                    <a:pt x="12521" y="44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8" name="Freeform 7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hFQAAbQgAAKEVAAD4CAAAAAAAACYAAAAIAAAA//////////8="/>
                </a:ext>
              </a:extLst>
            </p:cNvSpPr>
            <p:nvPr/>
          </p:nvSpPr>
          <p:spPr>
            <a:xfrm>
              <a:off x="3434715" y="1369695"/>
              <a:ext cx="81280" cy="88265"/>
            </a:xfrm>
            <a:custGeom>
              <a:avLst/>
              <a:gdLst/>
              <a:ahLst/>
              <a:cxnLst/>
              <a:rect l="0" t="0" r="81280" b="88265"/>
              <a:pathLst>
                <a:path w="81280" h="88265">
                  <a:moveTo>
                    <a:pt x="71455" y="8469"/>
                  </a:moveTo>
                  <a:cubicBezTo>
                    <a:pt x="71455" y="8469"/>
                    <a:pt x="71455" y="8469"/>
                    <a:pt x="71455" y="8469"/>
                  </a:cubicBezTo>
                  <a:cubicBezTo>
                    <a:pt x="61183" y="0"/>
                    <a:pt x="0" y="55277"/>
                    <a:pt x="19650" y="71771"/>
                  </a:cubicBezTo>
                  <a:cubicBezTo>
                    <a:pt x="19650" y="71771"/>
                    <a:pt x="19650" y="71771"/>
                    <a:pt x="19650" y="71771"/>
                  </a:cubicBezTo>
                  <a:cubicBezTo>
                    <a:pt x="39300" y="88265"/>
                    <a:pt x="81280" y="16939"/>
                    <a:pt x="71455" y="846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7" name="Freeform 7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FQAASAgAAIsVAACZCAAAAAAAACYAAAAIAAAA//////////8="/>
                </a:ext>
              </a:extLst>
            </p:cNvSpPr>
            <p:nvPr/>
          </p:nvSpPr>
          <p:spPr>
            <a:xfrm>
              <a:off x="3422015" y="1346200"/>
              <a:ext cx="80010" cy="51435"/>
            </a:xfrm>
            <a:custGeom>
              <a:avLst/>
              <a:gdLst/>
              <a:ahLst/>
              <a:cxnLst/>
              <a:rect l="0" t="0" r="80010" b="51435"/>
              <a:pathLst>
                <a:path w="80010" h="51435">
                  <a:moveTo>
                    <a:pt x="80010" y="23943"/>
                  </a:moveTo>
                  <a:cubicBezTo>
                    <a:pt x="80010" y="23943"/>
                    <a:pt x="80010" y="23943"/>
                    <a:pt x="80010" y="23943"/>
                  </a:cubicBezTo>
                  <a:cubicBezTo>
                    <a:pt x="80010" y="10641"/>
                    <a:pt x="0" y="0"/>
                    <a:pt x="0" y="25717"/>
                  </a:cubicBezTo>
                  <a:cubicBezTo>
                    <a:pt x="0" y="25717"/>
                    <a:pt x="0" y="25717"/>
                    <a:pt x="0" y="25717"/>
                  </a:cubicBezTo>
                  <a:cubicBezTo>
                    <a:pt x="445" y="51435"/>
                    <a:pt x="80010" y="37246"/>
                    <a:pt x="80010" y="2394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6" name="Freeform 7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FQAA6AcAAKAVAABvCAAAAAAAACYAAAAIAAAA//////////8="/>
                </a:ext>
              </a:extLst>
            </p:cNvSpPr>
            <p:nvPr/>
          </p:nvSpPr>
          <p:spPr>
            <a:xfrm>
              <a:off x="3432810" y="1285240"/>
              <a:ext cx="82550" cy="85725"/>
            </a:xfrm>
            <a:custGeom>
              <a:avLst/>
              <a:gdLst/>
              <a:ahLst/>
              <a:cxnLst/>
              <a:rect l="0" t="0" r="82550" b="85725"/>
              <a:pathLst>
                <a:path w="82550" h="85725">
                  <a:moveTo>
                    <a:pt x="72733" y="76445"/>
                  </a:moveTo>
                  <a:cubicBezTo>
                    <a:pt x="72733" y="76445"/>
                    <a:pt x="72733" y="76445"/>
                    <a:pt x="72733" y="76445"/>
                  </a:cubicBezTo>
                  <a:cubicBezTo>
                    <a:pt x="82550" y="67607"/>
                    <a:pt x="37482" y="0"/>
                    <a:pt x="18741" y="17233"/>
                  </a:cubicBezTo>
                  <a:cubicBezTo>
                    <a:pt x="18741" y="17233"/>
                    <a:pt x="18741" y="17233"/>
                    <a:pt x="18741" y="17233"/>
                  </a:cubicBezTo>
                  <a:cubicBezTo>
                    <a:pt x="0" y="34908"/>
                    <a:pt x="62916" y="85725"/>
                    <a:pt x="72733" y="764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5" name="Freeform 7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uFQAA2gcAAL8VAABeCAAAAAAAACYAAAAIAAAA//////////8="/>
                </a:ext>
              </a:extLst>
            </p:cNvSpPr>
            <p:nvPr/>
          </p:nvSpPr>
          <p:spPr>
            <a:xfrm>
              <a:off x="3483610" y="1276350"/>
              <a:ext cx="51435" cy="83820"/>
            </a:xfrm>
            <a:custGeom>
              <a:avLst/>
              <a:gdLst/>
              <a:ahLst/>
              <a:cxnLst/>
              <a:rect l="0" t="0" r="51435" b="83820"/>
              <a:pathLst>
                <a:path w="51435" h="83820">
                  <a:moveTo>
                    <a:pt x="28624" y="83372"/>
                  </a:moveTo>
                  <a:cubicBezTo>
                    <a:pt x="28624" y="83372"/>
                    <a:pt x="28624" y="83372"/>
                    <a:pt x="28624" y="83372"/>
                  </a:cubicBezTo>
                  <a:cubicBezTo>
                    <a:pt x="41595" y="82475"/>
                    <a:pt x="51435" y="0"/>
                    <a:pt x="25941" y="1345"/>
                  </a:cubicBezTo>
                  <a:cubicBezTo>
                    <a:pt x="25941" y="1345"/>
                    <a:pt x="25941" y="1345"/>
                    <a:pt x="25941" y="1345"/>
                  </a:cubicBezTo>
                  <a:cubicBezTo>
                    <a:pt x="0" y="2689"/>
                    <a:pt x="15206" y="83820"/>
                    <a:pt x="28624" y="83372"/>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4" name="Freeform 7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QwgAAMcVAACWCAAAAAAAACYAAAAIAAAA//////////8="/>
                </a:ext>
              </a:extLst>
            </p:cNvSpPr>
            <p:nvPr/>
          </p:nvSpPr>
          <p:spPr>
            <a:xfrm>
              <a:off x="3488055" y="1343025"/>
              <a:ext cx="52070" cy="52705"/>
            </a:xfrm>
            <a:custGeom>
              <a:avLst/>
              <a:gdLst/>
              <a:ahLst/>
              <a:cxnLst/>
              <a:rect l="0" t="0" r="52070" b="52705"/>
              <a:pathLst>
                <a:path w="52070" h="52705">
                  <a:moveTo>
                    <a:pt x="46729" y="15944"/>
                  </a:moveTo>
                  <a:cubicBezTo>
                    <a:pt x="40944" y="4871"/>
                    <a:pt x="27593" y="0"/>
                    <a:pt x="16022" y="5757"/>
                  </a:cubicBezTo>
                  <a:cubicBezTo>
                    <a:pt x="4895" y="11072"/>
                    <a:pt x="0" y="25245"/>
                    <a:pt x="5341" y="36760"/>
                  </a:cubicBezTo>
                  <a:cubicBezTo>
                    <a:pt x="10681" y="48276"/>
                    <a:pt x="24477" y="52705"/>
                    <a:pt x="35603" y="47390"/>
                  </a:cubicBezTo>
                  <a:cubicBezTo>
                    <a:pt x="47175" y="41632"/>
                    <a:pt x="52070" y="27459"/>
                    <a:pt x="46729" y="1594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3" name="Oval 7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yFQAAPQgAAMkVAACUCAAAAAAAACYAAAAIAAAA//////////8="/>
                </a:ext>
              </a:extLst>
            </p:cNvSpPr>
            <p:nvPr/>
          </p:nvSpPr>
          <p:spPr>
            <a:xfrm>
              <a:off x="3486150" y="1339215"/>
              <a:ext cx="55245" cy="55245"/>
            </a:xfrm>
            <a:prstGeom prst="ellipse">
              <a:avLst/>
            </a:pr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2" name="Oval 7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Jay8AAAAAAQAAAAAAAAAAAAAAAAAAAAAAAAAAAAAAAAAAAAAAAAAAAAAAAH9/fwAAAAADzMzMAMDA/wB/f38AAAAAAAAAAAAAAAAAAAAAAAAAAAAhAAAAGAAAABQAAABkFQAASggAALsVAAChCAAAAAAAACYAAAAIAAAA//////////8="/>
                </a:ext>
              </a:extLst>
            </p:cNvSpPr>
            <p:nvPr/>
          </p:nvSpPr>
          <p:spPr>
            <a:xfrm>
              <a:off x="3477260" y="1347470"/>
              <a:ext cx="55245" cy="55245"/>
            </a:xfrm>
            <a:prstGeom prst="ellipse">
              <a:avLst/>
            </a:prstGeom>
            <a:solidFill>
              <a:srgbClr val="C96B2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1" name="Freeform 7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AAAugcAAEsWAAAfCQAAAAAAACYAAAAIAAAA//////////8="/>
                </a:ext>
              </a:extLst>
            </p:cNvSpPr>
            <p:nvPr/>
          </p:nvSpPr>
          <p:spPr>
            <a:xfrm>
              <a:off x="3397250" y="1256030"/>
              <a:ext cx="226695" cy="226695"/>
            </a:xfrm>
            <a:custGeom>
              <a:avLst/>
              <a:gdLst/>
              <a:ahLst/>
              <a:cxnLst/>
              <a:rect l="0" t="0" r="226695" b="226695"/>
              <a:pathLst>
                <a:path w="226695" h="226695">
                  <a:moveTo>
                    <a:pt x="52108" y="14697"/>
                  </a:moveTo>
                  <a:cubicBezTo>
                    <a:pt x="174140" y="14697"/>
                    <a:pt x="174140" y="14697"/>
                    <a:pt x="174140" y="14697"/>
                  </a:cubicBezTo>
                  <a:cubicBezTo>
                    <a:pt x="195073" y="14697"/>
                    <a:pt x="211997" y="31621"/>
                    <a:pt x="211997" y="52108"/>
                  </a:cubicBezTo>
                  <a:cubicBezTo>
                    <a:pt x="211997" y="174140"/>
                    <a:pt x="211997" y="174140"/>
                    <a:pt x="211997" y="174140"/>
                  </a:cubicBezTo>
                  <a:cubicBezTo>
                    <a:pt x="211997" y="195073"/>
                    <a:pt x="195073" y="211997"/>
                    <a:pt x="174140" y="211997"/>
                  </a:cubicBezTo>
                  <a:cubicBezTo>
                    <a:pt x="52108" y="211997"/>
                    <a:pt x="52108" y="211997"/>
                    <a:pt x="52108" y="211997"/>
                  </a:cubicBezTo>
                  <a:cubicBezTo>
                    <a:pt x="31621" y="211997"/>
                    <a:pt x="14697" y="195073"/>
                    <a:pt x="14697" y="174140"/>
                  </a:cubicBezTo>
                  <a:cubicBezTo>
                    <a:pt x="14697" y="52108"/>
                    <a:pt x="14697" y="52108"/>
                    <a:pt x="14697" y="52108"/>
                  </a:cubicBezTo>
                  <a:cubicBezTo>
                    <a:pt x="14697" y="31621"/>
                    <a:pt x="31621" y="14697"/>
                    <a:pt x="52108" y="14697"/>
                  </a:cubicBezTo>
                  <a:close/>
                  <a:moveTo>
                    <a:pt x="174140" y="0"/>
                  </a:moveTo>
                  <a:cubicBezTo>
                    <a:pt x="52108" y="0"/>
                    <a:pt x="52108" y="0"/>
                    <a:pt x="52108" y="0"/>
                  </a:cubicBezTo>
                  <a:cubicBezTo>
                    <a:pt x="23604" y="0"/>
                    <a:pt x="0" y="23604"/>
                    <a:pt x="0" y="52108"/>
                  </a:cubicBezTo>
                  <a:cubicBezTo>
                    <a:pt x="0" y="174140"/>
                    <a:pt x="0" y="174140"/>
                    <a:pt x="0" y="174140"/>
                  </a:cubicBezTo>
                  <a:cubicBezTo>
                    <a:pt x="0" y="203090"/>
                    <a:pt x="23604" y="226695"/>
                    <a:pt x="52108" y="226695"/>
                  </a:cubicBezTo>
                  <a:cubicBezTo>
                    <a:pt x="174140" y="226695"/>
                    <a:pt x="174140" y="226695"/>
                    <a:pt x="174140" y="226695"/>
                  </a:cubicBezTo>
                  <a:cubicBezTo>
                    <a:pt x="203090" y="226695"/>
                    <a:pt x="226695" y="203090"/>
                    <a:pt x="226695" y="174140"/>
                  </a:cubicBezTo>
                  <a:cubicBezTo>
                    <a:pt x="226695" y="52108"/>
                    <a:pt x="226695" y="52108"/>
                    <a:pt x="226695" y="52108"/>
                  </a:cubicBezTo>
                  <a:cubicBezTo>
                    <a:pt x="226695" y="23604"/>
                    <a:pt x="203090" y="0"/>
                    <a:pt x="1741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785" name="Rectangle 79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JAAAeA0AAPQoAABoDwAAEAAAACYAAAAIAAAA//////////8="/>
              </a:ext>
            </a:extLst>
          </p:cNvSpPr>
          <p:nvPr/>
        </p:nvSpPr>
        <p:spPr>
          <a:xfrm>
            <a:off x="5960745" y="2189480"/>
            <a:ext cx="696595" cy="3149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HAZARDOUS WASTE to LANDFILL</a:t>
            </a:r>
            <a:endParaRPr lang="it-it">
              <a:latin typeface="Arial" pitchFamily="1" charset="0"/>
              <a:ea typeface="Calibri" pitchFamily="2" charset="0"/>
              <a:cs typeface="Arial" pitchFamily="1" charset="0"/>
            </a:endParaRPr>
          </a:p>
        </p:txBody>
      </p:sp>
      <p:sp>
        <p:nvSpPr>
          <p:cNvPr id="786" name="Rectangle 79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oIgAAzg8AACMmAAAZEQAAEAAAACYAAAAIAAAA//////////8="/>
              </a:ext>
            </a:extLst>
          </p:cNvSpPr>
          <p:nvPr/>
        </p:nvSpPr>
        <p:spPr>
          <a:xfrm>
            <a:off x="5593080" y="2569210"/>
            <a:ext cx="60642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RECOVERY of BOTTOM ASH </a:t>
            </a:r>
            <a:endParaRPr lang="it-it">
              <a:latin typeface="Arial" pitchFamily="1" charset="0"/>
              <a:ea typeface="Calibri" pitchFamily="2" charset="0"/>
              <a:cs typeface="Arial" pitchFamily="1" charset="0"/>
            </a:endParaRPr>
          </a:p>
        </p:txBody>
      </p:sp>
      <p:sp>
        <p:nvSpPr>
          <p:cNvPr id="787" name="Rectangle 79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HgAAxw8AABkiAAASEQAAEAAAACYAAAAIAAAA//////////8="/>
              </a:ext>
            </a:extLst>
          </p:cNvSpPr>
          <p:nvPr/>
        </p:nvSpPr>
        <p:spPr>
          <a:xfrm>
            <a:off x="5023485" y="2564765"/>
            <a:ext cx="519430" cy="21018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BOTTOM ASH to  RECOVERY</a:t>
            </a:r>
            <a:endParaRPr lang="it-it">
              <a:latin typeface="Arial" pitchFamily="1" charset="0"/>
              <a:ea typeface="Calibri" pitchFamily="2" charset="0"/>
              <a:cs typeface="Arial" pitchFamily="1" charset="0"/>
            </a:endParaRPr>
          </a:p>
        </p:txBody>
      </p:sp>
      <p:sp>
        <p:nvSpPr>
          <p:cNvPr id="788" name="Rectangle 79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qxwAAKQHAAAVHwAAEAAAACYAAAAIAAAA//////////8="/>
              </a:ext>
            </a:extLst>
          </p:cNvSpPr>
          <p:nvPr/>
        </p:nvSpPr>
        <p:spPr>
          <a:xfrm>
            <a:off x="539750" y="4660265"/>
            <a:ext cx="702310" cy="39243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COMMERCIAL / BUSINESS WASTE </a:t>
            </a:r>
            <a:endParaRPr lang="it-it">
              <a:latin typeface="Arial" pitchFamily="1" charset="0"/>
              <a:ea typeface="Calibri" pitchFamily="2" charset="0"/>
              <a:cs typeface="Arial" pitchFamily="1" charset="0"/>
            </a:endParaRPr>
          </a:p>
        </p:txBody>
      </p:sp>
      <p:sp>
        <p:nvSpPr>
          <p:cNvPr id="789" name="Rectangle 79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CAAAGBQAAAkNAABhFgAAEAAAACYAAAAIAAAA//////////8="/>
              </a:ext>
            </a:extLst>
          </p:cNvSpPr>
          <p:nvPr/>
        </p:nvSpPr>
        <p:spPr>
          <a:xfrm>
            <a:off x="1328420" y="3266440"/>
            <a:ext cx="790575" cy="371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SEGREGATED COLLECTION of DRY FRACTIONS</a:t>
            </a:r>
            <a:endParaRPr lang="it-it">
              <a:latin typeface="Arial" pitchFamily="1" charset="0"/>
              <a:ea typeface="Calibri" pitchFamily="2" charset="0"/>
              <a:cs typeface="Arial" pitchFamily="1" charset="0"/>
            </a:endParaRPr>
          </a:p>
        </p:txBody>
      </p:sp>
      <p:grpSp>
        <p:nvGrpSpPr>
          <p:cNvPr id="790" name="Group 79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QKAACMFgAAygsAAPQXAAAQAAAAJgAAAAgAAAD/////AAAAAA=="/>
              </a:ext>
            </a:extLst>
          </p:cNvGrpSpPr>
          <p:nvPr/>
        </p:nvGrpSpPr>
        <p:grpSpPr>
          <a:xfrm>
            <a:off x="1689100" y="3665220"/>
            <a:ext cx="227330" cy="228600"/>
            <a:chOff x="1689100" y="3665220"/>
            <a:chExt cx="227330" cy="228600"/>
          </a:xfrm>
        </p:grpSpPr>
        <p:sp>
          <p:nvSpPr>
            <p:cNvPr id="796" name="Freeform 7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kCgAAjBYAAMoLAAD0FwAAAAAAACYAAAAIAAAA//////////8="/>
                </a:ext>
              </a:extLst>
            </p:cNvSpPr>
            <p:nvPr/>
          </p:nvSpPr>
          <p:spPr>
            <a:xfrm>
              <a:off x="1689100" y="366522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8600"/>
                    <a:pt x="53044" y="228600"/>
                  </a:cubicBezTo>
                  <a:lnTo>
                    <a:pt x="174286" y="228600"/>
                  </a:lnTo>
                  <a:cubicBezTo>
                    <a:pt x="203334" y="228600"/>
                    <a:pt x="226067" y="204470"/>
                    <a:pt x="227330" y="175260"/>
                  </a:cubicBezTo>
                  <a:lnTo>
                    <a:pt x="227330" y="53340"/>
                  </a:lnTo>
                  <a:cubicBezTo>
                    <a:pt x="226067" y="24130"/>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795" name="Freeform 7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7CgAApBYAALMLAADcFwAAAAAAACYAAAAIAAAA//////////8="/>
                </a:ext>
              </a:extLst>
            </p:cNvSpPr>
            <p:nvPr/>
          </p:nvSpPr>
          <p:spPr>
            <a:xfrm>
              <a:off x="1703705" y="3680460"/>
              <a:ext cx="198120" cy="198120"/>
            </a:xfrm>
            <a:custGeom>
              <a:avLst/>
              <a:gdLst/>
              <a:ahLst/>
              <a:cxnLst/>
              <a:rect l="0" t="0" r="198120" b="198120"/>
              <a:pathLst>
                <a:path w="198120" h="198120">
                  <a:moveTo>
                    <a:pt x="38100" y="0"/>
                  </a:moveTo>
                  <a:lnTo>
                    <a:pt x="160020" y="0"/>
                  </a:lnTo>
                  <a:cubicBezTo>
                    <a:pt x="180340" y="0"/>
                    <a:pt x="198120" y="16510"/>
                    <a:pt x="198120" y="38100"/>
                  </a:cubicBezTo>
                  <a:lnTo>
                    <a:pt x="198120" y="160020"/>
                  </a:lnTo>
                  <a:cubicBezTo>
                    <a:pt x="198120" y="181610"/>
                    <a:pt x="180340" y="198120"/>
                    <a:pt x="160020" y="198120"/>
                  </a:cubicBezTo>
                  <a:lnTo>
                    <a:pt x="38100" y="198120"/>
                  </a:lnTo>
                  <a:cubicBezTo>
                    <a:pt x="16510" y="198120"/>
                    <a:pt x="0" y="181610"/>
                    <a:pt x="0" y="160020"/>
                  </a:cubicBezTo>
                  <a:lnTo>
                    <a:pt x="0" y="38100"/>
                  </a:lnTo>
                  <a:cubicBezTo>
                    <a:pt x="0" y="16510"/>
                    <a:pt x="16510" y="0"/>
                    <a:pt x="381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794" name="Freeform 8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PCgAA/hYAAFsLAACkFwAAAAAAACYAAAAIAAAA//////////8="/>
                </a:ext>
              </a:extLst>
            </p:cNvSpPr>
            <p:nvPr/>
          </p:nvSpPr>
          <p:spPr>
            <a:xfrm>
              <a:off x="1757045" y="3737610"/>
              <a:ext cx="88900" cy="105410"/>
            </a:xfrm>
            <a:custGeom>
              <a:avLst/>
              <a:gdLst/>
              <a:ahLst/>
              <a:cxnLst/>
              <a:rect l="0" t="0" r="88900" b="105410"/>
              <a:pathLst>
                <a:path w="88900" h="105410">
                  <a:moveTo>
                    <a:pt x="15240" y="105410"/>
                  </a:moveTo>
                  <a:cubicBezTo>
                    <a:pt x="13970" y="104140"/>
                    <a:pt x="12700" y="102870"/>
                    <a:pt x="12700" y="99060"/>
                  </a:cubicBezTo>
                  <a:lnTo>
                    <a:pt x="5080" y="10160"/>
                  </a:lnTo>
                  <a:lnTo>
                    <a:pt x="0" y="6350"/>
                  </a:lnTo>
                  <a:lnTo>
                    <a:pt x="0" y="0"/>
                  </a:lnTo>
                  <a:lnTo>
                    <a:pt x="88900" y="0"/>
                  </a:lnTo>
                  <a:lnTo>
                    <a:pt x="88900" y="6350"/>
                  </a:lnTo>
                  <a:lnTo>
                    <a:pt x="85090" y="10160"/>
                  </a:lnTo>
                  <a:cubicBezTo>
                    <a:pt x="82550" y="39370"/>
                    <a:pt x="80010" y="68580"/>
                    <a:pt x="77470" y="99060"/>
                  </a:cubicBezTo>
                  <a:cubicBezTo>
                    <a:pt x="77470" y="101600"/>
                    <a:pt x="76200" y="104140"/>
                    <a:pt x="73660" y="105410"/>
                  </a:cubicBezTo>
                  <a:cubicBezTo>
                    <a:pt x="54610" y="105410"/>
                    <a:pt x="35560" y="105410"/>
                    <a:pt x="15240" y="10541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93" name="Freeform 8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CgAA/BYAAF0LAACmFwAAAAAAACYAAAAIAAAA//////////8="/>
                </a:ext>
              </a:extLst>
            </p:cNvSpPr>
            <p:nvPr/>
          </p:nvSpPr>
          <p:spPr>
            <a:xfrm>
              <a:off x="1755775" y="3736340"/>
              <a:ext cx="91440" cy="107950"/>
            </a:xfrm>
            <a:custGeom>
              <a:avLst/>
              <a:gdLst/>
              <a:ahLst/>
              <a:cxnLst/>
              <a:rect l="0" t="0" r="91440" b="107950"/>
              <a:pathLst>
                <a:path w="91440" h="107950">
                  <a:moveTo>
                    <a:pt x="16510" y="107950"/>
                  </a:moveTo>
                  <a:cubicBezTo>
                    <a:pt x="15240" y="106680"/>
                    <a:pt x="13970" y="106680"/>
                    <a:pt x="12700" y="105410"/>
                  </a:cubicBezTo>
                  <a:lnTo>
                    <a:pt x="16510" y="102870"/>
                  </a:lnTo>
                  <a:cubicBezTo>
                    <a:pt x="16510" y="104140"/>
                    <a:pt x="17780" y="104140"/>
                    <a:pt x="17780" y="104140"/>
                  </a:cubicBezTo>
                  <a:lnTo>
                    <a:pt x="16510" y="107950"/>
                  </a:lnTo>
                  <a:close/>
                  <a:moveTo>
                    <a:pt x="12700" y="105410"/>
                  </a:moveTo>
                  <a:cubicBezTo>
                    <a:pt x="12700" y="104140"/>
                    <a:pt x="11430" y="102870"/>
                    <a:pt x="11430" y="100330"/>
                  </a:cubicBezTo>
                  <a:lnTo>
                    <a:pt x="15240" y="100330"/>
                  </a:lnTo>
                  <a:cubicBezTo>
                    <a:pt x="15240" y="101600"/>
                    <a:pt x="15240" y="102870"/>
                    <a:pt x="16510" y="102870"/>
                  </a:cubicBezTo>
                  <a:lnTo>
                    <a:pt x="12700" y="105410"/>
                  </a:lnTo>
                  <a:close/>
                  <a:moveTo>
                    <a:pt x="11430" y="100330"/>
                  </a:moveTo>
                  <a:lnTo>
                    <a:pt x="13970" y="100330"/>
                  </a:lnTo>
                  <a:lnTo>
                    <a:pt x="11430" y="100330"/>
                  </a:lnTo>
                  <a:close/>
                  <a:moveTo>
                    <a:pt x="11430" y="100330"/>
                  </a:moveTo>
                  <a:lnTo>
                    <a:pt x="5080" y="11430"/>
                  </a:lnTo>
                  <a:lnTo>
                    <a:pt x="8890" y="10160"/>
                  </a:lnTo>
                  <a:lnTo>
                    <a:pt x="15240" y="100330"/>
                  </a:lnTo>
                  <a:lnTo>
                    <a:pt x="11430" y="100330"/>
                  </a:lnTo>
                  <a:close/>
                  <a:moveTo>
                    <a:pt x="7620" y="8890"/>
                  </a:moveTo>
                  <a:lnTo>
                    <a:pt x="8890" y="10160"/>
                  </a:lnTo>
                  <a:lnTo>
                    <a:pt x="6350" y="11430"/>
                  </a:lnTo>
                  <a:lnTo>
                    <a:pt x="7620" y="8890"/>
                  </a:lnTo>
                  <a:close/>
                  <a:moveTo>
                    <a:pt x="5080" y="12700"/>
                  </a:moveTo>
                  <a:lnTo>
                    <a:pt x="0" y="8890"/>
                  </a:lnTo>
                  <a:lnTo>
                    <a:pt x="2540" y="6350"/>
                  </a:lnTo>
                  <a:lnTo>
                    <a:pt x="7620" y="8890"/>
                  </a:lnTo>
                  <a:lnTo>
                    <a:pt x="5080" y="12700"/>
                  </a:lnTo>
                  <a:close/>
                  <a:moveTo>
                    <a:pt x="0" y="8890"/>
                  </a:moveTo>
                  <a:lnTo>
                    <a:pt x="0" y="7620"/>
                  </a:lnTo>
                  <a:lnTo>
                    <a:pt x="1270" y="7620"/>
                  </a:lnTo>
                  <a:lnTo>
                    <a:pt x="0" y="8890"/>
                  </a:lnTo>
                  <a:close/>
                  <a:moveTo>
                    <a:pt x="0" y="7620"/>
                  </a:moveTo>
                  <a:lnTo>
                    <a:pt x="0" y="1270"/>
                  </a:lnTo>
                  <a:lnTo>
                    <a:pt x="3810" y="1270"/>
                  </a:lnTo>
                  <a:lnTo>
                    <a:pt x="3810" y="7620"/>
                  </a:lnTo>
                  <a:lnTo>
                    <a:pt x="0" y="7620"/>
                  </a:lnTo>
                  <a:close/>
                  <a:moveTo>
                    <a:pt x="0" y="1270"/>
                  </a:moveTo>
                  <a:lnTo>
                    <a:pt x="0" y="0"/>
                  </a:lnTo>
                  <a:lnTo>
                    <a:pt x="1270" y="0"/>
                  </a:lnTo>
                  <a:lnTo>
                    <a:pt x="1270" y="1270"/>
                  </a:lnTo>
                  <a:lnTo>
                    <a:pt x="0" y="1270"/>
                  </a:lnTo>
                  <a:close/>
                  <a:moveTo>
                    <a:pt x="1270" y="0"/>
                  </a:moveTo>
                  <a:lnTo>
                    <a:pt x="90170" y="0"/>
                  </a:lnTo>
                  <a:lnTo>
                    <a:pt x="90170" y="3810"/>
                  </a:lnTo>
                  <a:lnTo>
                    <a:pt x="1270" y="3810"/>
                  </a:lnTo>
                  <a:lnTo>
                    <a:pt x="1270" y="0"/>
                  </a:lnTo>
                  <a:close/>
                  <a:moveTo>
                    <a:pt x="90170" y="0"/>
                  </a:moveTo>
                  <a:lnTo>
                    <a:pt x="91440" y="0"/>
                  </a:lnTo>
                  <a:lnTo>
                    <a:pt x="91440" y="1270"/>
                  </a:lnTo>
                  <a:lnTo>
                    <a:pt x="90170" y="1270"/>
                  </a:lnTo>
                  <a:lnTo>
                    <a:pt x="90170" y="0"/>
                  </a:lnTo>
                  <a:close/>
                  <a:moveTo>
                    <a:pt x="91440" y="1270"/>
                  </a:moveTo>
                  <a:lnTo>
                    <a:pt x="91440" y="7620"/>
                  </a:lnTo>
                  <a:lnTo>
                    <a:pt x="88900" y="7620"/>
                  </a:lnTo>
                  <a:lnTo>
                    <a:pt x="88900" y="1270"/>
                  </a:lnTo>
                  <a:lnTo>
                    <a:pt x="91440" y="1270"/>
                  </a:lnTo>
                  <a:close/>
                  <a:moveTo>
                    <a:pt x="91440" y="7620"/>
                  </a:moveTo>
                  <a:lnTo>
                    <a:pt x="91440" y="8890"/>
                  </a:lnTo>
                  <a:lnTo>
                    <a:pt x="90170" y="7620"/>
                  </a:lnTo>
                  <a:lnTo>
                    <a:pt x="91440" y="7620"/>
                  </a:lnTo>
                  <a:close/>
                  <a:moveTo>
                    <a:pt x="91440" y="8890"/>
                  </a:moveTo>
                  <a:lnTo>
                    <a:pt x="86360" y="12700"/>
                  </a:lnTo>
                  <a:lnTo>
                    <a:pt x="85090" y="8890"/>
                  </a:lnTo>
                  <a:lnTo>
                    <a:pt x="88900" y="6350"/>
                  </a:lnTo>
                  <a:lnTo>
                    <a:pt x="91440" y="8890"/>
                  </a:lnTo>
                  <a:close/>
                  <a:moveTo>
                    <a:pt x="83820" y="10160"/>
                  </a:moveTo>
                  <a:lnTo>
                    <a:pt x="85090" y="8890"/>
                  </a:lnTo>
                  <a:lnTo>
                    <a:pt x="86360" y="11430"/>
                  </a:lnTo>
                  <a:lnTo>
                    <a:pt x="83820" y="10160"/>
                  </a:lnTo>
                  <a:close/>
                  <a:moveTo>
                    <a:pt x="87630" y="11430"/>
                  </a:moveTo>
                  <a:lnTo>
                    <a:pt x="81280" y="100330"/>
                  </a:lnTo>
                  <a:lnTo>
                    <a:pt x="77470" y="100330"/>
                  </a:lnTo>
                  <a:lnTo>
                    <a:pt x="83820" y="10160"/>
                  </a:lnTo>
                  <a:lnTo>
                    <a:pt x="87630" y="11430"/>
                  </a:lnTo>
                  <a:close/>
                  <a:moveTo>
                    <a:pt x="81280" y="100330"/>
                  </a:moveTo>
                  <a:lnTo>
                    <a:pt x="78740" y="100330"/>
                  </a:lnTo>
                  <a:lnTo>
                    <a:pt x="81280" y="100330"/>
                  </a:lnTo>
                  <a:close/>
                  <a:moveTo>
                    <a:pt x="81280" y="100330"/>
                  </a:moveTo>
                  <a:lnTo>
                    <a:pt x="77470" y="100330"/>
                  </a:lnTo>
                  <a:lnTo>
                    <a:pt x="81280" y="100330"/>
                  </a:lnTo>
                  <a:close/>
                  <a:moveTo>
                    <a:pt x="81280" y="100330"/>
                  </a:moveTo>
                  <a:lnTo>
                    <a:pt x="78740" y="100330"/>
                  </a:lnTo>
                  <a:lnTo>
                    <a:pt x="81280" y="100330"/>
                  </a:lnTo>
                  <a:close/>
                  <a:moveTo>
                    <a:pt x="81280" y="100330"/>
                  </a:moveTo>
                  <a:cubicBezTo>
                    <a:pt x="81280" y="100330"/>
                    <a:pt x="81280" y="101600"/>
                    <a:pt x="81280" y="101600"/>
                  </a:cubicBezTo>
                  <a:lnTo>
                    <a:pt x="77470" y="100330"/>
                  </a:lnTo>
                  <a:cubicBezTo>
                    <a:pt x="77470" y="100330"/>
                    <a:pt x="77470" y="100330"/>
                    <a:pt x="77470" y="100330"/>
                  </a:cubicBezTo>
                  <a:lnTo>
                    <a:pt x="81280" y="100330"/>
                  </a:lnTo>
                  <a:close/>
                  <a:moveTo>
                    <a:pt x="81280" y="101600"/>
                  </a:moveTo>
                  <a:cubicBezTo>
                    <a:pt x="80010" y="101600"/>
                    <a:pt x="80010" y="102870"/>
                    <a:pt x="80010" y="102870"/>
                  </a:cubicBezTo>
                  <a:lnTo>
                    <a:pt x="77470" y="101600"/>
                  </a:lnTo>
                  <a:cubicBezTo>
                    <a:pt x="77470" y="101600"/>
                    <a:pt x="77470" y="101600"/>
                    <a:pt x="77470" y="100330"/>
                  </a:cubicBezTo>
                  <a:lnTo>
                    <a:pt x="81280" y="101600"/>
                  </a:lnTo>
                  <a:close/>
                  <a:moveTo>
                    <a:pt x="80010" y="102870"/>
                  </a:moveTo>
                  <a:cubicBezTo>
                    <a:pt x="80010" y="105410"/>
                    <a:pt x="78740" y="106680"/>
                    <a:pt x="76200" y="107950"/>
                  </a:cubicBezTo>
                  <a:lnTo>
                    <a:pt x="74930" y="104140"/>
                  </a:lnTo>
                  <a:cubicBezTo>
                    <a:pt x="76200" y="104140"/>
                    <a:pt x="76200" y="102870"/>
                    <a:pt x="77470" y="101600"/>
                  </a:cubicBezTo>
                  <a:lnTo>
                    <a:pt x="80010" y="102870"/>
                  </a:lnTo>
                  <a:close/>
                  <a:moveTo>
                    <a:pt x="76200" y="107950"/>
                  </a:moveTo>
                  <a:lnTo>
                    <a:pt x="74930" y="107950"/>
                  </a:lnTo>
                  <a:lnTo>
                    <a:pt x="74930" y="106680"/>
                  </a:lnTo>
                  <a:lnTo>
                    <a:pt x="76200" y="107950"/>
                  </a:lnTo>
                  <a:close/>
                  <a:moveTo>
                    <a:pt x="74930" y="107950"/>
                  </a:moveTo>
                  <a:lnTo>
                    <a:pt x="16510" y="107950"/>
                  </a:lnTo>
                  <a:lnTo>
                    <a:pt x="16510" y="104140"/>
                  </a:lnTo>
                  <a:lnTo>
                    <a:pt x="74930" y="104140"/>
                  </a:lnTo>
                  <a:lnTo>
                    <a:pt x="74930" y="107950"/>
                  </a:lnTo>
                  <a:close/>
                  <a:moveTo>
                    <a:pt x="16510" y="107950"/>
                  </a:moveTo>
                  <a:lnTo>
                    <a:pt x="16510" y="106680"/>
                  </a:lnTo>
                  <a:lnTo>
                    <a:pt x="16510" y="10795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792" name="Freeform 8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PCgAA2hYAAFsLAAD0FgAAAAAAACYAAAAIAAAA//////////8="/>
                </a:ext>
              </a:extLst>
            </p:cNvSpPr>
            <p:nvPr/>
          </p:nvSpPr>
          <p:spPr>
            <a:xfrm>
              <a:off x="1757045" y="3714750"/>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91" name="Freeform 8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CgAA2hYAAF0LAAD4FgAAAAAAACYAAAAIAAAA//////////8="/>
                </a:ext>
              </a:extLst>
            </p:cNvSpPr>
            <p:nvPr/>
          </p:nvSpPr>
          <p:spPr>
            <a:xfrm>
              <a:off x="1755775" y="3714750"/>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797" name="Rectangle 80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EAAAehYAAFwUAADBFwAAEAAAACYAAAAIAAAA//////////8="/>
              </a:ext>
            </a:extLst>
          </p:cNvSpPr>
          <p:nvPr/>
        </p:nvSpPr>
        <p:spPr>
          <a:xfrm>
            <a:off x="2683510" y="3653790"/>
            <a:ext cx="626110" cy="20764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TRANSFER STATION</a:t>
            </a:r>
            <a:endParaRPr lang="it-it">
              <a:latin typeface="Arial" pitchFamily="1" charset="0"/>
              <a:ea typeface="Calibri" pitchFamily="2" charset="0"/>
              <a:cs typeface="Arial" pitchFamily="1" charset="0"/>
            </a:endParaRPr>
          </a:p>
        </p:txBody>
      </p:sp>
      <p:sp>
        <p:nvSpPr>
          <p:cNvPr id="798" name="Rectangle 805"/>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mDQAADxQAABkRAAAjFgAAEAAAACYAAAAIAAAA//////////8="/>
              </a:ext>
            </a:extLst>
          </p:cNvSpPr>
          <p:nvPr/>
        </p:nvSpPr>
        <p:spPr>
          <a:xfrm>
            <a:off x="2137410" y="3260725"/>
            <a:ext cx="641985" cy="33782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DRY FRACTIONS</a:t>
            </a:r>
          </a:p>
          <a:p>
            <a:pPr marL="0" marR="0" indent="0" algn="ctr" defTabSz="914400">
              <a:lnSpc>
                <a:spcPct val="72000"/>
              </a:lnSpc>
              <a:spcBef>
                <a:spcPts val="0"/>
              </a:spcBef>
              <a:spcAft>
                <a:spcPts val="1000"/>
              </a:spcAft>
              <a:buNone/>
              <a:tabLst/>
              <a:defRPr lang="en-us"/>
            </a:pPr>
            <a:r>
              <a:rPr lang="en-us" sz="600">
                <a:solidFill>
                  <a:srgbClr val="000000"/>
                </a:solidFill>
              </a:rPr>
              <a:t> to TRANSFER STATION</a:t>
            </a:r>
            <a:endParaRPr lang="it-it">
              <a:latin typeface="Arial" pitchFamily="1" charset="0"/>
              <a:ea typeface="Calibri" pitchFamily="2" charset="0"/>
              <a:cs typeface="Arial" pitchFamily="1" charset="0"/>
            </a:endParaRPr>
          </a:p>
        </p:txBody>
      </p:sp>
      <p:grpSp>
        <p:nvGrpSpPr>
          <p:cNvPr id="799" name="Group 80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8OAABJEgAA4g8AAK4TAAAQAAAAJgAAAAgAAAD/////AAAAAA=="/>
              </a:ext>
            </a:extLst>
          </p:cNvGrpSpPr>
          <p:nvPr/>
        </p:nvGrpSpPr>
        <p:grpSpPr>
          <a:xfrm>
            <a:off x="2356485" y="2972435"/>
            <a:ext cx="225425" cy="226695"/>
            <a:chOff x="2356485" y="2972435"/>
            <a:chExt cx="225425" cy="226695"/>
          </a:xfrm>
        </p:grpSpPr>
        <p:sp>
          <p:nvSpPr>
            <p:cNvPr id="811" name="Freeform 8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LDgAAVRIAANYPAACiEwAAAAAAACYAAAAIAAAA//////////8="/>
                </a:ext>
              </a:extLst>
            </p:cNvSpPr>
            <p:nvPr/>
          </p:nvSpPr>
          <p:spPr>
            <a:xfrm>
              <a:off x="2364105" y="2980055"/>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10" name="Freeform 8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gAASRIAAOIPAACuEwAAAAAAACYAAAAIAAAA//////////8="/>
                </a:ext>
              </a:extLst>
            </p:cNvSpPr>
            <p:nvPr/>
          </p:nvSpPr>
          <p:spPr>
            <a:xfrm>
              <a:off x="2356485" y="297243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9" name="Freeform 8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gDgAAphIAAMEPAABFEwAAAAAAACYAAAAIAAAA//////////8="/>
                </a:ext>
              </a:extLst>
            </p:cNvSpPr>
            <p:nvPr/>
          </p:nvSpPr>
          <p:spPr>
            <a:xfrm>
              <a:off x="2377440" y="3031490"/>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1673"/>
                  </a:lnTo>
                  <a:lnTo>
                    <a:pt x="45724" y="91673"/>
                  </a:lnTo>
                  <a:lnTo>
                    <a:pt x="45724" y="96629"/>
                  </a:lnTo>
                  <a:lnTo>
                    <a:pt x="45724" y="97248"/>
                  </a:lnTo>
                  <a:lnTo>
                    <a:pt x="46342" y="97866"/>
                  </a:lnTo>
                  <a:lnTo>
                    <a:pt x="46342" y="98487"/>
                  </a:lnTo>
                  <a:lnTo>
                    <a:pt x="46960" y="98487"/>
                  </a:lnTo>
                  <a:lnTo>
                    <a:pt x="47577" y="99104"/>
                  </a:lnTo>
                  <a:lnTo>
                    <a:pt x="48195" y="99104"/>
                  </a:lnTo>
                  <a:lnTo>
                    <a:pt x="48195" y="99726"/>
                  </a:lnTo>
                  <a:lnTo>
                    <a:pt x="48813" y="99726"/>
                  </a:lnTo>
                  <a:lnTo>
                    <a:pt x="49431" y="99726"/>
                  </a:lnTo>
                  <a:lnTo>
                    <a:pt x="50049" y="99726"/>
                  </a:lnTo>
                  <a:lnTo>
                    <a:pt x="50667" y="99726"/>
                  </a:lnTo>
                  <a:lnTo>
                    <a:pt x="50667" y="100345"/>
                  </a:lnTo>
                  <a:lnTo>
                    <a:pt x="51285" y="100345"/>
                  </a:lnTo>
                  <a:lnTo>
                    <a:pt x="51903" y="100345"/>
                  </a:lnTo>
                  <a:lnTo>
                    <a:pt x="52521" y="100345"/>
                  </a:lnTo>
                  <a:lnTo>
                    <a:pt x="53139" y="100963"/>
                  </a:lnTo>
                  <a:lnTo>
                    <a:pt x="53756" y="100963"/>
                  </a:lnTo>
                  <a:lnTo>
                    <a:pt x="54374" y="100963"/>
                  </a:lnTo>
                  <a:lnTo>
                    <a:pt x="55610" y="100963"/>
                  </a:lnTo>
                  <a:lnTo>
                    <a:pt x="165596" y="100963"/>
                  </a:lnTo>
                  <a:lnTo>
                    <a:pt x="166213" y="100963"/>
                  </a:lnTo>
                  <a:lnTo>
                    <a:pt x="166831" y="100963"/>
                  </a:lnTo>
                  <a:lnTo>
                    <a:pt x="167449" y="100963"/>
                  </a:lnTo>
                  <a:lnTo>
                    <a:pt x="168067" y="100963"/>
                  </a:lnTo>
                  <a:lnTo>
                    <a:pt x="168685" y="100345"/>
                  </a:lnTo>
                  <a:lnTo>
                    <a:pt x="169303" y="100345"/>
                  </a:lnTo>
                  <a:lnTo>
                    <a:pt x="169921" y="100345"/>
                  </a:lnTo>
                  <a:lnTo>
                    <a:pt x="170539" y="99727"/>
                  </a:lnTo>
                  <a:lnTo>
                    <a:pt x="171157" y="99727"/>
                  </a:lnTo>
                  <a:lnTo>
                    <a:pt x="171774" y="99727"/>
                  </a:lnTo>
                  <a:lnTo>
                    <a:pt x="172392" y="99727"/>
                  </a:lnTo>
                  <a:lnTo>
                    <a:pt x="173010" y="99109"/>
                  </a:lnTo>
                  <a:lnTo>
                    <a:pt x="173628" y="99109"/>
                  </a:lnTo>
                  <a:lnTo>
                    <a:pt x="173628" y="98487"/>
                  </a:lnTo>
                  <a:lnTo>
                    <a:pt x="174246" y="98487"/>
                  </a:lnTo>
                  <a:lnTo>
                    <a:pt x="174864" y="97869"/>
                  </a:lnTo>
                  <a:lnTo>
                    <a:pt x="174864" y="97248"/>
                  </a:lnTo>
                  <a:lnTo>
                    <a:pt x="174864" y="96629"/>
                  </a:lnTo>
                  <a:lnTo>
                    <a:pt x="174864" y="91673"/>
                  </a:lnTo>
                  <a:lnTo>
                    <a:pt x="181661" y="91673"/>
                  </a:lnTo>
                  <a:lnTo>
                    <a:pt x="182279" y="91673"/>
                  </a:lnTo>
                  <a:lnTo>
                    <a:pt x="182897" y="91673"/>
                  </a:lnTo>
                  <a:lnTo>
                    <a:pt x="182897" y="91054"/>
                  </a:lnTo>
                  <a:lnTo>
                    <a:pt x="182897" y="90434"/>
                  </a:lnTo>
                  <a:lnTo>
                    <a:pt x="183515" y="90434"/>
                  </a:lnTo>
                  <a:lnTo>
                    <a:pt x="183515" y="89815"/>
                  </a:lnTo>
                  <a:lnTo>
                    <a:pt x="183515" y="89196"/>
                  </a:lnTo>
                  <a:lnTo>
                    <a:pt x="183515" y="61941"/>
                  </a:lnTo>
                  <a:lnTo>
                    <a:pt x="173628" y="30351"/>
                  </a:lnTo>
                  <a:lnTo>
                    <a:pt x="173628" y="29732"/>
                  </a:lnTo>
                  <a:lnTo>
                    <a:pt x="173628" y="29112"/>
                  </a:lnTo>
                  <a:lnTo>
                    <a:pt x="173628" y="28493"/>
                  </a:lnTo>
                  <a:lnTo>
                    <a:pt x="173010" y="27875"/>
                  </a:lnTo>
                  <a:lnTo>
                    <a:pt x="172392" y="27875"/>
                  </a:lnTo>
                  <a:lnTo>
                    <a:pt x="172392" y="27254"/>
                  </a:lnTo>
                  <a:lnTo>
                    <a:pt x="171774" y="27254"/>
                  </a:lnTo>
                  <a:close/>
                  <a:moveTo>
                    <a:pt x="167449" y="34067"/>
                  </a:moveTo>
                  <a:lnTo>
                    <a:pt x="168067" y="34067"/>
                  </a:lnTo>
                  <a:lnTo>
                    <a:pt x="168685" y="34067"/>
                  </a:lnTo>
                  <a:lnTo>
                    <a:pt x="168685" y="34687"/>
                  </a:lnTo>
                  <a:lnTo>
                    <a:pt x="168685" y="35306"/>
                  </a:lnTo>
                  <a:lnTo>
                    <a:pt x="173628" y="52650"/>
                  </a:lnTo>
                  <a:lnTo>
                    <a:pt x="173628" y="53269"/>
                  </a:lnTo>
                  <a:lnTo>
                    <a:pt x="173628" y="53889"/>
                  </a:lnTo>
                  <a:lnTo>
                    <a:pt x="173010" y="53889"/>
                  </a:lnTo>
                  <a:lnTo>
                    <a:pt x="172392" y="53889"/>
                  </a:lnTo>
                  <a:lnTo>
                    <a:pt x="145205" y="53889"/>
                  </a:lnTo>
                  <a:lnTo>
                    <a:pt x="144587" y="53889"/>
                  </a:lnTo>
                  <a:lnTo>
                    <a:pt x="143969" y="53889"/>
                  </a:lnTo>
                  <a:lnTo>
                    <a:pt x="143969" y="53269"/>
                  </a:lnTo>
                  <a:lnTo>
                    <a:pt x="143351" y="52651"/>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08" name="Oval 8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DgAAIhMAANYOAABWEwAAAAAAACYAAAAIAAAA//////////8="/>
                </a:ext>
              </a:extLst>
            </p:cNvSpPr>
            <p:nvPr/>
          </p:nvSpPr>
          <p:spPr>
            <a:xfrm>
              <a:off x="2378710"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7" name="Oval 8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DgAALBMAAMsOAABLEwAAAAAAACYAAAAIAAAA//////////8="/>
                </a:ext>
              </a:extLst>
            </p:cNvSpPr>
            <p:nvPr/>
          </p:nvSpPr>
          <p:spPr>
            <a:xfrm>
              <a:off x="2385695"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6" name="Oval 8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xDgAALxMAAMgOAABJEwAAAAAAACYAAAAIAAAA//////////8="/>
                </a:ext>
              </a:extLst>
            </p:cNvSpPr>
            <p:nvPr/>
          </p:nvSpPr>
          <p:spPr>
            <a:xfrm>
              <a:off x="2388235" y="311848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5" name="Oval 8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DgAAIhMAAA0PAABWEwAAAAAAACYAAAAIAAAA//////////8="/>
                </a:ext>
              </a:extLst>
            </p:cNvSpPr>
            <p:nvPr/>
          </p:nvSpPr>
          <p:spPr>
            <a:xfrm>
              <a:off x="2413635"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4" name="Oval 8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Q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kDgAALBMAAAIPAABLEwAAAAAAACYAAAAIAAAA//////////8="/>
                </a:ext>
              </a:extLst>
            </p:cNvSpPr>
            <p:nvPr/>
          </p:nvSpPr>
          <p:spPr>
            <a:xfrm>
              <a:off x="2420620"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3" name="Oval 8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k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DgAALxMAAAAPAABJEwAAAAAAACYAAAAIAAAA//////////8="/>
                </a:ext>
              </a:extLst>
            </p:cNvSpPr>
            <p:nvPr/>
          </p:nvSpPr>
          <p:spPr>
            <a:xfrm>
              <a:off x="2423160" y="3118485"/>
              <a:ext cx="1524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2" name="Oval 8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w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6DwAAKRMAAKUPAABVEwAAAAAAACYAAAAIAAAA//////////8="/>
                </a:ext>
              </a:extLst>
            </p:cNvSpPr>
            <p:nvPr/>
          </p:nvSpPr>
          <p:spPr>
            <a:xfrm>
              <a:off x="2515870" y="311467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1" name="Oval 8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A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DwAAMhMAAJwPAABNEwAAAAAAACYAAAAIAAAA//////////8="/>
                </a:ext>
              </a:extLst>
            </p:cNvSpPr>
            <p:nvPr/>
          </p:nvSpPr>
          <p:spPr>
            <a:xfrm>
              <a:off x="2521585" y="312039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0" name="Oval 8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U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DwAANRMAAJkPAABLEwAAAAAAACYAAAAIAAAA//////////8="/>
                </a:ext>
              </a:extLst>
            </p:cNvSpPr>
            <p:nvPr/>
          </p:nvSpPr>
          <p:spPr>
            <a:xfrm>
              <a:off x="2522855" y="312229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12" name="Rectangle 8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EwAA4BIAAKcZAAD0FAAAEAAAACYAAAAIAAAA//////////8="/>
              </a:ext>
            </a:extLst>
          </p:cNvSpPr>
          <p:nvPr/>
        </p:nvSpPr>
        <p:spPr>
          <a:xfrm>
            <a:off x="3173095" y="3068320"/>
            <a:ext cx="996950" cy="33782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SORTING PLANT for DRY FRACTIONS RECYCLABLES</a:t>
            </a:r>
            <a:endParaRPr lang="it-it">
              <a:latin typeface="Arial" pitchFamily="1" charset="0"/>
              <a:ea typeface="Calibri" pitchFamily="2" charset="0"/>
              <a:cs typeface="Arial" pitchFamily="1" charset="0"/>
            </a:endParaRPr>
          </a:p>
        </p:txBody>
      </p:sp>
      <p:sp>
        <p:nvSpPr>
          <p:cNvPr id="813" name="Rectangle 82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E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GwAAnxMAAN0gAADqFAAAEAAAACYAAAAIAAAA//////////8="/>
              </a:ext>
            </a:extLst>
          </p:cNvSpPr>
          <p:nvPr/>
        </p:nvSpPr>
        <p:spPr>
          <a:xfrm>
            <a:off x="4445000" y="3189605"/>
            <a:ext cx="89725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REJECTS from SORTING to LANDFILL </a:t>
            </a:r>
            <a:endParaRPr lang="it-it">
              <a:latin typeface="Arial" pitchFamily="1" charset="0"/>
              <a:ea typeface="Calibri" pitchFamily="2" charset="0"/>
              <a:cs typeface="Arial" pitchFamily="1" charset="0"/>
            </a:endParaRPr>
          </a:p>
        </p:txBody>
      </p:sp>
      <p:grpSp>
        <p:nvGrpSpPr>
          <p:cNvPr id="814" name="Group 821"/>
          <p:cNvGrpSpPr>
            <a:extLst>
              <a:ext uri="smNativeData">
                <pr:smNativeData xmlns:pr="smNativeData" xmlns:p14="http://schemas.microsoft.com/office/powerpoint/2010/main" xmlns="" val="SMDATA_7_6L0uXhMAAAAlAAAAAQAAAA8BAAAAkAAAAEgAAACQAAAASAAAAAAAAAAAAAAAAAAAABcAAAAUAAAAAAAAAAAAAAD/fwAA/38AAAAAAAAJAAAABAAAAMcGAAAMAAAAEAAAAAAAAAAAAAAAAAAAAAAAAAAfAAAAVAAAAAAAAAAAAAAAAAAAAAAAAAAAAAAAAAAAAAAAAAAAAAAAAAAAAAAAAAAAAAAAAAAAAAAAAAAAAAAAAAAAAAAAAAAAAAAAAAAAAAAAAAAAAAAAAAAAACEAAAAYAAAAFAAAAPIbAABJEgAAVh0AAK4TAAAQAAAAJgAAAAgAAAD/////AAAAAA=="/>
              </a:ext>
            </a:extLst>
          </p:cNvGrpSpPr>
          <p:nvPr/>
        </p:nvGrpSpPr>
        <p:grpSpPr>
          <a:xfrm>
            <a:off x="4542790" y="2972435"/>
            <a:ext cx="226060" cy="226695"/>
            <a:chOff x="4542790" y="2972435"/>
            <a:chExt cx="226060" cy="226695"/>
          </a:xfrm>
        </p:grpSpPr>
        <p:sp>
          <p:nvSpPr>
            <p:cNvPr id="826" name="Freeform 8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kG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GwAAVRIAAEodAACiEwAAAAAAACYAAAAIAAAA//////////8="/>
                </a:ext>
              </a:extLst>
            </p:cNvSpPr>
            <p:nvPr/>
          </p:nvSpPr>
          <p:spPr>
            <a:xfrm>
              <a:off x="4550410" y="298005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25" name="Freeform 8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GwAASRIAAFYdAACuEwAAAAAAACYAAAAIAAAA//////////8="/>
                </a:ext>
              </a:extLst>
            </p:cNvSpPr>
            <p:nvPr/>
          </p:nvSpPr>
          <p:spPr>
            <a:xfrm>
              <a:off x="4542790" y="2972435"/>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274"/>
                    <a:pt x="52103" y="226695"/>
                  </a:cubicBezTo>
                  <a:cubicBezTo>
                    <a:pt x="173957" y="226695"/>
                    <a:pt x="173957" y="226695"/>
                    <a:pt x="173957" y="226695"/>
                  </a:cubicBezTo>
                  <a:cubicBezTo>
                    <a:pt x="202530" y="226274"/>
                    <a:pt x="226060" y="202721"/>
                    <a:pt x="226060" y="174121"/>
                  </a:cubicBezTo>
                  <a:cubicBezTo>
                    <a:pt x="226060" y="52573"/>
                    <a:pt x="226060" y="52573"/>
                    <a:pt x="226060" y="52573"/>
                  </a:cubicBezTo>
                  <a:cubicBezTo>
                    <a:pt x="226060" y="23552"/>
                    <a:pt x="202530" y="0"/>
                    <a:pt x="173957" y="0"/>
                  </a:cubicBezTo>
                  <a:close/>
                  <a:moveTo>
                    <a:pt x="52103" y="14720"/>
                  </a:moveTo>
                  <a:cubicBezTo>
                    <a:pt x="173957" y="14720"/>
                    <a:pt x="173957" y="14720"/>
                    <a:pt x="173957" y="14720"/>
                  </a:cubicBezTo>
                  <a:cubicBezTo>
                    <a:pt x="194546" y="14720"/>
                    <a:pt x="211353" y="31543"/>
                    <a:pt x="211774" y="52573"/>
                  </a:cubicBezTo>
                  <a:cubicBezTo>
                    <a:pt x="211774" y="174121"/>
                    <a:pt x="211774" y="174121"/>
                    <a:pt x="211774" y="174121"/>
                  </a:cubicBezTo>
                  <a:cubicBezTo>
                    <a:pt x="211353" y="194730"/>
                    <a:pt x="194546" y="211974"/>
                    <a:pt x="173957" y="211974"/>
                  </a:cubicBezTo>
                  <a:cubicBezTo>
                    <a:pt x="52103" y="211974"/>
                    <a:pt x="52103" y="211974"/>
                    <a:pt x="52103" y="211974"/>
                  </a:cubicBezTo>
                  <a:cubicBezTo>
                    <a:pt x="31514" y="211974"/>
                    <a:pt x="14707" y="194730"/>
                    <a:pt x="14707" y="174121"/>
                  </a:cubicBezTo>
                  <a:cubicBezTo>
                    <a:pt x="14707" y="52573"/>
                    <a:pt x="14707" y="52573"/>
                    <a:pt x="14707" y="52573"/>
                  </a:cubicBezTo>
                  <a:cubicBezTo>
                    <a:pt x="14707" y="31543"/>
                    <a:pt x="31514" y="14720"/>
                    <a:pt x="52103"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4" name="Freeform 8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THAAAphIAADUdAABFEwAAAAAAACYAAAAIAAAA//////////8="/>
                </a:ext>
              </a:extLst>
            </p:cNvSpPr>
            <p:nvPr/>
          </p:nvSpPr>
          <p:spPr>
            <a:xfrm>
              <a:off x="4563745" y="303149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1673"/>
                  </a:lnTo>
                  <a:lnTo>
                    <a:pt x="45882" y="91673"/>
                  </a:lnTo>
                  <a:lnTo>
                    <a:pt x="45882" y="96629"/>
                  </a:lnTo>
                  <a:lnTo>
                    <a:pt x="45882" y="97248"/>
                  </a:lnTo>
                  <a:lnTo>
                    <a:pt x="46503" y="97869"/>
                  </a:lnTo>
                  <a:lnTo>
                    <a:pt x="46503" y="98487"/>
                  </a:lnTo>
                  <a:lnTo>
                    <a:pt x="47123" y="98487"/>
                  </a:lnTo>
                  <a:lnTo>
                    <a:pt x="47743" y="99107"/>
                  </a:lnTo>
                  <a:lnTo>
                    <a:pt x="48363" y="99107"/>
                  </a:lnTo>
                  <a:lnTo>
                    <a:pt x="48363" y="99726"/>
                  </a:lnTo>
                  <a:lnTo>
                    <a:pt x="48983" y="99726"/>
                  </a:lnTo>
                  <a:lnTo>
                    <a:pt x="49603" y="99726"/>
                  </a:lnTo>
                  <a:lnTo>
                    <a:pt x="50223" y="99726"/>
                  </a:lnTo>
                  <a:lnTo>
                    <a:pt x="50843" y="99726"/>
                  </a:lnTo>
                  <a:lnTo>
                    <a:pt x="50843" y="100345"/>
                  </a:lnTo>
                  <a:lnTo>
                    <a:pt x="51463" y="100345"/>
                  </a:lnTo>
                  <a:lnTo>
                    <a:pt x="52083" y="100345"/>
                  </a:lnTo>
                  <a:lnTo>
                    <a:pt x="52703" y="100345"/>
                  </a:lnTo>
                  <a:lnTo>
                    <a:pt x="53323" y="100965"/>
                  </a:lnTo>
                  <a:lnTo>
                    <a:pt x="53943" y="100965"/>
                  </a:lnTo>
                  <a:lnTo>
                    <a:pt x="54563" y="100965"/>
                  </a:lnTo>
                  <a:lnTo>
                    <a:pt x="55803" y="100965"/>
                  </a:lnTo>
                  <a:lnTo>
                    <a:pt x="166169" y="100965"/>
                  </a:lnTo>
                  <a:lnTo>
                    <a:pt x="166789" y="100965"/>
                  </a:lnTo>
                  <a:lnTo>
                    <a:pt x="167409" y="100965"/>
                  </a:lnTo>
                  <a:lnTo>
                    <a:pt x="168029" y="100965"/>
                  </a:lnTo>
                  <a:lnTo>
                    <a:pt x="168649" y="100965"/>
                  </a:lnTo>
                  <a:lnTo>
                    <a:pt x="169269" y="100345"/>
                  </a:lnTo>
                  <a:lnTo>
                    <a:pt x="169889" y="100345"/>
                  </a:lnTo>
                  <a:lnTo>
                    <a:pt x="170509" y="100345"/>
                  </a:lnTo>
                  <a:lnTo>
                    <a:pt x="171129" y="99725"/>
                  </a:lnTo>
                  <a:lnTo>
                    <a:pt x="171749" y="99725"/>
                  </a:lnTo>
                  <a:lnTo>
                    <a:pt x="172369" y="99725"/>
                  </a:lnTo>
                  <a:lnTo>
                    <a:pt x="172989" y="99725"/>
                  </a:lnTo>
                  <a:lnTo>
                    <a:pt x="173609" y="99105"/>
                  </a:lnTo>
                  <a:lnTo>
                    <a:pt x="174229" y="99105"/>
                  </a:lnTo>
                  <a:lnTo>
                    <a:pt x="174229" y="98487"/>
                  </a:lnTo>
                  <a:lnTo>
                    <a:pt x="174849" y="98487"/>
                  </a:lnTo>
                  <a:lnTo>
                    <a:pt x="175470" y="97866"/>
                  </a:lnTo>
                  <a:lnTo>
                    <a:pt x="175470" y="97248"/>
                  </a:lnTo>
                  <a:lnTo>
                    <a:pt x="175470" y="96629"/>
                  </a:lnTo>
                  <a:lnTo>
                    <a:pt x="175470" y="91673"/>
                  </a:lnTo>
                  <a:lnTo>
                    <a:pt x="182290" y="91673"/>
                  </a:lnTo>
                  <a:lnTo>
                    <a:pt x="182910" y="91673"/>
                  </a:lnTo>
                  <a:lnTo>
                    <a:pt x="183530" y="91673"/>
                  </a:lnTo>
                  <a:lnTo>
                    <a:pt x="183530" y="91054"/>
                  </a:lnTo>
                  <a:lnTo>
                    <a:pt x="183530" y="90434"/>
                  </a:lnTo>
                  <a:lnTo>
                    <a:pt x="184150" y="90434"/>
                  </a:lnTo>
                  <a:lnTo>
                    <a:pt x="184150" y="89815"/>
                  </a:lnTo>
                  <a:lnTo>
                    <a:pt x="184150" y="89196"/>
                  </a:lnTo>
                  <a:lnTo>
                    <a:pt x="184150" y="61941"/>
                  </a:lnTo>
                  <a:lnTo>
                    <a:pt x="174229" y="30351"/>
                  </a:lnTo>
                  <a:lnTo>
                    <a:pt x="174229" y="29732"/>
                  </a:lnTo>
                  <a:lnTo>
                    <a:pt x="174229" y="29112"/>
                  </a:lnTo>
                  <a:lnTo>
                    <a:pt x="174229" y="28493"/>
                  </a:lnTo>
                  <a:lnTo>
                    <a:pt x="173609" y="27873"/>
                  </a:lnTo>
                  <a:lnTo>
                    <a:pt x="172989" y="27873"/>
                  </a:lnTo>
                  <a:lnTo>
                    <a:pt x="172989" y="27254"/>
                  </a:lnTo>
                  <a:lnTo>
                    <a:pt x="172369" y="27254"/>
                  </a:lnTo>
                  <a:close/>
                  <a:moveTo>
                    <a:pt x="168029" y="34067"/>
                  </a:moveTo>
                  <a:lnTo>
                    <a:pt x="168649" y="34067"/>
                  </a:lnTo>
                  <a:lnTo>
                    <a:pt x="169269" y="34067"/>
                  </a:lnTo>
                  <a:lnTo>
                    <a:pt x="169269" y="34687"/>
                  </a:lnTo>
                  <a:lnTo>
                    <a:pt x="169269" y="35306"/>
                  </a:lnTo>
                  <a:lnTo>
                    <a:pt x="174229" y="52650"/>
                  </a:lnTo>
                  <a:lnTo>
                    <a:pt x="174229" y="53269"/>
                  </a:lnTo>
                  <a:lnTo>
                    <a:pt x="174229" y="53889"/>
                  </a:lnTo>
                  <a:lnTo>
                    <a:pt x="173609" y="53889"/>
                  </a:lnTo>
                  <a:lnTo>
                    <a:pt x="172989" y="53889"/>
                  </a:lnTo>
                  <a:lnTo>
                    <a:pt x="145708" y="53889"/>
                  </a:lnTo>
                  <a:lnTo>
                    <a:pt x="145088" y="53889"/>
                  </a:lnTo>
                  <a:lnTo>
                    <a:pt x="144468" y="53889"/>
                  </a:lnTo>
                  <a:lnTo>
                    <a:pt x="144468" y="53269"/>
                  </a:lnTo>
                  <a:lnTo>
                    <a:pt x="143848" y="52649"/>
                  </a:lnTo>
                  <a:lnTo>
                    <a:pt x="143848" y="35306"/>
                  </a:lnTo>
                  <a:lnTo>
                    <a:pt x="143848" y="34687"/>
                  </a:lnTo>
                  <a:lnTo>
                    <a:pt x="144468" y="34687"/>
                  </a:lnTo>
                  <a:lnTo>
                    <a:pt x="144468" y="34067"/>
                  </a:lnTo>
                  <a:lnTo>
                    <a:pt x="145088" y="34067"/>
                  </a:lnTo>
                  <a:lnTo>
                    <a:pt x="145708" y="34067"/>
                  </a:lnTo>
                  <a:lnTo>
                    <a:pt x="16802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23" name="Oval 8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VHAAAIhMAAEkcAABWEwAAAAAAACYAAAAIAAAA//////////8="/>
                </a:ext>
              </a:extLst>
            </p:cNvSpPr>
            <p:nvPr/>
          </p:nvSpPr>
          <p:spPr>
            <a:xfrm>
              <a:off x="4565015"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2" name="Oval 8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gHAAALBMAAD4cAABLEwAAAAAAACYAAAAIAAAA//////////8="/>
                </a:ext>
              </a:extLst>
            </p:cNvSpPr>
            <p:nvPr/>
          </p:nvSpPr>
          <p:spPr>
            <a:xfrm>
              <a:off x="4572000"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21" name="Oval 8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kHAAALxMAADscAABJEwAAAAAAACYAAAAIAAAA//////////8="/>
                </a:ext>
              </a:extLst>
            </p:cNvSpPr>
            <p:nvPr/>
          </p:nvSpPr>
          <p:spPr>
            <a:xfrm>
              <a:off x="4574540" y="311848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0" name="Oval 8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NHAAAIhMAAIAcAABWEwAAAAAAACYAAAAIAAAA//////////8="/>
                </a:ext>
              </a:extLst>
            </p:cNvSpPr>
            <p:nvPr/>
          </p:nvSpPr>
          <p:spPr>
            <a:xfrm>
              <a:off x="4600575" y="31102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9" name="Oval 8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XHAAALBMAAHYcAABLEwAAAAAAACYAAAAIAAAA//////////8="/>
                </a:ext>
              </a:extLst>
            </p:cNvSpPr>
            <p:nvPr/>
          </p:nvSpPr>
          <p:spPr>
            <a:xfrm>
              <a:off x="4606925" y="31165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18" name="Oval 8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HAAALxMAAHQcAABJEwAAAAAAACYAAAAIAAAA//////////8="/>
                </a:ext>
              </a:extLst>
            </p:cNvSpPr>
            <p:nvPr/>
          </p:nvSpPr>
          <p:spPr>
            <a:xfrm>
              <a:off x="4608830" y="3118485"/>
              <a:ext cx="1651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7" name="Oval 8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HAAAKRMAABkdAABVEwAAAAAAACYAAAAIAAAA//////////8="/>
                </a:ext>
              </a:extLst>
            </p:cNvSpPr>
            <p:nvPr/>
          </p:nvSpPr>
          <p:spPr>
            <a:xfrm>
              <a:off x="4702810" y="311467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6" name="Oval 8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2HAAAMhMAABAdAABNEwAAAAAAACYAAAAIAAAA//////////8="/>
                </a:ext>
              </a:extLst>
            </p:cNvSpPr>
            <p:nvPr/>
          </p:nvSpPr>
          <p:spPr>
            <a:xfrm>
              <a:off x="4707890" y="312039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15" name="Oval 8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4HAAANRMAAA0dAABLEwAAAAAAACYAAAAIAAAA//////////8="/>
                </a:ext>
              </a:extLst>
            </p:cNvSpPr>
            <p:nvPr/>
          </p:nvSpPr>
          <p:spPr>
            <a:xfrm>
              <a:off x="4709160" y="312229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27" name="Rectangle 83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JAAA9BEAAPQoAADoFAAAEAAAACYAAAAIAAAA//////////8="/>
              </a:ext>
            </a:extLst>
          </p:cNvSpPr>
          <p:nvPr/>
        </p:nvSpPr>
        <p:spPr>
          <a:xfrm>
            <a:off x="5905500" y="2918460"/>
            <a:ext cx="751840" cy="4800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SANITARY LANDFILL with ENERGY RECOVERY </a:t>
            </a:r>
            <a:endParaRPr lang="it-it">
              <a:latin typeface="Arial" pitchFamily="1" charset="0"/>
              <a:ea typeface="Calibri" pitchFamily="2" charset="0"/>
              <a:cs typeface="Arial" pitchFamily="1" charset="0"/>
            </a:endParaRPr>
          </a:p>
        </p:txBody>
      </p:sp>
      <p:grpSp>
        <p:nvGrpSpPr>
          <p:cNvPr id="828" name="Group 83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4jAABJEgAAgyQAALATAAAQAAAAJgAAAAgAAAD/////AAAAAA=="/>
              </a:ext>
            </a:extLst>
          </p:cNvGrpSpPr>
          <p:nvPr/>
        </p:nvGrpSpPr>
        <p:grpSpPr>
          <a:xfrm>
            <a:off x="5708650" y="2972435"/>
            <a:ext cx="226695" cy="227965"/>
            <a:chOff x="5708650" y="2972435"/>
            <a:chExt cx="226695" cy="227965"/>
          </a:xfrm>
        </p:grpSpPr>
        <p:sp>
          <p:nvSpPr>
            <p:cNvPr id="838" name="Freeform 8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qIwAAVRIAAHckAACkEwAAAAAAACYAAAAIAAAA//////////8="/>
                </a:ext>
              </a:extLst>
            </p:cNvSpPr>
            <p:nvPr/>
          </p:nvSpPr>
          <p:spPr>
            <a:xfrm>
              <a:off x="5716270" y="2980055"/>
              <a:ext cx="211455" cy="212725"/>
            </a:xfrm>
            <a:custGeom>
              <a:avLst/>
              <a:gdLst/>
              <a:ahLst/>
              <a:cxnLst/>
              <a:rect l="0" t="0" r="211455" b="212725"/>
              <a:pathLst>
                <a:path w="211455" h="212725">
                  <a:moveTo>
                    <a:pt x="45311" y="0"/>
                  </a:moveTo>
                  <a:lnTo>
                    <a:pt x="166143" y="0"/>
                  </a:lnTo>
                  <a:cubicBezTo>
                    <a:pt x="191316" y="0"/>
                    <a:pt x="211455" y="20259"/>
                    <a:pt x="211455" y="45583"/>
                  </a:cubicBezTo>
                  <a:lnTo>
                    <a:pt x="211455" y="167141"/>
                  </a:lnTo>
                  <a:cubicBezTo>
                    <a:pt x="211455" y="192465"/>
                    <a:pt x="191316" y="212725"/>
                    <a:pt x="166143" y="212725"/>
                  </a:cubicBezTo>
                  <a:lnTo>
                    <a:pt x="45311" y="212725"/>
                  </a:lnTo>
                  <a:cubicBezTo>
                    <a:pt x="20138" y="212725"/>
                    <a:pt x="0" y="192465"/>
                    <a:pt x="0" y="167141"/>
                  </a:cubicBezTo>
                  <a:lnTo>
                    <a:pt x="0" y="45583"/>
                  </a:lnTo>
                  <a:cubicBezTo>
                    <a:pt x="0" y="20259"/>
                    <a:pt x="20138" y="0"/>
                    <a:pt x="45311"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837" name="Rectangle 83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IwAA9xIAAHckAACgEwAAAAAAACYAAAAIAAAA//////////8="/>
                </a:ext>
              </a:extLst>
            </p:cNvSpPr>
            <p:nvPr/>
          </p:nvSpPr>
          <p:spPr>
            <a:xfrm>
              <a:off x="5717540" y="3082925"/>
              <a:ext cx="210185"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6" name="Freeform 8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oIwAAUxIAAHckAACkEwAAAAAAACYAAAAIAAAA//////////8="/>
                </a:ext>
              </a:extLst>
            </p:cNvSpPr>
            <p:nvPr/>
          </p:nvSpPr>
          <p:spPr>
            <a:xfrm>
              <a:off x="5715000" y="2978785"/>
              <a:ext cx="212725" cy="213995"/>
            </a:xfrm>
            <a:custGeom>
              <a:avLst/>
              <a:gdLst/>
              <a:ahLst/>
              <a:cxnLst/>
              <a:rect l="0" t="0" r="212725" b="213995"/>
              <a:pathLst>
                <a:path w="212725" h="213995">
                  <a:moveTo>
                    <a:pt x="46572" y="0"/>
                  </a:moveTo>
                  <a:lnTo>
                    <a:pt x="167410" y="0"/>
                  </a:lnTo>
                  <a:lnTo>
                    <a:pt x="167410" y="1266"/>
                  </a:lnTo>
                  <a:lnTo>
                    <a:pt x="46572" y="1266"/>
                  </a:lnTo>
                  <a:lnTo>
                    <a:pt x="46572" y="0"/>
                  </a:lnTo>
                  <a:close/>
                  <a:moveTo>
                    <a:pt x="167410" y="0"/>
                  </a:moveTo>
                  <a:lnTo>
                    <a:pt x="167410" y="1266"/>
                  </a:lnTo>
                  <a:lnTo>
                    <a:pt x="167410" y="0"/>
                  </a:lnTo>
                  <a:close/>
                  <a:moveTo>
                    <a:pt x="167410" y="0"/>
                  </a:moveTo>
                  <a:cubicBezTo>
                    <a:pt x="179998" y="0"/>
                    <a:pt x="191326" y="5064"/>
                    <a:pt x="200137" y="13928"/>
                  </a:cubicBezTo>
                  <a:lnTo>
                    <a:pt x="198878" y="15187"/>
                  </a:lnTo>
                  <a:cubicBezTo>
                    <a:pt x="190067" y="6331"/>
                    <a:pt x="179998" y="1266"/>
                    <a:pt x="167410" y="1266"/>
                  </a:cubicBezTo>
                  <a:lnTo>
                    <a:pt x="167410" y="0"/>
                  </a:lnTo>
                  <a:close/>
                  <a:moveTo>
                    <a:pt x="200137" y="13928"/>
                  </a:moveTo>
                  <a:cubicBezTo>
                    <a:pt x="207690" y="21526"/>
                    <a:pt x="212725" y="34188"/>
                    <a:pt x="212725" y="46850"/>
                  </a:cubicBezTo>
                  <a:lnTo>
                    <a:pt x="211466" y="46850"/>
                  </a:lnTo>
                  <a:cubicBezTo>
                    <a:pt x="211466" y="34188"/>
                    <a:pt x="206431" y="22792"/>
                    <a:pt x="198878" y="15194"/>
                  </a:cubicBezTo>
                  <a:lnTo>
                    <a:pt x="200137" y="13935"/>
                  </a:lnTo>
                  <a:close/>
                  <a:moveTo>
                    <a:pt x="212725" y="46850"/>
                  </a:moveTo>
                  <a:lnTo>
                    <a:pt x="211466" y="46850"/>
                  </a:lnTo>
                  <a:lnTo>
                    <a:pt x="212725" y="46850"/>
                  </a:lnTo>
                  <a:close/>
                  <a:moveTo>
                    <a:pt x="212725" y="46850"/>
                  </a:moveTo>
                  <a:lnTo>
                    <a:pt x="212725" y="168410"/>
                  </a:lnTo>
                  <a:lnTo>
                    <a:pt x="211466" y="168410"/>
                  </a:lnTo>
                  <a:lnTo>
                    <a:pt x="211466" y="46850"/>
                  </a:lnTo>
                  <a:lnTo>
                    <a:pt x="212725" y="46850"/>
                  </a:lnTo>
                  <a:close/>
                  <a:moveTo>
                    <a:pt x="212725" y="168410"/>
                  </a:moveTo>
                  <a:lnTo>
                    <a:pt x="211466" y="168410"/>
                  </a:lnTo>
                  <a:lnTo>
                    <a:pt x="212725" y="168410"/>
                  </a:lnTo>
                  <a:close/>
                  <a:moveTo>
                    <a:pt x="212725" y="168410"/>
                  </a:moveTo>
                  <a:cubicBezTo>
                    <a:pt x="212725" y="181072"/>
                    <a:pt x="207690" y="192468"/>
                    <a:pt x="200137" y="201332"/>
                  </a:cubicBezTo>
                  <a:lnTo>
                    <a:pt x="198878" y="200073"/>
                  </a:lnTo>
                  <a:cubicBezTo>
                    <a:pt x="206431" y="191202"/>
                    <a:pt x="211466" y="181072"/>
                    <a:pt x="211466" y="168410"/>
                  </a:cubicBezTo>
                  <a:lnTo>
                    <a:pt x="212725" y="168410"/>
                  </a:lnTo>
                  <a:close/>
                  <a:moveTo>
                    <a:pt x="200137" y="201332"/>
                  </a:moveTo>
                  <a:cubicBezTo>
                    <a:pt x="191326" y="208930"/>
                    <a:pt x="179998" y="213995"/>
                    <a:pt x="167410" y="213995"/>
                  </a:cubicBezTo>
                  <a:lnTo>
                    <a:pt x="167410" y="212728"/>
                  </a:lnTo>
                  <a:cubicBezTo>
                    <a:pt x="179998" y="212728"/>
                    <a:pt x="190067" y="207663"/>
                    <a:pt x="198878" y="200066"/>
                  </a:cubicBezTo>
                  <a:lnTo>
                    <a:pt x="200137" y="201325"/>
                  </a:lnTo>
                  <a:close/>
                  <a:moveTo>
                    <a:pt x="167410" y="213995"/>
                  </a:moveTo>
                  <a:lnTo>
                    <a:pt x="167410" y="212728"/>
                  </a:lnTo>
                  <a:lnTo>
                    <a:pt x="167410" y="213995"/>
                  </a:lnTo>
                  <a:close/>
                  <a:moveTo>
                    <a:pt x="167410" y="213995"/>
                  </a:moveTo>
                  <a:lnTo>
                    <a:pt x="46572" y="213995"/>
                  </a:lnTo>
                  <a:lnTo>
                    <a:pt x="46572" y="212728"/>
                  </a:lnTo>
                  <a:lnTo>
                    <a:pt x="167410" y="212728"/>
                  </a:lnTo>
                  <a:lnTo>
                    <a:pt x="167410" y="213995"/>
                  </a:lnTo>
                  <a:close/>
                  <a:moveTo>
                    <a:pt x="46572" y="213995"/>
                  </a:moveTo>
                  <a:lnTo>
                    <a:pt x="46572" y="212728"/>
                  </a:lnTo>
                  <a:lnTo>
                    <a:pt x="46572" y="213995"/>
                  </a:lnTo>
                  <a:close/>
                  <a:moveTo>
                    <a:pt x="46572" y="213995"/>
                  </a:moveTo>
                  <a:cubicBezTo>
                    <a:pt x="33985" y="213995"/>
                    <a:pt x="21398" y="208930"/>
                    <a:pt x="13846" y="201332"/>
                  </a:cubicBezTo>
                  <a:lnTo>
                    <a:pt x="15104" y="200074"/>
                  </a:lnTo>
                  <a:cubicBezTo>
                    <a:pt x="22657" y="207663"/>
                    <a:pt x="33985" y="212728"/>
                    <a:pt x="46572" y="212728"/>
                  </a:cubicBezTo>
                  <a:lnTo>
                    <a:pt x="46572" y="213995"/>
                  </a:lnTo>
                  <a:close/>
                  <a:moveTo>
                    <a:pt x="13846" y="201332"/>
                  </a:moveTo>
                  <a:cubicBezTo>
                    <a:pt x="5034" y="192468"/>
                    <a:pt x="0" y="181072"/>
                    <a:pt x="0" y="168410"/>
                  </a:cubicBezTo>
                  <a:lnTo>
                    <a:pt x="1258" y="168410"/>
                  </a:lnTo>
                  <a:cubicBezTo>
                    <a:pt x="1258" y="181072"/>
                    <a:pt x="6293" y="191202"/>
                    <a:pt x="15104" y="200066"/>
                  </a:cubicBezTo>
                  <a:lnTo>
                    <a:pt x="13846" y="201324"/>
                  </a:lnTo>
                  <a:close/>
                  <a:moveTo>
                    <a:pt x="0" y="168410"/>
                  </a:moveTo>
                  <a:lnTo>
                    <a:pt x="1258" y="168410"/>
                  </a:lnTo>
                  <a:lnTo>
                    <a:pt x="0" y="168410"/>
                  </a:lnTo>
                  <a:close/>
                  <a:moveTo>
                    <a:pt x="0" y="168410"/>
                  </a:moveTo>
                  <a:lnTo>
                    <a:pt x="0" y="46850"/>
                  </a:lnTo>
                  <a:lnTo>
                    <a:pt x="1258" y="46850"/>
                  </a:lnTo>
                  <a:lnTo>
                    <a:pt x="1258" y="168410"/>
                  </a:lnTo>
                  <a:lnTo>
                    <a:pt x="0" y="168410"/>
                  </a:lnTo>
                  <a:close/>
                  <a:moveTo>
                    <a:pt x="0" y="46850"/>
                  </a:moveTo>
                  <a:lnTo>
                    <a:pt x="1258" y="46850"/>
                  </a:lnTo>
                  <a:lnTo>
                    <a:pt x="0" y="46850"/>
                  </a:lnTo>
                  <a:close/>
                  <a:moveTo>
                    <a:pt x="0" y="46850"/>
                  </a:moveTo>
                  <a:cubicBezTo>
                    <a:pt x="0" y="34188"/>
                    <a:pt x="5034" y="21526"/>
                    <a:pt x="13846" y="13928"/>
                  </a:cubicBezTo>
                  <a:lnTo>
                    <a:pt x="15104" y="15186"/>
                  </a:lnTo>
                  <a:cubicBezTo>
                    <a:pt x="6293" y="22792"/>
                    <a:pt x="1258" y="34188"/>
                    <a:pt x="1258" y="46850"/>
                  </a:cubicBezTo>
                  <a:lnTo>
                    <a:pt x="0" y="46850"/>
                  </a:lnTo>
                  <a:close/>
                  <a:moveTo>
                    <a:pt x="13846" y="13928"/>
                  </a:moveTo>
                  <a:cubicBezTo>
                    <a:pt x="21398" y="5064"/>
                    <a:pt x="33985" y="0"/>
                    <a:pt x="46572" y="0"/>
                  </a:cubicBezTo>
                  <a:lnTo>
                    <a:pt x="46572" y="1266"/>
                  </a:lnTo>
                  <a:cubicBezTo>
                    <a:pt x="33985" y="1266"/>
                    <a:pt x="22657" y="6331"/>
                    <a:pt x="15104" y="15194"/>
                  </a:cubicBezTo>
                  <a:lnTo>
                    <a:pt x="13846" y="13936"/>
                  </a:lnTo>
                  <a:close/>
                  <a:moveTo>
                    <a:pt x="46572" y="0"/>
                  </a:moveTo>
                  <a:lnTo>
                    <a:pt x="46572" y="1266"/>
                  </a:lnTo>
                  <a:lnTo>
                    <a:pt x="4657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835" name="Freeform 8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IwAASRIAAIMkAACwEwAAAAAAACYAAAAIAAAA//////////8="/>
                </a:ext>
              </a:extLst>
            </p:cNvSpPr>
            <p:nvPr/>
          </p:nvSpPr>
          <p:spPr>
            <a:xfrm>
              <a:off x="5708650" y="2972435"/>
              <a:ext cx="226695" cy="227965"/>
            </a:xfrm>
            <a:custGeom>
              <a:avLst/>
              <a:gdLst/>
              <a:ahLst/>
              <a:cxnLst/>
              <a:rect l="0" t="0" r="226695" b="227965"/>
              <a:pathLst>
                <a:path w="226695" h="227965">
                  <a:moveTo>
                    <a:pt x="173799" y="0"/>
                  </a:moveTo>
                  <a:lnTo>
                    <a:pt x="52895" y="0"/>
                  </a:lnTo>
                  <a:cubicBezTo>
                    <a:pt x="23928" y="0"/>
                    <a:pt x="0" y="24062"/>
                    <a:pt x="0" y="53191"/>
                  </a:cubicBezTo>
                  <a:lnTo>
                    <a:pt x="0" y="174773"/>
                  </a:lnTo>
                  <a:cubicBezTo>
                    <a:pt x="0" y="203902"/>
                    <a:pt x="23928" y="226698"/>
                    <a:pt x="52895" y="227965"/>
                  </a:cubicBezTo>
                  <a:lnTo>
                    <a:pt x="173799" y="227965"/>
                  </a:lnTo>
                  <a:cubicBezTo>
                    <a:pt x="202766" y="226698"/>
                    <a:pt x="225435" y="203902"/>
                    <a:pt x="226695" y="174773"/>
                  </a:cubicBezTo>
                  <a:lnTo>
                    <a:pt x="226695" y="53191"/>
                  </a:lnTo>
                  <a:cubicBezTo>
                    <a:pt x="225435" y="24062"/>
                    <a:pt x="202766" y="0"/>
                    <a:pt x="173799" y="0"/>
                  </a:cubicBezTo>
                  <a:close/>
                  <a:moveTo>
                    <a:pt x="52895" y="15197"/>
                  </a:moveTo>
                  <a:lnTo>
                    <a:pt x="173799" y="15197"/>
                  </a:lnTo>
                  <a:cubicBezTo>
                    <a:pt x="193950" y="15197"/>
                    <a:pt x="211582" y="31661"/>
                    <a:pt x="211582" y="53191"/>
                  </a:cubicBezTo>
                  <a:lnTo>
                    <a:pt x="211582" y="174773"/>
                  </a:lnTo>
                  <a:cubicBezTo>
                    <a:pt x="211582" y="195036"/>
                    <a:pt x="193950" y="212767"/>
                    <a:pt x="173799" y="212767"/>
                  </a:cubicBezTo>
                  <a:lnTo>
                    <a:pt x="52895" y="212767"/>
                  </a:lnTo>
                  <a:cubicBezTo>
                    <a:pt x="31485" y="212767"/>
                    <a:pt x="15113" y="195036"/>
                    <a:pt x="15113" y="174773"/>
                  </a:cubicBezTo>
                  <a:lnTo>
                    <a:pt x="15113" y="53191"/>
                  </a:lnTo>
                  <a:cubicBezTo>
                    <a:pt x="15113" y="31661"/>
                    <a:pt x="31485" y="15197"/>
                    <a:pt x="52895"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4" name="Rectangle 84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IwAA8xIAAHkkAAD3EgAAAAAAACYAAAAIAAAA//////////8="/>
                </a:ext>
              </a:extLst>
            </p:cNvSpPr>
            <p:nvPr/>
          </p:nvSpPr>
          <p:spPr>
            <a:xfrm>
              <a:off x="5721350" y="3080385"/>
              <a:ext cx="20764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3" name="Freeform 8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yIwAAXRIAAG4kAACbEwAAAAAAACYAAAAIAAAA//////////8="/>
                </a:ext>
              </a:extLst>
            </p:cNvSpPr>
            <p:nvPr/>
          </p:nvSpPr>
          <p:spPr>
            <a:xfrm>
              <a:off x="5721350" y="2985135"/>
              <a:ext cx="200660" cy="201930"/>
            </a:xfrm>
            <a:custGeom>
              <a:avLst/>
              <a:gdLst/>
              <a:ahLst/>
              <a:cxnLst/>
              <a:rect l="0" t="0" r="200660" b="201930"/>
              <a:pathLst>
                <a:path w="200660" h="201930">
                  <a:moveTo>
                    <a:pt x="39122" y="0"/>
                  </a:moveTo>
                  <a:lnTo>
                    <a:pt x="161538" y="0"/>
                  </a:lnTo>
                  <a:lnTo>
                    <a:pt x="161538" y="2540"/>
                  </a:lnTo>
                  <a:lnTo>
                    <a:pt x="39122" y="2540"/>
                  </a:lnTo>
                  <a:lnTo>
                    <a:pt x="39122" y="0"/>
                  </a:lnTo>
                  <a:close/>
                  <a:moveTo>
                    <a:pt x="161538" y="0"/>
                  </a:moveTo>
                  <a:cubicBezTo>
                    <a:pt x="161538" y="0"/>
                    <a:pt x="161538" y="0"/>
                    <a:pt x="161538" y="0"/>
                  </a:cubicBezTo>
                  <a:lnTo>
                    <a:pt x="161538" y="2540"/>
                  </a:lnTo>
                  <a:cubicBezTo>
                    <a:pt x="161538" y="2540"/>
                    <a:pt x="161538" y="2540"/>
                    <a:pt x="161538" y="2540"/>
                  </a:cubicBezTo>
                  <a:lnTo>
                    <a:pt x="161538" y="0"/>
                  </a:lnTo>
                  <a:close/>
                  <a:moveTo>
                    <a:pt x="161538" y="0"/>
                  </a:moveTo>
                  <a:cubicBezTo>
                    <a:pt x="165324" y="0"/>
                    <a:pt x="167848" y="0"/>
                    <a:pt x="170372" y="1270"/>
                  </a:cubicBezTo>
                  <a:lnTo>
                    <a:pt x="170372" y="3810"/>
                  </a:lnTo>
                  <a:cubicBezTo>
                    <a:pt x="167848" y="3810"/>
                    <a:pt x="165324" y="2540"/>
                    <a:pt x="161538" y="2540"/>
                  </a:cubicBezTo>
                  <a:lnTo>
                    <a:pt x="161538" y="0"/>
                  </a:lnTo>
                  <a:close/>
                  <a:moveTo>
                    <a:pt x="170372" y="1270"/>
                  </a:moveTo>
                  <a:cubicBezTo>
                    <a:pt x="174158" y="1270"/>
                    <a:pt x="176682" y="2540"/>
                    <a:pt x="179206" y="3810"/>
                  </a:cubicBezTo>
                  <a:lnTo>
                    <a:pt x="176682" y="6334"/>
                  </a:lnTo>
                  <a:cubicBezTo>
                    <a:pt x="175420" y="6350"/>
                    <a:pt x="172896" y="5080"/>
                    <a:pt x="170372" y="3810"/>
                  </a:cubicBezTo>
                  <a:lnTo>
                    <a:pt x="170372" y="1270"/>
                  </a:lnTo>
                  <a:close/>
                  <a:moveTo>
                    <a:pt x="179206" y="3810"/>
                  </a:moveTo>
                  <a:cubicBezTo>
                    <a:pt x="191826" y="10160"/>
                    <a:pt x="200660" y="24130"/>
                    <a:pt x="200660" y="39370"/>
                  </a:cubicBezTo>
                  <a:lnTo>
                    <a:pt x="196874" y="39370"/>
                  </a:lnTo>
                  <a:cubicBezTo>
                    <a:pt x="196874" y="25400"/>
                    <a:pt x="189302" y="12700"/>
                    <a:pt x="176682" y="6350"/>
                  </a:cubicBezTo>
                  <a:lnTo>
                    <a:pt x="179206" y="3826"/>
                  </a:lnTo>
                  <a:close/>
                  <a:moveTo>
                    <a:pt x="200660" y="39370"/>
                  </a:moveTo>
                  <a:lnTo>
                    <a:pt x="200660" y="161290"/>
                  </a:lnTo>
                  <a:lnTo>
                    <a:pt x="196874" y="161290"/>
                  </a:lnTo>
                  <a:lnTo>
                    <a:pt x="196874" y="39370"/>
                  </a:lnTo>
                  <a:lnTo>
                    <a:pt x="200660" y="39370"/>
                  </a:lnTo>
                  <a:close/>
                  <a:moveTo>
                    <a:pt x="200660" y="161290"/>
                  </a:moveTo>
                  <a:cubicBezTo>
                    <a:pt x="200660" y="162560"/>
                    <a:pt x="200660" y="162560"/>
                    <a:pt x="200660" y="162560"/>
                  </a:cubicBezTo>
                  <a:lnTo>
                    <a:pt x="196874" y="162560"/>
                  </a:lnTo>
                  <a:cubicBezTo>
                    <a:pt x="196874" y="162560"/>
                    <a:pt x="196874" y="162560"/>
                    <a:pt x="196874" y="161290"/>
                  </a:cubicBezTo>
                  <a:lnTo>
                    <a:pt x="200660" y="161290"/>
                  </a:lnTo>
                  <a:close/>
                  <a:moveTo>
                    <a:pt x="200660" y="162560"/>
                  </a:moveTo>
                  <a:cubicBezTo>
                    <a:pt x="200660" y="165100"/>
                    <a:pt x="200660" y="168910"/>
                    <a:pt x="199398" y="171450"/>
                  </a:cubicBezTo>
                  <a:lnTo>
                    <a:pt x="195612" y="170180"/>
                  </a:lnTo>
                  <a:cubicBezTo>
                    <a:pt x="196874" y="167640"/>
                    <a:pt x="196874" y="165100"/>
                    <a:pt x="196874" y="162560"/>
                  </a:cubicBezTo>
                  <a:lnTo>
                    <a:pt x="200660" y="162560"/>
                  </a:lnTo>
                  <a:close/>
                  <a:moveTo>
                    <a:pt x="199398" y="171450"/>
                  </a:moveTo>
                  <a:cubicBezTo>
                    <a:pt x="198136" y="173990"/>
                    <a:pt x="198136" y="176530"/>
                    <a:pt x="196874" y="179070"/>
                  </a:cubicBezTo>
                  <a:lnTo>
                    <a:pt x="193088" y="177800"/>
                  </a:lnTo>
                  <a:cubicBezTo>
                    <a:pt x="194350" y="175260"/>
                    <a:pt x="195612" y="172720"/>
                    <a:pt x="195612" y="170180"/>
                  </a:cubicBezTo>
                  <a:lnTo>
                    <a:pt x="199398" y="171450"/>
                  </a:lnTo>
                  <a:close/>
                  <a:moveTo>
                    <a:pt x="196874" y="179070"/>
                  </a:moveTo>
                  <a:cubicBezTo>
                    <a:pt x="189302" y="193040"/>
                    <a:pt x="176682" y="201930"/>
                    <a:pt x="161538" y="201930"/>
                  </a:cubicBezTo>
                  <a:lnTo>
                    <a:pt x="161538" y="198120"/>
                  </a:lnTo>
                  <a:cubicBezTo>
                    <a:pt x="175420" y="198120"/>
                    <a:pt x="188040" y="190500"/>
                    <a:pt x="193088" y="177800"/>
                  </a:cubicBezTo>
                  <a:lnTo>
                    <a:pt x="196874" y="179070"/>
                  </a:lnTo>
                  <a:close/>
                  <a:moveTo>
                    <a:pt x="161538" y="201930"/>
                  </a:moveTo>
                  <a:lnTo>
                    <a:pt x="39122" y="201930"/>
                  </a:lnTo>
                  <a:lnTo>
                    <a:pt x="39122" y="198120"/>
                  </a:lnTo>
                  <a:lnTo>
                    <a:pt x="161538" y="198120"/>
                  </a:lnTo>
                  <a:lnTo>
                    <a:pt x="161538" y="201930"/>
                  </a:lnTo>
                  <a:close/>
                  <a:moveTo>
                    <a:pt x="39122" y="201930"/>
                  </a:moveTo>
                  <a:cubicBezTo>
                    <a:pt x="39122" y="201930"/>
                    <a:pt x="39122" y="201930"/>
                    <a:pt x="39122" y="201930"/>
                  </a:cubicBezTo>
                  <a:lnTo>
                    <a:pt x="39122" y="198120"/>
                  </a:lnTo>
                  <a:cubicBezTo>
                    <a:pt x="39122" y="198120"/>
                    <a:pt x="39122" y="198120"/>
                    <a:pt x="39122" y="198120"/>
                  </a:cubicBezTo>
                  <a:lnTo>
                    <a:pt x="39122" y="201930"/>
                  </a:lnTo>
                  <a:close/>
                  <a:moveTo>
                    <a:pt x="39122" y="201930"/>
                  </a:moveTo>
                  <a:cubicBezTo>
                    <a:pt x="35336" y="201930"/>
                    <a:pt x="32812" y="200660"/>
                    <a:pt x="30288" y="200660"/>
                  </a:cubicBezTo>
                  <a:lnTo>
                    <a:pt x="30288" y="196850"/>
                  </a:lnTo>
                  <a:cubicBezTo>
                    <a:pt x="32812" y="198120"/>
                    <a:pt x="35336" y="198120"/>
                    <a:pt x="39122" y="198120"/>
                  </a:cubicBezTo>
                  <a:lnTo>
                    <a:pt x="39122" y="201930"/>
                  </a:lnTo>
                  <a:close/>
                  <a:moveTo>
                    <a:pt x="30288" y="200660"/>
                  </a:moveTo>
                  <a:cubicBezTo>
                    <a:pt x="26502" y="199390"/>
                    <a:pt x="23978" y="198120"/>
                    <a:pt x="21454" y="196850"/>
                  </a:cubicBezTo>
                  <a:lnTo>
                    <a:pt x="23978" y="194326"/>
                  </a:lnTo>
                  <a:cubicBezTo>
                    <a:pt x="25240" y="195580"/>
                    <a:pt x="27764" y="196850"/>
                    <a:pt x="30288" y="196850"/>
                  </a:cubicBezTo>
                  <a:lnTo>
                    <a:pt x="30288" y="200660"/>
                  </a:lnTo>
                  <a:close/>
                  <a:moveTo>
                    <a:pt x="21454" y="196850"/>
                  </a:moveTo>
                  <a:cubicBezTo>
                    <a:pt x="8834" y="190500"/>
                    <a:pt x="0" y="177800"/>
                    <a:pt x="0" y="161290"/>
                  </a:cubicBezTo>
                  <a:lnTo>
                    <a:pt x="3786" y="161290"/>
                  </a:lnTo>
                  <a:cubicBezTo>
                    <a:pt x="3786" y="176530"/>
                    <a:pt x="11358" y="187960"/>
                    <a:pt x="23978" y="194310"/>
                  </a:cubicBezTo>
                  <a:lnTo>
                    <a:pt x="21454" y="196834"/>
                  </a:lnTo>
                  <a:close/>
                  <a:moveTo>
                    <a:pt x="0" y="161290"/>
                  </a:moveTo>
                  <a:lnTo>
                    <a:pt x="0" y="39370"/>
                  </a:lnTo>
                  <a:lnTo>
                    <a:pt x="3786" y="39370"/>
                  </a:lnTo>
                  <a:lnTo>
                    <a:pt x="3786" y="161290"/>
                  </a:lnTo>
                  <a:lnTo>
                    <a:pt x="0" y="161290"/>
                  </a:lnTo>
                  <a:close/>
                  <a:moveTo>
                    <a:pt x="0" y="39370"/>
                  </a:moveTo>
                  <a:cubicBezTo>
                    <a:pt x="0" y="39370"/>
                    <a:pt x="0" y="39370"/>
                    <a:pt x="0" y="38100"/>
                  </a:cubicBezTo>
                  <a:lnTo>
                    <a:pt x="3786" y="38100"/>
                  </a:lnTo>
                  <a:cubicBezTo>
                    <a:pt x="3786" y="39370"/>
                    <a:pt x="3786" y="39370"/>
                    <a:pt x="3786" y="39370"/>
                  </a:cubicBezTo>
                  <a:lnTo>
                    <a:pt x="0" y="39370"/>
                  </a:lnTo>
                  <a:close/>
                  <a:moveTo>
                    <a:pt x="0" y="38100"/>
                  </a:moveTo>
                  <a:cubicBezTo>
                    <a:pt x="0" y="35560"/>
                    <a:pt x="0" y="33020"/>
                    <a:pt x="1262" y="29210"/>
                  </a:cubicBezTo>
                  <a:lnTo>
                    <a:pt x="5048" y="30480"/>
                  </a:lnTo>
                  <a:cubicBezTo>
                    <a:pt x="3786" y="33020"/>
                    <a:pt x="3786" y="35560"/>
                    <a:pt x="3786" y="38100"/>
                  </a:cubicBezTo>
                  <a:lnTo>
                    <a:pt x="0" y="38100"/>
                  </a:lnTo>
                  <a:close/>
                  <a:moveTo>
                    <a:pt x="1262" y="29210"/>
                  </a:moveTo>
                  <a:cubicBezTo>
                    <a:pt x="2524" y="26670"/>
                    <a:pt x="2524" y="24130"/>
                    <a:pt x="3786" y="21590"/>
                  </a:cubicBezTo>
                  <a:lnTo>
                    <a:pt x="7572" y="22860"/>
                  </a:lnTo>
                  <a:cubicBezTo>
                    <a:pt x="6310" y="25400"/>
                    <a:pt x="5048" y="27940"/>
                    <a:pt x="5048" y="30480"/>
                  </a:cubicBezTo>
                  <a:lnTo>
                    <a:pt x="1262" y="29210"/>
                  </a:lnTo>
                  <a:close/>
                  <a:moveTo>
                    <a:pt x="3786" y="21590"/>
                  </a:moveTo>
                  <a:cubicBezTo>
                    <a:pt x="11358" y="8890"/>
                    <a:pt x="23978" y="0"/>
                    <a:pt x="39122" y="0"/>
                  </a:cubicBezTo>
                  <a:lnTo>
                    <a:pt x="39122" y="2540"/>
                  </a:lnTo>
                  <a:cubicBezTo>
                    <a:pt x="25240" y="2540"/>
                    <a:pt x="12620" y="11430"/>
                    <a:pt x="7572" y="22860"/>
                  </a:cubicBezTo>
                  <a:lnTo>
                    <a:pt x="3786"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832" name="Freeform 8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wAAzxIAAE4kAADzEgAAAAAAACYAAAAIAAAA//////////8="/>
                </a:ext>
              </a:extLst>
            </p:cNvSpPr>
            <p:nvPr/>
          </p:nvSpPr>
          <p:spPr>
            <a:xfrm>
              <a:off x="5741035" y="3057525"/>
              <a:ext cx="160655" cy="22860"/>
            </a:xfrm>
            <a:custGeom>
              <a:avLst/>
              <a:gdLst/>
              <a:ahLst/>
              <a:cxnLst/>
              <a:rect l="0" t="0" r="160655" b="22860"/>
              <a:pathLst>
                <a:path w="160655" h="22860">
                  <a:moveTo>
                    <a:pt x="0" y="22860"/>
                  </a:moveTo>
                  <a:cubicBezTo>
                    <a:pt x="10120" y="16510"/>
                    <a:pt x="21505" y="10160"/>
                    <a:pt x="32889" y="5080"/>
                  </a:cubicBezTo>
                  <a:cubicBezTo>
                    <a:pt x="60720" y="1270"/>
                    <a:pt x="91080" y="0"/>
                    <a:pt x="129030" y="6350"/>
                  </a:cubicBezTo>
                  <a:lnTo>
                    <a:pt x="16065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1" name="Freeform 8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RIwAA8xIAAE4kAABQEwAAAAAAACYAAAAIAAAA//////////8="/>
                </a:ext>
              </a:extLst>
            </p:cNvSpPr>
            <p:nvPr/>
          </p:nvSpPr>
          <p:spPr>
            <a:xfrm>
              <a:off x="5741035" y="3080385"/>
              <a:ext cx="160655" cy="59055"/>
            </a:xfrm>
            <a:custGeom>
              <a:avLst/>
              <a:gdLst/>
              <a:ahLst/>
              <a:cxnLst/>
              <a:rect l="0" t="0" r="160655" b="59055"/>
              <a:pathLst>
                <a:path w="160655" h="59055">
                  <a:moveTo>
                    <a:pt x="82225" y="59055"/>
                  </a:moveTo>
                  <a:lnTo>
                    <a:pt x="78430" y="59055"/>
                  </a:lnTo>
                  <a:lnTo>
                    <a:pt x="29095" y="59055"/>
                  </a:lnTo>
                  <a:lnTo>
                    <a:pt x="0" y="0"/>
                  </a:lnTo>
                  <a:lnTo>
                    <a:pt x="78430" y="0"/>
                  </a:lnTo>
                  <a:lnTo>
                    <a:pt x="82225" y="0"/>
                  </a:lnTo>
                  <a:lnTo>
                    <a:pt x="160655" y="0"/>
                  </a:lnTo>
                  <a:lnTo>
                    <a:pt x="130295" y="59055"/>
                  </a:lnTo>
                  <a:lnTo>
                    <a:pt x="82225" y="590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30" name="Freeform 8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kIwAA/hIAADkkAABHEwAAAAAAACYAAAAIAAAA//////////8="/>
                </a:ext>
              </a:extLst>
            </p:cNvSpPr>
            <p:nvPr/>
          </p:nvSpPr>
          <p:spPr>
            <a:xfrm>
              <a:off x="5753100" y="3087370"/>
              <a:ext cx="135255" cy="46355"/>
            </a:xfrm>
            <a:custGeom>
              <a:avLst/>
              <a:gdLst/>
              <a:ahLst/>
              <a:cxnLst/>
              <a:rect l="0" t="0" r="135255" b="46355"/>
              <a:pathLst>
                <a:path w="135255" h="46355">
                  <a:moveTo>
                    <a:pt x="22542" y="46355"/>
                  </a:moveTo>
                  <a:lnTo>
                    <a:pt x="0" y="0"/>
                  </a:lnTo>
                  <a:lnTo>
                    <a:pt x="135255" y="0"/>
                  </a:lnTo>
                  <a:lnTo>
                    <a:pt x="113964" y="46355"/>
                  </a:lnTo>
                  <a:lnTo>
                    <a:pt x="22542" y="463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29" name="Freeform 8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wAA/RIAAD0kAABJEwAAAAAAACYAAAAIAAAA//////////8="/>
                </a:ext>
              </a:extLst>
            </p:cNvSpPr>
            <p:nvPr/>
          </p:nvSpPr>
          <p:spPr>
            <a:xfrm>
              <a:off x="5750560" y="3086735"/>
              <a:ext cx="140335" cy="48260"/>
            </a:xfrm>
            <a:custGeom>
              <a:avLst/>
              <a:gdLst/>
              <a:ahLst/>
              <a:cxnLst/>
              <a:rect l="0" t="0" r="140335" b="48260"/>
              <a:pathLst>
                <a:path w="140335" h="48260">
                  <a:moveTo>
                    <a:pt x="23806" y="46990"/>
                  </a:moveTo>
                  <a:lnTo>
                    <a:pt x="1252" y="1270"/>
                  </a:lnTo>
                  <a:lnTo>
                    <a:pt x="5011" y="0"/>
                  </a:lnTo>
                  <a:lnTo>
                    <a:pt x="26312" y="45720"/>
                  </a:lnTo>
                  <a:lnTo>
                    <a:pt x="23806" y="46990"/>
                  </a:lnTo>
                  <a:close/>
                  <a:moveTo>
                    <a:pt x="1252" y="1270"/>
                  </a:moveTo>
                  <a:lnTo>
                    <a:pt x="0" y="0"/>
                  </a:lnTo>
                  <a:lnTo>
                    <a:pt x="2505" y="0"/>
                  </a:lnTo>
                  <a:lnTo>
                    <a:pt x="2505" y="1270"/>
                  </a:lnTo>
                  <a:lnTo>
                    <a:pt x="1252" y="1270"/>
                  </a:lnTo>
                  <a:close/>
                  <a:moveTo>
                    <a:pt x="2505" y="0"/>
                  </a:moveTo>
                  <a:lnTo>
                    <a:pt x="137829" y="0"/>
                  </a:lnTo>
                  <a:lnTo>
                    <a:pt x="137829" y="2540"/>
                  </a:lnTo>
                  <a:lnTo>
                    <a:pt x="2505" y="2540"/>
                  </a:lnTo>
                  <a:lnTo>
                    <a:pt x="2505" y="0"/>
                  </a:lnTo>
                  <a:close/>
                  <a:moveTo>
                    <a:pt x="137829" y="0"/>
                  </a:moveTo>
                  <a:lnTo>
                    <a:pt x="140335" y="0"/>
                  </a:lnTo>
                  <a:lnTo>
                    <a:pt x="139082" y="1270"/>
                  </a:lnTo>
                  <a:lnTo>
                    <a:pt x="137829" y="1270"/>
                  </a:lnTo>
                  <a:lnTo>
                    <a:pt x="137829" y="0"/>
                  </a:lnTo>
                  <a:close/>
                  <a:moveTo>
                    <a:pt x="139082" y="1270"/>
                  </a:moveTo>
                  <a:lnTo>
                    <a:pt x="117781" y="46990"/>
                  </a:lnTo>
                  <a:lnTo>
                    <a:pt x="114022" y="45720"/>
                  </a:lnTo>
                  <a:lnTo>
                    <a:pt x="136576" y="0"/>
                  </a:lnTo>
                  <a:lnTo>
                    <a:pt x="139082" y="1270"/>
                  </a:lnTo>
                  <a:close/>
                  <a:moveTo>
                    <a:pt x="117781" y="46990"/>
                  </a:moveTo>
                  <a:lnTo>
                    <a:pt x="116528" y="48260"/>
                  </a:lnTo>
                  <a:lnTo>
                    <a:pt x="116528" y="46990"/>
                  </a:lnTo>
                  <a:lnTo>
                    <a:pt x="117781" y="46990"/>
                  </a:lnTo>
                  <a:close/>
                  <a:moveTo>
                    <a:pt x="116528" y="48260"/>
                  </a:moveTo>
                  <a:lnTo>
                    <a:pt x="25059" y="48260"/>
                  </a:lnTo>
                  <a:lnTo>
                    <a:pt x="25059" y="44450"/>
                  </a:lnTo>
                  <a:lnTo>
                    <a:pt x="116528" y="44450"/>
                  </a:lnTo>
                  <a:lnTo>
                    <a:pt x="116528" y="48260"/>
                  </a:lnTo>
                  <a:close/>
                  <a:moveTo>
                    <a:pt x="25059" y="48260"/>
                  </a:moveTo>
                  <a:lnTo>
                    <a:pt x="23806" y="48260"/>
                  </a:lnTo>
                  <a:lnTo>
                    <a:pt x="23806" y="46990"/>
                  </a:lnTo>
                  <a:lnTo>
                    <a:pt x="25059" y="46990"/>
                  </a:lnTo>
                  <a:lnTo>
                    <a:pt x="25059"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39" name="Rectangle 84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7FwAAfRYAAJYbAAAvFwAAEAAAACYAAAAIAAAA//////////8="/>
              </a:ext>
            </a:extLst>
          </p:cNvSpPr>
          <p:nvPr/>
        </p:nvSpPr>
        <p:spPr>
          <a:xfrm>
            <a:off x="3898265" y="3655695"/>
            <a:ext cx="586105" cy="113030"/>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REPROCESSING</a:t>
            </a:r>
            <a:endParaRPr lang="it-it">
              <a:latin typeface="Arial" pitchFamily="1" charset="0"/>
              <a:ea typeface="Calibri" pitchFamily="2" charset="0"/>
              <a:cs typeface="Arial" pitchFamily="1" charset="0"/>
            </a:endParaRPr>
          </a:p>
        </p:txBody>
      </p:sp>
      <p:grpSp>
        <p:nvGrpSpPr>
          <p:cNvPr id="840" name="Group 84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QZAAAXFQAAyBoAAHwWAAAQAAAAJgAAAAgAAAD/////AAAAAA=="/>
              </a:ext>
            </a:extLst>
          </p:cNvGrpSpPr>
          <p:nvPr/>
        </p:nvGrpSpPr>
        <p:grpSpPr>
          <a:xfrm>
            <a:off x="4127500" y="3428365"/>
            <a:ext cx="226060" cy="226695"/>
            <a:chOff x="4127500" y="3428365"/>
            <a:chExt cx="226060" cy="226695"/>
          </a:xfrm>
        </p:grpSpPr>
        <p:sp>
          <p:nvSpPr>
            <p:cNvPr id="852" name="Freeform 8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GQAAIxUAALwaAABwFgAAAAAAACYAAAAIAAAA//////////8="/>
                </a:ext>
              </a:extLst>
            </p:cNvSpPr>
            <p:nvPr/>
          </p:nvSpPr>
          <p:spPr>
            <a:xfrm>
              <a:off x="4135120" y="343598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51" name="Freeform 8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GQAAFxUAAMgaAAB8FgAAAAAAACYAAAAIAAAA//////////8="/>
                </a:ext>
              </a:extLst>
            </p:cNvSpPr>
            <p:nvPr/>
          </p:nvSpPr>
          <p:spPr>
            <a:xfrm>
              <a:off x="4127500" y="3428365"/>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274"/>
                    <a:pt x="52103" y="226695"/>
                  </a:cubicBezTo>
                  <a:cubicBezTo>
                    <a:pt x="173957" y="226695"/>
                    <a:pt x="173957" y="226695"/>
                    <a:pt x="173957" y="226695"/>
                  </a:cubicBezTo>
                  <a:cubicBezTo>
                    <a:pt x="202530" y="226274"/>
                    <a:pt x="226060" y="202721"/>
                    <a:pt x="226060" y="174121"/>
                  </a:cubicBezTo>
                  <a:cubicBezTo>
                    <a:pt x="226060" y="52573"/>
                    <a:pt x="226060" y="52573"/>
                    <a:pt x="226060" y="52573"/>
                  </a:cubicBezTo>
                  <a:cubicBezTo>
                    <a:pt x="226060" y="23552"/>
                    <a:pt x="202530" y="0"/>
                    <a:pt x="173957" y="0"/>
                  </a:cubicBezTo>
                  <a:close/>
                  <a:moveTo>
                    <a:pt x="52103" y="14720"/>
                  </a:moveTo>
                  <a:cubicBezTo>
                    <a:pt x="173957" y="14720"/>
                    <a:pt x="173957" y="14720"/>
                    <a:pt x="173957" y="14720"/>
                  </a:cubicBezTo>
                  <a:cubicBezTo>
                    <a:pt x="194546" y="14720"/>
                    <a:pt x="211353" y="31543"/>
                    <a:pt x="211774" y="52573"/>
                  </a:cubicBezTo>
                  <a:cubicBezTo>
                    <a:pt x="211774" y="174121"/>
                    <a:pt x="211774" y="174121"/>
                    <a:pt x="211774" y="174121"/>
                  </a:cubicBezTo>
                  <a:cubicBezTo>
                    <a:pt x="211353" y="194730"/>
                    <a:pt x="194546" y="211974"/>
                    <a:pt x="173957" y="211974"/>
                  </a:cubicBezTo>
                  <a:cubicBezTo>
                    <a:pt x="52103" y="211974"/>
                    <a:pt x="52103" y="211974"/>
                    <a:pt x="52103" y="211974"/>
                  </a:cubicBezTo>
                  <a:cubicBezTo>
                    <a:pt x="31514" y="211974"/>
                    <a:pt x="14707" y="194730"/>
                    <a:pt x="14707" y="174121"/>
                  </a:cubicBezTo>
                  <a:cubicBezTo>
                    <a:pt x="14707" y="52573"/>
                    <a:pt x="14707" y="52573"/>
                    <a:pt x="14707" y="52573"/>
                  </a:cubicBezTo>
                  <a:cubicBezTo>
                    <a:pt x="14707" y="31543"/>
                    <a:pt x="31514" y="14720"/>
                    <a:pt x="52103"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0" name="Freeform 8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GQAAcxUAAKcaAAASFgAAAAAAACYAAAAIAAAA//////////8="/>
                </a:ext>
              </a:extLst>
            </p:cNvSpPr>
            <p:nvPr/>
          </p:nvSpPr>
          <p:spPr>
            <a:xfrm>
              <a:off x="4147820" y="3486785"/>
              <a:ext cx="184785" cy="100965"/>
            </a:xfrm>
            <a:custGeom>
              <a:avLst/>
              <a:gdLst/>
              <a:ahLst/>
              <a:cxnLst/>
              <a:rect l="0" t="0" r="184785" b="100965"/>
              <a:pathLst>
                <a:path w="184785" h="100965">
                  <a:moveTo>
                    <a:pt x="173003" y="27873"/>
                  </a:moveTo>
                  <a:lnTo>
                    <a:pt x="135798" y="27873"/>
                  </a:lnTo>
                  <a:lnTo>
                    <a:pt x="135798" y="9291"/>
                  </a:lnTo>
                  <a:lnTo>
                    <a:pt x="118436" y="0"/>
                  </a:lnTo>
                  <a:lnTo>
                    <a:pt x="5580" y="0"/>
                  </a:lnTo>
                  <a:lnTo>
                    <a:pt x="0" y="6813"/>
                  </a:lnTo>
                  <a:lnTo>
                    <a:pt x="0" y="92293"/>
                  </a:lnTo>
                  <a:lnTo>
                    <a:pt x="46506" y="92293"/>
                  </a:lnTo>
                  <a:lnTo>
                    <a:pt x="46506" y="97248"/>
                  </a:lnTo>
                  <a:lnTo>
                    <a:pt x="46506" y="97867"/>
                  </a:lnTo>
                  <a:lnTo>
                    <a:pt x="47126" y="98487"/>
                  </a:lnTo>
                  <a:lnTo>
                    <a:pt x="47746" y="99107"/>
                  </a:lnTo>
                  <a:lnTo>
                    <a:pt x="48366" y="99727"/>
                  </a:lnTo>
                  <a:lnTo>
                    <a:pt x="48986" y="99727"/>
                  </a:lnTo>
                  <a:lnTo>
                    <a:pt x="49606" y="99727"/>
                  </a:lnTo>
                  <a:lnTo>
                    <a:pt x="49606" y="100345"/>
                  </a:lnTo>
                  <a:lnTo>
                    <a:pt x="50226" y="100345"/>
                  </a:lnTo>
                  <a:lnTo>
                    <a:pt x="50846" y="100345"/>
                  </a:lnTo>
                  <a:lnTo>
                    <a:pt x="51466" y="100965"/>
                  </a:lnTo>
                  <a:lnTo>
                    <a:pt x="52087" y="100965"/>
                  </a:lnTo>
                  <a:lnTo>
                    <a:pt x="52707" y="100965"/>
                  </a:lnTo>
                  <a:lnTo>
                    <a:pt x="53327" y="100965"/>
                  </a:lnTo>
                  <a:lnTo>
                    <a:pt x="53947" y="100965"/>
                  </a:lnTo>
                  <a:lnTo>
                    <a:pt x="54567" y="100965"/>
                  </a:lnTo>
                  <a:lnTo>
                    <a:pt x="55187" y="100965"/>
                  </a:lnTo>
                  <a:lnTo>
                    <a:pt x="56427" y="100965"/>
                  </a:lnTo>
                  <a:lnTo>
                    <a:pt x="166802" y="100965"/>
                  </a:lnTo>
                  <a:lnTo>
                    <a:pt x="168042" y="100965"/>
                  </a:lnTo>
                  <a:lnTo>
                    <a:pt x="168662" y="100965"/>
                  </a:lnTo>
                  <a:lnTo>
                    <a:pt x="169282" y="100965"/>
                  </a:lnTo>
                  <a:lnTo>
                    <a:pt x="169902" y="100965"/>
                  </a:lnTo>
                  <a:lnTo>
                    <a:pt x="170523" y="100965"/>
                  </a:lnTo>
                  <a:lnTo>
                    <a:pt x="171143" y="100965"/>
                  </a:lnTo>
                  <a:lnTo>
                    <a:pt x="171763" y="100345"/>
                  </a:lnTo>
                  <a:lnTo>
                    <a:pt x="172383" y="100345"/>
                  </a:lnTo>
                  <a:lnTo>
                    <a:pt x="173003" y="100345"/>
                  </a:lnTo>
                  <a:lnTo>
                    <a:pt x="173003" y="99726"/>
                  </a:lnTo>
                  <a:lnTo>
                    <a:pt x="173623" y="99726"/>
                  </a:lnTo>
                  <a:lnTo>
                    <a:pt x="174243" y="99726"/>
                  </a:lnTo>
                  <a:lnTo>
                    <a:pt x="174863" y="99726"/>
                  </a:lnTo>
                  <a:lnTo>
                    <a:pt x="174863" y="99106"/>
                  </a:lnTo>
                  <a:lnTo>
                    <a:pt x="175483" y="98486"/>
                  </a:lnTo>
                  <a:lnTo>
                    <a:pt x="176103" y="98486"/>
                  </a:lnTo>
                  <a:lnTo>
                    <a:pt x="176103" y="97867"/>
                  </a:lnTo>
                  <a:lnTo>
                    <a:pt x="176103" y="97248"/>
                  </a:lnTo>
                  <a:lnTo>
                    <a:pt x="176103" y="92293"/>
                  </a:lnTo>
                  <a:lnTo>
                    <a:pt x="182304" y="92293"/>
                  </a:lnTo>
                  <a:lnTo>
                    <a:pt x="182924" y="92293"/>
                  </a:lnTo>
                  <a:lnTo>
                    <a:pt x="183544" y="92293"/>
                  </a:lnTo>
                  <a:lnTo>
                    <a:pt x="183544" y="91673"/>
                  </a:lnTo>
                  <a:lnTo>
                    <a:pt x="184164" y="91673"/>
                  </a:lnTo>
                  <a:lnTo>
                    <a:pt x="184164" y="91054"/>
                  </a:lnTo>
                  <a:lnTo>
                    <a:pt x="184164" y="90434"/>
                  </a:lnTo>
                  <a:lnTo>
                    <a:pt x="184785" y="90434"/>
                  </a:lnTo>
                  <a:lnTo>
                    <a:pt x="184785" y="89815"/>
                  </a:lnTo>
                  <a:lnTo>
                    <a:pt x="184785" y="89196"/>
                  </a:lnTo>
                  <a:lnTo>
                    <a:pt x="184785" y="61941"/>
                  </a:lnTo>
                  <a:lnTo>
                    <a:pt x="174863" y="30351"/>
                  </a:lnTo>
                  <a:lnTo>
                    <a:pt x="174863" y="29732"/>
                  </a:lnTo>
                  <a:lnTo>
                    <a:pt x="174863" y="29112"/>
                  </a:lnTo>
                  <a:lnTo>
                    <a:pt x="174243" y="28492"/>
                  </a:lnTo>
                  <a:lnTo>
                    <a:pt x="173623" y="28492"/>
                  </a:lnTo>
                  <a:lnTo>
                    <a:pt x="173623" y="27873"/>
                  </a:lnTo>
                  <a:lnTo>
                    <a:pt x="173003" y="27873"/>
                  </a:lnTo>
                  <a:close/>
                  <a:moveTo>
                    <a:pt x="168042" y="34067"/>
                  </a:moveTo>
                  <a:lnTo>
                    <a:pt x="168662" y="34067"/>
                  </a:lnTo>
                  <a:lnTo>
                    <a:pt x="169282" y="34067"/>
                  </a:lnTo>
                  <a:lnTo>
                    <a:pt x="169282" y="34687"/>
                  </a:lnTo>
                  <a:lnTo>
                    <a:pt x="169282" y="35306"/>
                  </a:lnTo>
                  <a:lnTo>
                    <a:pt x="169902" y="35306"/>
                  </a:lnTo>
                  <a:lnTo>
                    <a:pt x="174863" y="53269"/>
                  </a:lnTo>
                  <a:lnTo>
                    <a:pt x="174863" y="53889"/>
                  </a:lnTo>
                  <a:lnTo>
                    <a:pt x="174243" y="53889"/>
                  </a:lnTo>
                  <a:lnTo>
                    <a:pt x="173623" y="53889"/>
                  </a:lnTo>
                  <a:lnTo>
                    <a:pt x="146339" y="53889"/>
                  </a:lnTo>
                  <a:lnTo>
                    <a:pt x="145719" y="53889"/>
                  </a:lnTo>
                  <a:lnTo>
                    <a:pt x="145099" y="53889"/>
                  </a:lnTo>
                  <a:lnTo>
                    <a:pt x="144479" y="53889"/>
                  </a:lnTo>
                  <a:lnTo>
                    <a:pt x="144479" y="53269"/>
                  </a:lnTo>
                  <a:lnTo>
                    <a:pt x="144479" y="35306"/>
                  </a:lnTo>
                  <a:lnTo>
                    <a:pt x="144479" y="34687"/>
                  </a:lnTo>
                  <a:lnTo>
                    <a:pt x="145099" y="34687"/>
                  </a:lnTo>
                  <a:lnTo>
                    <a:pt x="145099" y="34067"/>
                  </a:lnTo>
                  <a:lnTo>
                    <a:pt x="145719" y="34067"/>
                  </a:lnTo>
                  <a:lnTo>
                    <a:pt x="146339" y="34067"/>
                  </a:lnTo>
                  <a:lnTo>
                    <a:pt x="168042"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49" name="Oval 8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GQAA7xUAALsZAAAkFgAAAAAAACYAAAAIAAAA//////////8="/>
                </a:ext>
              </a:extLst>
            </p:cNvSpPr>
            <p:nvPr/>
          </p:nvSpPr>
          <p:spPr>
            <a:xfrm>
              <a:off x="4149725" y="356552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8" name="Oval 8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GQAA+RUAALAZAAAZFgAAAAAAACYAAAAIAAAA//////////8="/>
                </a:ext>
              </a:extLst>
            </p:cNvSpPr>
            <p:nvPr/>
          </p:nvSpPr>
          <p:spPr>
            <a:xfrm>
              <a:off x="4156710" y="357187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7" name="Oval 8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GQAA/RUAAK0ZAAAWFgAAAAAAACYAAAAIAAAA//////////8="/>
                </a:ext>
              </a:extLst>
            </p:cNvSpPr>
            <p:nvPr/>
          </p:nvSpPr>
          <p:spPr>
            <a:xfrm>
              <a:off x="4158615" y="357441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6" name="Oval 8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QAA7xUAAPIZAAAkFgAAAAAAACYAAAAIAAAA//////////8="/>
                </a:ext>
              </a:extLst>
            </p:cNvSpPr>
            <p:nvPr/>
          </p:nvSpPr>
          <p:spPr>
            <a:xfrm>
              <a:off x="4185285" y="356552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5" name="Oval 8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GQAA+RUAAOgZAAAZFgAAAAAAACYAAAAIAAAA//////////8="/>
                </a:ext>
              </a:extLst>
            </p:cNvSpPr>
            <p:nvPr/>
          </p:nvSpPr>
          <p:spPr>
            <a:xfrm>
              <a:off x="4191635" y="357187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4" name="Oval 8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GQAA/RUAAOUZAAAWFgAAAAAAACYAAAAIAAAA//////////8="/>
                </a:ext>
              </a:extLst>
            </p:cNvSpPr>
            <p:nvPr/>
          </p:nvSpPr>
          <p:spPr>
            <a:xfrm>
              <a:off x="4193540" y="3574415"/>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3" name="Oval 8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GgAA9xUAAIsaAAAjFgAAAAAAACYAAAAIAAAA//////////8="/>
                </a:ext>
              </a:extLst>
            </p:cNvSpPr>
            <p:nvPr/>
          </p:nvSpPr>
          <p:spPr>
            <a:xfrm>
              <a:off x="4287520" y="357060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2" name="Oval 8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Dt7P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nGgAAABYAAIIaAAAaFgAAAAAAACYAAAAIAAAA//////////8="/>
                </a:ext>
              </a:extLst>
            </p:cNvSpPr>
            <p:nvPr/>
          </p:nvSpPr>
          <p:spPr>
            <a:xfrm>
              <a:off x="4291965" y="3576320"/>
              <a:ext cx="1714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1" name="Oval 8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qGgAAAxYAAH8aAAAYFgAAAAAAACYAAAAIAAAA//////////8="/>
                </a:ext>
              </a:extLst>
            </p:cNvSpPr>
            <p:nvPr/>
          </p:nvSpPr>
          <p:spPr>
            <a:xfrm>
              <a:off x="4293870" y="3578225"/>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853" name="Group 86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YbAABVFgAAHh0AAI8XAAAQAAAAJgAAAAgAAAD/////AAAAAA=="/>
              </a:ext>
            </a:extLst>
          </p:cNvGrpSpPr>
          <p:nvPr/>
        </p:nvGrpSpPr>
        <p:grpSpPr>
          <a:xfrm>
            <a:off x="4535170" y="3630295"/>
            <a:ext cx="198120" cy="199390"/>
            <a:chOff x="4535170" y="3630295"/>
            <a:chExt cx="198120" cy="199390"/>
          </a:xfrm>
        </p:grpSpPr>
        <p:sp>
          <p:nvSpPr>
            <p:cNvPr id="865" name="Freeform 8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b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wGwAAXxYAABQdAACEFwAAAAAAACYAAAAIAAAA//////////8="/>
                </a:ext>
              </a:extLst>
            </p:cNvSpPr>
            <p:nvPr/>
          </p:nvSpPr>
          <p:spPr>
            <a:xfrm>
              <a:off x="4541520" y="3636645"/>
              <a:ext cx="185420" cy="186055"/>
            </a:xfrm>
            <a:custGeom>
              <a:avLst/>
              <a:gdLst/>
              <a:ahLst/>
              <a:cxnLst/>
              <a:rect l="0" t="0" r="185420" b="186055"/>
              <a:pathLst>
                <a:path w="185420" h="186055">
                  <a:moveTo>
                    <a:pt x="39365" y="0"/>
                  </a:moveTo>
                  <a:cubicBezTo>
                    <a:pt x="146055" y="0"/>
                    <a:pt x="146055" y="0"/>
                    <a:pt x="146055" y="0"/>
                  </a:cubicBezTo>
                  <a:cubicBezTo>
                    <a:pt x="167761" y="0"/>
                    <a:pt x="185420" y="18088"/>
                    <a:pt x="185420" y="39868"/>
                  </a:cubicBezTo>
                  <a:cubicBezTo>
                    <a:pt x="185420" y="146555"/>
                    <a:pt x="185420" y="146555"/>
                    <a:pt x="185420" y="146555"/>
                  </a:cubicBezTo>
                  <a:cubicBezTo>
                    <a:pt x="185420" y="168335"/>
                    <a:pt x="167761" y="186055"/>
                    <a:pt x="146055" y="186055"/>
                  </a:cubicBezTo>
                  <a:cubicBezTo>
                    <a:pt x="39365" y="186055"/>
                    <a:pt x="39365" y="186055"/>
                    <a:pt x="39365" y="186055"/>
                  </a:cubicBezTo>
                  <a:cubicBezTo>
                    <a:pt x="18027" y="186055"/>
                    <a:pt x="0" y="168335"/>
                    <a:pt x="0" y="146555"/>
                  </a:cubicBezTo>
                  <a:cubicBezTo>
                    <a:pt x="0" y="39868"/>
                    <a:pt x="0" y="39868"/>
                    <a:pt x="0" y="39868"/>
                  </a:cubicBezTo>
                  <a:cubicBezTo>
                    <a:pt x="0" y="18088"/>
                    <a:pt x="18027" y="0"/>
                    <a:pt x="39365"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64" name="Freeform 8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GwAAVRYAAB4dAACPFwAAAAAAACYAAAAIAAAA//////////8="/>
                </a:ext>
              </a:extLst>
            </p:cNvSpPr>
            <p:nvPr/>
          </p:nvSpPr>
          <p:spPr>
            <a:xfrm>
              <a:off x="4535170" y="3630295"/>
              <a:ext cx="198120" cy="199390"/>
            </a:xfrm>
            <a:custGeom>
              <a:avLst/>
              <a:gdLst/>
              <a:ahLst/>
              <a:cxnLst/>
              <a:rect l="0" t="0" r="198120" b="199390"/>
              <a:pathLst>
                <a:path w="198120" h="199390">
                  <a:moveTo>
                    <a:pt x="152457" y="0"/>
                  </a:moveTo>
                  <a:cubicBezTo>
                    <a:pt x="45663" y="0"/>
                    <a:pt x="45663" y="0"/>
                    <a:pt x="45663" y="0"/>
                  </a:cubicBezTo>
                  <a:cubicBezTo>
                    <a:pt x="20622" y="0"/>
                    <a:pt x="0" y="20716"/>
                    <a:pt x="0" y="46241"/>
                  </a:cubicBezTo>
                  <a:cubicBezTo>
                    <a:pt x="0" y="153149"/>
                    <a:pt x="0" y="153149"/>
                    <a:pt x="0" y="153149"/>
                  </a:cubicBezTo>
                  <a:cubicBezTo>
                    <a:pt x="0" y="178304"/>
                    <a:pt x="20622" y="199020"/>
                    <a:pt x="45663" y="199390"/>
                  </a:cubicBezTo>
                  <a:cubicBezTo>
                    <a:pt x="152457" y="199390"/>
                    <a:pt x="152457" y="199390"/>
                    <a:pt x="152457" y="199390"/>
                  </a:cubicBezTo>
                  <a:cubicBezTo>
                    <a:pt x="177498" y="199020"/>
                    <a:pt x="198120" y="178304"/>
                    <a:pt x="198120" y="153149"/>
                  </a:cubicBezTo>
                  <a:cubicBezTo>
                    <a:pt x="198120" y="46241"/>
                    <a:pt x="198120" y="46241"/>
                    <a:pt x="198120" y="46241"/>
                  </a:cubicBezTo>
                  <a:cubicBezTo>
                    <a:pt x="198120" y="20716"/>
                    <a:pt x="177498" y="0"/>
                    <a:pt x="152457" y="0"/>
                  </a:cubicBezTo>
                  <a:close/>
                  <a:moveTo>
                    <a:pt x="45663" y="12947"/>
                  </a:moveTo>
                  <a:cubicBezTo>
                    <a:pt x="152457" y="12947"/>
                    <a:pt x="152457" y="12947"/>
                    <a:pt x="152457" y="12947"/>
                  </a:cubicBezTo>
                  <a:cubicBezTo>
                    <a:pt x="170501" y="12947"/>
                    <a:pt x="185231" y="27744"/>
                    <a:pt x="185599" y="46241"/>
                  </a:cubicBezTo>
                  <a:cubicBezTo>
                    <a:pt x="185599" y="153149"/>
                    <a:pt x="185599" y="153149"/>
                    <a:pt x="185599" y="153149"/>
                  </a:cubicBezTo>
                  <a:cubicBezTo>
                    <a:pt x="185231" y="171276"/>
                    <a:pt x="170501" y="186443"/>
                    <a:pt x="152457" y="186443"/>
                  </a:cubicBezTo>
                  <a:cubicBezTo>
                    <a:pt x="45663" y="186443"/>
                    <a:pt x="45663" y="186443"/>
                    <a:pt x="45663" y="186443"/>
                  </a:cubicBezTo>
                  <a:cubicBezTo>
                    <a:pt x="27619" y="186443"/>
                    <a:pt x="12889" y="171276"/>
                    <a:pt x="12889" y="153149"/>
                  </a:cubicBezTo>
                  <a:cubicBezTo>
                    <a:pt x="12889" y="46241"/>
                    <a:pt x="12889" y="46241"/>
                    <a:pt x="12889" y="46241"/>
                  </a:cubicBezTo>
                  <a:cubicBezTo>
                    <a:pt x="12889" y="27744"/>
                    <a:pt x="27619" y="12947"/>
                    <a:pt x="45663" y="1294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3" name="Freeform 8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CHAAAphYAAAIdAAAxFwAAAAAAACYAAAAIAAAA//////////8="/>
                </a:ext>
              </a:extLst>
            </p:cNvSpPr>
            <p:nvPr/>
          </p:nvSpPr>
          <p:spPr>
            <a:xfrm>
              <a:off x="4552950" y="3681730"/>
              <a:ext cx="162560" cy="88265"/>
            </a:xfrm>
            <a:custGeom>
              <a:avLst/>
              <a:gdLst/>
              <a:ahLst/>
              <a:cxnLst/>
              <a:rect l="0" t="0" r="162560" b="88265"/>
              <a:pathLst>
                <a:path w="162560" h="88265">
                  <a:moveTo>
                    <a:pt x="152012" y="24072"/>
                  </a:moveTo>
                  <a:lnTo>
                    <a:pt x="119128" y="24072"/>
                  </a:lnTo>
                  <a:lnTo>
                    <a:pt x="119128" y="8024"/>
                  </a:lnTo>
                  <a:lnTo>
                    <a:pt x="103616" y="0"/>
                  </a:lnTo>
                  <a:lnTo>
                    <a:pt x="4343" y="0"/>
                  </a:lnTo>
                  <a:lnTo>
                    <a:pt x="0" y="5555"/>
                  </a:lnTo>
                  <a:lnTo>
                    <a:pt x="0" y="80858"/>
                  </a:lnTo>
                  <a:lnTo>
                    <a:pt x="40950" y="80858"/>
                  </a:lnTo>
                  <a:lnTo>
                    <a:pt x="40950" y="84561"/>
                  </a:lnTo>
                  <a:lnTo>
                    <a:pt x="40950" y="85178"/>
                  </a:lnTo>
                  <a:lnTo>
                    <a:pt x="40950" y="85796"/>
                  </a:lnTo>
                  <a:lnTo>
                    <a:pt x="41571" y="85796"/>
                  </a:lnTo>
                  <a:lnTo>
                    <a:pt x="41571" y="86413"/>
                  </a:lnTo>
                  <a:lnTo>
                    <a:pt x="42191" y="87033"/>
                  </a:lnTo>
                  <a:lnTo>
                    <a:pt x="42812" y="87033"/>
                  </a:lnTo>
                  <a:lnTo>
                    <a:pt x="43432" y="87033"/>
                  </a:lnTo>
                  <a:lnTo>
                    <a:pt x="43432" y="87647"/>
                  </a:lnTo>
                  <a:lnTo>
                    <a:pt x="44053" y="87647"/>
                  </a:lnTo>
                  <a:lnTo>
                    <a:pt x="44673" y="87647"/>
                  </a:lnTo>
                  <a:lnTo>
                    <a:pt x="45293" y="87647"/>
                  </a:lnTo>
                  <a:lnTo>
                    <a:pt x="45914" y="87647"/>
                  </a:lnTo>
                  <a:lnTo>
                    <a:pt x="46534" y="87647"/>
                  </a:lnTo>
                  <a:lnTo>
                    <a:pt x="47155" y="88268"/>
                  </a:lnTo>
                  <a:lnTo>
                    <a:pt x="47775" y="88268"/>
                  </a:lnTo>
                  <a:lnTo>
                    <a:pt x="48396" y="88268"/>
                  </a:lnTo>
                  <a:lnTo>
                    <a:pt x="49016" y="88268"/>
                  </a:lnTo>
                  <a:lnTo>
                    <a:pt x="146428" y="88268"/>
                  </a:lnTo>
                  <a:lnTo>
                    <a:pt x="147049" y="88268"/>
                  </a:lnTo>
                  <a:lnTo>
                    <a:pt x="147669" y="88268"/>
                  </a:lnTo>
                  <a:lnTo>
                    <a:pt x="148289" y="88268"/>
                  </a:lnTo>
                  <a:lnTo>
                    <a:pt x="148910" y="88268"/>
                  </a:lnTo>
                  <a:lnTo>
                    <a:pt x="148910" y="87647"/>
                  </a:lnTo>
                  <a:lnTo>
                    <a:pt x="149530" y="87647"/>
                  </a:lnTo>
                  <a:lnTo>
                    <a:pt x="150151" y="87647"/>
                  </a:lnTo>
                  <a:lnTo>
                    <a:pt x="150771" y="87647"/>
                  </a:lnTo>
                  <a:lnTo>
                    <a:pt x="151392" y="87647"/>
                  </a:lnTo>
                  <a:lnTo>
                    <a:pt x="152012" y="87647"/>
                  </a:lnTo>
                  <a:lnTo>
                    <a:pt x="152012" y="87030"/>
                  </a:lnTo>
                  <a:lnTo>
                    <a:pt x="152633" y="87030"/>
                  </a:lnTo>
                  <a:lnTo>
                    <a:pt x="153253" y="87030"/>
                  </a:lnTo>
                  <a:lnTo>
                    <a:pt x="153874" y="86409"/>
                  </a:lnTo>
                  <a:lnTo>
                    <a:pt x="154494" y="85796"/>
                  </a:lnTo>
                  <a:lnTo>
                    <a:pt x="154494" y="85178"/>
                  </a:lnTo>
                  <a:lnTo>
                    <a:pt x="155115" y="85178"/>
                  </a:lnTo>
                  <a:lnTo>
                    <a:pt x="155115" y="84561"/>
                  </a:lnTo>
                  <a:lnTo>
                    <a:pt x="155115" y="80858"/>
                  </a:lnTo>
                  <a:lnTo>
                    <a:pt x="160699" y="80858"/>
                  </a:lnTo>
                  <a:lnTo>
                    <a:pt x="161319" y="80858"/>
                  </a:lnTo>
                  <a:lnTo>
                    <a:pt x="161319" y="80240"/>
                  </a:lnTo>
                  <a:lnTo>
                    <a:pt x="161319" y="79623"/>
                  </a:lnTo>
                  <a:lnTo>
                    <a:pt x="161940" y="79623"/>
                  </a:lnTo>
                  <a:lnTo>
                    <a:pt x="161940" y="79006"/>
                  </a:lnTo>
                  <a:lnTo>
                    <a:pt x="162560" y="79006"/>
                  </a:lnTo>
                  <a:lnTo>
                    <a:pt x="162560" y="78389"/>
                  </a:lnTo>
                  <a:lnTo>
                    <a:pt x="162560" y="77771"/>
                  </a:lnTo>
                  <a:lnTo>
                    <a:pt x="162560" y="54316"/>
                  </a:lnTo>
                  <a:lnTo>
                    <a:pt x="153874" y="26541"/>
                  </a:lnTo>
                  <a:lnTo>
                    <a:pt x="153874" y="25923"/>
                  </a:lnTo>
                  <a:lnTo>
                    <a:pt x="153253" y="25923"/>
                  </a:lnTo>
                  <a:lnTo>
                    <a:pt x="153253" y="24689"/>
                  </a:lnTo>
                  <a:lnTo>
                    <a:pt x="152633" y="24689"/>
                  </a:lnTo>
                  <a:lnTo>
                    <a:pt x="152633" y="24072"/>
                  </a:lnTo>
                  <a:lnTo>
                    <a:pt x="152012" y="24072"/>
                  </a:lnTo>
                  <a:close/>
                  <a:moveTo>
                    <a:pt x="147669" y="29627"/>
                  </a:moveTo>
                  <a:lnTo>
                    <a:pt x="148289" y="29627"/>
                  </a:lnTo>
                  <a:lnTo>
                    <a:pt x="148910" y="29627"/>
                  </a:lnTo>
                  <a:lnTo>
                    <a:pt x="148910" y="30244"/>
                  </a:lnTo>
                  <a:lnTo>
                    <a:pt x="149530" y="30244"/>
                  </a:lnTo>
                  <a:lnTo>
                    <a:pt x="149530" y="30861"/>
                  </a:lnTo>
                  <a:lnTo>
                    <a:pt x="153874" y="46292"/>
                  </a:lnTo>
                  <a:lnTo>
                    <a:pt x="153874" y="46910"/>
                  </a:lnTo>
                  <a:lnTo>
                    <a:pt x="153253" y="46910"/>
                  </a:lnTo>
                  <a:lnTo>
                    <a:pt x="152633" y="46910"/>
                  </a:lnTo>
                  <a:lnTo>
                    <a:pt x="128435" y="46910"/>
                  </a:lnTo>
                  <a:lnTo>
                    <a:pt x="127814" y="46910"/>
                  </a:lnTo>
                  <a:lnTo>
                    <a:pt x="127194" y="46910"/>
                  </a:lnTo>
                  <a:lnTo>
                    <a:pt x="126573" y="46289"/>
                  </a:lnTo>
                  <a:lnTo>
                    <a:pt x="126573" y="30861"/>
                  </a:lnTo>
                  <a:lnTo>
                    <a:pt x="126573" y="30244"/>
                  </a:lnTo>
                  <a:lnTo>
                    <a:pt x="127194" y="30244"/>
                  </a:lnTo>
                  <a:lnTo>
                    <a:pt x="127814" y="30244"/>
                  </a:lnTo>
                  <a:lnTo>
                    <a:pt x="127814" y="29627"/>
                  </a:lnTo>
                  <a:lnTo>
                    <a:pt x="128435" y="29627"/>
                  </a:lnTo>
                  <a:lnTo>
                    <a:pt x="147669" y="2962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62" name="Oval 8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H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HAAAEhcAADIcAABBFwAAAAAAACYAAAAIAAAA//////////8="/>
                </a:ext>
              </a:extLst>
            </p:cNvSpPr>
            <p:nvPr/>
          </p:nvSpPr>
          <p:spPr>
            <a:xfrm>
              <a:off x="4554220" y="3750310"/>
              <a:ext cx="29210" cy="298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1" name="Oval 8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HAAAHBcAACgcAAA3FwAAAAAAACYAAAAIAAAA//////////8="/>
                </a:ext>
              </a:extLst>
            </p:cNvSpPr>
            <p:nvPr/>
          </p:nvSpPr>
          <p:spPr>
            <a:xfrm>
              <a:off x="4560570" y="375666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60" name="Oval 8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RHAAAHxcAACUcAAA1FwAAAAAAACYAAAAIAAAA//////////8="/>
                </a:ext>
              </a:extLst>
            </p:cNvSpPr>
            <p:nvPr/>
          </p:nvSpPr>
          <p:spPr>
            <a:xfrm>
              <a:off x="4562475" y="375856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9" name="Oval 86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1HAAAEhcAAGMcAABBFwAAAAAAACYAAAAIAAAA//////////8="/>
                </a:ext>
              </a:extLst>
            </p:cNvSpPr>
            <p:nvPr/>
          </p:nvSpPr>
          <p:spPr>
            <a:xfrm>
              <a:off x="4585335" y="3750310"/>
              <a:ext cx="29210" cy="298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8" name="Oval 86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HAAAHBcAAFkcAAA3FwAAAAAAACYAAAAIAAAA//////////8="/>
                </a:ext>
              </a:extLst>
            </p:cNvSpPr>
            <p:nvPr/>
          </p:nvSpPr>
          <p:spPr>
            <a:xfrm>
              <a:off x="4591685" y="375666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57" name="Oval 8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HAAAHxcAAFccAAA1FwAAAAAAACYAAAAIAAAA//////////8="/>
                </a:ext>
              </a:extLst>
            </p:cNvSpPr>
            <p:nvPr/>
          </p:nvSpPr>
          <p:spPr>
            <a:xfrm>
              <a:off x="4593590" y="375856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6" name="Oval 8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AAAGhcAAOgcAABBFwAAAAAAACYAAAAIAAAA//////////8="/>
                </a:ext>
              </a:extLst>
            </p:cNvSpPr>
            <p:nvPr/>
          </p:nvSpPr>
          <p:spPr>
            <a:xfrm>
              <a:off x="4674870" y="3755390"/>
              <a:ext cx="24130" cy="2476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5" name="Oval 8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KHAAAIhcAAOEcAAA5FwAAAAAAACYAAAAIAAAA//////////8="/>
                </a:ext>
              </a:extLst>
            </p:cNvSpPr>
            <p:nvPr/>
          </p:nvSpPr>
          <p:spPr>
            <a:xfrm>
              <a:off x="4679950" y="3760470"/>
              <a:ext cx="14605" cy="1460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54" name="Oval 8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HAAAJBcAAN8cAAA2FwAAAAAAACYAAAAIAAAA//////////8="/>
                </a:ext>
              </a:extLst>
            </p:cNvSpPr>
            <p:nvPr/>
          </p:nvSpPr>
          <p:spPr>
            <a:xfrm>
              <a:off x="4681220" y="3761740"/>
              <a:ext cx="12065" cy="1143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66" name="Rectangle 87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kGAAArRcAAAQfAAD4GAAAEAAAACYAAAAIAAAA//////////8="/>
              </a:ext>
            </a:extLst>
          </p:cNvSpPr>
          <p:nvPr/>
        </p:nvSpPr>
        <p:spPr>
          <a:xfrm>
            <a:off x="3964940" y="3848735"/>
            <a:ext cx="1076960"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REJECTS from SORTING to ENERGY RECOVERY</a:t>
            </a:r>
            <a:endParaRPr lang="it-it">
              <a:latin typeface="Arial" pitchFamily="1" charset="0"/>
              <a:ea typeface="Calibri" pitchFamily="2" charset="0"/>
              <a:cs typeface="Arial" pitchFamily="1" charset="0"/>
            </a:endParaRPr>
          </a:p>
        </p:txBody>
      </p:sp>
      <p:sp>
        <p:nvSpPr>
          <p:cNvPr id="867" name="Rectangle 87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wIwAAExUAADUoAABQFgAAEAAAACYAAAAIAAAA//////////8="/>
              </a:ext>
            </a:extLst>
          </p:cNvSpPr>
          <p:nvPr/>
        </p:nvSpPr>
        <p:spPr>
          <a:xfrm>
            <a:off x="5720080" y="3425825"/>
            <a:ext cx="81597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PAPER</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868" name="Group 87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AhAAAIFQAAJiMAAHAWAAAQAAAAJgAAAAgAAAD/////AAAAAA=="/>
              </a:ext>
            </a:extLst>
          </p:cNvGrpSpPr>
          <p:nvPr/>
        </p:nvGrpSpPr>
        <p:grpSpPr>
          <a:xfrm>
            <a:off x="5486400" y="3418840"/>
            <a:ext cx="227330" cy="228600"/>
            <a:chOff x="5486400" y="3418840"/>
            <a:chExt cx="227330" cy="228600"/>
          </a:xfrm>
        </p:grpSpPr>
        <p:sp>
          <p:nvSpPr>
            <p:cNvPr id="878" name="Freeform 8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NIQAAFRUAABojAABkFgAAAAAAACYAAAAIAAAA//////////8="/>
                </a:ext>
              </a:extLst>
            </p:cNvSpPr>
            <p:nvPr/>
          </p:nvSpPr>
          <p:spPr>
            <a:xfrm>
              <a:off x="5494655" y="3427095"/>
              <a:ext cx="211455" cy="212725"/>
            </a:xfrm>
            <a:custGeom>
              <a:avLst/>
              <a:gdLst/>
              <a:ahLst/>
              <a:cxnLst/>
              <a:rect l="0" t="0" r="211455" b="212725"/>
              <a:pathLst>
                <a:path w="211455" h="212725">
                  <a:moveTo>
                    <a:pt x="45311" y="0"/>
                  </a:moveTo>
                  <a:lnTo>
                    <a:pt x="166143" y="0"/>
                  </a:lnTo>
                  <a:cubicBezTo>
                    <a:pt x="191316" y="0"/>
                    <a:pt x="211455" y="20259"/>
                    <a:pt x="211455" y="45583"/>
                  </a:cubicBezTo>
                  <a:lnTo>
                    <a:pt x="211455" y="167141"/>
                  </a:lnTo>
                  <a:cubicBezTo>
                    <a:pt x="211455" y="192465"/>
                    <a:pt x="191316" y="212725"/>
                    <a:pt x="166143" y="212725"/>
                  </a:cubicBezTo>
                  <a:lnTo>
                    <a:pt x="45311" y="212725"/>
                  </a:lnTo>
                  <a:cubicBezTo>
                    <a:pt x="20138" y="212725"/>
                    <a:pt x="0" y="192465"/>
                    <a:pt x="0" y="167141"/>
                  </a:cubicBezTo>
                  <a:lnTo>
                    <a:pt x="0" y="45583"/>
                  </a:lnTo>
                  <a:cubicBezTo>
                    <a:pt x="0" y="20259"/>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877" name="Freeform 8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QAAkxUAAPgiAABmFgAAAAAAACYAAAAIAAAA//////////8="/>
                </a:ext>
              </a:extLst>
            </p:cNvSpPr>
            <p:nvPr/>
          </p:nvSpPr>
          <p:spPr>
            <a:xfrm>
              <a:off x="5491480" y="3507105"/>
              <a:ext cx="193040" cy="133985"/>
            </a:xfrm>
            <a:custGeom>
              <a:avLst/>
              <a:gdLst/>
              <a:ahLst/>
              <a:cxnLst/>
              <a:rect l="0" t="0" r="193040" b="133985"/>
              <a:pathLst>
                <a:path w="193040" h="133985">
                  <a:moveTo>
                    <a:pt x="0" y="0"/>
                  </a:moveTo>
                  <a:lnTo>
                    <a:pt x="193040" y="0"/>
                  </a:lnTo>
                  <a:lnTo>
                    <a:pt x="193040" y="133985"/>
                  </a:lnTo>
                  <a:lnTo>
                    <a:pt x="55515" y="133985"/>
                  </a:lnTo>
                  <a:lnTo>
                    <a:pt x="30281" y="112496"/>
                  </a:lnTo>
                  <a:lnTo>
                    <a:pt x="0" y="93536"/>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6" name="Freeform 8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g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QAAkRUAAPoiAABqFgAAAAAAACYAAAAIAAAA//////////8="/>
                </a:ext>
              </a:extLst>
            </p:cNvSpPr>
            <p:nvPr/>
          </p:nvSpPr>
          <p:spPr>
            <a:xfrm>
              <a:off x="5490210" y="3505835"/>
              <a:ext cx="195580" cy="137795"/>
            </a:xfrm>
            <a:custGeom>
              <a:avLst/>
              <a:gdLst/>
              <a:ahLst/>
              <a:cxnLst/>
              <a:rect l="0" t="0" r="195580" b="137795"/>
              <a:pathLst>
                <a:path w="195580" h="137795">
                  <a:moveTo>
                    <a:pt x="1262" y="0"/>
                  </a:moveTo>
                  <a:lnTo>
                    <a:pt x="194318" y="0"/>
                  </a:lnTo>
                  <a:lnTo>
                    <a:pt x="194318" y="3792"/>
                  </a:lnTo>
                  <a:lnTo>
                    <a:pt x="1262" y="3792"/>
                  </a:lnTo>
                  <a:lnTo>
                    <a:pt x="1262" y="0"/>
                  </a:lnTo>
                  <a:close/>
                  <a:moveTo>
                    <a:pt x="194318" y="0"/>
                  </a:moveTo>
                  <a:lnTo>
                    <a:pt x="195580" y="1262"/>
                  </a:lnTo>
                  <a:lnTo>
                    <a:pt x="194318" y="1262"/>
                  </a:lnTo>
                  <a:lnTo>
                    <a:pt x="194318" y="0"/>
                  </a:lnTo>
                  <a:close/>
                  <a:moveTo>
                    <a:pt x="195580" y="1264"/>
                  </a:moveTo>
                  <a:lnTo>
                    <a:pt x="195580" y="135266"/>
                  </a:lnTo>
                  <a:lnTo>
                    <a:pt x="193056" y="135266"/>
                  </a:lnTo>
                  <a:lnTo>
                    <a:pt x="193056" y="1264"/>
                  </a:lnTo>
                  <a:lnTo>
                    <a:pt x="195580" y="1264"/>
                  </a:lnTo>
                  <a:close/>
                  <a:moveTo>
                    <a:pt x="195580" y="135266"/>
                  </a:moveTo>
                  <a:lnTo>
                    <a:pt x="194318" y="137795"/>
                  </a:lnTo>
                  <a:lnTo>
                    <a:pt x="194318" y="135266"/>
                  </a:lnTo>
                  <a:lnTo>
                    <a:pt x="195580" y="135266"/>
                  </a:lnTo>
                  <a:close/>
                  <a:moveTo>
                    <a:pt x="194318" y="137795"/>
                  </a:moveTo>
                  <a:lnTo>
                    <a:pt x="56781" y="137795"/>
                  </a:lnTo>
                  <a:lnTo>
                    <a:pt x="56781" y="134002"/>
                  </a:lnTo>
                  <a:lnTo>
                    <a:pt x="194318" y="134002"/>
                  </a:lnTo>
                  <a:lnTo>
                    <a:pt x="194318" y="137795"/>
                  </a:lnTo>
                  <a:close/>
                  <a:moveTo>
                    <a:pt x="56781" y="137795"/>
                  </a:moveTo>
                  <a:lnTo>
                    <a:pt x="55519" y="136533"/>
                  </a:lnTo>
                  <a:lnTo>
                    <a:pt x="56781" y="135271"/>
                  </a:lnTo>
                  <a:lnTo>
                    <a:pt x="56781" y="137795"/>
                  </a:lnTo>
                  <a:close/>
                  <a:moveTo>
                    <a:pt x="55519" y="136530"/>
                  </a:moveTo>
                  <a:lnTo>
                    <a:pt x="30283" y="115039"/>
                  </a:lnTo>
                  <a:lnTo>
                    <a:pt x="32807" y="112515"/>
                  </a:lnTo>
                  <a:lnTo>
                    <a:pt x="56781" y="134002"/>
                  </a:lnTo>
                  <a:lnTo>
                    <a:pt x="55519" y="136530"/>
                  </a:lnTo>
                  <a:close/>
                  <a:moveTo>
                    <a:pt x="31545" y="112511"/>
                  </a:moveTo>
                  <a:lnTo>
                    <a:pt x="32807" y="112511"/>
                  </a:lnTo>
                  <a:lnTo>
                    <a:pt x="31545" y="113773"/>
                  </a:lnTo>
                  <a:lnTo>
                    <a:pt x="31545" y="112511"/>
                  </a:lnTo>
                  <a:close/>
                  <a:moveTo>
                    <a:pt x="30283" y="115039"/>
                  </a:moveTo>
                  <a:lnTo>
                    <a:pt x="0" y="96077"/>
                  </a:lnTo>
                  <a:lnTo>
                    <a:pt x="2524" y="93553"/>
                  </a:lnTo>
                  <a:lnTo>
                    <a:pt x="31545" y="112511"/>
                  </a:lnTo>
                  <a:lnTo>
                    <a:pt x="30283" y="115039"/>
                  </a:lnTo>
                  <a:close/>
                  <a:moveTo>
                    <a:pt x="0" y="96077"/>
                  </a:moveTo>
                  <a:lnTo>
                    <a:pt x="0" y="94813"/>
                  </a:lnTo>
                  <a:lnTo>
                    <a:pt x="1262" y="94813"/>
                  </a:lnTo>
                  <a:lnTo>
                    <a:pt x="0" y="96075"/>
                  </a:lnTo>
                  <a:close/>
                  <a:moveTo>
                    <a:pt x="0" y="94813"/>
                  </a:moveTo>
                  <a:lnTo>
                    <a:pt x="0" y="1264"/>
                  </a:lnTo>
                  <a:lnTo>
                    <a:pt x="2524" y="1264"/>
                  </a:lnTo>
                  <a:lnTo>
                    <a:pt x="2524" y="94813"/>
                  </a:lnTo>
                  <a:lnTo>
                    <a:pt x="0" y="94813"/>
                  </a:lnTo>
                  <a:close/>
                  <a:moveTo>
                    <a:pt x="0" y="1264"/>
                  </a:moveTo>
                  <a:lnTo>
                    <a:pt x="1262" y="2"/>
                  </a:lnTo>
                  <a:lnTo>
                    <a:pt x="1262" y="1264"/>
                  </a:lnTo>
                  <a:lnTo>
                    <a:pt x="0" y="1264"/>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5" name="Freeform 8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QAAchUAAOEiAABmFgAAAAAAACYAAAAIAAAA//////////8="/>
                </a:ext>
              </a:extLst>
            </p:cNvSpPr>
            <p:nvPr/>
          </p:nvSpPr>
          <p:spPr>
            <a:xfrm>
              <a:off x="5491480" y="3486150"/>
              <a:ext cx="178435" cy="154940"/>
            </a:xfrm>
            <a:custGeom>
              <a:avLst/>
              <a:gdLst/>
              <a:ahLst/>
              <a:cxnLst/>
              <a:rect l="0" t="0" r="178435" b="154940"/>
              <a:pathLst>
                <a:path w="178435" h="154940">
                  <a:moveTo>
                    <a:pt x="0" y="0"/>
                  </a:moveTo>
                  <a:lnTo>
                    <a:pt x="178435" y="0"/>
                  </a:lnTo>
                  <a:lnTo>
                    <a:pt x="178435" y="154940"/>
                  </a:lnTo>
                  <a:cubicBezTo>
                    <a:pt x="131611" y="154940"/>
                    <a:pt x="84788" y="154940"/>
                    <a:pt x="37964" y="154940"/>
                  </a:cubicBezTo>
                  <a:cubicBezTo>
                    <a:pt x="25309" y="146050"/>
                    <a:pt x="12654" y="124460"/>
                    <a:pt x="0" y="11557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4" name="Freeform 8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IQAAcBUAAOMiAABoFgAAAAAAACYAAAAIAAAA//////////8="/>
                </a:ext>
              </a:extLst>
            </p:cNvSpPr>
            <p:nvPr/>
          </p:nvSpPr>
          <p:spPr>
            <a:xfrm>
              <a:off x="5488940" y="3484880"/>
              <a:ext cx="182245" cy="157480"/>
            </a:xfrm>
            <a:custGeom>
              <a:avLst/>
              <a:gdLst/>
              <a:ahLst/>
              <a:cxnLst/>
              <a:rect l="0" t="0" r="182245" b="157480"/>
              <a:pathLst>
                <a:path w="182245" h="157480">
                  <a:moveTo>
                    <a:pt x="2531" y="0"/>
                  </a:moveTo>
                  <a:lnTo>
                    <a:pt x="180979" y="0"/>
                  </a:lnTo>
                  <a:lnTo>
                    <a:pt x="180979" y="3810"/>
                  </a:lnTo>
                  <a:lnTo>
                    <a:pt x="2531" y="3810"/>
                  </a:lnTo>
                  <a:lnTo>
                    <a:pt x="2531" y="0"/>
                  </a:lnTo>
                  <a:close/>
                  <a:moveTo>
                    <a:pt x="180979" y="0"/>
                  </a:moveTo>
                  <a:lnTo>
                    <a:pt x="182245" y="1266"/>
                  </a:lnTo>
                  <a:lnTo>
                    <a:pt x="180979" y="1266"/>
                  </a:lnTo>
                  <a:lnTo>
                    <a:pt x="180979" y="0"/>
                  </a:lnTo>
                  <a:close/>
                  <a:moveTo>
                    <a:pt x="182245" y="1270"/>
                  </a:moveTo>
                  <a:lnTo>
                    <a:pt x="182245" y="156210"/>
                  </a:lnTo>
                  <a:lnTo>
                    <a:pt x="179713" y="156210"/>
                  </a:lnTo>
                  <a:lnTo>
                    <a:pt x="179713" y="1270"/>
                  </a:lnTo>
                  <a:lnTo>
                    <a:pt x="182245" y="1270"/>
                  </a:lnTo>
                  <a:close/>
                  <a:moveTo>
                    <a:pt x="182245" y="156210"/>
                  </a:moveTo>
                  <a:lnTo>
                    <a:pt x="180979" y="157476"/>
                  </a:lnTo>
                  <a:lnTo>
                    <a:pt x="180979" y="156210"/>
                  </a:lnTo>
                  <a:lnTo>
                    <a:pt x="182245" y="156210"/>
                  </a:lnTo>
                  <a:close/>
                  <a:moveTo>
                    <a:pt x="180979" y="157480"/>
                  </a:moveTo>
                  <a:lnTo>
                    <a:pt x="40498" y="157480"/>
                  </a:lnTo>
                  <a:lnTo>
                    <a:pt x="40498" y="153670"/>
                  </a:lnTo>
                  <a:lnTo>
                    <a:pt x="180979" y="153670"/>
                  </a:lnTo>
                  <a:lnTo>
                    <a:pt x="180979" y="157480"/>
                  </a:lnTo>
                  <a:close/>
                  <a:moveTo>
                    <a:pt x="40498" y="157480"/>
                  </a:moveTo>
                  <a:lnTo>
                    <a:pt x="39233" y="157480"/>
                  </a:lnTo>
                  <a:lnTo>
                    <a:pt x="40498" y="156215"/>
                  </a:lnTo>
                  <a:lnTo>
                    <a:pt x="40498" y="157480"/>
                  </a:lnTo>
                  <a:close/>
                  <a:moveTo>
                    <a:pt x="39233" y="157480"/>
                  </a:moveTo>
                  <a:lnTo>
                    <a:pt x="40498" y="154940"/>
                  </a:lnTo>
                  <a:lnTo>
                    <a:pt x="39233" y="157480"/>
                  </a:lnTo>
                  <a:close/>
                  <a:moveTo>
                    <a:pt x="39233" y="157480"/>
                  </a:moveTo>
                  <a:lnTo>
                    <a:pt x="40498" y="156215"/>
                  </a:lnTo>
                  <a:lnTo>
                    <a:pt x="39233" y="157480"/>
                  </a:lnTo>
                  <a:close/>
                  <a:moveTo>
                    <a:pt x="39233" y="157480"/>
                  </a:moveTo>
                  <a:cubicBezTo>
                    <a:pt x="32905" y="152400"/>
                    <a:pt x="26577" y="144780"/>
                    <a:pt x="20249" y="137160"/>
                  </a:cubicBezTo>
                  <a:lnTo>
                    <a:pt x="22780" y="135890"/>
                  </a:lnTo>
                  <a:cubicBezTo>
                    <a:pt x="29108" y="143510"/>
                    <a:pt x="35436" y="149860"/>
                    <a:pt x="40498" y="154940"/>
                  </a:cubicBezTo>
                  <a:lnTo>
                    <a:pt x="39233" y="157480"/>
                  </a:lnTo>
                  <a:close/>
                  <a:moveTo>
                    <a:pt x="20249" y="137160"/>
                  </a:moveTo>
                  <a:cubicBezTo>
                    <a:pt x="13921" y="130810"/>
                    <a:pt x="7593" y="123190"/>
                    <a:pt x="1265" y="119380"/>
                  </a:cubicBezTo>
                  <a:lnTo>
                    <a:pt x="3796" y="115570"/>
                  </a:lnTo>
                  <a:cubicBezTo>
                    <a:pt x="10124" y="120650"/>
                    <a:pt x="16452" y="128270"/>
                    <a:pt x="22780" y="135890"/>
                  </a:cubicBezTo>
                  <a:lnTo>
                    <a:pt x="20249" y="137160"/>
                  </a:lnTo>
                  <a:close/>
                  <a:moveTo>
                    <a:pt x="1265" y="119380"/>
                  </a:moveTo>
                  <a:lnTo>
                    <a:pt x="0" y="116840"/>
                  </a:lnTo>
                  <a:lnTo>
                    <a:pt x="2531" y="116840"/>
                  </a:lnTo>
                  <a:lnTo>
                    <a:pt x="1265" y="119380"/>
                  </a:lnTo>
                  <a:close/>
                  <a:moveTo>
                    <a:pt x="0" y="116840"/>
                  </a:moveTo>
                  <a:lnTo>
                    <a:pt x="0" y="1270"/>
                  </a:lnTo>
                  <a:lnTo>
                    <a:pt x="3796" y="1270"/>
                  </a:lnTo>
                  <a:lnTo>
                    <a:pt x="3796" y="116840"/>
                  </a:lnTo>
                  <a:lnTo>
                    <a:pt x="0" y="116840"/>
                  </a:lnTo>
                  <a:close/>
                  <a:moveTo>
                    <a:pt x="0" y="1270"/>
                  </a:moveTo>
                  <a:lnTo>
                    <a:pt x="2531" y="0"/>
                  </a:lnTo>
                  <a:lnTo>
                    <a:pt x="2531"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3" name="Freeform 8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IQAAThUAAM0iAABkFgAAAAAAACYAAAAIAAAA//////////8="/>
                </a:ext>
              </a:extLst>
            </p:cNvSpPr>
            <p:nvPr/>
          </p:nvSpPr>
          <p:spPr>
            <a:xfrm>
              <a:off x="5493385" y="3463290"/>
              <a:ext cx="163830" cy="176530"/>
            </a:xfrm>
            <a:custGeom>
              <a:avLst/>
              <a:gdLst/>
              <a:ahLst/>
              <a:cxnLst/>
              <a:rect l="0" t="0" r="163830" b="176530"/>
              <a:pathLst>
                <a:path w="163830" h="176530">
                  <a:moveTo>
                    <a:pt x="0" y="0"/>
                  </a:moveTo>
                  <a:lnTo>
                    <a:pt x="40327" y="0"/>
                  </a:lnTo>
                  <a:lnTo>
                    <a:pt x="57971" y="1270"/>
                  </a:lnTo>
                  <a:lnTo>
                    <a:pt x="163830" y="119380"/>
                  </a:lnTo>
                  <a:lnTo>
                    <a:pt x="163830" y="176530"/>
                  </a:lnTo>
                  <a:cubicBezTo>
                    <a:pt x="122242" y="176530"/>
                    <a:pt x="80655" y="176530"/>
                    <a:pt x="39067" y="176530"/>
                  </a:cubicBezTo>
                  <a:cubicBezTo>
                    <a:pt x="18903" y="170180"/>
                    <a:pt x="6301" y="158750"/>
                    <a:pt x="0" y="13970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2" name="Freeform 8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QAATBUAAM4iAABoFgAAAAAAACYAAAAIAAAA//////////8="/>
                </a:ext>
              </a:extLst>
            </p:cNvSpPr>
            <p:nvPr/>
          </p:nvSpPr>
          <p:spPr>
            <a:xfrm>
              <a:off x="5490210" y="3462020"/>
              <a:ext cx="167640" cy="180340"/>
            </a:xfrm>
            <a:custGeom>
              <a:avLst/>
              <a:gdLst/>
              <a:ahLst/>
              <a:cxnLst/>
              <a:rect l="0" t="0" r="167640" b="180340"/>
              <a:pathLst>
                <a:path w="167640" h="180340">
                  <a:moveTo>
                    <a:pt x="2521" y="0"/>
                  </a:moveTo>
                  <a:lnTo>
                    <a:pt x="42855" y="0"/>
                  </a:lnTo>
                  <a:lnTo>
                    <a:pt x="42855" y="3810"/>
                  </a:lnTo>
                  <a:lnTo>
                    <a:pt x="2521" y="3810"/>
                  </a:lnTo>
                  <a:lnTo>
                    <a:pt x="2521" y="0"/>
                  </a:lnTo>
                  <a:close/>
                  <a:moveTo>
                    <a:pt x="42855" y="0"/>
                  </a:moveTo>
                  <a:lnTo>
                    <a:pt x="42855" y="1270"/>
                  </a:lnTo>
                  <a:lnTo>
                    <a:pt x="42855" y="0"/>
                  </a:lnTo>
                  <a:close/>
                  <a:moveTo>
                    <a:pt x="42855" y="0"/>
                  </a:moveTo>
                  <a:lnTo>
                    <a:pt x="60502" y="0"/>
                  </a:lnTo>
                  <a:lnTo>
                    <a:pt x="60502" y="3810"/>
                  </a:lnTo>
                  <a:lnTo>
                    <a:pt x="42855" y="3810"/>
                  </a:lnTo>
                  <a:lnTo>
                    <a:pt x="42855" y="0"/>
                  </a:lnTo>
                  <a:close/>
                  <a:moveTo>
                    <a:pt x="60502" y="0"/>
                  </a:moveTo>
                  <a:lnTo>
                    <a:pt x="61762" y="1260"/>
                  </a:lnTo>
                  <a:lnTo>
                    <a:pt x="60502" y="2540"/>
                  </a:lnTo>
                  <a:lnTo>
                    <a:pt x="60502" y="0"/>
                  </a:lnTo>
                  <a:close/>
                  <a:moveTo>
                    <a:pt x="61762" y="1270"/>
                  </a:moveTo>
                  <a:lnTo>
                    <a:pt x="167640" y="120650"/>
                  </a:lnTo>
                  <a:lnTo>
                    <a:pt x="165119" y="121920"/>
                  </a:lnTo>
                  <a:lnTo>
                    <a:pt x="59241" y="3810"/>
                  </a:lnTo>
                  <a:lnTo>
                    <a:pt x="61762" y="1289"/>
                  </a:lnTo>
                  <a:close/>
                  <a:moveTo>
                    <a:pt x="167640" y="120650"/>
                  </a:moveTo>
                  <a:lnTo>
                    <a:pt x="166380" y="120650"/>
                  </a:lnTo>
                  <a:lnTo>
                    <a:pt x="167640" y="120650"/>
                  </a:lnTo>
                  <a:close/>
                  <a:moveTo>
                    <a:pt x="167640" y="120650"/>
                  </a:moveTo>
                  <a:lnTo>
                    <a:pt x="167640" y="177800"/>
                  </a:lnTo>
                  <a:lnTo>
                    <a:pt x="163859" y="177800"/>
                  </a:lnTo>
                  <a:lnTo>
                    <a:pt x="163859" y="120650"/>
                  </a:lnTo>
                  <a:lnTo>
                    <a:pt x="167640" y="120650"/>
                  </a:lnTo>
                  <a:close/>
                  <a:moveTo>
                    <a:pt x="167640" y="177800"/>
                  </a:moveTo>
                  <a:lnTo>
                    <a:pt x="166380" y="180340"/>
                  </a:lnTo>
                  <a:lnTo>
                    <a:pt x="166380" y="177800"/>
                  </a:lnTo>
                  <a:lnTo>
                    <a:pt x="167640" y="177800"/>
                  </a:lnTo>
                  <a:close/>
                  <a:moveTo>
                    <a:pt x="166380" y="180340"/>
                  </a:moveTo>
                  <a:lnTo>
                    <a:pt x="41595" y="180340"/>
                  </a:lnTo>
                  <a:lnTo>
                    <a:pt x="41595" y="176530"/>
                  </a:lnTo>
                  <a:lnTo>
                    <a:pt x="166380" y="176530"/>
                  </a:lnTo>
                  <a:lnTo>
                    <a:pt x="166380" y="180340"/>
                  </a:lnTo>
                  <a:close/>
                  <a:moveTo>
                    <a:pt x="41595" y="180340"/>
                  </a:moveTo>
                  <a:lnTo>
                    <a:pt x="40334" y="180340"/>
                  </a:lnTo>
                  <a:lnTo>
                    <a:pt x="41595" y="177800"/>
                  </a:lnTo>
                  <a:lnTo>
                    <a:pt x="41595" y="180340"/>
                  </a:lnTo>
                  <a:close/>
                  <a:moveTo>
                    <a:pt x="40334" y="180340"/>
                  </a:moveTo>
                  <a:cubicBezTo>
                    <a:pt x="30251" y="176530"/>
                    <a:pt x="22688" y="171450"/>
                    <a:pt x="15125" y="165100"/>
                  </a:cubicBezTo>
                  <a:lnTo>
                    <a:pt x="17646" y="162579"/>
                  </a:lnTo>
                  <a:cubicBezTo>
                    <a:pt x="23949" y="168910"/>
                    <a:pt x="32772" y="172720"/>
                    <a:pt x="41595" y="176530"/>
                  </a:cubicBezTo>
                  <a:lnTo>
                    <a:pt x="40334" y="180340"/>
                  </a:lnTo>
                  <a:close/>
                  <a:moveTo>
                    <a:pt x="15125" y="165100"/>
                  </a:moveTo>
                  <a:cubicBezTo>
                    <a:pt x="8823" y="158750"/>
                    <a:pt x="3781" y="151130"/>
                    <a:pt x="0" y="140970"/>
                  </a:cubicBezTo>
                  <a:lnTo>
                    <a:pt x="3781" y="139700"/>
                  </a:lnTo>
                  <a:cubicBezTo>
                    <a:pt x="6302" y="148590"/>
                    <a:pt x="11344" y="156210"/>
                    <a:pt x="17646" y="162560"/>
                  </a:cubicBezTo>
                  <a:lnTo>
                    <a:pt x="15125" y="165081"/>
                  </a:lnTo>
                  <a:close/>
                  <a:moveTo>
                    <a:pt x="0" y="140970"/>
                  </a:moveTo>
                  <a:lnTo>
                    <a:pt x="2521" y="140970"/>
                  </a:lnTo>
                  <a:lnTo>
                    <a:pt x="0" y="140970"/>
                  </a:lnTo>
                  <a:close/>
                  <a:moveTo>
                    <a:pt x="0" y="140970"/>
                  </a:moveTo>
                  <a:lnTo>
                    <a:pt x="0" y="1270"/>
                  </a:lnTo>
                  <a:lnTo>
                    <a:pt x="3781" y="1270"/>
                  </a:lnTo>
                  <a:lnTo>
                    <a:pt x="3781" y="140970"/>
                  </a:lnTo>
                  <a:lnTo>
                    <a:pt x="0" y="140970"/>
                  </a:lnTo>
                  <a:close/>
                  <a:moveTo>
                    <a:pt x="0" y="1270"/>
                  </a:moveTo>
                  <a:lnTo>
                    <a:pt x="2521" y="0"/>
                  </a:lnTo>
                  <a:lnTo>
                    <a:pt x="2521"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1" name="Freeform 8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8IQAAUBUAAMciAAAOFgAAAAAAACYAAAAIAAAA//////////8="/>
                </a:ext>
              </a:extLst>
            </p:cNvSpPr>
            <p:nvPr/>
          </p:nvSpPr>
          <p:spPr>
            <a:xfrm>
              <a:off x="5524500" y="3464560"/>
              <a:ext cx="128905" cy="120650"/>
            </a:xfrm>
            <a:custGeom>
              <a:avLst/>
              <a:gdLst/>
              <a:ahLst/>
              <a:cxnLst/>
              <a:rect l="0" t="0" r="128905" b="120650"/>
              <a:pathLst>
                <a:path w="128905" h="120650">
                  <a:moveTo>
                    <a:pt x="27803" y="0"/>
                  </a:moveTo>
                  <a:cubicBezTo>
                    <a:pt x="34121" y="6350"/>
                    <a:pt x="37913" y="12700"/>
                    <a:pt x="40440" y="20320"/>
                  </a:cubicBezTo>
                  <a:lnTo>
                    <a:pt x="36649" y="20320"/>
                  </a:lnTo>
                  <a:cubicBezTo>
                    <a:pt x="35385" y="13970"/>
                    <a:pt x="31594" y="7620"/>
                    <a:pt x="25275" y="2540"/>
                  </a:cubicBezTo>
                  <a:lnTo>
                    <a:pt x="27803" y="12"/>
                  </a:lnTo>
                  <a:close/>
                  <a:moveTo>
                    <a:pt x="40440" y="20320"/>
                  </a:moveTo>
                  <a:cubicBezTo>
                    <a:pt x="41704" y="25400"/>
                    <a:pt x="41704" y="31750"/>
                    <a:pt x="40440" y="38100"/>
                  </a:cubicBezTo>
                  <a:lnTo>
                    <a:pt x="36649" y="36830"/>
                  </a:lnTo>
                  <a:cubicBezTo>
                    <a:pt x="37913" y="31750"/>
                    <a:pt x="37913" y="26670"/>
                    <a:pt x="36649" y="20320"/>
                  </a:cubicBezTo>
                  <a:lnTo>
                    <a:pt x="40440" y="20320"/>
                  </a:lnTo>
                  <a:close/>
                  <a:moveTo>
                    <a:pt x="40440" y="38100"/>
                  </a:moveTo>
                  <a:cubicBezTo>
                    <a:pt x="37913" y="43180"/>
                    <a:pt x="35385" y="49530"/>
                    <a:pt x="30330" y="53340"/>
                  </a:cubicBezTo>
                  <a:lnTo>
                    <a:pt x="27803" y="50813"/>
                  </a:lnTo>
                  <a:cubicBezTo>
                    <a:pt x="32858" y="46990"/>
                    <a:pt x="35385" y="41910"/>
                    <a:pt x="36649" y="36830"/>
                  </a:cubicBezTo>
                  <a:lnTo>
                    <a:pt x="40440" y="38100"/>
                  </a:lnTo>
                  <a:close/>
                  <a:moveTo>
                    <a:pt x="30330" y="53340"/>
                  </a:moveTo>
                  <a:cubicBezTo>
                    <a:pt x="22747" y="59690"/>
                    <a:pt x="13901" y="66040"/>
                    <a:pt x="1263" y="68580"/>
                  </a:cubicBezTo>
                  <a:lnTo>
                    <a:pt x="0" y="66040"/>
                  </a:lnTo>
                  <a:cubicBezTo>
                    <a:pt x="12637" y="62230"/>
                    <a:pt x="21484" y="57150"/>
                    <a:pt x="27803" y="50800"/>
                  </a:cubicBezTo>
                  <a:lnTo>
                    <a:pt x="30330" y="53327"/>
                  </a:lnTo>
                  <a:close/>
                  <a:moveTo>
                    <a:pt x="0" y="68580"/>
                  </a:moveTo>
                  <a:lnTo>
                    <a:pt x="0" y="66040"/>
                  </a:lnTo>
                  <a:lnTo>
                    <a:pt x="0" y="67310"/>
                  </a:lnTo>
                  <a:lnTo>
                    <a:pt x="0" y="68580"/>
                  </a:lnTo>
                  <a:close/>
                  <a:moveTo>
                    <a:pt x="1263" y="66040"/>
                  </a:moveTo>
                  <a:lnTo>
                    <a:pt x="128905" y="118110"/>
                  </a:lnTo>
                  <a:lnTo>
                    <a:pt x="127641" y="120650"/>
                  </a:lnTo>
                  <a:lnTo>
                    <a:pt x="0" y="68580"/>
                  </a:lnTo>
                  <a:lnTo>
                    <a:pt x="1263" y="660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0" name="Freeform 8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IQAACBUAACYjAABwFgAAAAAAACYAAAAIAAAA//////////8="/>
                </a:ext>
              </a:extLst>
            </p:cNvSpPr>
            <p:nvPr/>
          </p:nvSpPr>
          <p:spPr>
            <a:xfrm>
              <a:off x="5486400" y="341884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9" name="Freeform 8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LIwAA8BUAABYjAABEFgAAAAAAACYAAAAIAAAA//////////8="/>
                </a:ext>
              </a:extLst>
            </p:cNvSpPr>
            <p:nvPr/>
          </p:nvSpPr>
          <p:spPr>
            <a:xfrm>
              <a:off x="5696585" y="3566160"/>
              <a:ext cx="6985" cy="53340"/>
            </a:xfrm>
            <a:custGeom>
              <a:avLst/>
              <a:gdLst/>
              <a:ahLst/>
              <a:cxnLst/>
              <a:rect l="0" t="0" r="6985" b="53340"/>
              <a:pathLst>
                <a:path w="6985" h="53340">
                  <a:moveTo>
                    <a:pt x="0" y="53340"/>
                  </a:moveTo>
                  <a:lnTo>
                    <a:pt x="6985" y="0"/>
                  </a:lnTo>
                  <a:lnTo>
                    <a:pt x="0" y="5334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879" name="Rectangle 88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mIwAAZhkAAEMoAACjGgAAEAAAACYAAAAIAAAA//////////8="/>
              </a:ext>
            </a:extLst>
          </p:cNvSpPr>
          <p:nvPr/>
        </p:nvSpPr>
        <p:spPr>
          <a:xfrm>
            <a:off x="5754370" y="4128770"/>
            <a:ext cx="79057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PLASTIC</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880" name="Rectangle 88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1GAAAFRsAAFIfAADXHAAAEAAAACYAAAAIAAAA//////////8="/>
              </a:ext>
            </a:extLst>
          </p:cNvSpPr>
          <p:nvPr/>
        </p:nvSpPr>
        <p:spPr>
          <a:xfrm>
            <a:off x="3935095" y="4402455"/>
            <a:ext cx="1156335" cy="28575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II° SORTING PLANT for PLASTICS RECYCLABLE</a:t>
            </a:r>
            <a:endParaRPr lang="it-it">
              <a:latin typeface="Arial" pitchFamily="1" charset="0"/>
              <a:ea typeface="Calibri" pitchFamily="2" charset="0"/>
              <a:cs typeface="Arial" pitchFamily="1" charset="0"/>
            </a:endParaRPr>
          </a:p>
        </p:txBody>
      </p:sp>
      <p:grpSp>
        <p:nvGrpSpPr>
          <p:cNvPr id="881" name="Group 8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EaAACiGQAA9xsAAAobAAAQAAAAJgAAAAgAAAD/////AAAAAA=="/>
              </a:ext>
            </a:extLst>
          </p:cNvGrpSpPr>
          <p:nvPr/>
        </p:nvGrpSpPr>
        <p:grpSpPr>
          <a:xfrm>
            <a:off x="4318635" y="4166870"/>
            <a:ext cx="227330" cy="228600"/>
            <a:chOff x="4318635" y="4166870"/>
            <a:chExt cx="227330" cy="228600"/>
          </a:xfrm>
        </p:grpSpPr>
        <p:sp>
          <p:nvSpPr>
            <p:cNvPr id="900" name="Freeform 8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GgAAohkAAPcbAAAKGwAAAAAAACYAAAAIAAAA//////////8="/>
                </a:ext>
              </a:extLst>
            </p:cNvSpPr>
            <p:nvPr/>
          </p:nvSpPr>
          <p:spPr>
            <a:xfrm>
              <a:off x="4318635" y="416687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8600"/>
                    <a:pt x="53044" y="228600"/>
                  </a:cubicBezTo>
                  <a:lnTo>
                    <a:pt x="174286" y="228600"/>
                  </a:lnTo>
                  <a:cubicBezTo>
                    <a:pt x="203334" y="228600"/>
                    <a:pt x="227330" y="204470"/>
                    <a:pt x="227330" y="175260"/>
                  </a:cubicBezTo>
                  <a:lnTo>
                    <a:pt x="227330" y="53340"/>
                  </a:lnTo>
                  <a:cubicBezTo>
                    <a:pt x="227330" y="24130"/>
                    <a:pt x="203334" y="0"/>
                    <a:pt x="174286"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9" name="Freeform 8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CpGgAAuhkAAN8bAADzGgAAAAAAACYAAAAIAAAA//////////8="/>
                </a:ext>
              </a:extLst>
            </p:cNvSpPr>
            <p:nvPr/>
          </p:nvSpPr>
          <p:spPr>
            <a:xfrm>
              <a:off x="4333875" y="4182110"/>
              <a:ext cx="196850" cy="198755"/>
            </a:xfrm>
            <a:custGeom>
              <a:avLst/>
              <a:gdLst/>
              <a:ahLst/>
              <a:cxnLst/>
              <a:rect l="0" t="0" r="196850" b="198755"/>
              <a:pathLst>
                <a:path w="196850" h="198755">
                  <a:moveTo>
                    <a:pt x="37856" y="0"/>
                  </a:moveTo>
                  <a:lnTo>
                    <a:pt x="158994" y="0"/>
                  </a:lnTo>
                  <a:cubicBezTo>
                    <a:pt x="180446" y="0"/>
                    <a:pt x="196850" y="16562"/>
                    <a:pt x="196850" y="38222"/>
                  </a:cubicBezTo>
                  <a:lnTo>
                    <a:pt x="196850" y="160532"/>
                  </a:lnTo>
                  <a:cubicBezTo>
                    <a:pt x="196850" y="182192"/>
                    <a:pt x="180446" y="198755"/>
                    <a:pt x="158994" y="198755"/>
                  </a:cubicBezTo>
                  <a:lnTo>
                    <a:pt x="37856" y="198755"/>
                  </a:lnTo>
                  <a:cubicBezTo>
                    <a:pt x="16404" y="198755"/>
                    <a:pt x="0" y="182192"/>
                    <a:pt x="0" y="160532"/>
                  </a:cubicBezTo>
                  <a:lnTo>
                    <a:pt x="0" y="38222"/>
                  </a:lnTo>
                  <a:cubicBezTo>
                    <a:pt x="0" y="16562"/>
                    <a:pt x="16404" y="0"/>
                    <a:pt x="37856" y="0"/>
                  </a:cubicBezTo>
                  <a:close/>
                </a:path>
              </a:pathLst>
            </a:custGeom>
            <a:solidFill>
              <a:srgbClr val="3DB0A9"/>
            </a:solidFill>
            <a:ln>
              <a:noFill/>
            </a:ln>
            <a:effectLst/>
          </p:spPr>
          <p:txBody>
            <a:bodyPr vert="horz" wrap="square" lIns="91440" tIns="45720" rIns="91440" bIns="45720" numCol="1" spcCol="215900" anchor="t"/>
            <a:lstStyle/>
            <a:p>
              <a:pPr>
                <a:defRPr lang="en-us"/>
              </a:pPr>
              <a:endParaRPr lang="it-it"/>
            </a:p>
          </p:txBody>
        </p:sp>
        <p:sp>
          <p:nvSpPr>
            <p:cNvPr id="898" name="Oval 8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GwAA7BkAALEbAAAYGgAAAAAAACYAAAAIAAAA//////////8="/>
                </a:ext>
              </a:extLst>
            </p:cNvSpPr>
            <p:nvPr/>
          </p:nvSpPr>
          <p:spPr>
            <a:xfrm>
              <a:off x="4473575" y="4213860"/>
              <a:ext cx="2794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7" name="Freeform 8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GwAAIhoAAM8bAABoGgAAAAAAACYAAAAIAAAA//////////8="/>
                </a:ext>
              </a:extLst>
            </p:cNvSpPr>
            <p:nvPr/>
          </p:nvSpPr>
          <p:spPr>
            <a:xfrm>
              <a:off x="4444365" y="4248150"/>
              <a:ext cx="76200" cy="44450"/>
            </a:xfrm>
            <a:custGeom>
              <a:avLst/>
              <a:gdLst/>
              <a:ahLst/>
              <a:cxnLst/>
              <a:rect l="0" t="0" r="76200" b="44450"/>
              <a:pathLst>
                <a:path w="76200" h="44450">
                  <a:moveTo>
                    <a:pt x="76200" y="43180"/>
                  </a:moveTo>
                  <a:lnTo>
                    <a:pt x="67310" y="0"/>
                  </a:lnTo>
                  <a:lnTo>
                    <a:pt x="0" y="13970"/>
                  </a:lnTo>
                  <a:lnTo>
                    <a:pt x="2540" y="20320"/>
                  </a:lnTo>
                  <a:lnTo>
                    <a:pt x="33020" y="24130"/>
                  </a:lnTo>
                  <a:lnTo>
                    <a:pt x="38100" y="44450"/>
                  </a:lnTo>
                  <a:lnTo>
                    <a:pt x="76200" y="4318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6" name="Freeform 8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GgAAmhoAAOMbAADGGgAAAAAAACYAAAAIAAAA//////////8="/>
                </a:ext>
              </a:extLst>
            </p:cNvSpPr>
            <p:nvPr/>
          </p:nvSpPr>
          <p:spPr>
            <a:xfrm>
              <a:off x="4331335" y="4324350"/>
              <a:ext cx="201930" cy="27940"/>
            </a:xfrm>
            <a:custGeom>
              <a:avLst/>
              <a:gdLst/>
              <a:ahLst/>
              <a:cxnLst/>
              <a:rect l="0" t="0" r="201930" b="27940"/>
              <a:pathLst>
                <a:path w="201930" h="27940">
                  <a:moveTo>
                    <a:pt x="188047" y="0"/>
                  </a:moveTo>
                  <a:lnTo>
                    <a:pt x="13883" y="0"/>
                  </a:lnTo>
                  <a:cubicBezTo>
                    <a:pt x="6310" y="0"/>
                    <a:pt x="0" y="6350"/>
                    <a:pt x="0" y="13970"/>
                  </a:cubicBezTo>
                  <a:cubicBezTo>
                    <a:pt x="0" y="21590"/>
                    <a:pt x="6310" y="27940"/>
                    <a:pt x="13883" y="27940"/>
                  </a:cubicBezTo>
                  <a:lnTo>
                    <a:pt x="188047" y="27940"/>
                  </a:lnTo>
                  <a:cubicBezTo>
                    <a:pt x="195620" y="27940"/>
                    <a:pt x="201930" y="21590"/>
                    <a:pt x="201930" y="13970"/>
                  </a:cubicBezTo>
                  <a:cubicBezTo>
                    <a:pt x="201930" y="6350"/>
                    <a:pt x="195620" y="0"/>
                    <a:pt x="188047"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95" name="Freeform 8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GgAAmBoAAOcbAADJGgAAAAAAACYAAAAIAAAA//////////8="/>
                </a:ext>
              </a:extLst>
            </p:cNvSpPr>
            <p:nvPr/>
          </p:nvSpPr>
          <p:spPr>
            <a:xfrm>
              <a:off x="4328795" y="4323080"/>
              <a:ext cx="207010" cy="31115"/>
            </a:xfrm>
            <a:custGeom>
              <a:avLst/>
              <a:gdLst/>
              <a:ahLst/>
              <a:cxnLst/>
              <a:rect l="0" t="0" r="207010" b="31115"/>
              <a:pathLst>
                <a:path w="207010" h="31115">
                  <a:moveTo>
                    <a:pt x="190601" y="2592"/>
                  </a:moveTo>
                  <a:lnTo>
                    <a:pt x="16409" y="2592"/>
                  </a:lnTo>
                  <a:lnTo>
                    <a:pt x="16409" y="0"/>
                  </a:lnTo>
                  <a:lnTo>
                    <a:pt x="190601" y="0"/>
                  </a:lnTo>
                  <a:lnTo>
                    <a:pt x="190601" y="2592"/>
                  </a:lnTo>
                  <a:close/>
                  <a:moveTo>
                    <a:pt x="16409" y="2592"/>
                  </a:moveTo>
                  <a:lnTo>
                    <a:pt x="16409" y="0"/>
                  </a:lnTo>
                  <a:lnTo>
                    <a:pt x="16409" y="2592"/>
                  </a:lnTo>
                  <a:close/>
                  <a:moveTo>
                    <a:pt x="16409" y="2592"/>
                  </a:moveTo>
                  <a:cubicBezTo>
                    <a:pt x="12623" y="2592"/>
                    <a:pt x="10098" y="3889"/>
                    <a:pt x="7574" y="6482"/>
                  </a:cubicBezTo>
                  <a:lnTo>
                    <a:pt x="5049" y="3889"/>
                  </a:lnTo>
                  <a:cubicBezTo>
                    <a:pt x="7574" y="1296"/>
                    <a:pt x="11360" y="0"/>
                    <a:pt x="16409" y="0"/>
                  </a:cubicBezTo>
                  <a:lnTo>
                    <a:pt x="16409" y="2592"/>
                  </a:lnTo>
                  <a:close/>
                  <a:moveTo>
                    <a:pt x="7574" y="6482"/>
                  </a:moveTo>
                  <a:cubicBezTo>
                    <a:pt x="5049" y="9075"/>
                    <a:pt x="3787" y="11668"/>
                    <a:pt x="3787" y="15557"/>
                  </a:cubicBezTo>
                  <a:lnTo>
                    <a:pt x="0" y="15557"/>
                  </a:lnTo>
                  <a:cubicBezTo>
                    <a:pt x="0" y="10371"/>
                    <a:pt x="2525" y="6482"/>
                    <a:pt x="5049" y="3889"/>
                  </a:cubicBezTo>
                  <a:lnTo>
                    <a:pt x="7574" y="6482"/>
                  </a:lnTo>
                  <a:close/>
                  <a:moveTo>
                    <a:pt x="3787" y="15557"/>
                  </a:moveTo>
                  <a:lnTo>
                    <a:pt x="0" y="15557"/>
                  </a:lnTo>
                  <a:lnTo>
                    <a:pt x="3787" y="15557"/>
                  </a:lnTo>
                  <a:close/>
                  <a:moveTo>
                    <a:pt x="3787" y="15557"/>
                  </a:moveTo>
                  <a:lnTo>
                    <a:pt x="0" y="15557"/>
                  </a:lnTo>
                  <a:lnTo>
                    <a:pt x="3787" y="15557"/>
                  </a:lnTo>
                  <a:close/>
                  <a:moveTo>
                    <a:pt x="3787" y="15557"/>
                  </a:moveTo>
                  <a:lnTo>
                    <a:pt x="0" y="15557"/>
                  </a:lnTo>
                  <a:lnTo>
                    <a:pt x="3787" y="15557"/>
                  </a:lnTo>
                  <a:close/>
                  <a:moveTo>
                    <a:pt x="3787" y="15557"/>
                  </a:moveTo>
                  <a:cubicBezTo>
                    <a:pt x="3787" y="18150"/>
                    <a:pt x="5049" y="22039"/>
                    <a:pt x="7574" y="24632"/>
                  </a:cubicBezTo>
                  <a:lnTo>
                    <a:pt x="5049" y="25929"/>
                  </a:lnTo>
                  <a:cubicBezTo>
                    <a:pt x="2525" y="23336"/>
                    <a:pt x="0" y="19446"/>
                    <a:pt x="0" y="15557"/>
                  </a:cubicBezTo>
                  <a:lnTo>
                    <a:pt x="3787" y="15557"/>
                  </a:lnTo>
                  <a:close/>
                  <a:moveTo>
                    <a:pt x="7574" y="24632"/>
                  </a:moveTo>
                  <a:cubicBezTo>
                    <a:pt x="10098" y="25929"/>
                    <a:pt x="12623" y="27225"/>
                    <a:pt x="16409" y="27225"/>
                  </a:cubicBezTo>
                  <a:lnTo>
                    <a:pt x="16409" y="31115"/>
                  </a:lnTo>
                  <a:cubicBezTo>
                    <a:pt x="11360" y="31115"/>
                    <a:pt x="7574" y="29818"/>
                    <a:pt x="5049" y="25929"/>
                  </a:cubicBezTo>
                  <a:lnTo>
                    <a:pt x="7574" y="24632"/>
                  </a:lnTo>
                  <a:close/>
                  <a:moveTo>
                    <a:pt x="16409" y="27225"/>
                  </a:moveTo>
                  <a:lnTo>
                    <a:pt x="16409" y="31115"/>
                  </a:lnTo>
                  <a:lnTo>
                    <a:pt x="16409" y="27225"/>
                  </a:lnTo>
                  <a:close/>
                  <a:moveTo>
                    <a:pt x="16409" y="27225"/>
                  </a:moveTo>
                  <a:lnTo>
                    <a:pt x="190601" y="27225"/>
                  </a:lnTo>
                  <a:lnTo>
                    <a:pt x="190601" y="31115"/>
                  </a:lnTo>
                  <a:lnTo>
                    <a:pt x="16409" y="31115"/>
                  </a:lnTo>
                  <a:lnTo>
                    <a:pt x="16409" y="27225"/>
                  </a:lnTo>
                  <a:close/>
                  <a:moveTo>
                    <a:pt x="190601" y="27225"/>
                  </a:moveTo>
                  <a:lnTo>
                    <a:pt x="190601" y="31115"/>
                  </a:lnTo>
                  <a:lnTo>
                    <a:pt x="190601" y="27225"/>
                  </a:lnTo>
                  <a:close/>
                  <a:moveTo>
                    <a:pt x="190601" y="27225"/>
                  </a:moveTo>
                  <a:cubicBezTo>
                    <a:pt x="194387" y="27225"/>
                    <a:pt x="196912" y="25929"/>
                    <a:pt x="199436" y="24632"/>
                  </a:cubicBezTo>
                  <a:lnTo>
                    <a:pt x="201961" y="25929"/>
                  </a:lnTo>
                  <a:cubicBezTo>
                    <a:pt x="199436" y="29818"/>
                    <a:pt x="195650" y="31115"/>
                    <a:pt x="190601" y="31115"/>
                  </a:cubicBezTo>
                  <a:lnTo>
                    <a:pt x="190601" y="27225"/>
                  </a:lnTo>
                  <a:close/>
                  <a:moveTo>
                    <a:pt x="199436" y="24632"/>
                  </a:moveTo>
                  <a:cubicBezTo>
                    <a:pt x="201961" y="22039"/>
                    <a:pt x="203223" y="18150"/>
                    <a:pt x="203223" y="15557"/>
                  </a:cubicBezTo>
                  <a:lnTo>
                    <a:pt x="207010" y="15557"/>
                  </a:lnTo>
                  <a:cubicBezTo>
                    <a:pt x="207010" y="19446"/>
                    <a:pt x="204485" y="23336"/>
                    <a:pt x="201961" y="25929"/>
                  </a:cubicBezTo>
                  <a:lnTo>
                    <a:pt x="199436" y="24632"/>
                  </a:lnTo>
                  <a:close/>
                  <a:moveTo>
                    <a:pt x="203223" y="15557"/>
                  </a:moveTo>
                  <a:lnTo>
                    <a:pt x="207010" y="15557"/>
                  </a:lnTo>
                  <a:lnTo>
                    <a:pt x="203223" y="15557"/>
                  </a:lnTo>
                  <a:close/>
                  <a:moveTo>
                    <a:pt x="203223" y="15557"/>
                  </a:moveTo>
                  <a:lnTo>
                    <a:pt x="207010" y="15557"/>
                  </a:lnTo>
                  <a:lnTo>
                    <a:pt x="203223" y="15557"/>
                  </a:lnTo>
                  <a:close/>
                  <a:moveTo>
                    <a:pt x="203223" y="15557"/>
                  </a:moveTo>
                  <a:lnTo>
                    <a:pt x="207010" y="15557"/>
                  </a:lnTo>
                  <a:lnTo>
                    <a:pt x="203223" y="15557"/>
                  </a:lnTo>
                  <a:close/>
                  <a:moveTo>
                    <a:pt x="203223" y="15557"/>
                  </a:moveTo>
                  <a:cubicBezTo>
                    <a:pt x="203223" y="11668"/>
                    <a:pt x="201961" y="9075"/>
                    <a:pt x="199436" y="6482"/>
                  </a:cubicBezTo>
                  <a:lnTo>
                    <a:pt x="201961" y="3889"/>
                  </a:lnTo>
                  <a:cubicBezTo>
                    <a:pt x="204485" y="6482"/>
                    <a:pt x="207010" y="10371"/>
                    <a:pt x="207010" y="15557"/>
                  </a:cubicBezTo>
                  <a:lnTo>
                    <a:pt x="203223" y="15557"/>
                  </a:lnTo>
                  <a:close/>
                  <a:moveTo>
                    <a:pt x="199436" y="6482"/>
                  </a:moveTo>
                  <a:cubicBezTo>
                    <a:pt x="196912" y="3889"/>
                    <a:pt x="194387" y="2592"/>
                    <a:pt x="190601" y="2592"/>
                  </a:cubicBezTo>
                  <a:lnTo>
                    <a:pt x="190601" y="0"/>
                  </a:lnTo>
                  <a:cubicBezTo>
                    <a:pt x="195650" y="0"/>
                    <a:pt x="199436" y="1296"/>
                    <a:pt x="201961" y="3889"/>
                  </a:cubicBezTo>
                  <a:lnTo>
                    <a:pt x="199436" y="6482"/>
                  </a:lnTo>
                  <a:close/>
                  <a:moveTo>
                    <a:pt x="190601" y="2592"/>
                  </a:moveTo>
                  <a:lnTo>
                    <a:pt x="190601" y="0"/>
                  </a:lnTo>
                  <a:lnTo>
                    <a:pt x="190601" y="25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4" name="Oval 8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w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GwAAoRoAANsbAADAGgAAAAAAACYAAAAIAAAA//////////8="/>
                </a:ext>
              </a:extLst>
            </p:cNvSpPr>
            <p:nvPr/>
          </p:nvSpPr>
          <p:spPr>
            <a:xfrm>
              <a:off x="450977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3" name="Oval 8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iGwAAoRoAAH8bAADAGgAAAAAAACYAAAAIAAAA//////////8="/>
                </a:ext>
              </a:extLst>
            </p:cNvSpPr>
            <p:nvPr/>
          </p:nvSpPr>
          <p:spPr>
            <a:xfrm>
              <a:off x="445135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2" name="Oval 8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0GwAAoRoAAFIbAADAGgAAAAAAACYAAAAIAAAA//////////8="/>
                </a:ext>
              </a:extLst>
            </p:cNvSpPr>
            <p:nvPr/>
          </p:nvSpPr>
          <p:spPr>
            <a:xfrm>
              <a:off x="4422140" y="4328795"/>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1" name="Oval 8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HGwAAoRoAACQbAADAGgAAAAAAACYAAAAIAAAA//////////8="/>
                </a:ext>
              </a:extLst>
            </p:cNvSpPr>
            <p:nvPr/>
          </p:nvSpPr>
          <p:spPr>
            <a:xfrm>
              <a:off x="439356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0" name="Oval 8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HCFAE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ZGgAAoRoAAPYaAADAGgAAAAAAACYAAAAIAAAA//////////8="/>
                </a:ext>
              </a:extLst>
            </p:cNvSpPr>
            <p:nvPr/>
          </p:nvSpPr>
          <p:spPr>
            <a:xfrm>
              <a:off x="436435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9" name="Oval 9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rGgAAoRoAAMgaAADAGgAAAAAAACYAAAAIAAAA//////////8="/>
                </a:ext>
              </a:extLst>
            </p:cNvSpPr>
            <p:nvPr/>
          </p:nvSpPr>
          <p:spPr>
            <a:xfrm>
              <a:off x="433514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8" name="Oval 9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QGwAAoRoAAK0bAADAGgAAAAAAACYAAAAIAAAA//////////8="/>
                </a:ext>
              </a:extLst>
            </p:cNvSpPr>
            <p:nvPr/>
          </p:nvSpPr>
          <p:spPr>
            <a:xfrm>
              <a:off x="448056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7" name="Rectangle 90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0GwAAMBoAAGIbAABeGgAAAAAAACYAAAAIAAAA//////////8="/>
                </a:ext>
              </a:extLst>
            </p:cNvSpPr>
            <p:nvPr/>
          </p:nvSpPr>
          <p:spPr>
            <a:xfrm>
              <a:off x="4422140" y="4257040"/>
              <a:ext cx="29210"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6" name="Freeform 9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GwAAbhoAAM0bAACIGgAAAAAAACYAAAAIAAAA//////////8="/>
                </a:ext>
              </a:extLst>
            </p:cNvSpPr>
            <p:nvPr/>
          </p:nvSpPr>
          <p:spPr>
            <a:xfrm>
              <a:off x="4481830" y="4296410"/>
              <a:ext cx="37465" cy="16510"/>
            </a:xfrm>
            <a:custGeom>
              <a:avLst/>
              <a:gdLst/>
              <a:ahLst/>
              <a:cxnLst/>
              <a:rect l="0" t="0" r="37465" b="16510"/>
              <a:pathLst>
                <a:path w="37465" h="16510">
                  <a:moveTo>
                    <a:pt x="2497" y="0"/>
                  </a:moveTo>
                  <a:lnTo>
                    <a:pt x="37465" y="0"/>
                  </a:lnTo>
                  <a:lnTo>
                    <a:pt x="37465" y="16510"/>
                  </a:lnTo>
                  <a:lnTo>
                    <a:pt x="0" y="16510"/>
                  </a:lnTo>
                  <a:lnTo>
                    <a:pt x="249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5" name="Rectangle 90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HD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nGgAAgBoAAOEbAACWGgAAAAAAACYAAAAIAAAA//////////8="/>
                </a:ext>
              </a:extLst>
            </p:cNvSpPr>
            <p:nvPr/>
          </p:nvSpPr>
          <p:spPr>
            <a:xfrm>
              <a:off x="4332605" y="4307840"/>
              <a:ext cx="199390" cy="13970"/>
            </a:xfrm>
            <a:prstGeom prst="rect">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84" name="Freeform 9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GgAAfhoAAOMbAACYGgAAAAAAACYAAAAIAAAA//////////8="/>
                </a:ext>
              </a:extLst>
            </p:cNvSpPr>
            <p:nvPr/>
          </p:nvSpPr>
          <p:spPr>
            <a:xfrm>
              <a:off x="4332605" y="4306570"/>
              <a:ext cx="200660" cy="16510"/>
            </a:xfrm>
            <a:custGeom>
              <a:avLst/>
              <a:gdLst/>
              <a:ahLst/>
              <a:cxnLst/>
              <a:rect l="0" t="0" r="200660" b="16510"/>
              <a:pathLst>
                <a:path w="200660" h="16510">
                  <a:moveTo>
                    <a:pt x="0" y="15240"/>
                  </a:moveTo>
                  <a:lnTo>
                    <a:pt x="199398" y="15240"/>
                  </a:lnTo>
                  <a:lnTo>
                    <a:pt x="199398" y="16510"/>
                  </a:lnTo>
                  <a:lnTo>
                    <a:pt x="0" y="16510"/>
                  </a:lnTo>
                  <a:lnTo>
                    <a:pt x="0" y="15240"/>
                  </a:lnTo>
                  <a:close/>
                  <a:moveTo>
                    <a:pt x="200660" y="15240"/>
                  </a:moveTo>
                  <a:lnTo>
                    <a:pt x="200660" y="16510"/>
                  </a:lnTo>
                  <a:lnTo>
                    <a:pt x="199398" y="16510"/>
                  </a:lnTo>
                  <a:lnTo>
                    <a:pt x="199398" y="15240"/>
                  </a:lnTo>
                  <a:lnTo>
                    <a:pt x="200660" y="15240"/>
                  </a:lnTo>
                  <a:close/>
                  <a:moveTo>
                    <a:pt x="198136" y="15240"/>
                  </a:moveTo>
                  <a:lnTo>
                    <a:pt x="198136" y="1270"/>
                  </a:lnTo>
                  <a:lnTo>
                    <a:pt x="200660" y="1270"/>
                  </a:lnTo>
                  <a:lnTo>
                    <a:pt x="200660" y="15240"/>
                  </a:lnTo>
                  <a:lnTo>
                    <a:pt x="198136" y="15240"/>
                  </a:lnTo>
                  <a:close/>
                  <a:moveTo>
                    <a:pt x="199398" y="0"/>
                  </a:moveTo>
                  <a:lnTo>
                    <a:pt x="200660" y="0"/>
                  </a:lnTo>
                  <a:lnTo>
                    <a:pt x="200660" y="1270"/>
                  </a:lnTo>
                  <a:lnTo>
                    <a:pt x="199398" y="1270"/>
                  </a:lnTo>
                  <a:lnTo>
                    <a:pt x="199398" y="0"/>
                  </a:lnTo>
                  <a:close/>
                  <a:moveTo>
                    <a:pt x="199398" y="2540"/>
                  </a:moveTo>
                  <a:lnTo>
                    <a:pt x="0" y="2540"/>
                  </a:lnTo>
                  <a:lnTo>
                    <a:pt x="0" y="0"/>
                  </a:lnTo>
                  <a:lnTo>
                    <a:pt x="199398" y="0"/>
                  </a:lnTo>
                  <a:lnTo>
                    <a:pt x="199398" y="2540"/>
                  </a:lnTo>
                  <a:close/>
                  <a:moveTo>
                    <a:pt x="0" y="1270"/>
                  </a:moveTo>
                  <a:lnTo>
                    <a:pt x="0" y="0"/>
                  </a:lnTo>
                  <a:lnTo>
                    <a:pt x="0" y="1270"/>
                  </a:lnTo>
                  <a:close/>
                  <a:moveTo>
                    <a:pt x="1262" y="1270"/>
                  </a:moveTo>
                  <a:lnTo>
                    <a:pt x="1262" y="15240"/>
                  </a:lnTo>
                  <a:lnTo>
                    <a:pt x="0" y="15240"/>
                  </a:lnTo>
                  <a:lnTo>
                    <a:pt x="0" y="1270"/>
                  </a:lnTo>
                  <a:lnTo>
                    <a:pt x="1262" y="1270"/>
                  </a:lnTo>
                  <a:close/>
                  <a:moveTo>
                    <a:pt x="0" y="16510"/>
                  </a:moveTo>
                  <a:lnTo>
                    <a:pt x="0" y="15240"/>
                  </a:lnTo>
                  <a:lnTo>
                    <a:pt x="0" y="1651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3" name="Rectangle 90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8GgAAXBoAACobAACMGgAAAAAAACYAAAAIAAAA//////////8="/>
                </a:ext>
              </a:extLst>
            </p:cNvSpPr>
            <p:nvPr/>
          </p:nvSpPr>
          <p:spPr>
            <a:xfrm>
              <a:off x="4386580" y="4284980"/>
              <a:ext cx="29210" cy="3048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2" name="Rectangle 90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7GgAAXBoAAOkaAACMGgAAAAAAACYAAAAIAAAA//////////8="/>
                </a:ext>
              </a:extLst>
            </p:cNvSpPr>
            <p:nvPr/>
          </p:nvSpPr>
          <p:spPr>
            <a:xfrm>
              <a:off x="4345305" y="4284980"/>
              <a:ext cx="29210" cy="3048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01" name="Rectangle 90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IAAA6hYAANklAABDGAAAEAAAACYAAAAIAAAA//////////8="/>
              </a:ext>
            </a:extLst>
          </p:cNvSpPr>
          <p:nvPr/>
        </p:nvSpPr>
        <p:spPr>
          <a:xfrm>
            <a:off x="5261610" y="3724910"/>
            <a:ext cx="890905" cy="21907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INTERNATIONAL TRANSPORT of RECYLABLES</a:t>
            </a:r>
            <a:endParaRPr lang="it-it">
              <a:latin typeface="Arial" pitchFamily="1" charset="0"/>
              <a:ea typeface="Calibri" pitchFamily="2" charset="0"/>
              <a:cs typeface="Arial" pitchFamily="1" charset="0"/>
            </a:endParaRPr>
          </a:p>
        </p:txBody>
      </p:sp>
      <p:grpSp>
        <p:nvGrpSpPr>
          <p:cNvPr id="902" name="Group 90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YgAACwFwAAaiEAABQZAAAQAAAAJgAAAAgAAAD/////AAAAAA=="/>
              </a:ext>
            </a:extLst>
          </p:cNvGrpSpPr>
          <p:nvPr/>
        </p:nvGrpSpPr>
        <p:grpSpPr>
          <a:xfrm>
            <a:off x="5205730" y="3850640"/>
            <a:ext cx="226060" cy="226060"/>
            <a:chOff x="5205730" y="3850640"/>
            <a:chExt cx="226060" cy="226060"/>
          </a:xfrm>
        </p:grpSpPr>
        <p:sp>
          <p:nvSpPr>
            <p:cNvPr id="910" name="Freeform 9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SIAAAvBcAAF0hAAAIGQAAAAAAACYAAAAIAAAA//////////8="/>
                </a:ext>
              </a:extLst>
            </p:cNvSpPr>
            <p:nvPr/>
          </p:nvSpPr>
          <p:spPr>
            <a:xfrm>
              <a:off x="5213350" y="3858260"/>
              <a:ext cx="210185" cy="210820"/>
            </a:xfrm>
            <a:custGeom>
              <a:avLst/>
              <a:gdLst/>
              <a:ahLst/>
              <a:cxnLst/>
              <a:rect l="0" t="0" r="210185" b="210820"/>
              <a:pathLst>
                <a:path w="210185" h="210820">
                  <a:moveTo>
                    <a:pt x="45039" y="0"/>
                  </a:moveTo>
                  <a:cubicBezTo>
                    <a:pt x="165562" y="0"/>
                    <a:pt x="165562" y="0"/>
                    <a:pt x="165562" y="0"/>
                  </a:cubicBezTo>
                  <a:cubicBezTo>
                    <a:pt x="190167" y="0"/>
                    <a:pt x="210185" y="20078"/>
                    <a:pt x="210185" y="44757"/>
                  </a:cubicBezTo>
                  <a:cubicBezTo>
                    <a:pt x="210185" y="165644"/>
                    <a:pt x="210185" y="165644"/>
                    <a:pt x="210185" y="165644"/>
                  </a:cubicBezTo>
                  <a:cubicBezTo>
                    <a:pt x="210185" y="190324"/>
                    <a:pt x="190167" y="210820"/>
                    <a:pt x="165562" y="210820"/>
                  </a:cubicBezTo>
                  <a:cubicBezTo>
                    <a:pt x="45039" y="210820"/>
                    <a:pt x="45039" y="210820"/>
                    <a:pt x="45039" y="210820"/>
                  </a:cubicBezTo>
                  <a:cubicBezTo>
                    <a:pt x="20434" y="210820"/>
                    <a:pt x="0" y="190324"/>
                    <a:pt x="0" y="165644"/>
                  </a:cubicBezTo>
                  <a:cubicBezTo>
                    <a:pt x="0" y="44757"/>
                    <a:pt x="0" y="44757"/>
                    <a:pt x="0" y="44757"/>
                  </a:cubicBezTo>
                  <a:cubicBezTo>
                    <a:pt x="0" y="20078"/>
                    <a:pt x="20434" y="0"/>
                    <a:pt x="4503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09" name="Freeform 9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AAAsBcAAGohAAAUGQAAAAAAACYAAAAIAAAA//////////8="/>
                </a:ext>
              </a:extLst>
            </p:cNvSpPr>
            <p:nvPr/>
          </p:nvSpPr>
          <p:spPr>
            <a:xfrm>
              <a:off x="5205730" y="3850640"/>
              <a:ext cx="226060" cy="226060"/>
            </a:xfrm>
            <a:custGeom>
              <a:avLst/>
              <a:gdLst/>
              <a:ahLst/>
              <a:cxnLst/>
              <a:rect l="0" t="0" r="226060" b="226060"/>
              <a:pathLst>
                <a:path w="226060" h="226060">
                  <a:moveTo>
                    <a:pt x="173634" y="0"/>
                  </a:moveTo>
                  <a:cubicBezTo>
                    <a:pt x="52426" y="0"/>
                    <a:pt x="52426" y="0"/>
                    <a:pt x="52426" y="0"/>
                  </a:cubicBezTo>
                  <a:cubicBezTo>
                    <a:pt x="23487" y="419"/>
                    <a:pt x="0" y="23906"/>
                    <a:pt x="0" y="52426"/>
                  </a:cubicBezTo>
                  <a:cubicBezTo>
                    <a:pt x="0" y="173634"/>
                    <a:pt x="0" y="173634"/>
                    <a:pt x="0" y="173634"/>
                  </a:cubicBezTo>
                  <a:cubicBezTo>
                    <a:pt x="0" y="202573"/>
                    <a:pt x="23487" y="226060"/>
                    <a:pt x="52426" y="226060"/>
                  </a:cubicBezTo>
                  <a:cubicBezTo>
                    <a:pt x="173634" y="226060"/>
                    <a:pt x="173634" y="226060"/>
                    <a:pt x="173634" y="226060"/>
                  </a:cubicBezTo>
                  <a:cubicBezTo>
                    <a:pt x="202154" y="226060"/>
                    <a:pt x="225641" y="202573"/>
                    <a:pt x="226060" y="173634"/>
                  </a:cubicBezTo>
                  <a:cubicBezTo>
                    <a:pt x="226060" y="52426"/>
                    <a:pt x="226060" y="52426"/>
                    <a:pt x="226060" y="52426"/>
                  </a:cubicBezTo>
                  <a:cubicBezTo>
                    <a:pt x="225641" y="23906"/>
                    <a:pt x="202154" y="419"/>
                    <a:pt x="173634" y="0"/>
                  </a:cubicBezTo>
                  <a:close/>
                  <a:moveTo>
                    <a:pt x="52426" y="14679"/>
                  </a:moveTo>
                  <a:cubicBezTo>
                    <a:pt x="173634" y="14679"/>
                    <a:pt x="173634" y="14679"/>
                    <a:pt x="173634" y="14679"/>
                  </a:cubicBezTo>
                  <a:cubicBezTo>
                    <a:pt x="194185" y="14679"/>
                    <a:pt x="211381" y="31875"/>
                    <a:pt x="211381" y="52426"/>
                  </a:cubicBezTo>
                  <a:cubicBezTo>
                    <a:pt x="211381" y="173634"/>
                    <a:pt x="211381" y="173634"/>
                    <a:pt x="211381" y="173634"/>
                  </a:cubicBezTo>
                  <a:cubicBezTo>
                    <a:pt x="211381" y="194605"/>
                    <a:pt x="194185" y="211381"/>
                    <a:pt x="173634" y="211381"/>
                  </a:cubicBezTo>
                  <a:cubicBezTo>
                    <a:pt x="52426" y="211381"/>
                    <a:pt x="52426" y="211381"/>
                    <a:pt x="52426" y="211381"/>
                  </a:cubicBezTo>
                  <a:cubicBezTo>
                    <a:pt x="31455" y="211381"/>
                    <a:pt x="14679" y="194605"/>
                    <a:pt x="14679" y="173634"/>
                  </a:cubicBezTo>
                  <a:cubicBezTo>
                    <a:pt x="14679" y="52426"/>
                    <a:pt x="14679" y="52426"/>
                    <a:pt x="14679" y="52426"/>
                  </a:cubicBezTo>
                  <a:cubicBezTo>
                    <a:pt x="14679" y="31875"/>
                    <a:pt x="31455" y="14679"/>
                    <a:pt x="5242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8" name="Line 91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o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IQAAnRgAABghAACeGAAAAAAAACYAAAAIAAAA//////////8="/>
                </a:ext>
              </a:extLst>
            </p:cNvSpPr>
            <p:nvPr/>
          </p:nvSpPr>
          <p:spPr>
            <a:xfrm>
              <a:off x="5379085" y="4001135"/>
              <a:ext cx="635" cy="635"/>
            </a:xfrm>
            <a:prstGeom prst="line">
              <a:avLst/>
            </a:prstGeom>
            <a:noFill/>
            <a:ln>
              <a:noFill/>
            </a:ln>
            <a:effectLst/>
          </p:spPr>
          <p:txBody>
            <a:bodyPr vert="horz" wrap="square" lIns="91440" tIns="45720" rIns="91440" bIns="45720" numCol="1" spcCol="215900" anchor="t"/>
            <a:lstStyle/>
            <a:p>
              <a:pPr>
                <a:defRPr lang="en-us"/>
              </a:pPr>
              <a:endParaRPr lang="it-it"/>
            </a:p>
          </p:txBody>
        </p:sp>
        <p:sp>
          <p:nvSpPr>
            <p:cNvPr id="907" name="Line 91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XIQAAnRgAABghAACeGAAAAAAAACYAAAAIAAAA//////////8="/>
                </a:ext>
              </a:extLst>
            </p:cNvSpPr>
            <p:nvPr/>
          </p:nvSpPr>
          <p:spPr>
            <a:xfrm>
              <a:off x="5379085" y="4001135"/>
              <a:ext cx="635" cy="635"/>
            </a:xfrm>
            <a:prstGeom prst="line">
              <a:avLst/>
            </a:pr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06" name="Freeform 9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xIAAAnBgAADUhAACuGAAAAAAAACYAAAAIAAAA//////////8="/>
                </a:ext>
              </a:extLst>
            </p:cNvSpPr>
            <p:nvPr/>
          </p:nvSpPr>
          <p:spPr>
            <a:xfrm>
              <a:off x="5233035" y="4000500"/>
              <a:ext cx="165100" cy="11430"/>
            </a:xfrm>
            <a:custGeom>
              <a:avLst/>
              <a:gdLst/>
              <a:ahLst/>
              <a:cxnLst/>
              <a:rect l="0" t="0" r="165100" b="11430"/>
              <a:pathLst>
                <a:path w="165100" h="11430">
                  <a:moveTo>
                    <a:pt x="0" y="4396"/>
                  </a:moveTo>
                  <a:cubicBezTo>
                    <a:pt x="1668" y="3077"/>
                    <a:pt x="3335" y="2198"/>
                    <a:pt x="5420" y="1319"/>
                  </a:cubicBezTo>
                  <a:cubicBezTo>
                    <a:pt x="7088" y="440"/>
                    <a:pt x="8755" y="0"/>
                    <a:pt x="10840" y="0"/>
                  </a:cubicBezTo>
                  <a:cubicBezTo>
                    <a:pt x="15009" y="0"/>
                    <a:pt x="18344" y="2198"/>
                    <a:pt x="22097" y="4396"/>
                  </a:cubicBezTo>
                  <a:cubicBezTo>
                    <a:pt x="25015" y="6155"/>
                    <a:pt x="28351" y="7913"/>
                    <a:pt x="31269" y="7913"/>
                  </a:cubicBezTo>
                  <a:cubicBezTo>
                    <a:pt x="34604" y="7913"/>
                    <a:pt x="37523" y="6155"/>
                    <a:pt x="40441" y="4396"/>
                  </a:cubicBezTo>
                  <a:cubicBezTo>
                    <a:pt x="44193" y="2198"/>
                    <a:pt x="47529" y="0"/>
                    <a:pt x="51281" y="0"/>
                  </a:cubicBezTo>
                  <a:cubicBezTo>
                    <a:pt x="55450" y="0"/>
                    <a:pt x="58786" y="2198"/>
                    <a:pt x="62538" y="4396"/>
                  </a:cubicBezTo>
                  <a:cubicBezTo>
                    <a:pt x="65456" y="6155"/>
                    <a:pt x="68792" y="7913"/>
                    <a:pt x="71710" y="7913"/>
                  </a:cubicBezTo>
                  <a:cubicBezTo>
                    <a:pt x="75045" y="7913"/>
                    <a:pt x="77964" y="6155"/>
                    <a:pt x="80882" y="4396"/>
                  </a:cubicBezTo>
                  <a:cubicBezTo>
                    <a:pt x="84635" y="2198"/>
                    <a:pt x="87970" y="0"/>
                    <a:pt x="91722" y="0"/>
                  </a:cubicBezTo>
                  <a:cubicBezTo>
                    <a:pt x="95891" y="0"/>
                    <a:pt x="99644" y="2198"/>
                    <a:pt x="102979" y="4396"/>
                  </a:cubicBezTo>
                  <a:cubicBezTo>
                    <a:pt x="105897" y="6155"/>
                    <a:pt x="109233" y="7913"/>
                    <a:pt x="112151" y="7913"/>
                  </a:cubicBezTo>
                  <a:cubicBezTo>
                    <a:pt x="115487" y="7913"/>
                    <a:pt x="118405" y="6155"/>
                    <a:pt x="121323" y="4396"/>
                  </a:cubicBezTo>
                  <a:cubicBezTo>
                    <a:pt x="125076" y="2198"/>
                    <a:pt x="128411" y="0"/>
                    <a:pt x="132580" y="0"/>
                  </a:cubicBezTo>
                  <a:cubicBezTo>
                    <a:pt x="136333" y="0"/>
                    <a:pt x="140085" y="2198"/>
                    <a:pt x="143420" y="4396"/>
                  </a:cubicBezTo>
                  <a:cubicBezTo>
                    <a:pt x="146756" y="6155"/>
                    <a:pt x="149674" y="7913"/>
                    <a:pt x="152592" y="7913"/>
                  </a:cubicBezTo>
                  <a:cubicBezTo>
                    <a:pt x="155511" y="7913"/>
                    <a:pt x="158012" y="6155"/>
                    <a:pt x="160931" y="3957"/>
                  </a:cubicBezTo>
                  <a:cubicBezTo>
                    <a:pt x="161765" y="3517"/>
                    <a:pt x="162598" y="3077"/>
                    <a:pt x="163432" y="2198"/>
                  </a:cubicBezTo>
                  <a:cubicBezTo>
                    <a:pt x="165100" y="5275"/>
                    <a:pt x="165100" y="5275"/>
                    <a:pt x="165100" y="5275"/>
                  </a:cubicBezTo>
                  <a:cubicBezTo>
                    <a:pt x="164266" y="5715"/>
                    <a:pt x="163849" y="6594"/>
                    <a:pt x="163015" y="7034"/>
                  </a:cubicBezTo>
                  <a:cubicBezTo>
                    <a:pt x="159680" y="9232"/>
                    <a:pt x="156345" y="11430"/>
                    <a:pt x="152592" y="11430"/>
                  </a:cubicBezTo>
                  <a:cubicBezTo>
                    <a:pt x="148840" y="11430"/>
                    <a:pt x="145088" y="9672"/>
                    <a:pt x="141753" y="7473"/>
                  </a:cubicBezTo>
                  <a:cubicBezTo>
                    <a:pt x="138417" y="5275"/>
                    <a:pt x="135499" y="3517"/>
                    <a:pt x="132580" y="3517"/>
                  </a:cubicBezTo>
                  <a:cubicBezTo>
                    <a:pt x="129245" y="3517"/>
                    <a:pt x="126327" y="5275"/>
                    <a:pt x="122991" y="7473"/>
                  </a:cubicBezTo>
                  <a:cubicBezTo>
                    <a:pt x="119656" y="9672"/>
                    <a:pt x="116320" y="11430"/>
                    <a:pt x="112151" y="11430"/>
                  </a:cubicBezTo>
                  <a:cubicBezTo>
                    <a:pt x="108399" y="11430"/>
                    <a:pt x="104647" y="9672"/>
                    <a:pt x="101311" y="7473"/>
                  </a:cubicBezTo>
                  <a:cubicBezTo>
                    <a:pt x="97976" y="5275"/>
                    <a:pt x="95058" y="3517"/>
                    <a:pt x="91722" y="3517"/>
                  </a:cubicBezTo>
                  <a:cubicBezTo>
                    <a:pt x="88804" y="3517"/>
                    <a:pt x="85885" y="5275"/>
                    <a:pt x="82550" y="7473"/>
                  </a:cubicBezTo>
                  <a:cubicBezTo>
                    <a:pt x="79215" y="9672"/>
                    <a:pt x="75879" y="11430"/>
                    <a:pt x="71710" y="11430"/>
                  </a:cubicBezTo>
                  <a:cubicBezTo>
                    <a:pt x="67958" y="11430"/>
                    <a:pt x="64206" y="9672"/>
                    <a:pt x="60870" y="7473"/>
                  </a:cubicBezTo>
                  <a:cubicBezTo>
                    <a:pt x="57535" y="5275"/>
                    <a:pt x="54616" y="3517"/>
                    <a:pt x="51281" y="3517"/>
                  </a:cubicBezTo>
                  <a:cubicBezTo>
                    <a:pt x="48363" y="3517"/>
                    <a:pt x="45444" y="5275"/>
                    <a:pt x="42109" y="7473"/>
                  </a:cubicBezTo>
                  <a:cubicBezTo>
                    <a:pt x="38773" y="9672"/>
                    <a:pt x="35438" y="11430"/>
                    <a:pt x="31269" y="11430"/>
                  </a:cubicBezTo>
                  <a:cubicBezTo>
                    <a:pt x="27100" y="11430"/>
                    <a:pt x="23764" y="9672"/>
                    <a:pt x="20429" y="7473"/>
                  </a:cubicBezTo>
                  <a:cubicBezTo>
                    <a:pt x="17094" y="5275"/>
                    <a:pt x="14175" y="3517"/>
                    <a:pt x="10840" y="3517"/>
                  </a:cubicBezTo>
                  <a:cubicBezTo>
                    <a:pt x="9589" y="3517"/>
                    <a:pt x="7921" y="3957"/>
                    <a:pt x="6671" y="4836"/>
                  </a:cubicBezTo>
                  <a:cubicBezTo>
                    <a:pt x="5003" y="5275"/>
                    <a:pt x="3335" y="6155"/>
                    <a:pt x="1668" y="7473"/>
                  </a:cubicBezTo>
                  <a:lnTo>
                    <a:pt x="0" y="4396"/>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5" name="Freeform 9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IAAAshgAABchAADDGAAAAAAAACYAAAAIAAAA//////////8="/>
                </a:ext>
              </a:extLst>
            </p:cNvSpPr>
            <p:nvPr/>
          </p:nvSpPr>
          <p:spPr>
            <a:xfrm>
              <a:off x="5256530" y="4014470"/>
              <a:ext cx="122555" cy="10795"/>
            </a:xfrm>
            <a:custGeom>
              <a:avLst/>
              <a:gdLst/>
              <a:ahLst/>
              <a:cxnLst/>
              <a:rect l="0" t="0" r="122555" b="10795"/>
              <a:pathLst>
                <a:path w="122555" h="10795">
                  <a:moveTo>
                    <a:pt x="1250" y="5812"/>
                  </a:moveTo>
                  <a:cubicBezTo>
                    <a:pt x="2501" y="6227"/>
                    <a:pt x="3751" y="6643"/>
                    <a:pt x="5002" y="7058"/>
                  </a:cubicBezTo>
                  <a:cubicBezTo>
                    <a:pt x="5835" y="7473"/>
                    <a:pt x="6669" y="7473"/>
                    <a:pt x="7920" y="7473"/>
                  </a:cubicBezTo>
                  <a:cubicBezTo>
                    <a:pt x="11255" y="7473"/>
                    <a:pt x="14173" y="5812"/>
                    <a:pt x="17091" y="4151"/>
                  </a:cubicBezTo>
                  <a:cubicBezTo>
                    <a:pt x="20842" y="2075"/>
                    <a:pt x="24177" y="0"/>
                    <a:pt x="27929" y="0"/>
                  </a:cubicBezTo>
                  <a:cubicBezTo>
                    <a:pt x="32097" y="0"/>
                    <a:pt x="35432" y="2075"/>
                    <a:pt x="39184" y="4151"/>
                  </a:cubicBezTo>
                  <a:cubicBezTo>
                    <a:pt x="42102" y="5812"/>
                    <a:pt x="45437" y="7473"/>
                    <a:pt x="48355" y="7473"/>
                  </a:cubicBezTo>
                  <a:cubicBezTo>
                    <a:pt x="51689" y="7473"/>
                    <a:pt x="54607" y="5812"/>
                    <a:pt x="57525" y="4151"/>
                  </a:cubicBezTo>
                  <a:cubicBezTo>
                    <a:pt x="61277" y="2075"/>
                    <a:pt x="64612" y="0"/>
                    <a:pt x="68364" y="0"/>
                  </a:cubicBezTo>
                  <a:cubicBezTo>
                    <a:pt x="72532" y="0"/>
                    <a:pt x="76284" y="2075"/>
                    <a:pt x="79619" y="4151"/>
                  </a:cubicBezTo>
                  <a:cubicBezTo>
                    <a:pt x="82537" y="5812"/>
                    <a:pt x="85871" y="7473"/>
                    <a:pt x="88789" y="7473"/>
                  </a:cubicBezTo>
                  <a:cubicBezTo>
                    <a:pt x="92124" y="7473"/>
                    <a:pt x="95042" y="5812"/>
                    <a:pt x="97960" y="4151"/>
                  </a:cubicBezTo>
                  <a:cubicBezTo>
                    <a:pt x="101712" y="2075"/>
                    <a:pt x="105047" y="0"/>
                    <a:pt x="109215" y="0"/>
                  </a:cubicBezTo>
                  <a:cubicBezTo>
                    <a:pt x="112967" y="0"/>
                    <a:pt x="116719" y="2075"/>
                    <a:pt x="120053" y="4151"/>
                  </a:cubicBezTo>
                  <a:cubicBezTo>
                    <a:pt x="120887" y="4567"/>
                    <a:pt x="121721" y="4982"/>
                    <a:pt x="122555" y="5397"/>
                  </a:cubicBezTo>
                  <a:cubicBezTo>
                    <a:pt x="120887" y="8303"/>
                    <a:pt x="120887" y="8303"/>
                    <a:pt x="120887" y="8303"/>
                  </a:cubicBezTo>
                  <a:cubicBezTo>
                    <a:pt x="120053" y="7888"/>
                    <a:pt x="119220" y="7473"/>
                    <a:pt x="118386" y="7058"/>
                  </a:cubicBezTo>
                  <a:cubicBezTo>
                    <a:pt x="115051" y="4982"/>
                    <a:pt x="112133" y="3321"/>
                    <a:pt x="109215" y="3321"/>
                  </a:cubicBezTo>
                  <a:cubicBezTo>
                    <a:pt x="105880" y="3321"/>
                    <a:pt x="102962" y="4982"/>
                    <a:pt x="99628" y="7058"/>
                  </a:cubicBezTo>
                  <a:cubicBezTo>
                    <a:pt x="96293" y="8719"/>
                    <a:pt x="92958" y="10795"/>
                    <a:pt x="88789" y="10795"/>
                  </a:cubicBezTo>
                  <a:cubicBezTo>
                    <a:pt x="85038" y="10795"/>
                    <a:pt x="81286" y="8719"/>
                    <a:pt x="77951" y="7058"/>
                  </a:cubicBezTo>
                  <a:cubicBezTo>
                    <a:pt x="74616" y="4982"/>
                    <a:pt x="71698" y="3321"/>
                    <a:pt x="68364" y="3321"/>
                  </a:cubicBezTo>
                  <a:cubicBezTo>
                    <a:pt x="65446" y="3321"/>
                    <a:pt x="62528" y="4982"/>
                    <a:pt x="59193" y="7058"/>
                  </a:cubicBezTo>
                  <a:cubicBezTo>
                    <a:pt x="55858" y="8719"/>
                    <a:pt x="52523" y="10795"/>
                    <a:pt x="48355" y="10795"/>
                  </a:cubicBezTo>
                  <a:cubicBezTo>
                    <a:pt x="44603" y="10795"/>
                    <a:pt x="40851" y="8719"/>
                    <a:pt x="37516" y="7058"/>
                  </a:cubicBezTo>
                  <a:cubicBezTo>
                    <a:pt x="34182" y="4982"/>
                    <a:pt x="31264" y="3321"/>
                    <a:pt x="27929" y="3321"/>
                  </a:cubicBezTo>
                  <a:cubicBezTo>
                    <a:pt x="25011" y="3321"/>
                    <a:pt x="22093" y="4982"/>
                    <a:pt x="18758" y="7058"/>
                  </a:cubicBezTo>
                  <a:cubicBezTo>
                    <a:pt x="15423" y="8719"/>
                    <a:pt x="12088" y="10795"/>
                    <a:pt x="7920" y="10795"/>
                  </a:cubicBezTo>
                  <a:cubicBezTo>
                    <a:pt x="6669" y="10795"/>
                    <a:pt x="5002" y="10795"/>
                    <a:pt x="3751" y="10379"/>
                  </a:cubicBezTo>
                  <a:cubicBezTo>
                    <a:pt x="2501" y="9964"/>
                    <a:pt x="1250" y="9134"/>
                    <a:pt x="0" y="8719"/>
                  </a:cubicBezTo>
                  <a:lnTo>
                    <a:pt x="1250" y="581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4" name="Rectangle 91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DIAAARxgAAPEgAABWGAAAAAAAACYAAAAIAAAA//////////8="/>
                </a:ext>
              </a:extLst>
            </p:cNvSpPr>
            <p:nvPr/>
          </p:nvSpPr>
          <p:spPr>
            <a:xfrm>
              <a:off x="5285105" y="3946525"/>
              <a:ext cx="69850" cy="9525"/>
            </a:xfrm>
            <a:prstGeom prst="rect">
              <a:avLst/>
            </a:pr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03" name="Freeform 9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Q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lIAAANhgAAE0hAACRGAAAAAAAACYAAAAIAAAA//////////8="/>
                </a:ext>
              </a:extLst>
            </p:cNvSpPr>
            <p:nvPr/>
          </p:nvSpPr>
          <p:spPr>
            <a:xfrm>
              <a:off x="5225415" y="3935730"/>
              <a:ext cx="187960" cy="57785"/>
            </a:xfrm>
            <a:custGeom>
              <a:avLst/>
              <a:gdLst/>
              <a:ahLst/>
              <a:cxnLst/>
              <a:rect l="0" t="0" r="187960" b="57785"/>
              <a:pathLst>
                <a:path w="187960" h="57785">
                  <a:moveTo>
                    <a:pt x="0" y="53988"/>
                  </a:moveTo>
                  <a:cubicBezTo>
                    <a:pt x="3342" y="51879"/>
                    <a:pt x="6683" y="50192"/>
                    <a:pt x="10025" y="50192"/>
                  </a:cubicBezTo>
                  <a:cubicBezTo>
                    <a:pt x="17125" y="50192"/>
                    <a:pt x="23391" y="57785"/>
                    <a:pt x="30491" y="57785"/>
                  </a:cubicBezTo>
                  <a:cubicBezTo>
                    <a:pt x="37592" y="57785"/>
                    <a:pt x="43440" y="50192"/>
                    <a:pt x="50540" y="50192"/>
                  </a:cubicBezTo>
                  <a:cubicBezTo>
                    <a:pt x="57641" y="50192"/>
                    <a:pt x="63906" y="57785"/>
                    <a:pt x="71007" y="57785"/>
                  </a:cubicBezTo>
                  <a:cubicBezTo>
                    <a:pt x="78108" y="57785"/>
                    <a:pt x="83955" y="50192"/>
                    <a:pt x="91056" y="50192"/>
                  </a:cubicBezTo>
                  <a:cubicBezTo>
                    <a:pt x="98157" y="50192"/>
                    <a:pt x="104422" y="57785"/>
                    <a:pt x="111523" y="57785"/>
                  </a:cubicBezTo>
                  <a:cubicBezTo>
                    <a:pt x="118624" y="57785"/>
                    <a:pt x="124471" y="50192"/>
                    <a:pt x="131572" y="50192"/>
                  </a:cubicBezTo>
                  <a:cubicBezTo>
                    <a:pt x="139090" y="50192"/>
                    <a:pt x="144938" y="57785"/>
                    <a:pt x="152039" y="57785"/>
                  </a:cubicBezTo>
                  <a:cubicBezTo>
                    <a:pt x="156216" y="57785"/>
                    <a:pt x="159975" y="54410"/>
                    <a:pt x="163734" y="51879"/>
                  </a:cubicBezTo>
                  <a:cubicBezTo>
                    <a:pt x="175429" y="45131"/>
                    <a:pt x="182948" y="33321"/>
                    <a:pt x="187960" y="17715"/>
                  </a:cubicBezTo>
                  <a:cubicBezTo>
                    <a:pt x="153710" y="17715"/>
                    <a:pt x="153710" y="17715"/>
                    <a:pt x="153710" y="17715"/>
                  </a:cubicBezTo>
                  <a:cubicBezTo>
                    <a:pt x="153710" y="27416"/>
                    <a:pt x="153710" y="27416"/>
                    <a:pt x="153710" y="27416"/>
                  </a:cubicBezTo>
                  <a:cubicBezTo>
                    <a:pt x="40934" y="27416"/>
                    <a:pt x="40934" y="27416"/>
                    <a:pt x="40934" y="27416"/>
                  </a:cubicBezTo>
                  <a:cubicBezTo>
                    <a:pt x="40934" y="0"/>
                    <a:pt x="40934" y="0"/>
                    <a:pt x="40934" y="0"/>
                  </a:cubicBezTo>
                  <a:cubicBezTo>
                    <a:pt x="13784" y="0"/>
                    <a:pt x="13784" y="0"/>
                    <a:pt x="13784" y="0"/>
                  </a:cubicBezTo>
                  <a:cubicBezTo>
                    <a:pt x="13784" y="17715"/>
                    <a:pt x="13784" y="17715"/>
                    <a:pt x="13784" y="17715"/>
                  </a:cubicBezTo>
                  <a:cubicBezTo>
                    <a:pt x="0" y="17715"/>
                    <a:pt x="0" y="17715"/>
                    <a:pt x="0" y="17715"/>
                  </a:cubicBezTo>
                  <a:cubicBezTo>
                    <a:pt x="0" y="51036"/>
                    <a:pt x="0" y="51036"/>
                    <a:pt x="0" y="51036"/>
                  </a:cubicBezTo>
                  <a:lnTo>
                    <a:pt x="0" y="53988"/>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grpSp>
        <p:nvGrpSpPr>
          <p:cNvPr id="911" name="Group 91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skAACtFwAAQSYAABUZAAAQAAAAJgAAAAgAAAD/////AAAAAA=="/>
              </a:ext>
            </a:extLst>
          </p:cNvGrpSpPr>
          <p:nvPr/>
        </p:nvGrpSpPr>
        <p:grpSpPr>
          <a:xfrm>
            <a:off x="5991225" y="3848735"/>
            <a:ext cx="227330" cy="228600"/>
            <a:chOff x="5991225" y="3848735"/>
            <a:chExt cx="227330" cy="228600"/>
          </a:xfrm>
        </p:grpSpPr>
        <p:sp>
          <p:nvSpPr>
            <p:cNvPr id="925" name="Freeform 9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ASEw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nJAAAuhcAADUmAAAJGQAAAAAAACYAAAAIAAAA//////////8="/>
                </a:ext>
              </a:extLst>
            </p:cNvSpPr>
            <p:nvPr/>
          </p:nvSpPr>
          <p:spPr>
            <a:xfrm>
              <a:off x="5998845" y="385699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924" name="Freeform 9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bJAAArRcAAEEmAAAVGQAAAAAAACYAAAAIAAAA//////////8="/>
                </a:ext>
              </a:extLst>
            </p:cNvSpPr>
            <p:nvPr/>
          </p:nvSpPr>
          <p:spPr>
            <a:xfrm>
              <a:off x="5991225" y="3848735"/>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3" name="Freeform 9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YJQAA1xcAAIYlAADxGAAAAAAAACYAAAAIAAAA//////////8="/>
                </a:ext>
              </a:extLst>
            </p:cNvSpPr>
            <p:nvPr/>
          </p:nvSpPr>
          <p:spPr>
            <a:xfrm>
              <a:off x="6029960" y="3875405"/>
              <a:ext cx="69850" cy="179070"/>
            </a:xfrm>
            <a:custGeom>
              <a:avLst/>
              <a:gdLst/>
              <a:ahLst/>
              <a:cxnLst/>
              <a:rect l="0" t="0" r="69850" b="179070"/>
              <a:pathLst>
                <a:path w="69850" h="179070">
                  <a:moveTo>
                    <a:pt x="35560" y="179070"/>
                  </a:moveTo>
                  <a:cubicBezTo>
                    <a:pt x="22860" y="179070"/>
                    <a:pt x="11430" y="179070"/>
                    <a:pt x="11430" y="179070"/>
                  </a:cubicBezTo>
                  <a:cubicBezTo>
                    <a:pt x="11430" y="179070"/>
                    <a:pt x="1270" y="179070"/>
                    <a:pt x="1270" y="171450"/>
                  </a:cubicBezTo>
                  <a:lnTo>
                    <a:pt x="1270" y="153670"/>
                  </a:lnTo>
                  <a:lnTo>
                    <a:pt x="10160" y="144780"/>
                  </a:lnTo>
                  <a:lnTo>
                    <a:pt x="1270" y="135890"/>
                  </a:lnTo>
                  <a:lnTo>
                    <a:pt x="10160" y="128270"/>
                  </a:lnTo>
                  <a:lnTo>
                    <a:pt x="1270" y="119380"/>
                  </a:lnTo>
                  <a:lnTo>
                    <a:pt x="10160" y="110490"/>
                  </a:lnTo>
                  <a:lnTo>
                    <a:pt x="1270" y="101600"/>
                  </a:lnTo>
                  <a:lnTo>
                    <a:pt x="10160" y="92710"/>
                  </a:lnTo>
                  <a:lnTo>
                    <a:pt x="1270" y="83820"/>
                  </a:lnTo>
                  <a:lnTo>
                    <a:pt x="10160" y="76200"/>
                  </a:lnTo>
                  <a:lnTo>
                    <a:pt x="0" y="67310"/>
                  </a:lnTo>
                  <a:lnTo>
                    <a:pt x="0" y="62230"/>
                  </a:lnTo>
                  <a:cubicBezTo>
                    <a:pt x="0" y="62230"/>
                    <a:pt x="2540" y="45720"/>
                    <a:pt x="11430" y="38100"/>
                  </a:cubicBezTo>
                  <a:cubicBezTo>
                    <a:pt x="22860" y="26670"/>
                    <a:pt x="25400" y="33020"/>
                    <a:pt x="25400" y="20320"/>
                  </a:cubicBezTo>
                  <a:cubicBezTo>
                    <a:pt x="25400" y="17780"/>
                    <a:pt x="25400" y="16510"/>
                    <a:pt x="24130" y="15240"/>
                  </a:cubicBezTo>
                  <a:cubicBezTo>
                    <a:pt x="22860" y="12700"/>
                    <a:pt x="22860" y="11430"/>
                    <a:pt x="22860" y="10160"/>
                  </a:cubicBezTo>
                  <a:cubicBezTo>
                    <a:pt x="22860" y="10160"/>
                    <a:pt x="24130" y="6350"/>
                    <a:pt x="24130" y="3810"/>
                  </a:cubicBezTo>
                  <a:cubicBezTo>
                    <a:pt x="24130" y="2540"/>
                    <a:pt x="24130" y="1270"/>
                    <a:pt x="25400" y="1270"/>
                  </a:cubicBezTo>
                  <a:cubicBezTo>
                    <a:pt x="27940" y="1270"/>
                    <a:pt x="31750" y="0"/>
                    <a:pt x="34290" y="0"/>
                  </a:cubicBezTo>
                  <a:cubicBezTo>
                    <a:pt x="34290" y="0"/>
                    <a:pt x="34290" y="0"/>
                    <a:pt x="35560" y="0"/>
                  </a:cubicBezTo>
                  <a:cubicBezTo>
                    <a:pt x="35560" y="0"/>
                    <a:pt x="35560" y="0"/>
                    <a:pt x="35560" y="0"/>
                  </a:cubicBezTo>
                  <a:cubicBezTo>
                    <a:pt x="38100" y="0"/>
                    <a:pt x="41910" y="1270"/>
                    <a:pt x="44450" y="1270"/>
                  </a:cubicBezTo>
                  <a:cubicBezTo>
                    <a:pt x="45720" y="1270"/>
                    <a:pt x="45720" y="2540"/>
                    <a:pt x="45720" y="3810"/>
                  </a:cubicBezTo>
                  <a:cubicBezTo>
                    <a:pt x="45720" y="6350"/>
                    <a:pt x="46990" y="10160"/>
                    <a:pt x="46990" y="10160"/>
                  </a:cubicBezTo>
                  <a:cubicBezTo>
                    <a:pt x="46990" y="11430"/>
                    <a:pt x="46990" y="12700"/>
                    <a:pt x="45720" y="15240"/>
                  </a:cubicBezTo>
                  <a:cubicBezTo>
                    <a:pt x="44450" y="16510"/>
                    <a:pt x="44450" y="17780"/>
                    <a:pt x="44450" y="20320"/>
                  </a:cubicBezTo>
                  <a:cubicBezTo>
                    <a:pt x="44450" y="33020"/>
                    <a:pt x="46990" y="26670"/>
                    <a:pt x="58420" y="38100"/>
                  </a:cubicBezTo>
                  <a:cubicBezTo>
                    <a:pt x="67310" y="45720"/>
                    <a:pt x="69850" y="62230"/>
                    <a:pt x="69850" y="62230"/>
                  </a:cubicBezTo>
                  <a:lnTo>
                    <a:pt x="69850" y="67310"/>
                  </a:lnTo>
                  <a:lnTo>
                    <a:pt x="58420" y="76200"/>
                  </a:lnTo>
                  <a:lnTo>
                    <a:pt x="67310" y="83820"/>
                  </a:lnTo>
                  <a:lnTo>
                    <a:pt x="58420" y="92710"/>
                  </a:lnTo>
                  <a:lnTo>
                    <a:pt x="67310" y="101600"/>
                  </a:lnTo>
                  <a:lnTo>
                    <a:pt x="58420" y="110490"/>
                  </a:lnTo>
                  <a:lnTo>
                    <a:pt x="67310" y="119380"/>
                  </a:lnTo>
                  <a:lnTo>
                    <a:pt x="58420" y="128270"/>
                  </a:lnTo>
                  <a:lnTo>
                    <a:pt x="67310" y="135890"/>
                  </a:lnTo>
                  <a:lnTo>
                    <a:pt x="58420" y="144780"/>
                  </a:lnTo>
                  <a:lnTo>
                    <a:pt x="68580" y="153670"/>
                  </a:lnTo>
                  <a:lnTo>
                    <a:pt x="68580" y="171450"/>
                  </a:lnTo>
                  <a:cubicBezTo>
                    <a:pt x="68580" y="179070"/>
                    <a:pt x="58420" y="179070"/>
                    <a:pt x="58420" y="179070"/>
                  </a:cubicBezTo>
                  <a:cubicBezTo>
                    <a:pt x="58420" y="179070"/>
                    <a:pt x="46990" y="179070"/>
                    <a:pt x="35560" y="17907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22" name="Rectangle 92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TRgAAG4lAABRGAAAAAAAACYAAAAIAAAA//////////8="/>
                </a:ext>
              </a:extLst>
            </p:cNvSpPr>
            <p:nvPr/>
          </p:nvSpPr>
          <p:spPr>
            <a:xfrm>
              <a:off x="6046470" y="3950335"/>
              <a:ext cx="3810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1" name="Rectangle 92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ZxgAAG4lAABtGAAAAAAAACYAAAAIAAAA//////////8="/>
                </a:ext>
              </a:extLst>
            </p:cNvSpPr>
            <p:nvPr/>
          </p:nvSpPr>
          <p:spPr>
            <a:xfrm>
              <a:off x="6046470" y="396684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0" name="Rectangle 9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uJQAAghgAAGolAACIGAAAAAAAACYAAAAIAAAA//////////8="/>
                </a:ext>
              </a:extLst>
            </p:cNvSpPr>
            <p:nvPr/>
          </p:nvSpPr>
          <p:spPr>
            <a:xfrm>
              <a:off x="6043930" y="3983990"/>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9" name="Rectangle 92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nRgAAG4lAACjGAAAAAAAACYAAAAIAAAA//////////8="/>
                </a:ext>
              </a:extLst>
            </p:cNvSpPr>
            <p:nvPr/>
          </p:nvSpPr>
          <p:spPr>
            <a:xfrm>
              <a:off x="6046470" y="400113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8" name="Rectangle 92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uRgAAG4lAAC/GAAAAAAAACYAAAAIAAAA//////////8="/>
                </a:ext>
              </a:extLst>
            </p:cNvSpPr>
            <p:nvPr/>
          </p:nvSpPr>
          <p:spPr>
            <a:xfrm>
              <a:off x="6046470" y="401891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7" name="Freeform 9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cJQAASRgAAAkmAADtGAAAAAAAACYAAAAIAAAA//////////8="/>
                </a:ext>
              </a:extLst>
            </p:cNvSpPr>
            <p:nvPr/>
          </p:nvSpPr>
          <p:spPr>
            <a:xfrm>
              <a:off x="6113780" y="3947795"/>
              <a:ext cx="69215" cy="104140"/>
            </a:xfrm>
            <a:custGeom>
              <a:avLst/>
              <a:gdLst/>
              <a:ahLst/>
              <a:cxnLst/>
              <a:rect l="0" t="0" r="69215" b="104140"/>
              <a:pathLst>
                <a:path w="69215" h="104140">
                  <a:moveTo>
                    <a:pt x="33978" y="104140"/>
                  </a:moveTo>
                  <a:cubicBezTo>
                    <a:pt x="22652" y="104140"/>
                    <a:pt x="11326" y="104140"/>
                    <a:pt x="11326" y="104140"/>
                  </a:cubicBezTo>
                  <a:cubicBezTo>
                    <a:pt x="11326" y="104140"/>
                    <a:pt x="1258" y="104140"/>
                    <a:pt x="1258" y="100330"/>
                  </a:cubicBezTo>
                  <a:lnTo>
                    <a:pt x="1258" y="83820"/>
                  </a:lnTo>
                  <a:lnTo>
                    <a:pt x="10067" y="80010"/>
                  </a:lnTo>
                  <a:lnTo>
                    <a:pt x="0" y="76200"/>
                  </a:lnTo>
                  <a:lnTo>
                    <a:pt x="10067" y="72390"/>
                  </a:lnTo>
                  <a:lnTo>
                    <a:pt x="0" y="67310"/>
                  </a:lnTo>
                  <a:lnTo>
                    <a:pt x="10067" y="63500"/>
                  </a:lnTo>
                  <a:lnTo>
                    <a:pt x="0" y="59690"/>
                  </a:lnTo>
                  <a:lnTo>
                    <a:pt x="10067" y="55880"/>
                  </a:lnTo>
                  <a:lnTo>
                    <a:pt x="0" y="52070"/>
                  </a:lnTo>
                  <a:lnTo>
                    <a:pt x="10067" y="48260"/>
                  </a:lnTo>
                  <a:lnTo>
                    <a:pt x="0" y="44450"/>
                  </a:lnTo>
                  <a:lnTo>
                    <a:pt x="0" y="41910"/>
                  </a:lnTo>
                  <a:cubicBezTo>
                    <a:pt x="0" y="41910"/>
                    <a:pt x="2516" y="27940"/>
                    <a:pt x="10067" y="24130"/>
                  </a:cubicBezTo>
                  <a:cubicBezTo>
                    <a:pt x="22652" y="19050"/>
                    <a:pt x="25169" y="22860"/>
                    <a:pt x="25169" y="16510"/>
                  </a:cubicBezTo>
                  <a:cubicBezTo>
                    <a:pt x="25169" y="15240"/>
                    <a:pt x="25169" y="15240"/>
                    <a:pt x="23910" y="13970"/>
                  </a:cubicBezTo>
                  <a:cubicBezTo>
                    <a:pt x="22652" y="12700"/>
                    <a:pt x="22652" y="5080"/>
                    <a:pt x="22652" y="5080"/>
                  </a:cubicBezTo>
                  <a:cubicBezTo>
                    <a:pt x="22652" y="5080"/>
                    <a:pt x="22652" y="3810"/>
                    <a:pt x="23910" y="2540"/>
                  </a:cubicBezTo>
                  <a:cubicBezTo>
                    <a:pt x="23910" y="1270"/>
                    <a:pt x="23910" y="1270"/>
                    <a:pt x="25169" y="1270"/>
                  </a:cubicBezTo>
                  <a:cubicBezTo>
                    <a:pt x="27686" y="1270"/>
                    <a:pt x="31461" y="0"/>
                    <a:pt x="33978" y="0"/>
                  </a:cubicBezTo>
                  <a:cubicBezTo>
                    <a:pt x="33978" y="0"/>
                    <a:pt x="33978" y="0"/>
                    <a:pt x="33978" y="0"/>
                  </a:cubicBezTo>
                  <a:cubicBezTo>
                    <a:pt x="35236" y="0"/>
                    <a:pt x="35236" y="0"/>
                    <a:pt x="35236" y="0"/>
                  </a:cubicBezTo>
                  <a:cubicBezTo>
                    <a:pt x="37753" y="0"/>
                    <a:pt x="41529" y="1270"/>
                    <a:pt x="44045" y="1270"/>
                  </a:cubicBezTo>
                  <a:cubicBezTo>
                    <a:pt x="45304" y="1270"/>
                    <a:pt x="45304" y="1270"/>
                    <a:pt x="45304" y="2540"/>
                  </a:cubicBezTo>
                  <a:cubicBezTo>
                    <a:pt x="45304" y="3810"/>
                    <a:pt x="46562" y="5080"/>
                    <a:pt x="46562" y="5080"/>
                  </a:cubicBezTo>
                  <a:cubicBezTo>
                    <a:pt x="46562" y="5080"/>
                    <a:pt x="46562" y="12700"/>
                    <a:pt x="45304" y="13970"/>
                  </a:cubicBezTo>
                  <a:cubicBezTo>
                    <a:pt x="44045" y="15240"/>
                    <a:pt x="44045" y="15240"/>
                    <a:pt x="44045" y="16510"/>
                  </a:cubicBezTo>
                  <a:cubicBezTo>
                    <a:pt x="44045" y="22860"/>
                    <a:pt x="46562" y="19050"/>
                    <a:pt x="57888" y="24130"/>
                  </a:cubicBezTo>
                  <a:cubicBezTo>
                    <a:pt x="66698" y="27940"/>
                    <a:pt x="69215" y="41910"/>
                    <a:pt x="69215" y="41910"/>
                  </a:cubicBezTo>
                  <a:lnTo>
                    <a:pt x="69215" y="44450"/>
                  </a:lnTo>
                  <a:lnTo>
                    <a:pt x="57888" y="48260"/>
                  </a:lnTo>
                  <a:lnTo>
                    <a:pt x="66698" y="52070"/>
                  </a:lnTo>
                  <a:lnTo>
                    <a:pt x="57888" y="55880"/>
                  </a:lnTo>
                  <a:lnTo>
                    <a:pt x="66698" y="59690"/>
                  </a:lnTo>
                  <a:lnTo>
                    <a:pt x="57888" y="63500"/>
                  </a:lnTo>
                  <a:lnTo>
                    <a:pt x="66698" y="67310"/>
                  </a:lnTo>
                  <a:lnTo>
                    <a:pt x="57888" y="72390"/>
                  </a:lnTo>
                  <a:lnTo>
                    <a:pt x="66698" y="76200"/>
                  </a:lnTo>
                  <a:lnTo>
                    <a:pt x="57888" y="80010"/>
                  </a:lnTo>
                  <a:lnTo>
                    <a:pt x="67956" y="83820"/>
                  </a:lnTo>
                  <a:lnTo>
                    <a:pt x="67956" y="100330"/>
                  </a:lnTo>
                  <a:cubicBezTo>
                    <a:pt x="67956" y="104140"/>
                    <a:pt x="56630" y="104140"/>
                    <a:pt x="56630" y="104140"/>
                  </a:cubicBezTo>
                  <a:cubicBezTo>
                    <a:pt x="56630" y="104140"/>
                    <a:pt x="46562" y="104140"/>
                    <a:pt x="33978" y="10414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16" name="Rectangle 92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kRgAAPAlAACXGAAAAAAAACYAAAAIAAAA//////////8="/>
                </a:ext>
              </a:extLst>
            </p:cNvSpPr>
            <p:nvPr/>
          </p:nvSpPr>
          <p:spPr>
            <a:xfrm>
              <a:off x="6130925" y="399351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5" name="Rectangle 92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nxgAAPAlAACjGAAAAAAAACYAAAAIAAAA//////////8="/>
                </a:ext>
              </a:extLst>
            </p:cNvSpPr>
            <p:nvPr/>
          </p:nvSpPr>
          <p:spPr>
            <a:xfrm>
              <a:off x="6130925" y="400240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4" name="Rectangle 93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rBgAAPAlAACxGAAAAAAAACYAAAAIAAAA//////////8="/>
                </a:ext>
              </a:extLst>
            </p:cNvSpPr>
            <p:nvPr/>
          </p:nvSpPr>
          <p:spPr>
            <a:xfrm>
              <a:off x="6130925" y="4010660"/>
              <a:ext cx="36195"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3" name="Rectangle 93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txgAAPAlAAC9GAAAAAAAACYAAAAIAAAA//////////8="/>
                </a:ext>
              </a:extLst>
            </p:cNvSpPr>
            <p:nvPr/>
          </p:nvSpPr>
          <p:spPr>
            <a:xfrm>
              <a:off x="6130925" y="401764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2" name="Rectangle 93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xRgAAPAlAADJGAAAAAAAACYAAAAIAAAA//////////8="/>
                </a:ext>
              </a:extLst>
            </p:cNvSpPr>
            <p:nvPr/>
          </p:nvSpPr>
          <p:spPr>
            <a:xfrm>
              <a:off x="6130925" y="402653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26" name="Rectangle 93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IwAAPxwAAJcoAAB8HQAAEAAAACYAAAAIAAAA//////////8="/>
              </a:ext>
            </a:extLst>
          </p:cNvSpPr>
          <p:nvPr/>
        </p:nvSpPr>
        <p:spPr>
          <a:xfrm>
            <a:off x="5781675" y="4591685"/>
            <a:ext cx="81661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GLASS</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927" name="Rectangle 93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GwAAXh0AAKgeAAARHgAAEAAAACYAAAAIAAAA//////////8="/>
              </a:ext>
            </a:extLst>
          </p:cNvSpPr>
          <p:nvPr/>
        </p:nvSpPr>
        <p:spPr>
          <a:xfrm>
            <a:off x="4398010" y="4773930"/>
            <a:ext cx="585470" cy="1136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REPROCESSING</a:t>
            </a:r>
            <a:endParaRPr lang="it-it">
              <a:latin typeface="Arial" pitchFamily="1" charset="0"/>
              <a:ea typeface="Calibri" pitchFamily="2" charset="0"/>
              <a:cs typeface="Arial" pitchFamily="1" charset="0"/>
            </a:endParaRPr>
          </a:p>
        </p:txBody>
      </p:sp>
      <p:grpSp>
        <p:nvGrpSpPr>
          <p:cNvPr id="928" name="Group 93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YZAACAHAAA6BoAAOQdAAAQAAAAJgAAAAgAAAD/////AAAAAA=="/>
              </a:ext>
            </a:extLst>
          </p:cNvGrpSpPr>
          <p:nvPr/>
        </p:nvGrpSpPr>
        <p:grpSpPr>
          <a:xfrm>
            <a:off x="4149090" y="4632960"/>
            <a:ext cx="224790" cy="226060"/>
            <a:chOff x="4149090" y="4632960"/>
            <a:chExt cx="224790" cy="226060"/>
          </a:xfrm>
        </p:grpSpPr>
        <p:sp>
          <p:nvSpPr>
            <p:cNvPr id="940" name="Freeform 9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RGQAAixwAANwaAADXHQAAAAAAACYAAAAIAAAA//////////8="/>
                </a:ext>
              </a:extLst>
            </p:cNvSpPr>
            <p:nvPr/>
          </p:nvSpPr>
          <p:spPr>
            <a:xfrm>
              <a:off x="4156075" y="463994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39" name="Freeform 9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GQAAgBwAAOgaAADkHQAAAAAAACYAAAAIAAAA//////////8="/>
                </a:ext>
              </a:extLst>
            </p:cNvSpPr>
            <p:nvPr/>
          </p:nvSpPr>
          <p:spPr>
            <a:xfrm>
              <a:off x="4149090" y="4632960"/>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8" name="Freeform 9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GQAA2xwAAMcaAAB6HQAAAAAAACYAAAAIAAAA//////////8="/>
                </a:ext>
              </a:extLst>
            </p:cNvSpPr>
            <p:nvPr/>
          </p:nvSpPr>
          <p:spPr>
            <a:xfrm>
              <a:off x="4169410" y="4690745"/>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2293"/>
                  </a:lnTo>
                  <a:lnTo>
                    <a:pt x="45724" y="92293"/>
                  </a:lnTo>
                  <a:lnTo>
                    <a:pt x="45724" y="96629"/>
                  </a:lnTo>
                  <a:lnTo>
                    <a:pt x="45724" y="97248"/>
                  </a:lnTo>
                  <a:lnTo>
                    <a:pt x="45724" y="97867"/>
                  </a:lnTo>
                  <a:lnTo>
                    <a:pt x="46342" y="97867"/>
                  </a:lnTo>
                  <a:lnTo>
                    <a:pt x="46342" y="98487"/>
                  </a:lnTo>
                  <a:lnTo>
                    <a:pt x="46960" y="98487"/>
                  </a:lnTo>
                  <a:lnTo>
                    <a:pt x="46960" y="99106"/>
                  </a:lnTo>
                  <a:lnTo>
                    <a:pt x="47577" y="99106"/>
                  </a:lnTo>
                  <a:lnTo>
                    <a:pt x="48195" y="99106"/>
                  </a:lnTo>
                  <a:lnTo>
                    <a:pt x="48195" y="99726"/>
                  </a:lnTo>
                  <a:lnTo>
                    <a:pt x="48813" y="99726"/>
                  </a:lnTo>
                  <a:lnTo>
                    <a:pt x="49431" y="100344"/>
                  </a:lnTo>
                  <a:lnTo>
                    <a:pt x="50049" y="100344"/>
                  </a:lnTo>
                  <a:lnTo>
                    <a:pt x="50667" y="100344"/>
                  </a:lnTo>
                  <a:lnTo>
                    <a:pt x="51285" y="100344"/>
                  </a:lnTo>
                  <a:lnTo>
                    <a:pt x="51903" y="100344"/>
                  </a:lnTo>
                  <a:lnTo>
                    <a:pt x="52521" y="100344"/>
                  </a:lnTo>
                  <a:lnTo>
                    <a:pt x="53139" y="100962"/>
                  </a:lnTo>
                  <a:lnTo>
                    <a:pt x="53756" y="100962"/>
                  </a:lnTo>
                  <a:lnTo>
                    <a:pt x="54374"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1157" y="100344"/>
                  </a:lnTo>
                  <a:lnTo>
                    <a:pt x="171774" y="100344"/>
                  </a:lnTo>
                  <a:lnTo>
                    <a:pt x="171774" y="99726"/>
                  </a:lnTo>
                  <a:lnTo>
                    <a:pt x="172392" y="99726"/>
                  </a:lnTo>
                  <a:lnTo>
                    <a:pt x="173010" y="99108"/>
                  </a:lnTo>
                  <a:lnTo>
                    <a:pt x="173628" y="99108"/>
                  </a:lnTo>
                  <a:lnTo>
                    <a:pt x="174246" y="99108"/>
                  </a:lnTo>
                  <a:lnTo>
                    <a:pt x="174246" y="98487"/>
                  </a:lnTo>
                  <a:lnTo>
                    <a:pt x="174864" y="97869"/>
                  </a:lnTo>
                  <a:lnTo>
                    <a:pt x="175482" y="97869"/>
                  </a:lnTo>
                  <a:lnTo>
                    <a:pt x="175482" y="97248"/>
                  </a:lnTo>
                  <a:lnTo>
                    <a:pt x="175482" y="96629"/>
                  </a:lnTo>
                  <a:lnTo>
                    <a:pt x="175482" y="92293"/>
                  </a:lnTo>
                  <a:lnTo>
                    <a:pt x="181661" y="92293"/>
                  </a:lnTo>
                  <a:lnTo>
                    <a:pt x="182279" y="92293"/>
                  </a:lnTo>
                  <a:lnTo>
                    <a:pt x="182279" y="91673"/>
                  </a:lnTo>
                  <a:lnTo>
                    <a:pt x="182897" y="91673"/>
                  </a:lnTo>
                  <a:lnTo>
                    <a:pt x="182897" y="91054"/>
                  </a:lnTo>
                  <a:lnTo>
                    <a:pt x="182897" y="90434"/>
                  </a:lnTo>
                  <a:lnTo>
                    <a:pt x="183515" y="90434"/>
                  </a:lnTo>
                  <a:lnTo>
                    <a:pt x="183515" y="89815"/>
                  </a:lnTo>
                  <a:lnTo>
                    <a:pt x="183515" y="89196"/>
                  </a:lnTo>
                  <a:lnTo>
                    <a:pt x="183515" y="61941"/>
                  </a:lnTo>
                  <a:lnTo>
                    <a:pt x="174246" y="30351"/>
                  </a:lnTo>
                  <a:lnTo>
                    <a:pt x="174246" y="29732"/>
                  </a:lnTo>
                  <a:lnTo>
                    <a:pt x="173628" y="29732"/>
                  </a:lnTo>
                  <a:lnTo>
                    <a:pt x="173628" y="28493"/>
                  </a:lnTo>
                  <a:lnTo>
                    <a:pt x="173010" y="27875"/>
                  </a:lnTo>
                  <a:lnTo>
                    <a:pt x="172392" y="27875"/>
                  </a:lnTo>
                  <a:lnTo>
                    <a:pt x="172392" y="27254"/>
                  </a:lnTo>
                  <a:lnTo>
                    <a:pt x="171774" y="27254"/>
                  </a:lnTo>
                  <a:close/>
                  <a:moveTo>
                    <a:pt x="167449" y="34067"/>
                  </a:moveTo>
                  <a:lnTo>
                    <a:pt x="168067" y="34067"/>
                  </a:lnTo>
                  <a:lnTo>
                    <a:pt x="168067" y="34687"/>
                  </a:lnTo>
                  <a:lnTo>
                    <a:pt x="168685" y="34687"/>
                  </a:lnTo>
                  <a:lnTo>
                    <a:pt x="168685" y="35306"/>
                  </a:lnTo>
                  <a:lnTo>
                    <a:pt x="174246" y="53269"/>
                  </a:lnTo>
                  <a:lnTo>
                    <a:pt x="173628" y="53269"/>
                  </a:lnTo>
                  <a:lnTo>
                    <a:pt x="173628" y="53889"/>
                  </a:lnTo>
                  <a:lnTo>
                    <a:pt x="173010" y="53889"/>
                  </a:lnTo>
                  <a:lnTo>
                    <a:pt x="172392" y="53889"/>
                  </a:lnTo>
                  <a:lnTo>
                    <a:pt x="145205" y="53889"/>
                  </a:lnTo>
                  <a:lnTo>
                    <a:pt x="144587" y="53889"/>
                  </a:lnTo>
                  <a:lnTo>
                    <a:pt x="143969" y="53889"/>
                  </a:lnTo>
                  <a:lnTo>
                    <a:pt x="143969" y="53269"/>
                  </a:lnTo>
                  <a:lnTo>
                    <a:pt x="143351" y="53269"/>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37" name="Oval 9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GQAAVx0AANwZAACLHQAAAAAAACYAAAAIAAAA//////////8="/>
                </a:ext>
              </a:extLst>
            </p:cNvSpPr>
            <p:nvPr/>
          </p:nvSpPr>
          <p:spPr>
            <a:xfrm>
              <a:off x="4170680" y="476948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6" name="Oval 94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zGQAAYh0AANEZAACBHQAAAAAAACYAAAAIAAAA//////////8="/>
                </a:ext>
              </a:extLst>
            </p:cNvSpPr>
            <p:nvPr/>
          </p:nvSpPr>
          <p:spPr>
            <a:xfrm>
              <a:off x="4177665" y="477647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35" name="Oval 9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GQAAZR0AAM4ZAAB+HQAAAAAAACYAAAAIAAAA//////////8="/>
                </a:ext>
              </a:extLst>
            </p:cNvSpPr>
            <p:nvPr/>
          </p:nvSpPr>
          <p:spPr>
            <a:xfrm>
              <a:off x="4180205" y="477837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4" name="Oval 9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GQAAVx0AABMaAACLHQAAAAAAACYAAAAIAAAA//////////8="/>
                </a:ext>
              </a:extLst>
            </p:cNvSpPr>
            <p:nvPr/>
          </p:nvSpPr>
          <p:spPr>
            <a:xfrm>
              <a:off x="4205605" y="476948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3" name="Oval 9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GQAAYh0AAAgaAACBHQAAAAAAACYAAAAIAAAA//////////8="/>
                </a:ext>
              </a:extLst>
            </p:cNvSpPr>
            <p:nvPr/>
          </p:nvSpPr>
          <p:spPr>
            <a:xfrm>
              <a:off x="4212590" y="477647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32" name="Oval 9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GQAAZR0AAAYaAAB+HQAAAAAAACYAAAAIAAAA//////////8="/>
                </a:ext>
              </a:extLst>
            </p:cNvSpPr>
            <p:nvPr/>
          </p:nvSpPr>
          <p:spPr>
            <a:xfrm>
              <a:off x="4215130" y="477837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1" name="Oval 9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AGgAAXx0AAKsaAACLHQAAAAAAACYAAAAIAAAA//////////8="/>
                </a:ext>
              </a:extLst>
            </p:cNvSpPr>
            <p:nvPr/>
          </p:nvSpPr>
          <p:spPr>
            <a:xfrm>
              <a:off x="4307840" y="477456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0" name="Oval 9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GgAAaB0AAKIaAACDHQAAAAAAACYAAAAIAAAA//////////8="/>
                </a:ext>
              </a:extLst>
            </p:cNvSpPr>
            <p:nvPr/>
          </p:nvSpPr>
          <p:spPr>
            <a:xfrm>
              <a:off x="4313555" y="478028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29" name="Oval 9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LGgAAah0AAJ8aAACAHQAAAAAAACYAAAAIAAAA//////////8="/>
                </a:ext>
              </a:extLst>
            </p:cNvSpPr>
            <p:nvPr/>
          </p:nvSpPr>
          <p:spPr>
            <a:xfrm>
              <a:off x="4314825" y="478155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41" name="Rectangle 948"/>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XEAAAqxsAANIVAAAUHQAAEAAAACYAAAAIAAAA//////////8="/>
              </a:ext>
            </a:extLst>
          </p:cNvSpPr>
          <p:nvPr/>
        </p:nvSpPr>
        <p:spPr>
          <a:xfrm>
            <a:off x="2656205" y="4497705"/>
            <a:ext cx="890905" cy="229235"/>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OTHER FRACTIONS to TRANSFER STATION</a:t>
            </a:r>
            <a:endParaRPr lang="it-it">
              <a:latin typeface="Arial" pitchFamily="1" charset="0"/>
              <a:ea typeface="Calibri" pitchFamily="2" charset="0"/>
              <a:cs typeface="Arial" pitchFamily="1" charset="0"/>
            </a:endParaRPr>
          </a:p>
        </p:txBody>
      </p:sp>
      <p:sp>
        <p:nvSpPr>
          <p:cNvPr id="942" name="Rectangle 94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CgAA2hgAAAcPAABWGgAAEAAAACYAAAAIAAAA//////////8="/>
              </a:ext>
            </a:extLst>
          </p:cNvSpPr>
          <p:nvPr/>
        </p:nvSpPr>
        <p:spPr>
          <a:xfrm>
            <a:off x="1652905" y="4039870"/>
            <a:ext cx="789940" cy="24130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COLLECTION CENTRES</a:t>
            </a:r>
            <a:endParaRPr lang="it-it">
              <a:latin typeface="Arial" pitchFamily="1" charset="0"/>
              <a:ea typeface="Calibri" pitchFamily="2" charset="0"/>
              <a:cs typeface="Arial" pitchFamily="1" charset="0"/>
            </a:endParaRPr>
          </a:p>
        </p:txBody>
      </p:sp>
      <p:sp>
        <p:nvSpPr>
          <p:cNvPr id="943" name="Rectangle 950"/>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BwAA8xsAAEwNAABbHQAAEAAAACYAAAAIAAAA//////////8="/>
              </a:ext>
            </a:extLst>
          </p:cNvSpPr>
          <p:nvPr/>
        </p:nvSpPr>
        <p:spPr>
          <a:xfrm>
            <a:off x="1242060" y="4543425"/>
            <a:ext cx="919480" cy="22860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PRIVATE CITIZENS to COLLECTION CENTRES</a:t>
            </a:r>
            <a:endParaRPr lang="it-it">
              <a:latin typeface="Arial" pitchFamily="1" charset="0"/>
              <a:ea typeface="Calibri" pitchFamily="2" charset="0"/>
              <a:cs typeface="Arial" pitchFamily="1" charset="0"/>
            </a:endParaRPr>
          </a:p>
        </p:txBody>
      </p:sp>
      <p:grpSp>
        <p:nvGrpSpPr>
          <p:cNvPr id="944" name="Group 95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MQAABWGgAAxhEAALobAAAQAAAAJgAAAAgAAAD/////AAAAAA=="/>
              </a:ext>
            </a:extLst>
          </p:cNvGrpSpPr>
          <p:nvPr/>
        </p:nvGrpSpPr>
        <p:grpSpPr>
          <a:xfrm>
            <a:off x="2663825" y="4281170"/>
            <a:ext cx="225425" cy="226060"/>
            <a:chOff x="2663825" y="4281170"/>
            <a:chExt cx="225425" cy="226060"/>
          </a:xfrm>
        </p:grpSpPr>
        <p:sp>
          <p:nvSpPr>
            <p:cNvPr id="956" name="Freeform 9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uEAAAYhoAALsRAACuGwAAAAAAACYAAAAIAAAA//////////8="/>
                </a:ext>
              </a:extLst>
            </p:cNvSpPr>
            <p:nvPr/>
          </p:nvSpPr>
          <p:spPr>
            <a:xfrm>
              <a:off x="2670810" y="428879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55" name="Freeform 9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EAAAVhoAAMYRAAC6GwAAAAAAACYAAAAIAAAA//////////8="/>
                </a:ext>
              </a:extLst>
            </p:cNvSpPr>
            <p:nvPr/>
          </p:nvSpPr>
          <p:spPr>
            <a:xfrm>
              <a:off x="2663825" y="4281170"/>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4" name="Freeform 9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DEAAAshoAAKURAABQGwAAAAAAACYAAAAIAAAA//////////8="/>
                </a:ext>
              </a:extLst>
            </p:cNvSpPr>
            <p:nvPr/>
          </p:nvSpPr>
          <p:spPr>
            <a:xfrm>
              <a:off x="2684145" y="4339590"/>
              <a:ext cx="184150" cy="100330"/>
            </a:xfrm>
            <a:custGeom>
              <a:avLst/>
              <a:gdLst/>
              <a:ahLst/>
              <a:cxnLst/>
              <a:rect l="0" t="0" r="184150" b="100330"/>
              <a:pathLst>
                <a:path w="184150" h="100330">
                  <a:moveTo>
                    <a:pt x="172369" y="27250"/>
                  </a:moveTo>
                  <a:lnTo>
                    <a:pt x="135167" y="27250"/>
                  </a:lnTo>
                  <a:lnTo>
                    <a:pt x="135167" y="8670"/>
                  </a:lnTo>
                  <a:lnTo>
                    <a:pt x="117806" y="0"/>
                  </a:lnTo>
                  <a:lnTo>
                    <a:pt x="4960" y="0"/>
                  </a:lnTo>
                  <a:lnTo>
                    <a:pt x="0" y="6193"/>
                  </a:lnTo>
                  <a:lnTo>
                    <a:pt x="0" y="91660"/>
                  </a:lnTo>
                  <a:lnTo>
                    <a:pt x="45882" y="91660"/>
                  </a:lnTo>
                  <a:lnTo>
                    <a:pt x="45882" y="96614"/>
                  </a:lnTo>
                  <a:lnTo>
                    <a:pt x="45882" y="97233"/>
                  </a:lnTo>
                  <a:lnTo>
                    <a:pt x="46503" y="97854"/>
                  </a:lnTo>
                  <a:lnTo>
                    <a:pt x="47123" y="97854"/>
                  </a:lnTo>
                  <a:lnTo>
                    <a:pt x="47123" y="98472"/>
                  </a:lnTo>
                  <a:lnTo>
                    <a:pt x="47743" y="99092"/>
                  </a:lnTo>
                  <a:lnTo>
                    <a:pt x="48363" y="99092"/>
                  </a:lnTo>
                  <a:lnTo>
                    <a:pt x="48983" y="99092"/>
                  </a:lnTo>
                  <a:lnTo>
                    <a:pt x="49603" y="99712"/>
                  </a:lnTo>
                  <a:lnTo>
                    <a:pt x="50223" y="99712"/>
                  </a:lnTo>
                  <a:lnTo>
                    <a:pt x="50843" y="99712"/>
                  </a:lnTo>
                  <a:lnTo>
                    <a:pt x="50843" y="100330"/>
                  </a:lnTo>
                  <a:lnTo>
                    <a:pt x="51463" y="100330"/>
                  </a:lnTo>
                  <a:lnTo>
                    <a:pt x="52083" y="100330"/>
                  </a:lnTo>
                  <a:lnTo>
                    <a:pt x="52703" y="100330"/>
                  </a:lnTo>
                  <a:lnTo>
                    <a:pt x="53323" y="100330"/>
                  </a:lnTo>
                  <a:lnTo>
                    <a:pt x="53943" y="100330"/>
                  </a:lnTo>
                  <a:lnTo>
                    <a:pt x="54563" y="100330"/>
                  </a:lnTo>
                  <a:lnTo>
                    <a:pt x="55183" y="100330"/>
                  </a:lnTo>
                  <a:lnTo>
                    <a:pt x="55803" y="100330"/>
                  </a:lnTo>
                  <a:lnTo>
                    <a:pt x="166169" y="100330"/>
                  </a:lnTo>
                  <a:lnTo>
                    <a:pt x="166789" y="100330"/>
                  </a:lnTo>
                  <a:lnTo>
                    <a:pt x="167409" y="100330"/>
                  </a:lnTo>
                  <a:lnTo>
                    <a:pt x="168029" y="100330"/>
                  </a:lnTo>
                  <a:lnTo>
                    <a:pt x="168649" y="100330"/>
                  </a:lnTo>
                  <a:lnTo>
                    <a:pt x="169269" y="100330"/>
                  </a:lnTo>
                  <a:lnTo>
                    <a:pt x="169889" y="100330"/>
                  </a:lnTo>
                  <a:lnTo>
                    <a:pt x="170509" y="100330"/>
                  </a:lnTo>
                  <a:lnTo>
                    <a:pt x="171129" y="99710"/>
                  </a:lnTo>
                  <a:lnTo>
                    <a:pt x="171749" y="99710"/>
                  </a:lnTo>
                  <a:lnTo>
                    <a:pt x="172369" y="99710"/>
                  </a:lnTo>
                  <a:lnTo>
                    <a:pt x="172369" y="99091"/>
                  </a:lnTo>
                  <a:lnTo>
                    <a:pt x="172989" y="99091"/>
                  </a:lnTo>
                  <a:lnTo>
                    <a:pt x="173609" y="99091"/>
                  </a:lnTo>
                  <a:lnTo>
                    <a:pt x="174229" y="99091"/>
                  </a:lnTo>
                  <a:lnTo>
                    <a:pt x="174849" y="98471"/>
                  </a:lnTo>
                  <a:lnTo>
                    <a:pt x="174849" y="97853"/>
                  </a:lnTo>
                  <a:lnTo>
                    <a:pt x="175470" y="97853"/>
                  </a:lnTo>
                  <a:lnTo>
                    <a:pt x="175470" y="97233"/>
                  </a:lnTo>
                  <a:lnTo>
                    <a:pt x="176090" y="97233"/>
                  </a:lnTo>
                  <a:lnTo>
                    <a:pt x="176090" y="96614"/>
                  </a:lnTo>
                  <a:lnTo>
                    <a:pt x="176090" y="91660"/>
                  </a:lnTo>
                  <a:lnTo>
                    <a:pt x="182290" y="91660"/>
                  </a:lnTo>
                  <a:lnTo>
                    <a:pt x="182910" y="91660"/>
                  </a:lnTo>
                  <a:lnTo>
                    <a:pt x="183530" y="91660"/>
                  </a:lnTo>
                  <a:lnTo>
                    <a:pt x="183530" y="91040"/>
                  </a:lnTo>
                  <a:lnTo>
                    <a:pt x="183530" y="90421"/>
                  </a:lnTo>
                  <a:lnTo>
                    <a:pt x="184150" y="90421"/>
                  </a:lnTo>
                  <a:lnTo>
                    <a:pt x="184150" y="89802"/>
                  </a:lnTo>
                  <a:lnTo>
                    <a:pt x="184150" y="89182"/>
                  </a:lnTo>
                  <a:lnTo>
                    <a:pt x="184150" y="88563"/>
                  </a:lnTo>
                  <a:lnTo>
                    <a:pt x="184150" y="61313"/>
                  </a:lnTo>
                  <a:lnTo>
                    <a:pt x="174849" y="29727"/>
                  </a:lnTo>
                  <a:lnTo>
                    <a:pt x="174229" y="29107"/>
                  </a:lnTo>
                  <a:lnTo>
                    <a:pt x="174229" y="28489"/>
                  </a:lnTo>
                  <a:lnTo>
                    <a:pt x="173609" y="27869"/>
                  </a:lnTo>
                  <a:lnTo>
                    <a:pt x="173609" y="27250"/>
                  </a:lnTo>
                  <a:lnTo>
                    <a:pt x="172989" y="27250"/>
                  </a:lnTo>
                  <a:lnTo>
                    <a:pt x="172369" y="27250"/>
                  </a:lnTo>
                  <a:close/>
                  <a:moveTo>
                    <a:pt x="168029" y="34063"/>
                  </a:moveTo>
                  <a:lnTo>
                    <a:pt x="168649" y="34063"/>
                  </a:lnTo>
                  <a:lnTo>
                    <a:pt x="169269" y="34063"/>
                  </a:lnTo>
                  <a:lnTo>
                    <a:pt x="169269" y="34682"/>
                  </a:lnTo>
                  <a:lnTo>
                    <a:pt x="169269" y="35301"/>
                  </a:lnTo>
                  <a:lnTo>
                    <a:pt x="174849" y="52642"/>
                  </a:lnTo>
                  <a:lnTo>
                    <a:pt x="174849" y="53262"/>
                  </a:lnTo>
                  <a:lnTo>
                    <a:pt x="174229" y="53262"/>
                  </a:lnTo>
                  <a:lnTo>
                    <a:pt x="173609" y="53262"/>
                  </a:lnTo>
                  <a:lnTo>
                    <a:pt x="145708" y="53262"/>
                  </a:lnTo>
                  <a:lnTo>
                    <a:pt x="145088" y="53262"/>
                  </a:lnTo>
                  <a:lnTo>
                    <a:pt x="144468" y="53262"/>
                  </a:lnTo>
                  <a:lnTo>
                    <a:pt x="143848" y="52642"/>
                  </a:lnTo>
                  <a:lnTo>
                    <a:pt x="143848" y="35301"/>
                  </a:lnTo>
                  <a:lnTo>
                    <a:pt x="143848" y="34682"/>
                  </a:lnTo>
                  <a:lnTo>
                    <a:pt x="144468" y="34682"/>
                  </a:lnTo>
                  <a:lnTo>
                    <a:pt x="144468" y="34063"/>
                  </a:lnTo>
                  <a:lnTo>
                    <a:pt x="145088" y="34063"/>
                  </a:lnTo>
                  <a:lnTo>
                    <a:pt x="145708" y="34063"/>
                  </a:lnTo>
                  <a:lnTo>
                    <a:pt x="16802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53" name="Oval 9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EAAALhsAALkQAABiGwAAAAAAACYAAAAIAAAA//////////8="/>
                </a:ext>
              </a:extLst>
            </p:cNvSpPr>
            <p:nvPr/>
          </p:nvSpPr>
          <p:spPr>
            <a:xfrm>
              <a:off x="2686050" y="44183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2" name="Oval 9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QEAAAOBsAAK8QAABXGwAAAAAAACYAAAAIAAAA//////////8="/>
                </a:ext>
              </a:extLst>
            </p:cNvSpPr>
            <p:nvPr/>
          </p:nvSpPr>
          <p:spPr>
            <a:xfrm>
              <a:off x="2692400" y="44246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51" name="Oval 9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EAAAPBsAAKsQAABVGwAAAAAAACYAAAAIAAAA//////////8="/>
                </a:ext>
              </a:extLst>
            </p:cNvSpPr>
            <p:nvPr/>
          </p:nvSpPr>
          <p:spPr>
            <a:xfrm>
              <a:off x="2694940" y="442722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0" name="Oval 9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EAAALhsAAPAQAABiGwAAAAAAACYAAAAIAAAA//////////8="/>
                </a:ext>
              </a:extLst>
            </p:cNvSpPr>
            <p:nvPr/>
          </p:nvSpPr>
          <p:spPr>
            <a:xfrm>
              <a:off x="2720975" y="44183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9" name="Oval 9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AAAOBsAAOYQAABXGwAAAAAAACYAAAAIAAAA//////////8="/>
                </a:ext>
              </a:extLst>
            </p:cNvSpPr>
            <p:nvPr/>
          </p:nvSpPr>
          <p:spPr>
            <a:xfrm>
              <a:off x="2727325" y="44246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48" name="Oval 9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EAAAPBsAAOQQAABVGwAAAAAAACYAAAAIAAAA//////////8="/>
                </a:ext>
              </a:extLst>
            </p:cNvSpPr>
            <p:nvPr/>
          </p:nvSpPr>
          <p:spPr>
            <a:xfrm>
              <a:off x="2729865" y="442722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7" name="Oval 9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EQAANhsAAIkRAABhGwAAAAAAACYAAAAIAAAA//////////8="/>
                </a:ext>
              </a:extLst>
            </p:cNvSpPr>
            <p:nvPr/>
          </p:nvSpPr>
          <p:spPr>
            <a:xfrm>
              <a:off x="2823210" y="442341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6" name="Oval 9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mEQAAPhsAAIARAABZGwAAAAAAACYAAAAIAAAA//////////8="/>
                </a:ext>
              </a:extLst>
            </p:cNvSpPr>
            <p:nvPr/>
          </p:nvSpPr>
          <p:spPr>
            <a:xfrm>
              <a:off x="2828290" y="442849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45" name="Oval 9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pEQAAQRsAAH4RAABXGwAAAAAAACYAAAAIAAAA//////////8="/>
                </a:ext>
              </a:extLst>
            </p:cNvSpPr>
            <p:nvPr/>
          </p:nvSpPr>
          <p:spPr>
            <a:xfrm>
              <a:off x="2830195" y="443039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57" name="Rectangle 96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CQAAiiAAAGIOAADTIgAAEAAAACYAAAAIAAAA//////////8="/>
              </a:ext>
            </a:extLst>
          </p:cNvSpPr>
          <p:nvPr/>
        </p:nvSpPr>
        <p:spPr>
          <a:xfrm>
            <a:off x="1547495" y="5289550"/>
            <a:ext cx="790575" cy="371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SEGREGATED COLLECTION of FOOD WASTE</a:t>
            </a:r>
            <a:endParaRPr lang="it-it">
              <a:latin typeface="Arial" pitchFamily="1" charset="0"/>
              <a:ea typeface="Calibri" pitchFamily="2" charset="0"/>
              <a:cs typeface="Arial" pitchFamily="1" charset="0"/>
            </a:endParaRPr>
          </a:p>
        </p:txBody>
      </p:sp>
      <p:sp>
        <p:nvSpPr>
          <p:cNvPr id="958" name="Line 96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G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DQAACSYAAMoOAAAKJgAAEAAAACYAAAAIAAAA//////////8="/>
              </a:ext>
            </a:extLst>
          </p:cNvSpPr>
          <p:nvPr/>
        </p:nvSpPr>
        <p:spPr>
          <a:xfrm>
            <a:off x="2170430" y="6182995"/>
            <a:ext cx="2336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59" name="Line 966"/>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H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DQAAyB8AAAAPAADJHwAAEAAAACYAAAAIAAAA//////////8="/>
              </a:ext>
            </a:extLst>
          </p:cNvSpPr>
          <p:nvPr/>
        </p:nvSpPr>
        <p:spPr>
          <a:xfrm flipV="1">
            <a:off x="2160270" y="5166360"/>
            <a:ext cx="278130" cy="635"/>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960" name="Line 96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DQAAjSMAAAAPAACPIwAAEAAAACYAAAAIAAAA//////////8="/>
              </a:ext>
            </a:extLst>
          </p:cNvSpPr>
          <p:nvPr/>
        </p:nvSpPr>
        <p:spPr>
          <a:xfrm>
            <a:off x="2160270" y="5779135"/>
            <a:ext cx="27813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961" name="Group 96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ALAADpIgAA1QwAAE8kAAAQAAAAJgAAAAgAAAD/////AAAAAA=="/>
              </a:ext>
            </a:extLst>
          </p:cNvGrpSpPr>
          <p:nvPr/>
        </p:nvGrpSpPr>
        <p:grpSpPr>
          <a:xfrm>
            <a:off x="1859280" y="5674995"/>
            <a:ext cx="226695" cy="227330"/>
            <a:chOff x="1859280" y="5674995"/>
            <a:chExt cx="226695" cy="227330"/>
          </a:xfrm>
        </p:grpSpPr>
        <p:sp>
          <p:nvSpPr>
            <p:cNvPr id="972" name="Freeform 9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CwAA6SIAANUMAABPJAAAAAAAACYAAAAIAAAA//////////8="/>
                </a:ext>
              </a:extLst>
            </p:cNvSpPr>
            <p:nvPr/>
          </p:nvSpPr>
          <p:spPr>
            <a:xfrm>
              <a:off x="1859280" y="5674995"/>
              <a:ext cx="226695" cy="227330"/>
            </a:xfrm>
            <a:custGeom>
              <a:avLst/>
              <a:gdLst/>
              <a:ahLst/>
              <a:cxnLst/>
              <a:rect l="0" t="0" r="226695" b="227330"/>
              <a:pathLst>
                <a:path w="226695" h="227330">
                  <a:moveTo>
                    <a:pt x="174121" y="0"/>
                  </a:moveTo>
                  <a:cubicBezTo>
                    <a:pt x="52152" y="0"/>
                    <a:pt x="52152" y="0"/>
                    <a:pt x="52152" y="0"/>
                  </a:cubicBezTo>
                  <a:cubicBezTo>
                    <a:pt x="23552" y="0"/>
                    <a:pt x="0" y="23663"/>
                    <a:pt x="0" y="52396"/>
                  </a:cubicBezTo>
                  <a:cubicBezTo>
                    <a:pt x="0" y="174934"/>
                    <a:pt x="0" y="174934"/>
                    <a:pt x="0" y="174934"/>
                  </a:cubicBezTo>
                  <a:cubicBezTo>
                    <a:pt x="0" y="203667"/>
                    <a:pt x="23552" y="227330"/>
                    <a:pt x="52152" y="227330"/>
                  </a:cubicBezTo>
                  <a:cubicBezTo>
                    <a:pt x="174121" y="227330"/>
                    <a:pt x="174121" y="227330"/>
                    <a:pt x="174121" y="227330"/>
                  </a:cubicBezTo>
                  <a:cubicBezTo>
                    <a:pt x="202721" y="227330"/>
                    <a:pt x="226274" y="203667"/>
                    <a:pt x="226695" y="174934"/>
                  </a:cubicBezTo>
                  <a:cubicBezTo>
                    <a:pt x="226695" y="52396"/>
                    <a:pt x="226695" y="52396"/>
                    <a:pt x="226695" y="52396"/>
                  </a:cubicBezTo>
                  <a:cubicBezTo>
                    <a:pt x="226274" y="23663"/>
                    <a:pt x="202721" y="0"/>
                    <a:pt x="174121"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1" name="Freeform 9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8aQ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xpC8AAAAAAQAAAAAAAAAAAAAAAAAAAAAAAAAAAAAAAAAAAAAAAAAAAAAAAn9/fwAAAAADzMzMAMDA/wB/f38AAAAAAAAAAAAAAAAAAAAAAAAAAAAhAAAAGAAAABQAAACHCwAA/yIAAL4MAAA4JAAAAAAAACYAAAAIAAAA//////////8="/>
                </a:ext>
              </a:extLst>
            </p:cNvSpPr>
            <p:nvPr/>
          </p:nvSpPr>
          <p:spPr>
            <a:xfrm>
              <a:off x="1873885" y="5688965"/>
              <a:ext cx="197485" cy="198755"/>
            </a:xfrm>
            <a:custGeom>
              <a:avLst/>
              <a:gdLst/>
              <a:ahLst/>
              <a:cxnLst/>
              <a:rect l="0" t="0" r="197485" b="198755"/>
              <a:pathLst>
                <a:path w="197485" h="198755">
                  <a:moveTo>
                    <a:pt x="37555" y="0"/>
                  </a:moveTo>
                  <a:cubicBezTo>
                    <a:pt x="159929" y="0"/>
                    <a:pt x="159929" y="0"/>
                    <a:pt x="159929" y="0"/>
                  </a:cubicBezTo>
                  <a:cubicBezTo>
                    <a:pt x="180605" y="423"/>
                    <a:pt x="197485" y="17375"/>
                    <a:pt x="197485" y="38140"/>
                  </a:cubicBezTo>
                  <a:cubicBezTo>
                    <a:pt x="197485" y="161038"/>
                    <a:pt x="197485" y="161038"/>
                    <a:pt x="197485" y="161038"/>
                  </a:cubicBezTo>
                  <a:cubicBezTo>
                    <a:pt x="197485" y="181803"/>
                    <a:pt x="180605" y="198755"/>
                    <a:pt x="159929" y="198755"/>
                  </a:cubicBezTo>
                  <a:cubicBezTo>
                    <a:pt x="37555" y="198755"/>
                    <a:pt x="37555" y="198755"/>
                    <a:pt x="37555" y="198755"/>
                  </a:cubicBezTo>
                  <a:cubicBezTo>
                    <a:pt x="16879" y="198755"/>
                    <a:pt x="0" y="181803"/>
                    <a:pt x="0" y="161038"/>
                  </a:cubicBezTo>
                  <a:cubicBezTo>
                    <a:pt x="0" y="38140"/>
                    <a:pt x="0" y="38140"/>
                    <a:pt x="0" y="38140"/>
                  </a:cubicBezTo>
                  <a:cubicBezTo>
                    <a:pt x="0" y="17375"/>
                    <a:pt x="16879" y="423"/>
                    <a:pt x="37555" y="0"/>
                  </a:cubicBezTo>
                  <a:close/>
                </a:path>
              </a:pathLst>
            </a:custGeom>
            <a:solidFill>
              <a:srgbClr val="F1A42F"/>
            </a:solidFill>
            <a:ln>
              <a:noFill/>
            </a:ln>
            <a:effectLst/>
          </p:spPr>
          <p:txBody>
            <a:bodyPr vert="horz" wrap="square" lIns="91440" tIns="45720" rIns="91440" bIns="45720" numCol="1" spcCol="215900" anchor="t"/>
            <a:lstStyle/>
            <a:p>
              <a:pPr>
                <a:defRPr lang="en-us"/>
              </a:pPr>
              <a:endParaRPr lang="it-it"/>
            </a:p>
          </p:txBody>
        </p:sp>
        <p:sp>
          <p:nvSpPr>
            <p:cNvPr id="970" name="Freeform 9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QDAAACyMAADQMAAAxIwAAAAAAACYAAAAIAAAA//////////8="/>
                </a:ext>
              </a:extLst>
            </p:cNvSpPr>
            <p:nvPr/>
          </p:nvSpPr>
          <p:spPr>
            <a:xfrm>
              <a:off x="1960880" y="5696585"/>
              <a:ext cx="22860" cy="24130"/>
            </a:xfrm>
            <a:custGeom>
              <a:avLst/>
              <a:gdLst/>
              <a:ahLst/>
              <a:cxnLst/>
              <a:rect l="0" t="0" r="22860" b="24130"/>
              <a:pathLst>
                <a:path w="22860" h="24130">
                  <a:moveTo>
                    <a:pt x="11229" y="0"/>
                  </a:moveTo>
                  <a:cubicBezTo>
                    <a:pt x="11229" y="0"/>
                    <a:pt x="11229" y="0"/>
                    <a:pt x="11229" y="0"/>
                  </a:cubicBezTo>
                  <a:cubicBezTo>
                    <a:pt x="14438" y="0"/>
                    <a:pt x="17245" y="1664"/>
                    <a:pt x="19251" y="3744"/>
                  </a:cubicBezTo>
                  <a:cubicBezTo>
                    <a:pt x="21657" y="5824"/>
                    <a:pt x="22860" y="8737"/>
                    <a:pt x="22860" y="12065"/>
                  </a:cubicBezTo>
                  <a:cubicBezTo>
                    <a:pt x="22860" y="12065"/>
                    <a:pt x="22860" y="12065"/>
                    <a:pt x="22860" y="12065"/>
                  </a:cubicBezTo>
                  <a:cubicBezTo>
                    <a:pt x="22860" y="12065"/>
                    <a:pt x="22860" y="12065"/>
                    <a:pt x="22860" y="12065"/>
                  </a:cubicBezTo>
                  <a:cubicBezTo>
                    <a:pt x="22860" y="15393"/>
                    <a:pt x="21657" y="18306"/>
                    <a:pt x="19251" y="20802"/>
                  </a:cubicBezTo>
                  <a:cubicBezTo>
                    <a:pt x="17245" y="22882"/>
                    <a:pt x="14438" y="24130"/>
                    <a:pt x="11229" y="24130"/>
                  </a:cubicBezTo>
                  <a:cubicBezTo>
                    <a:pt x="11229" y="24130"/>
                    <a:pt x="11229" y="24130"/>
                    <a:pt x="11229" y="24130"/>
                  </a:cubicBezTo>
                  <a:cubicBezTo>
                    <a:pt x="11229" y="24130"/>
                    <a:pt x="11229" y="24130"/>
                    <a:pt x="11229" y="24130"/>
                  </a:cubicBezTo>
                  <a:cubicBezTo>
                    <a:pt x="8021" y="24130"/>
                    <a:pt x="5615" y="22882"/>
                    <a:pt x="3208" y="20802"/>
                  </a:cubicBezTo>
                  <a:cubicBezTo>
                    <a:pt x="1203" y="18306"/>
                    <a:pt x="0" y="15393"/>
                    <a:pt x="0" y="12065"/>
                  </a:cubicBezTo>
                  <a:cubicBezTo>
                    <a:pt x="0" y="12065"/>
                    <a:pt x="0" y="12065"/>
                    <a:pt x="0" y="12065"/>
                  </a:cubicBezTo>
                  <a:cubicBezTo>
                    <a:pt x="0" y="12065"/>
                    <a:pt x="0" y="12065"/>
                    <a:pt x="0" y="12065"/>
                  </a:cubicBezTo>
                  <a:cubicBezTo>
                    <a:pt x="0" y="8737"/>
                    <a:pt x="1203" y="5824"/>
                    <a:pt x="3208" y="3744"/>
                  </a:cubicBezTo>
                  <a:cubicBezTo>
                    <a:pt x="5615" y="1664"/>
                    <a:pt x="8021" y="0"/>
                    <a:pt x="11229" y="0"/>
                  </a:cubicBezTo>
                  <a:cubicBezTo>
                    <a:pt x="11229" y="0"/>
                    <a:pt x="11229" y="0"/>
                    <a:pt x="11229" y="0"/>
                  </a:cubicBezTo>
                  <a:close/>
                  <a:moveTo>
                    <a:pt x="11229" y="3328"/>
                  </a:moveTo>
                  <a:cubicBezTo>
                    <a:pt x="11229" y="3328"/>
                    <a:pt x="11229" y="3328"/>
                    <a:pt x="11229" y="3328"/>
                  </a:cubicBezTo>
                  <a:cubicBezTo>
                    <a:pt x="11229" y="3328"/>
                    <a:pt x="11229" y="3328"/>
                    <a:pt x="11229" y="3328"/>
                  </a:cubicBezTo>
                  <a:cubicBezTo>
                    <a:pt x="9224" y="3328"/>
                    <a:pt x="7219" y="4576"/>
                    <a:pt x="5615" y="6241"/>
                  </a:cubicBezTo>
                  <a:cubicBezTo>
                    <a:pt x="4011" y="7489"/>
                    <a:pt x="3208" y="9569"/>
                    <a:pt x="3208" y="12065"/>
                  </a:cubicBezTo>
                  <a:cubicBezTo>
                    <a:pt x="3208" y="12065"/>
                    <a:pt x="3208" y="12065"/>
                    <a:pt x="3208" y="12065"/>
                  </a:cubicBezTo>
                  <a:cubicBezTo>
                    <a:pt x="3208" y="12065"/>
                    <a:pt x="3208" y="12065"/>
                    <a:pt x="3208" y="12065"/>
                  </a:cubicBezTo>
                  <a:cubicBezTo>
                    <a:pt x="3208" y="14561"/>
                    <a:pt x="4011" y="16641"/>
                    <a:pt x="5615" y="18306"/>
                  </a:cubicBezTo>
                  <a:cubicBezTo>
                    <a:pt x="7219" y="19970"/>
                    <a:pt x="9224" y="20802"/>
                    <a:pt x="11229" y="20802"/>
                  </a:cubicBezTo>
                  <a:cubicBezTo>
                    <a:pt x="11229" y="20802"/>
                    <a:pt x="11229" y="20802"/>
                    <a:pt x="11229" y="20802"/>
                  </a:cubicBezTo>
                  <a:cubicBezTo>
                    <a:pt x="11229" y="20802"/>
                    <a:pt x="11229" y="20802"/>
                    <a:pt x="11229" y="20802"/>
                  </a:cubicBezTo>
                  <a:cubicBezTo>
                    <a:pt x="13636" y="20802"/>
                    <a:pt x="15641" y="19970"/>
                    <a:pt x="17245" y="18306"/>
                  </a:cubicBezTo>
                  <a:cubicBezTo>
                    <a:pt x="18448" y="16641"/>
                    <a:pt x="19652" y="14561"/>
                    <a:pt x="19652" y="12065"/>
                  </a:cubicBezTo>
                  <a:cubicBezTo>
                    <a:pt x="19652" y="12065"/>
                    <a:pt x="19652" y="12065"/>
                    <a:pt x="19652" y="12065"/>
                  </a:cubicBezTo>
                  <a:cubicBezTo>
                    <a:pt x="19652" y="12065"/>
                    <a:pt x="19652" y="12065"/>
                    <a:pt x="19652" y="12065"/>
                  </a:cubicBezTo>
                  <a:cubicBezTo>
                    <a:pt x="19652" y="9569"/>
                    <a:pt x="18448" y="7489"/>
                    <a:pt x="17245" y="6241"/>
                  </a:cubicBezTo>
                  <a:cubicBezTo>
                    <a:pt x="15641" y="4576"/>
                    <a:pt x="13636" y="3328"/>
                    <a:pt x="11229" y="3328"/>
                  </a:cubicBezTo>
                  <a:close/>
                </a:path>
              </a:pathLst>
            </a:cu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969" name="Freeform 9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CMfI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Ix8gAH9/fwAAAAADzMzMAMDA/wB/f38AAAAAAAAAAAAAAAAAAAAAAAAAAAAhAAAAGAAAABQAAACbCwAAGSMAAKwMAAALJAAAAAAAACYAAAAIAAAA//////////8="/>
                </a:ext>
              </a:extLst>
            </p:cNvSpPr>
            <p:nvPr/>
          </p:nvSpPr>
          <p:spPr>
            <a:xfrm>
              <a:off x="1886585" y="5705475"/>
              <a:ext cx="173355" cy="153670"/>
            </a:xfrm>
            <a:custGeom>
              <a:avLst/>
              <a:gdLst/>
              <a:ahLst/>
              <a:cxnLst/>
              <a:rect l="0" t="0" r="173355" b="153670"/>
              <a:pathLst>
                <a:path w="173355" h="153670">
                  <a:moveTo>
                    <a:pt x="29382" y="4657"/>
                  </a:moveTo>
                  <a:cubicBezTo>
                    <a:pt x="67159" y="0"/>
                    <a:pt x="105356" y="847"/>
                    <a:pt x="143553" y="4657"/>
                  </a:cubicBezTo>
                  <a:cubicBezTo>
                    <a:pt x="149849" y="5503"/>
                    <a:pt x="154046" y="10583"/>
                    <a:pt x="154886" y="17357"/>
                  </a:cubicBezTo>
                  <a:cubicBezTo>
                    <a:pt x="169157" y="130387"/>
                    <a:pt x="169157" y="130387"/>
                    <a:pt x="169157" y="130387"/>
                  </a:cubicBezTo>
                  <a:cubicBezTo>
                    <a:pt x="169577" y="130387"/>
                    <a:pt x="169577" y="130387"/>
                    <a:pt x="169577" y="130387"/>
                  </a:cubicBezTo>
                  <a:cubicBezTo>
                    <a:pt x="171676" y="130387"/>
                    <a:pt x="173355" y="132503"/>
                    <a:pt x="173355" y="134620"/>
                  </a:cubicBezTo>
                  <a:cubicBezTo>
                    <a:pt x="173355" y="149860"/>
                    <a:pt x="173355" y="149860"/>
                    <a:pt x="173355" y="149860"/>
                  </a:cubicBezTo>
                  <a:cubicBezTo>
                    <a:pt x="173355" y="151977"/>
                    <a:pt x="171676" y="153670"/>
                    <a:pt x="169577" y="153670"/>
                  </a:cubicBezTo>
                  <a:cubicBezTo>
                    <a:pt x="3777" y="153670"/>
                    <a:pt x="3777" y="153670"/>
                    <a:pt x="3777" y="153670"/>
                  </a:cubicBezTo>
                  <a:cubicBezTo>
                    <a:pt x="1678" y="153670"/>
                    <a:pt x="0" y="151977"/>
                    <a:pt x="0" y="149860"/>
                  </a:cubicBezTo>
                  <a:cubicBezTo>
                    <a:pt x="0" y="134620"/>
                    <a:pt x="0" y="134620"/>
                    <a:pt x="0" y="134620"/>
                  </a:cubicBezTo>
                  <a:cubicBezTo>
                    <a:pt x="0" y="132503"/>
                    <a:pt x="1259" y="130810"/>
                    <a:pt x="3357" y="130810"/>
                  </a:cubicBezTo>
                  <a:cubicBezTo>
                    <a:pt x="6715" y="92710"/>
                    <a:pt x="14691" y="55033"/>
                    <a:pt x="17629" y="17357"/>
                  </a:cubicBezTo>
                  <a:cubicBezTo>
                    <a:pt x="18468" y="10583"/>
                    <a:pt x="23086" y="5503"/>
                    <a:pt x="29382" y="4657"/>
                  </a:cubicBezTo>
                  <a:close/>
                </a:path>
              </a:pathLst>
            </a:custGeom>
            <a:solidFill>
              <a:srgbClr val="231F20"/>
            </a:solidFill>
            <a:ln w="0"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8" name="Freeform 9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WFlbAP///wgAAAAAAAAAAAAAAAAAAAAAAAAAAAAAAAAAAAAAeAAAAAEAAABAAAAAAAAAAAAAAABaAAAAAAAAAAAAAAAAAAAAAAAAAAAAAAAAAAAAAAAAAAAAAAAAAAAAAAAAAAAAAAAAAAAAAAAAAAAAAAAAAAAAAAAAAAAAAAAAAAAAFAAAADwAAAABAAAAAAAAACMfI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YWVsAAAAAAQAAAAAAAAAAAAAAAAAAAAAAAAAAAAAAAAAAAAAAAAAAIx8gAH9/fwAAAAADzMzMAMDA/wB/f38AAAAAAAAAAAAAAAAAAAAAAAAAAAAhAAAAGAAAABQAAADBCwAALyMAAIQMAADuIwAAAAAAACYAAAAIAAAA//////////8="/>
                </a:ext>
              </a:extLst>
            </p:cNvSpPr>
            <p:nvPr/>
          </p:nvSpPr>
          <p:spPr>
            <a:xfrm>
              <a:off x="1910715" y="5719445"/>
              <a:ext cx="123825" cy="121285"/>
            </a:xfrm>
            <a:custGeom>
              <a:avLst/>
              <a:gdLst/>
              <a:ahLst/>
              <a:cxnLst/>
              <a:rect l="0" t="0" r="123825" b="121285"/>
              <a:pathLst>
                <a:path w="123825" h="121285">
                  <a:moveTo>
                    <a:pt x="17629" y="6338"/>
                  </a:moveTo>
                  <a:cubicBezTo>
                    <a:pt x="8394" y="0"/>
                    <a:pt x="2518" y="113678"/>
                    <a:pt x="13012" y="114100"/>
                  </a:cubicBezTo>
                  <a:cubicBezTo>
                    <a:pt x="26024" y="112833"/>
                    <a:pt x="105775" y="115368"/>
                    <a:pt x="115010" y="112410"/>
                  </a:cubicBezTo>
                  <a:cubicBezTo>
                    <a:pt x="120047" y="109029"/>
                    <a:pt x="112911" y="51556"/>
                    <a:pt x="112911" y="42682"/>
                  </a:cubicBezTo>
                  <a:cubicBezTo>
                    <a:pt x="114170" y="42682"/>
                    <a:pt x="116269" y="42682"/>
                    <a:pt x="117528" y="41836"/>
                  </a:cubicBezTo>
                  <a:cubicBezTo>
                    <a:pt x="123405" y="111987"/>
                    <a:pt x="123405" y="111987"/>
                    <a:pt x="123405" y="111987"/>
                  </a:cubicBezTo>
                  <a:cubicBezTo>
                    <a:pt x="123825" y="117059"/>
                    <a:pt x="119207" y="121285"/>
                    <a:pt x="114590" y="121285"/>
                  </a:cubicBezTo>
                  <a:cubicBezTo>
                    <a:pt x="9654" y="121285"/>
                    <a:pt x="9654" y="121285"/>
                    <a:pt x="9654" y="121285"/>
                  </a:cubicBezTo>
                  <a:cubicBezTo>
                    <a:pt x="4617" y="121285"/>
                    <a:pt x="0" y="117059"/>
                    <a:pt x="419" y="111987"/>
                  </a:cubicBezTo>
                  <a:cubicBezTo>
                    <a:pt x="3357" y="79870"/>
                    <a:pt x="5876" y="48175"/>
                    <a:pt x="8814" y="16058"/>
                  </a:cubicBezTo>
                  <a:cubicBezTo>
                    <a:pt x="9234" y="10987"/>
                    <a:pt x="12592" y="7184"/>
                    <a:pt x="17629" y="6338"/>
                  </a:cubicBezTo>
                  <a:close/>
                </a:path>
              </a:pathLst>
            </a:custGeom>
            <a:solidFill>
              <a:srgbClr val="58595B"/>
            </a:solidFill>
            <a:ln w="0"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7" name="Freeform 9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CwAAoiMAABwMAADsIwAAAAAAACYAAAAIAAAA//////////8="/>
                </a:ext>
              </a:extLst>
            </p:cNvSpPr>
            <p:nvPr/>
          </p:nvSpPr>
          <p:spPr>
            <a:xfrm>
              <a:off x="1917700" y="5792470"/>
              <a:ext cx="50800" cy="46990"/>
            </a:xfrm>
            <a:custGeom>
              <a:avLst/>
              <a:gdLst/>
              <a:ahLst/>
              <a:cxnLst/>
              <a:rect l="0" t="0" r="50800" b="46990"/>
              <a:pathLst>
                <a:path w="50800" h="46990">
                  <a:moveTo>
                    <a:pt x="27940" y="12700"/>
                  </a:moveTo>
                  <a:cubicBezTo>
                    <a:pt x="24553" y="17780"/>
                    <a:pt x="21590" y="23283"/>
                    <a:pt x="18627" y="28787"/>
                  </a:cubicBezTo>
                  <a:cubicBezTo>
                    <a:pt x="18203" y="29210"/>
                    <a:pt x="18627" y="29633"/>
                    <a:pt x="19050" y="30057"/>
                  </a:cubicBezTo>
                  <a:cubicBezTo>
                    <a:pt x="50800" y="30057"/>
                    <a:pt x="50800" y="30057"/>
                    <a:pt x="50800" y="30057"/>
                  </a:cubicBezTo>
                  <a:cubicBezTo>
                    <a:pt x="50800" y="46990"/>
                    <a:pt x="50800" y="46990"/>
                    <a:pt x="50800" y="46990"/>
                  </a:cubicBezTo>
                  <a:cubicBezTo>
                    <a:pt x="17780" y="46990"/>
                    <a:pt x="17780" y="46990"/>
                    <a:pt x="17780" y="46990"/>
                  </a:cubicBezTo>
                  <a:cubicBezTo>
                    <a:pt x="10160" y="46567"/>
                    <a:pt x="0" y="29210"/>
                    <a:pt x="2963" y="21590"/>
                  </a:cubicBezTo>
                  <a:cubicBezTo>
                    <a:pt x="13123" y="4233"/>
                    <a:pt x="13123" y="4233"/>
                    <a:pt x="13123" y="4233"/>
                  </a:cubicBezTo>
                  <a:cubicBezTo>
                    <a:pt x="5927" y="423"/>
                    <a:pt x="5927" y="423"/>
                    <a:pt x="5927" y="423"/>
                  </a:cubicBezTo>
                  <a:cubicBezTo>
                    <a:pt x="24977" y="0"/>
                    <a:pt x="24977" y="0"/>
                    <a:pt x="24977" y="0"/>
                  </a:cubicBezTo>
                  <a:cubicBezTo>
                    <a:pt x="36830" y="17780"/>
                    <a:pt x="36830" y="17780"/>
                    <a:pt x="36830" y="17780"/>
                  </a:cubicBezTo>
                  <a:lnTo>
                    <a:pt x="27940" y="1270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6" name="Freeform 9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DAAAlyMAAHcMAAD4IwAAAAAAACYAAAAIAAAA//////////8="/>
                </a:ext>
              </a:extLst>
            </p:cNvSpPr>
            <p:nvPr/>
          </p:nvSpPr>
          <p:spPr>
            <a:xfrm>
              <a:off x="1979295" y="5785485"/>
              <a:ext cx="46990" cy="61595"/>
            </a:xfrm>
            <a:custGeom>
              <a:avLst/>
              <a:gdLst/>
              <a:ahLst/>
              <a:cxnLst/>
              <a:rect l="0" t="0" r="46990" b="61595"/>
              <a:pathLst>
                <a:path w="46990" h="61595">
                  <a:moveTo>
                    <a:pt x="9230" y="37125"/>
                  </a:moveTo>
                  <a:cubicBezTo>
                    <a:pt x="15523" y="37125"/>
                    <a:pt x="21397" y="37125"/>
                    <a:pt x="27691" y="37125"/>
                  </a:cubicBezTo>
                  <a:cubicBezTo>
                    <a:pt x="28110" y="36703"/>
                    <a:pt x="28530" y="36281"/>
                    <a:pt x="28530" y="35438"/>
                  </a:cubicBezTo>
                  <a:cubicBezTo>
                    <a:pt x="13006" y="8437"/>
                    <a:pt x="13006" y="8437"/>
                    <a:pt x="13006" y="8437"/>
                  </a:cubicBezTo>
                  <a:cubicBezTo>
                    <a:pt x="27271" y="0"/>
                    <a:pt x="27271" y="0"/>
                    <a:pt x="27271" y="0"/>
                  </a:cubicBezTo>
                  <a:cubicBezTo>
                    <a:pt x="43634" y="28266"/>
                    <a:pt x="43634" y="28266"/>
                    <a:pt x="43634" y="28266"/>
                  </a:cubicBezTo>
                  <a:cubicBezTo>
                    <a:pt x="46990" y="35438"/>
                    <a:pt x="37340" y="52313"/>
                    <a:pt x="28949" y="53579"/>
                  </a:cubicBezTo>
                  <a:cubicBezTo>
                    <a:pt x="9650" y="54001"/>
                    <a:pt x="9650" y="54001"/>
                    <a:pt x="9650" y="54001"/>
                  </a:cubicBezTo>
                  <a:cubicBezTo>
                    <a:pt x="9650" y="61595"/>
                    <a:pt x="9650" y="61595"/>
                    <a:pt x="9650" y="61595"/>
                  </a:cubicBezTo>
                  <a:cubicBezTo>
                    <a:pt x="0" y="45563"/>
                    <a:pt x="0" y="45563"/>
                    <a:pt x="0" y="45563"/>
                  </a:cubicBezTo>
                  <a:cubicBezTo>
                    <a:pt x="8811" y="26578"/>
                    <a:pt x="8811" y="26578"/>
                    <a:pt x="8811" y="26578"/>
                  </a:cubicBezTo>
                  <a:lnTo>
                    <a:pt x="9230" y="3712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5" name="Freeform 9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wCwAAVSMAAFQMAACaIwAAAAAAACYAAAAIAAAA//////////8="/>
                </a:ext>
              </a:extLst>
            </p:cNvSpPr>
            <p:nvPr/>
          </p:nvSpPr>
          <p:spPr>
            <a:xfrm>
              <a:off x="1940560" y="5743575"/>
              <a:ext cx="63500" cy="43815"/>
            </a:xfrm>
            <a:custGeom>
              <a:avLst/>
              <a:gdLst/>
              <a:ahLst/>
              <a:cxnLst/>
              <a:rect l="0" t="0" r="63500" b="43815"/>
              <a:pathLst>
                <a:path w="63500" h="43815">
                  <a:moveTo>
                    <a:pt x="41765" y="32754"/>
                  </a:moveTo>
                  <a:cubicBezTo>
                    <a:pt x="38356" y="27224"/>
                    <a:pt x="35372" y="21694"/>
                    <a:pt x="32389" y="16164"/>
                  </a:cubicBezTo>
                  <a:cubicBezTo>
                    <a:pt x="31537" y="16164"/>
                    <a:pt x="31111" y="16164"/>
                    <a:pt x="30685" y="16164"/>
                  </a:cubicBezTo>
                  <a:cubicBezTo>
                    <a:pt x="14916" y="43815"/>
                    <a:pt x="14916" y="43815"/>
                    <a:pt x="14916" y="43815"/>
                  </a:cubicBezTo>
                  <a:cubicBezTo>
                    <a:pt x="0" y="35307"/>
                    <a:pt x="0" y="35307"/>
                    <a:pt x="0" y="35307"/>
                  </a:cubicBezTo>
                  <a:cubicBezTo>
                    <a:pt x="16621" y="6380"/>
                    <a:pt x="16621" y="6380"/>
                    <a:pt x="16621" y="6380"/>
                  </a:cubicBezTo>
                  <a:cubicBezTo>
                    <a:pt x="21309" y="0"/>
                    <a:pt x="40913" y="0"/>
                    <a:pt x="46453" y="6806"/>
                  </a:cubicBezTo>
                  <a:cubicBezTo>
                    <a:pt x="56255" y="23821"/>
                    <a:pt x="56255" y="23821"/>
                    <a:pt x="56255" y="23821"/>
                  </a:cubicBezTo>
                  <a:cubicBezTo>
                    <a:pt x="63500" y="19993"/>
                    <a:pt x="63500" y="19993"/>
                    <a:pt x="63500" y="19993"/>
                  </a:cubicBezTo>
                  <a:cubicBezTo>
                    <a:pt x="54124" y="36158"/>
                    <a:pt x="54124" y="36158"/>
                    <a:pt x="54124" y="36158"/>
                  </a:cubicBezTo>
                  <a:cubicBezTo>
                    <a:pt x="32389" y="37859"/>
                    <a:pt x="32389" y="37859"/>
                    <a:pt x="32389" y="37859"/>
                  </a:cubicBezTo>
                  <a:lnTo>
                    <a:pt x="41765" y="32754"/>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4" name="Oval 9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AQDAAAKSMAADQMAABNIwAAAAAAACYAAAAIAAAA//////////8="/>
                </a:ext>
              </a:extLst>
            </p:cNvSpPr>
            <p:nvPr/>
          </p:nvSpPr>
          <p:spPr>
            <a:xfrm>
              <a:off x="1960880" y="5715635"/>
              <a:ext cx="22860" cy="22860"/>
            </a:xfrm>
            <a:prstGeom prst="ellipse">
              <a:avLst/>
            </a:pr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3" name="Freeform 9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C6CwAAKSMAAM0LAABNIwAAAAAAACYAAAAIAAAA//////////8="/>
                </a:ext>
              </a:extLst>
            </p:cNvSpPr>
            <p:nvPr/>
          </p:nvSpPr>
          <p:spPr>
            <a:xfrm>
              <a:off x="1906270" y="5715635"/>
              <a:ext cx="12065" cy="22860"/>
            </a:xfrm>
            <a:custGeom>
              <a:avLst/>
              <a:gdLst/>
              <a:ahLst/>
              <a:cxnLst/>
              <a:rect l="0" t="0" r="12065" b="22860"/>
              <a:pathLst>
                <a:path w="12065" h="22860">
                  <a:moveTo>
                    <a:pt x="6656" y="0"/>
                  </a:moveTo>
                  <a:cubicBezTo>
                    <a:pt x="9568" y="0"/>
                    <a:pt x="12065" y="4988"/>
                    <a:pt x="11648" y="11222"/>
                  </a:cubicBezTo>
                  <a:cubicBezTo>
                    <a:pt x="11232" y="17872"/>
                    <a:pt x="8736" y="22860"/>
                    <a:pt x="5408" y="22860"/>
                  </a:cubicBezTo>
                  <a:cubicBezTo>
                    <a:pt x="2496" y="22860"/>
                    <a:pt x="0" y="17872"/>
                    <a:pt x="416" y="11222"/>
                  </a:cubicBezTo>
                  <a:cubicBezTo>
                    <a:pt x="832" y="4988"/>
                    <a:pt x="3328" y="0"/>
                    <a:pt x="6656" y="0"/>
                  </a:cubicBezTo>
                  <a:close/>
                </a:path>
              </a:pathLst>
            </a:cu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2" name="Freeform 9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B4DAAAKSMAAIoMAABNIwAAAAAAACYAAAAIAAAA//////////8="/>
                </a:ext>
              </a:extLst>
            </p:cNvSpPr>
            <p:nvPr/>
          </p:nvSpPr>
          <p:spPr>
            <a:xfrm>
              <a:off x="2026920" y="5715635"/>
              <a:ext cx="11430" cy="22860"/>
            </a:xfrm>
            <a:custGeom>
              <a:avLst/>
              <a:gdLst/>
              <a:ahLst/>
              <a:cxnLst/>
              <a:rect l="0" t="0" r="11430" b="22860"/>
              <a:pathLst>
                <a:path w="11430" h="22860">
                  <a:moveTo>
                    <a:pt x="6123" y="22860"/>
                  </a:moveTo>
                  <a:cubicBezTo>
                    <a:pt x="9389" y="22860"/>
                    <a:pt x="11430" y="17872"/>
                    <a:pt x="11022" y="11222"/>
                  </a:cubicBezTo>
                  <a:cubicBezTo>
                    <a:pt x="11022" y="4988"/>
                    <a:pt x="8164" y="0"/>
                    <a:pt x="4899" y="0"/>
                  </a:cubicBezTo>
                  <a:cubicBezTo>
                    <a:pt x="2041" y="0"/>
                    <a:pt x="0" y="4988"/>
                    <a:pt x="0" y="11222"/>
                  </a:cubicBezTo>
                  <a:cubicBezTo>
                    <a:pt x="408" y="17872"/>
                    <a:pt x="3266" y="22860"/>
                    <a:pt x="6123" y="22860"/>
                  </a:cubicBezTo>
                  <a:close/>
                </a:path>
              </a:pathLst>
            </a:cu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73" name="Freeform 9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DwAArxUAAHQRAAAVFwAAEAAAACYAAAAIAAAA//////////8="/>
              </a:ext>
            </a:extLst>
          </p:cNvSpPr>
          <p:nvPr/>
        </p:nvSpPr>
        <p:spPr>
          <a:xfrm>
            <a:off x="2477770" y="3524885"/>
            <a:ext cx="359410" cy="227330"/>
          </a:xfrm>
          <a:custGeom>
            <a:avLst/>
            <a:gdLst/>
            <a:ahLst/>
            <a:cxnLst/>
            <a:rect l="0" t="0" r="359410" b="227330"/>
            <a:pathLst>
              <a:path w="359410" h="227330">
                <a:moveTo>
                  <a:pt x="0" y="227330"/>
                </a:moveTo>
                <a:cubicBezTo>
                  <a:pt x="177540" y="227330"/>
                  <a:pt x="177540" y="0"/>
                  <a:pt x="35941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974" name="Group 98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UOAAB2FgAAvQ8AAPAXAAAQAAAAJgAAAAgAAAD/////AAAAAA=="/>
              </a:ext>
            </a:extLst>
          </p:cNvGrpSpPr>
          <p:nvPr/>
        </p:nvGrpSpPr>
        <p:grpSpPr>
          <a:xfrm>
            <a:off x="2319655" y="3651250"/>
            <a:ext cx="238760" cy="240030"/>
            <a:chOff x="2319655" y="3651250"/>
            <a:chExt cx="238760" cy="240030"/>
          </a:xfrm>
        </p:grpSpPr>
        <p:sp>
          <p:nvSpPr>
            <p:cNvPr id="986" name="Freeform 9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RDgAAgxYAALEPAADjFwAAAAAAACYAAAAIAAAA//////////8="/>
                </a:ext>
              </a:extLst>
            </p:cNvSpPr>
            <p:nvPr/>
          </p:nvSpPr>
          <p:spPr>
            <a:xfrm>
              <a:off x="2327275" y="3659505"/>
              <a:ext cx="223520" cy="223520"/>
            </a:xfrm>
            <a:custGeom>
              <a:avLst/>
              <a:gdLst/>
              <a:ahLst/>
              <a:cxnLst/>
              <a:rect l="0" t="0" r="223520" b="223520"/>
              <a:pathLst>
                <a:path w="223520" h="223520">
                  <a:moveTo>
                    <a:pt x="47454" y="0"/>
                  </a:moveTo>
                  <a:cubicBezTo>
                    <a:pt x="176066" y="0"/>
                    <a:pt x="176066" y="0"/>
                    <a:pt x="176066" y="0"/>
                  </a:cubicBezTo>
                  <a:cubicBezTo>
                    <a:pt x="202232" y="0"/>
                    <a:pt x="223520" y="21731"/>
                    <a:pt x="223520" y="47897"/>
                  </a:cubicBezTo>
                  <a:cubicBezTo>
                    <a:pt x="223520" y="176066"/>
                    <a:pt x="223520" y="176066"/>
                    <a:pt x="223520" y="176066"/>
                  </a:cubicBezTo>
                  <a:cubicBezTo>
                    <a:pt x="223520" y="202232"/>
                    <a:pt x="202232" y="223520"/>
                    <a:pt x="176066" y="223520"/>
                  </a:cubicBezTo>
                  <a:cubicBezTo>
                    <a:pt x="47454" y="223520"/>
                    <a:pt x="47454" y="223520"/>
                    <a:pt x="47454" y="223520"/>
                  </a:cubicBezTo>
                  <a:cubicBezTo>
                    <a:pt x="21731" y="223520"/>
                    <a:pt x="0" y="202232"/>
                    <a:pt x="0" y="176066"/>
                  </a:cubicBezTo>
                  <a:cubicBezTo>
                    <a:pt x="0" y="47897"/>
                    <a:pt x="0" y="47897"/>
                    <a:pt x="0" y="47897"/>
                  </a:cubicBezTo>
                  <a:cubicBezTo>
                    <a:pt x="0" y="21731"/>
                    <a:pt x="21731" y="0"/>
                    <a:pt x="47454"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85" name="Freeform 9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FDgAAdhYAAL0PAADwFwAAAAAAACYAAAAIAAAA//////////8="/>
                </a:ext>
              </a:extLst>
            </p:cNvSpPr>
            <p:nvPr/>
          </p:nvSpPr>
          <p:spPr>
            <a:xfrm>
              <a:off x="2319655" y="3651250"/>
              <a:ext cx="238760" cy="240030"/>
            </a:xfrm>
            <a:custGeom>
              <a:avLst/>
              <a:gdLst/>
              <a:ahLst/>
              <a:cxnLst/>
              <a:rect l="0" t="0" r="238760" b="240030"/>
              <a:pathLst>
                <a:path w="238760" h="240030">
                  <a:moveTo>
                    <a:pt x="183730" y="0"/>
                  </a:moveTo>
                  <a:cubicBezTo>
                    <a:pt x="55030" y="0"/>
                    <a:pt x="55030" y="0"/>
                    <a:pt x="55030" y="0"/>
                  </a:cubicBezTo>
                  <a:cubicBezTo>
                    <a:pt x="24852" y="0"/>
                    <a:pt x="0" y="24938"/>
                    <a:pt x="0" y="55666"/>
                  </a:cubicBezTo>
                  <a:cubicBezTo>
                    <a:pt x="0" y="184364"/>
                    <a:pt x="0" y="184364"/>
                    <a:pt x="0" y="184364"/>
                  </a:cubicBezTo>
                  <a:cubicBezTo>
                    <a:pt x="0" y="214646"/>
                    <a:pt x="24852" y="239585"/>
                    <a:pt x="55030" y="240030"/>
                  </a:cubicBezTo>
                  <a:cubicBezTo>
                    <a:pt x="183730" y="240030"/>
                    <a:pt x="183730" y="240030"/>
                    <a:pt x="183730" y="240030"/>
                  </a:cubicBezTo>
                  <a:cubicBezTo>
                    <a:pt x="213908" y="239585"/>
                    <a:pt x="238760" y="214646"/>
                    <a:pt x="238760" y="184364"/>
                  </a:cubicBezTo>
                  <a:cubicBezTo>
                    <a:pt x="238760" y="55666"/>
                    <a:pt x="238760" y="55666"/>
                    <a:pt x="238760" y="55666"/>
                  </a:cubicBezTo>
                  <a:cubicBezTo>
                    <a:pt x="238760" y="24938"/>
                    <a:pt x="213908" y="0"/>
                    <a:pt x="183730" y="0"/>
                  </a:cubicBezTo>
                  <a:close/>
                  <a:moveTo>
                    <a:pt x="55030" y="15586"/>
                  </a:moveTo>
                  <a:cubicBezTo>
                    <a:pt x="183730" y="15586"/>
                    <a:pt x="183730" y="15586"/>
                    <a:pt x="183730" y="15586"/>
                  </a:cubicBezTo>
                  <a:cubicBezTo>
                    <a:pt x="205476" y="15586"/>
                    <a:pt x="223227" y="33399"/>
                    <a:pt x="223671" y="55666"/>
                  </a:cubicBezTo>
                  <a:cubicBezTo>
                    <a:pt x="223671" y="184364"/>
                    <a:pt x="223671" y="184364"/>
                    <a:pt x="223671" y="184364"/>
                  </a:cubicBezTo>
                  <a:cubicBezTo>
                    <a:pt x="223227" y="206185"/>
                    <a:pt x="205476" y="224444"/>
                    <a:pt x="183730" y="224444"/>
                  </a:cubicBezTo>
                  <a:cubicBezTo>
                    <a:pt x="55030" y="224444"/>
                    <a:pt x="55030" y="224444"/>
                    <a:pt x="55030" y="224444"/>
                  </a:cubicBezTo>
                  <a:cubicBezTo>
                    <a:pt x="33284" y="224444"/>
                    <a:pt x="15533" y="206185"/>
                    <a:pt x="15533" y="184364"/>
                  </a:cubicBezTo>
                  <a:cubicBezTo>
                    <a:pt x="15533" y="55666"/>
                    <a:pt x="15533" y="55666"/>
                    <a:pt x="15533" y="55666"/>
                  </a:cubicBezTo>
                  <a:cubicBezTo>
                    <a:pt x="15533" y="33399"/>
                    <a:pt x="33284" y="15586"/>
                    <a:pt x="55030" y="15586"/>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4" name="Freeform 9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DgAA1xYAAJoPAACAFwAAAAAAACYAAAAIAAAA//////////8="/>
                </a:ext>
              </a:extLst>
            </p:cNvSpPr>
            <p:nvPr/>
          </p:nvSpPr>
          <p:spPr>
            <a:xfrm>
              <a:off x="2341245" y="3712845"/>
              <a:ext cx="194945" cy="107315"/>
            </a:xfrm>
            <a:custGeom>
              <a:avLst/>
              <a:gdLst/>
              <a:ahLst/>
              <a:cxnLst/>
              <a:rect l="0" t="0" r="194945" b="107315"/>
              <a:pathLst>
                <a:path w="194945" h="107315">
                  <a:moveTo>
                    <a:pt x="182567" y="29154"/>
                  </a:moveTo>
                  <a:lnTo>
                    <a:pt x="142959" y="29154"/>
                  </a:lnTo>
                  <a:lnTo>
                    <a:pt x="142959" y="9925"/>
                  </a:lnTo>
                  <a:lnTo>
                    <a:pt x="125012" y="0"/>
                  </a:lnTo>
                  <a:lnTo>
                    <a:pt x="5569" y="0"/>
                  </a:lnTo>
                  <a:lnTo>
                    <a:pt x="0" y="6823"/>
                  </a:lnTo>
                  <a:lnTo>
                    <a:pt x="0" y="98010"/>
                  </a:lnTo>
                  <a:lnTo>
                    <a:pt x="48890" y="98010"/>
                  </a:lnTo>
                  <a:lnTo>
                    <a:pt x="48890" y="102972"/>
                  </a:lnTo>
                  <a:lnTo>
                    <a:pt x="48890" y="103593"/>
                  </a:lnTo>
                  <a:lnTo>
                    <a:pt x="49509" y="104212"/>
                  </a:lnTo>
                  <a:lnTo>
                    <a:pt x="49509" y="104833"/>
                  </a:lnTo>
                  <a:lnTo>
                    <a:pt x="50128" y="104833"/>
                  </a:lnTo>
                  <a:lnTo>
                    <a:pt x="50747" y="105452"/>
                  </a:lnTo>
                  <a:lnTo>
                    <a:pt x="51366" y="105452"/>
                  </a:lnTo>
                  <a:lnTo>
                    <a:pt x="51366" y="106074"/>
                  </a:lnTo>
                  <a:lnTo>
                    <a:pt x="51985" y="106074"/>
                  </a:lnTo>
                  <a:lnTo>
                    <a:pt x="52604" y="106693"/>
                  </a:lnTo>
                  <a:lnTo>
                    <a:pt x="53223" y="106693"/>
                  </a:lnTo>
                  <a:lnTo>
                    <a:pt x="53841" y="106693"/>
                  </a:lnTo>
                  <a:lnTo>
                    <a:pt x="54460" y="106693"/>
                  </a:lnTo>
                  <a:lnTo>
                    <a:pt x="55079" y="106693"/>
                  </a:lnTo>
                  <a:lnTo>
                    <a:pt x="55698" y="106693"/>
                  </a:lnTo>
                  <a:lnTo>
                    <a:pt x="56317" y="106693"/>
                  </a:lnTo>
                  <a:lnTo>
                    <a:pt x="56317" y="107315"/>
                  </a:lnTo>
                  <a:lnTo>
                    <a:pt x="56936" y="107315"/>
                  </a:lnTo>
                  <a:lnTo>
                    <a:pt x="57555" y="107315"/>
                  </a:lnTo>
                  <a:lnTo>
                    <a:pt x="58174" y="107315"/>
                  </a:lnTo>
                  <a:lnTo>
                    <a:pt x="59411" y="107315"/>
                  </a:lnTo>
                  <a:lnTo>
                    <a:pt x="175759" y="107315"/>
                  </a:lnTo>
                  <a:lnTo>
                    <a:pt x="176378" y="107315"/>
                  </a:lnTo>
                  <a:lnTo>
                    <a:pt x="177616" y="107315"/>
                  </a:lnTo>
                  <a:lnTo>
                    <a:pt x="178235" y="107315"/>
                  </a:lnTo>
                  <a:lnTo>
                    <a:pt x="178854" y="107315"/>
                  </a:lnTo>
                  <a:lnTo>
                    <a:pt x="178854" y="106694"/>
                  </a:lnTo>
                  <a:lnTo>
                    <a:pt x="179473" y="106694"/>
                  </a:lnTo>
                  <a:lnTo>
                    <a:pt x="180092" y="106694"/>
                  </a:lnTo>
                  <a:lnTo>
                    <a:pt x="180710" y="106694"/>
                  </a:lnTo>
                  <a:lnTo>
                    <a:pt x="181329" y="106694"/>
                  </a:lnTo>
                  <a:lnTo>
                    <a:pt x="181948" y="106694"/>
                  </a:lnTo>
                  <a:lnTo>
                    <a:pt x="182567" y="106694"/>
                  </a:lnTo>
                  <a:lnTo>
                    <a:pt x="182567" y="106074"/>
                  </a:lnTo>
                  <a:lnTo>
                    <a:pt x="183186" y="106074"/>
                  </a:lnTo>
                  <a:lnTo>
                    <a:pt x="183805" y="106074"/>
                  </a:lnTo>
                  <a:lnTo>
                    <a:pt x="183805" y="105454"/>
                  </a:lnTo>
                  <a:lnTo>
                    <a:pt x="184424" y="105454"/>
                  </a:lnTo>
                  <a:lnTo>
                    <a:pt x="185043" y="104835"/>
                  </a:lnTo>
                  <a:lnTo>
                    <a:pt x="185661" y="104217"/>
                  </a:lnTo>
                  <a:lnTo>
                    <a:pt x="185661" y="103593"/>
                  </a:lnTo>
                  <a:lnTo>
                    <a:pt x="186280" y="103593"/>
                  </a:lnTo>
                  <a:lnTo>
                    <a:pt x="186280" y="102972"/>
                  </a:lnTo>
                  <a:lnTo>
                    <a:pt x="186280" y="98010"/>
                  </a:lnTo>
                  <a:lnTo>
                    <a:pt x="193088" y="98010"/>
                  </a:lnTo>
                  <a:lnTo>
                    <a:pt x="193707" y="98010"/>
                  </a:lnTo>
                  <a:lnTo>
                    <a:pt x="193707" y="97389"/>
                  </a:lnTo>
                  <a:lnTo>
                    <a:pt x="194326" y="97389"/>
                  </a:lnTo>
                  <a:lnTo>
                    <a:pt x="194945" y="97389"/>
                  </a:lnTo>
                  <a:lnTo>
                    <a:pt x="194945" y="96769"/>
                  </a:lnTo>
                  <a:lnTo>
                    <a:pt x="194945" y="96149"/>
                  </a:lnTo>
                  <a:lnTo>
                    <a:pt x="194945" y="95528"/>
                  </a:lnTo>
                  <a:lnTo>
                    <a:pt x="194945" y="94908"/>
                  </a:lnTo>
                  <a:lnTo>
                    <a:pt x="194945" y="65753"/>
                  </a:lnTo>
                  <a:lnTo>
                    <a:pt x="185043" y="32256"/>
                  </a:lnTo>
                  <a:lnTo>
                    <a:pt x="185043" y="31636"/>
                  </a:lnTo>
                  <a:lnTo>
                    <a:pt x="184424" y="31636"/>
                  </a:lnTo>
                  <a:lnTo>
                    <a:pt x="184424" y="30395"/>
                  </a:lnTo>
                  <a:lnTo>
                    <a:pt x="183805" y="30395"/>
                  </a:lnTo>
                  <a:lnTo>
                    <a:pt x="183805" y="29775"/>
                  </a:lnTo>
                  <a:lnTo>
                    <a:pt x="183186" y="29775"/>
                  </a:lnTo>
                  <a:lnTo>
                    <a:pt x="183186" y="29154"/>
                  </a:lnTo>
                  <a:lnTo>
                    <a:pt x="182567" y="29154"/>
                  </a:lnTo>
                  <a:close/>
                  <a:moveTo>
                    <a:pt x="177616" y="36598"/>
                  </a:moveTo>
                  <a:lnTo>
                    <a:pt x="178235" y="36598"/>
                  </a:lnTo>
                  <a:lnTo>
                    <a:pt x="178854" y="36598"/>
                  </a:lnTo>
                  <a:lnTo>
                    <a:pt x="178854" y="37219"/>
                  </a:lnTo>
                  <a:lnTo>
                    <a:pt x="179473" y="37219"/>
                  </a:lnTo>
                  <a:lnTo>
                    <a:pt x="179473" y="37839"/>
                  </a:lnTo>
                  <a:lnTo>
                    <a:pt x="185043" y="56448"/>
                  </a:lnTo>
                  <a:lnTo>
                    <a:pt x="185043" y="57069"/>
                  </a:lnTo>
                  <a:lnTo>
                    <a:pt x="184424" y="57069"/>
                  </a:lnTo>
                  <a:lnTo>
                    <a:pt x="183805" y="57069"/>
                  </a:lnTo>
                  <a:lnTo>
                    <a:pt x="154099" y="57069"/>
                  </a:lnTo>
                  <a:lnTo>
                    <a:pt x="153480" y="57069"/>
                  </a:lnTo>
                  <a:lnTo>
                    <a:pt x="152861" y="57069"/>
                  </a:lnTo>
                  <a:lnTo>
                    <a:pt x="152242" y="56450"/>
                  </a:lnTo>
                  <a:lnTo>
                    <a:pt x="152242" y="37839"/>
                  </a:lnTo>
                  <a:lnTo>
                    <a:pt x="152242" y="37219"/>
                  </a:lnTo>
                  <a:lnTo>
                    <a:pt x="152861" y="37219"/>
                  </a:lnTo>
                  <a:lnTo>
                    <a:pt x="152861" y="36598"/>
                  </a:lnTo>
                  <a:lnTo>
                    <a:pt x="153480" y="36598"/>
                  </a:lnTo>
                  <a:lnTo>
                    <a:pt x="154099" y="36598"/>
                  </a:lnTo>
                  <a:lnTo>
                    <a:pt x="177616" y="36598"/>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83" name="Oval 98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qDgAAWxcAAKEOAACSFwAAAAAAACYAAAAIAAAA//////////8="/>
                </a:ext>
              </a:extLst>
            </p:cNvSpPr>
            <p:nvPr/>
          </p:nvSpPr>
          <p:spPr>
            <a:xfrm>
              <a:off x="2343150" y="3796665"/>
              <a:ext cx="34925" cy="349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2" name="Oval 98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1DgAAZhcAAJUOAACHFwAAAAAAACYAAAAIAAAA//////////8="/>
                </a:ext>
              </a:extLst>
            </p:cNvSpPr>
            <p:nvPr/>
          </p:nvSpPr>
          <p:spPr>
            <a:xfrm>
              <a:off x="2350135" y="3803650"/>
              <a:ext cx="20320"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81" name="Oval 98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DgAAahcAAJIOAACEFwAAAAAAACYAAAAIAAAA//////////8="/>
                </a:ext>
              </a:extLst>
            </p:cNvSpPr>
            <p:nvPr/>
          </p:nvSpPr>
          <p:spPr>
            <a:xfrm>
              <a:off x="2352675" y="3806190"/>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0" name="Oval 98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DgAAWxcAANsOAACSFwAAAAAAACYAAAAIAAAA//////////8="/>
                </a:ext>
              </a:extLst>
            </p:cNvSpPr>
            <p:nvPr/>
          </p:nvSpPr>
          <p:spPr>
            <a:xfrm>
              <a:off x="2379980" y="3796665"/>
              <a:ext cx="34925" cy="349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9" name="Oval 9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DgAAZhcAANAOAACHFwAAAAAAACYAAAAIAAAA//////////8="/>
                </a:ext>
              </a:extLst>
            </p:cNvSpPr>
            <p:nvPr/>
          </p:nvSpPr>
          <p:spPr>
            <a:xfrm>
              <a:off x="2387600" y="3803650"/>
              <a:ext cx="20320"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8" name="Oval 9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DgAAahcAAM0OAACEFwAAAAAAACYAAAAIAAAA//////////8="/>
                </a:ext>
              </a:extLst>
            </p:cNvSpPr>
            <p:nvPr/>
          </p:nvSpPr>
          <p:spPr>
            <a:xfrm>
              <a:off x="2389505" y="3806190"/>
              <a:ext cx="1651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7" name="Oval 9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3D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PDwAAZBcAAHwPAACSFwAAAAAAACYAAAAIAAAA//////////8="/>
                </a:ext>
              </a:extLst>
            </p:cNvSpPr>
            <p:nvPr/>
          </p:nvSpPr>
          <p:spPr>
            <a:xfrm>
              <a:off x="2488565" y="3802380"/>
              <a:ext cx="28575" cy="292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6" name="Oval 9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DwAAbRcAAHMPAACJFwAAAAAAACYAAAAIAAAA//////////8="/>
                </a:ext>
              </a:extLst>
            </p:cNvSpPr>
            <p:nvPr/>
          </p:nvSpPr>
          <p:spPr>
            <a:xfrm>
              <a:off x="2494280" y="3808095"/>
              <a:ext cx="17145" cy="1778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5" name="Oval 9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PE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bDwAAcBcAAHAPAACHFwAAAAAAACYAAAAIAAAA//////////8="/>
                </a:ext>
              </a:extLst>
            </p:cNvSpPr>
            <p:nvPr/>
          </p:nvSpPr>
          <p:spPr>
            <a:xfrm>
              <a:off x="2496185" y="3810000"/>
              <a:ext cx="13335" cy="146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87" name="Rectangle 99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CAAAsyYAAIoOAADEKQAAEAAAACYAAAAIAAAA//////////8="/>
              </a:ext>
            </a:extLst>
          </p:cNvSpPr>
          <p:nvPr/>
        </p:nvSpPr>
        <p:spPr>
          <a:xfrm>
            <a:off x="1328420" y="6290945"/>
            <a:ext cx="1035050" cy="498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GREEN WASTE SEGREGATED COLLECTION from PUBLIC PARKS </a:t>
            </a:r>
            <a:endParaRPr lang="it-it">
              <a:latin typeface="Arial" pitchFamily="1" charset="0"/>
              <a:ea typeface="Calibri" pitchFamily="2" charset="0"/>
              <a:cs typeface="Arial" pitchFamily="1" charset="0"/>
            </a:endParaRPr>
          </a:p>
        </p:txBody>
      </p:sp>
      <p:sp>
        <p:nvSpPr>
          <p:cNvPr id="988" name="Rectangle 99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8FQAAhiEAAKcZAAACIwAAEAAAACYAAAAIAAAA//////////8="/>
              </a:ext>
            </a:extLst>
          </p:cNvSpPr>
          <p:nvPr/>
        </p:nvSpPr>
        <p:spPr>
          <a:xfrm>
            <a:off x="3492500" y="5449570"/>
            <a:ext cx="677545" cy="24130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COMPOSTING  PLANT </a:t>
            </a:r>
            <a:endParaRPr lang="it-it">
              <a:latin typeface="Arial" pitchFamily="1" charset="0"/>
              <a:ea typeface="Calibri" pitchFamily="2" charset="0"/>
              <a:cs typeface="Arial" pitchFamily="1" charset="0"/>
            </a:endParaRPr>
          </a:p>
        </p:txBody>
      </p:sp>
      <p:sp>
        <p:nvSpPr>
          <p:cNvPr id="989" name="Rectangle 99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1HQAAICAAAPQgAADFIQAAEAAAACYAAAAIAAAA//////////8="/>
              </a:ext>
            </a:extLst>
          </p:cNvSpPr>
          <p:nvPr/>
        </p:nvSpPr>
        <p:spPr>
          <a:xfrm>
            <a:off x="4747895" y="5222240"/>
            <a:ext cx="608965" cy="26733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COMPOST to MARKET</a:t>
            </a:r>
            <a:endParaRPr lang="it-it">
              <a:latin typeface="Arial" pitchFamily="1" charset="0"/>
              <a:ea typeface="Calibri" pitchFamily="2" charset="0"/>
              <a:cs typeface="Arial" pitchFamily="1" charset="0"/>
            </a:endParaRPr>
          </a:p>
        </p:txBody>
      </p:sp>
      <p:grpSp>
        <p:nvGrpSpPr>
          <p:cNvPr id="990" name="Group 99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QbAAD3HwAACh0AAFwhAAAQAAAAJgAAAAgAAAD/////AAAAAA=="/>
              </a:ext>
            </a:extLst>
          </p:cNvGrpSpPr>
          <p:nvPr/>
        </p:nvGrpSpPr>
        <p:grpSpPr>
          <a:xfrm>
            <a:off x="4493260" y="5196205"/>
            <a:ext cx="227330" cy="226695"/>
            <a:chOff x="4493260" y="5196205"/>
            <a:chExt cx="227330" cy="226695"/>
          </a:xfrm>
        </p:grpSpPr>
        <p:sp>
          <p:nvSpPr>
            <p:cNvPr id="1011" name="Freeform 9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GwAA9x8AAAodAABcIQAAAAAAACYAAAAIAAAA//////////8="/>
                </a:ext>
              </a:extLst>
            </p:cNvSpPr>
            <p:nvPr/>
          </p:nvSpPr>
          <p:spPr>
            <a:xfrm>
              <a:off x="4493260" y="5196205"/>
              <a:ext cx="227330" cy="226695"/>
            </a:xfrm>
            <a:custGeom>
              <a:avLst/>
              <a:gdLst/>
              <a:ahLst/>
              <a:cxnLst/>
              <a:rect l="0" t="0" r="227330" b="226695"/>
              <a:pathLst>
                <a:path w="227330" h="226695">
                  <a:moveTo>
                    <a:pt x="174610" y="0"/>
                  </a:moveTo>
                  <a:cubicBezTo>
                    <a:pt x="52720" y="0"/>
                    <a:pt x="52720" y="0"/>
                    <a:pt x="52720" y="0"/>
                  </a:cubicBezTo>
                  <a:cubicBezTo>
                    <a:pt x="23619" y="420"/>
                    <a:pt x="0" y="23973"/>
                    <a:pt x="0" y="52573"/>
                  </a:cubicBezTo>
                  <a:cubicBezTo>
                    <a:pt x="0" y="174542"/>
                    <a:pt x="0" y="174542"/>
                    <a:pt x="0" y="174542"/>
                  </a:cubicBezTo>
                  <a:cubicBezTo>
                    <a:pt x="0" y="203142"/>
                    <a:pt x="23619" y="226695"/>
                    <a:pt x="52720" y="226695"/>
                  </a:cubicBezTo>
                  <a:cubicBezTo>
                    <a:pt x="174610" y="226695"/>
                    <a:pt x="174610" y="226695"/>
                    <a:pt x="174610" y="226695"/>
                  </a:cubicBezTo>
                  <a:cubicBezTo>
                    <a:pt x="203290" y="226695"/>
                    <a:pt x="226908" y="203142"/>
                    <a:pt x="227330" y="174542"/>
                  </a:cubicBezTo>
                  <a:cubicBezTo>
                    <a:pt x="227330" y="52573"/>
                    <a:pt x="227330" y="52573"/>
                    <a:pt x="227330" y="52573"/>
                  </a:cubicBezTo>
                  <a:cubicBezTo>
                    <a:pt x="226908" y="23973"/>
                    <a:pt x="203290" y="420"/>
                    <a:pt x="17461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10" name="Freeform 9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C6GwAADiAAAPMcAABFIQAAAAAAACYAAAAIAAAA//////////8="/>
                </a:ext>
              </a:extLst>
            </p:cNvSpPr>
            <p:nvPr/>
          </p:nvSpPr>
          <p:spPr>
            <a:xfrm>
              <a:off x="4507230" y="5210810"/>
              <a:ext cx="198755" cy="197485"/>
            </a:xfrm>
            <a:custGeom>
              <a:avLst/>
              <a:gdLst/>
              <a:ahLst/>
              <a:cxnLst/>
              <a:rect l="0" t="0" r="198755" b="197485"/>
              <a:pathLst>
                <a:path w="198755" h="197485">
                  <a:moveTo>
                    <a:pt x="38140" y="0"/>
                  </a:moveTo>
                  <a:cubicBezTo>
                    <a:pt x="160614" y="0"/>
                    <a:pt x="160614" y="0"/>
                    <a:pt x="160614" y="0"/>
                  </a:cubicBezTo>
                  <a:cubicBezTo>
                    <a:pt x="181379" y="421"/>
                    <a:pt x="198755" y="17264"/>
                    <a:pt x="198755" y="37896"/>
                  </a:cubicBezTo>
                  <a:cubicBezTo>
                    <a:pt x="198755" y="160009"/>
                    <a:pt x="198755" y="160009"/>
                    <a:pt x="198755" y="160009"/>
                  </a:cubicBezTo>
                  <a:cubicBezTo>
                    <a:pt x="198755" y="180641"/>
                    <a:pt x="181379" y="197485"/>
                    <a:pt x="160614" y="197485"/>
                  </a:cubicBezTo>
                  <a:cubicBezTo>
                    <a:pt x="38140" y="197485"/>
                    <a:pt x="38140" y="197485"/>
                    <a:pt x="38140" y="197485"/>
                  </a:cubicBezTo>
                  <a:cubicBezTo>
                    <a:pt x="16951" y="197485"/>
                    <a:pt x="0" y="180641"/>
                    <a:pt x="0" y="160009"/>
                  </a:cubicBezTo>
                  <a:cubicBezTo>
                    <a:pt x="0" y="37896"/>
                    <a:pt x="0" y="37896"/>
                    <a:pt x="0" y="37896"/>
                  </a:cubicBezTo>
                  <a:cubicBezTo>
                    <a:pt x="0" y="17264"/>
                    <a:pt x="16951" y="421"/>
                    <a:pt x="38140" y="0"/>
                  </a:cubicBezTo>
                  <a:close/>
                </a:path>
              </a:pathLst>
            </a:custGeom>
            <a:solidFill>
              <a:srgbClr val="FFF200"/>
            </a:solidFill>
            <a:ln>
              <a:noFill/>
            </a:ln>
            <a:effectLst/>
          </p:spPr>
          <p:txBody>
            <a:bodyPr vert="horz" wrap="square" lIns="91440" tIns="45720" rIns="91440" bIns="45720" numCol="1" spcCol="215900" anchor="t"/>
            <a:lstStyle/>
            <a:p>
              <a:pPr>
                <a:defRPr lang="en-us"/>
              </a:pPr>
              <a:endParaRPr lang="it-it"/>
            </a:p>
          </p:txBody>
        </p:sp>
        <p:sp>
          <p:nvSpPr>
            <p:cNvPr id="1009" name="Freeform 10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8GwAAtyAAAPIcAAAxIQAAAAAAACYAAAAIAAAA//////////8="/>
                </a:ext>
              </a:extLst>
            </p:cNvSpPr>
            <p:nvPr/>
          </p:nvSpPr>
          <p:spPr>
            <a:xfrm>
              <a:off x="4508500" y="5318125"/>
              <a:ext cx="196850" cy="77470"/>
            </a:xfrm>
            <a:custGeom>
              <a:avLst/>
              <a:gdLst/>
              <a:ahLst/>
              <a:cxnLst/>
              <a:rect l="0" t="0" r="196850" b="77470"/>
              <a:pathLst>
                <a:path w="196850" h="77470">
                  <a:moveTo>
                    <a:pt x="13095" y="30569"/>
                  </a:moveTo>
                  <a:cubicBezTo>
                    <a:pt x="108563" y="0"/>
                    <a:pt x="108563" y="0"/>
                    <a:pt x="108563" y="0"/>
                  </a:cubicBezTo>
                  <a:cubicBezTo>
                    <a:pt x="132641" y="1256"/>
                    <a:pt x="157564" y="2513"/>
                    <a:pt x="181220" y="4188"/>
                  </a:cubicBezTo>
                  <a:cubicBezTo>
                    <a:pt x="195583" y="9213"/>
                    <a:pt x="196850" y="19263"/>
                    <a:pt x="190514" y="27638"/>
                  </a:cubicBezTo>
                  <a:cubicBezTo>
                    <a:pt x="165168" y="43551"/>
                    <a:pt x="139823" y="59463"/>
                    <a:pt x="114477" y="75376"/>
                  </a:cubicBezTo>
                  <a:cubicBezTo>
                    <a:pt x="109830" y="77470"/>
                    <a:pt x="105184" y="77051"/>
                    <a:pt x="99692" y="75376"/>
                  </a:cubicBezTo>
                  <a:cubicBezTo>
                    <a:pt x="68855" y="69514"/>
                    <a:pt x="38018" y="63651"/>
                    <a:pt x="7181" y="57788"/>
                  </a:cubicBezTo>
                  <a:cubicBezTo>
                    <a:pt x="0" y="51507"/>
                    <a:pt x="422" y="34757"/>
                    <a:pt x="13095" y="30569"/>
                  </a:cubicBez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8" name="Freeform 10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RHAAAZCAAAHUcAADlIAAAAAAAACYAAAAIAAAA//////////8="/>
                </a:ext>
              </a:extLst>
            </p:cNvSpPr>
            <p:nvPr/>
          </p:nvSpPr>
          <p:spPr>
            <a:xfrm>
              <a:off x="4603115" y="5265420"/>
              <a:ext cx="22860" cy="81915"/>
            </a:xfrm>
            <a:custGeom>
              <a:avLst/>
              <a:gdLst/>
              <a:ahLst/>
              <a:cxnLst/>
              <a:rect l="0" t="0" r="22860" b="81915"/>
              <a:pathLst>
                <a:path w="22860" h="81915">
                  <a:moveTo>
                    <a:pt x="0" y="0"/>
                  </a:moveTo>
                  <a:cubicBezTo>
                    <a:pt x="0" y="0"/>
                    <a:pt x="22860" y="37157"/>
                    <a:pt x="3451" y="78537"/>
                  </a:cubicBezTo>
                  <a:cubicBezTo>
                    <a:pt x="3451" y="78959"/>
                    <a:pt x="2588" y="81070"/>
                    <a:pt x="2157" y="81915"/>
                  </a:cubicBezTo>
                  <a:cubicBezTo>
                    <a:pt x="2157" y="81915"/>
                    <a:pt x="2157" y="81915"/>
                    <a:pt x="2157" y="81915"/>
                  </a:cubicBezTo>
                  <a:cubicBezTo>
                    <a:pt x="2157" y="81915"/>
                    <a:pt x="20703" y="41379"/>
                    <a:pt x="0" y="0"/>
                  </a:cubicBezTo>
                  <a:close/>
                </a:path>
              </a:pathLst>
            </a:custGeom>
            <a:solidFill>
              <a:srgbClr val="000000"/>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7" name="Freeform 10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JHAAAxSAAALocAADvIAAAAAAAACYAAAAIAAAA//////////8="/>
                </a:ext>
              </a:extLst>
            </p:cNvSpPr>
            <p:nvPr/>
          </p:nvSpPr>
          <p:spPr>
            <a:xfrm>
              <a:off x="4557395" y="5327015"/>
              <a:ext cx="112395" cy="26670"/>
            </a:xfrm>
            <a:custGeom>
              <a:avLst/>
              <a:gdLst/>
              <a:ahLst/>
              <a:cxnLst/>
              <a:rect l="0" t="0" r="112395" b="26670"/>
              <a:pathLst>
                <a:path w="112395" h="26670">
                  <a:moveTo>
                    <a:pt x="112395" y="4243"/>
                  </a:moveTo>
                  <a:lnTo>
                    <a:pt x="58991" y="0"/>
                  </a:lnTo>
                  <a:lnTo>
                    <a:pt x="0" y="17578"/>
                  </a:lnTo>
                  <a:lnTo>
                    <a:pt x="65822" y="26670"/>
                  </a:lnTo>
                  <a:lnTo>
                    <a:pt x="112395" y="4243"/>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6" name="Freeform 10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HAAAGyEAAHkcAAAqIQAAAAAAACYAAAAIAAAA//////////8="/>
                </a:ext>
              </a:extLst>
            </p:cNvSpPr>
            <p:nvPr/>
          </p:nvSpPr>
          <p:spPr>
            <a:xfrm>
              <a:off x="4606925" y="5381625"/>
              <a:ext cx="21590" cy="9525"/>
            </a:xfrm>
            <a:custGeom>
              <a:avLst/>
              <a:gdLst/>
              <a:ahLst/>
              <a:cxnLst/>
              <a:rect l="0" t="0" r="21590" b="9525"/>
              <a:pathLst>
                <a:path w="21590" h="9525">
                  <a:moveTo>
                    <a:pt x="0" y="3810"/>
                  </a:moveTo>
                  <a:lnTo>
                    <a:pt x="11430" y="9525"/>
                  </a:lnTo>
                  <a:lnTo>
                    <a:pt x="21590" y="0"/>
                  </a:ln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5" name="Freeform 10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9HAAA0yAAAOgcAAAbIQAAAAAAACYAAAAIAAAA//////////8="/>
                </a:ext>
              </a:extLst>
            </p:cNvSpPr>
            <p:nvPr/>
          </p:nvSpPr>
          <p:spPr>
            <a:xfrm>
              <a:off x="4631055" y="5335905"/>
              <a:ext cx="67945" cy="45720"/>
            </a:xfrm>
            <a:custGeom>
              <a:avLst/>
              <a:gdLst/>
              <a:ahLst/>
              <a:cxnLst/>
              <a:rect l="0" t="0" r="67945" b="45720"/>
              <a:pathLst>
                <a:path w="67945" h="45720">
                  <a:moveTo>
                    <a:pt x="0" y="45720"/>
                  </a:moveTo>
                  <a:cubicBezTo>
                    <a:pt x="10904" y="37750"/>
                    <a:pt x="10904" y="37750"/>
                    <a:pt x="10904" y="37750"/>
                  </a:cubicBezTo>
                  <a:cubicBezTo>
                    <a:pt x="29778" y="27684"/>
                    <a:pt x="29778" y="27684"/>
                    <a:pt x="29778" y="27684"/>
                  </a:cubicBezTo>
                  <a:cubicBezTo>
                    <a:pt x="50329" y="15520"/>
                    <a:pt x="50329" y="15520"/>
                    <a:pt x="50329" y="15520"/>
                  </a:cubicBezTo>
                  <a:cubicBezTo>
                    <a:pt x="65847" y="5033"/>
                    <a:pt x="65847" y="5033"/>
                    <a:pt x="65847" y="5033"/>
                  </a:cubicBezTo>
                  <a:cubicBezTo>
                    <a:pt x="67945" y="0"/>
                    <a:pt x="67945" y="0"/>
                    <a:pt x="67945" y="0"/>
                  </a:cubicBezTo>
                  <a:cubicBezTo>
                    <a:pt x="57459" y="10486"/>
                    <a:pt x="46135" y="14261"/>
                    <a:pt x="31036" y="22231"/>
                  </a:cubicBezTo>
                  <a:cubicBezTo>
                    <a:pt x="24325" y="25167"/>
                    <a:pt x="12582" y="32298"/>
                    <a:pt x="419" y="42784"/>
                  </a:cubicBezTo>
                  <a:lnTo>
                    <a:pt x="0" y="45720"/>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4" name="Freeform 10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HGwAAAyEAAGgcAAAsIQAAAAAAACYAAAAIAAAA//////////8="/>
                </a:ext>
              </a:extLst>
            </p:cNvSpPr>
            <p:nvPr/>
          </p:nvSpPr>
          <p:spPr>
            <a:xfrm>
              <a:off x="4515485" y="5366385"/>
              <a:ext cx="102235" cy="26035"/>
            </a:xfrm>
            <a:custGeom>
              <a:avLst/>
              <a:gdLst/>
              <a:ahLst/>
              <a:cxnLst/>
              <a:rect l="0" t="0" r="102235" b="26035"/>
              <a:pathLst>
                <a:path w="102235" h="26035">
                  <a:moveTo>
                    <a:pt x="0" y="0"/>
                  </a:moveTo>
                  <a:lnTo>
                    <a:pt x="9294" y="3632"/>
                  </a:lnTo>
                  <a:lnTo>
                    <a:pt x="91082" y="17558"/>
                  </a:lnTo>
                  <a:lnTo>
                    <a:pt x="102235" y="26035"/>
                  </a:lnTo>
                  <a:lnTo>
                    <a:pt x="78070" y="21191"/>
                  </a:lnTo>
                  <a:lnTo>
                    <a:pt x="13631" y="9687"/>
                  </a:lnTo>
                  <a:lnTo>
                    <a:pt x="3717" y="7265"/>
                  </a:lnTo>
                  <a:lnTo>
                    <a:pt x="0" y="0"/>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3" name="Freeform 10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BHAAAFCAAAKQcAAB/IAAAAAAAACYAAAAIAAAA//////////8="/>
                </a:ext>
              </a:extLst>
            </p:cNvSpPr>
            <p:nvPr/>
          </p:nvSpPr>
          <p:spPr>
            <a:xfrm>
              <a:off x="4552315" y="5214620"/>
              <a:ext cx="103505" cy="67945"/>
            </a:xfrm>
            <a:custGeom>
              <a:avLst/>
              <a:gdLst/>
              <a:ahLst/>
              <a:cxnLst/>
              <a:rect l="0" t="0" r="103505" b="67945"/>
              <a:pathLst>
                <a:path w="103505" h="67945">
                  <a:moveTo>
                    <a:pt x="35328" y="1235"/>
                  </a:moveTo>
                  <a:lnTo>
                    <a:pt x="36567" y="9265"/>
                  </a:lnTo>
                  <a:lnTo>
                    <a:pt x="33468" y="19765"/>
                  </a:lnTo>
                  <a:lnTo>
                    <a:pt x="26650" y="21001"/>
                  </a:lnTo>
                  <a:lnTo>
                    <a:pt x="16114" y="24089"/>
                  </a:lnTo>
                  <a:lnTo>
                    <a:pt x="7437" y="29648"/>
                  </a:lnTo>
                  <a:lnTo>
                    <a:pt x="0" y="33354"/>
                  </a:lnTo>
                  <a:lnTo>
                    <a:pt x="8677" y="34590"/>
                  </a:lnTo>
                  <a:lnTo>
                    <a:pt x="17973" y="46326"/>
                  </a:lnTo>
                  <a:lnTo>
                    <a:pt x="26031" y="49414"/>
                  </a:lnTo>
                  <a:lnTo>
                    <a:pt x="24791" y="53120"/>
                  </a:lnTo>
                  <a:lnTo>
                    <a:pt x="21692" y="61150"/>
                  </a:lnTo>
                  <a:lnTo>
                    <a:pt x="17973" y="63621"/>
                  </a:lnTo>
                  <a:lnTo>
                    <a:pt x="25411" y="64856"/>
                  </a:lnTo>
                  <a:lnTo>
                    <a:pt x="33468" y="64856"/>
                  </a:lnTo>
                  <a:lnTo>
                    <a:pt x="37807" y="63621"/>
                  </a:lnTo>
                  <a:lnTo>
                    <a:pt x="44005" y="59915"/>
                  </a:lnTo>
                  <a:lnTo>
                    <a:pt x="44005" y="63621"/>
                  </a:lnTo>
                  <a:lnTo>
                    <a:pt x="52062" y="67945"/>
                  </a:lnTo>
                  <a:lnTo>
                    <a:pt x="75614" y="63621"/>
                  </a:lnTo>
                  <a:lnTo>
                    <a:pt x="92348" y="57444"/>
                  </a:lnTo>
                  <a:lnTo>
                    <a:pt x="103505" y="51885"/>
                  </a:lnTo>
                  <a:lnTo>
                    <a:pt x="86770" y="45090"/>
                  </a:lnTo>
                  <a:lnTo>
                    <a:pt x="89249" y="40767"/>
                  </a:lnTo>
                  <a:lnTo>
                    <a:pt x="90489" y="30884"/>
                  </a:lnTo>
                  <a:lnTo>
                    <a:pt x="88010" y="25324"/>
                  </a:lnTo>
                  <a:lnTo>
                    <a:pt x="86770" y="22236"/>
                  </a:lnTo>
                  <a:lnTo>
                    <a:pt x="94827" y="17295"/>
                  </a:lnTo>
                  <a:lnTo>
                    <a:pt x="97307" y="14815"/>
                  </a:lnTo>
                  <a:lnTo>
                    <a:pt x="94827" y="12335"/>
                  </a:lnTo>
                  <a:lnTo>
                    <a:pt x="89869" y="10500"/>
                  </a:lnTo>
                  <a:lnTo>
                    <a:pt x="89869" y="8029"/>
                  </a:lnTo>
                  <a:lnTo>
                    <a:pt x="87390" y="8029"/>
                  </a:lnTo>
                  <a:lnTo>
                    <a:pt x="80572" y="8647"/>
                  </a:lnTo>
                  <a:lnTo>
                    <a:pt x="70036" y="9265"/>
                  </a:lnTo>
                  <a:lnTo>
                    <a:pt x="65697" y="8029"/>
                  </a:lnTo>
                  <a:lnTo>
                    <a:pt x="57020" y="3088"/>
                  </a:lnTo>
                  <a:lnTo>
                    <a:pt x="45864" y="617"/>
                  </a:lnTo>
                  <a:lnTo>
                    <a:pt x="40286" y="0"/>
                  </a:lnTo>
                  <a:lnTo>
                    <a:pt x="35328" y="1235"/>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2" name="Freeform 10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HAAAFCAAAGccAAAhIAAAAAAAACYAAAAIAAAA//////////8="/>
                </a:ext>
              </a:extLst>
            </p:cNvSpPr>
            <p:nvPr/>
          </p:nvSpPr>
          <p:spPr>
            <a:xfrm>
              <a:off x="4587240" y="5214620"/>
              <a:ext cx="29845" cy="8255"/>
            </a:xfrm>
            <a:custGeom>
              <a:avLst/>
              <a:gdLst/>
              <a:ahLst/>
              <a:cxnLst/>
              <a:rect l="0" t="0" r="29845" b="8255"/>
              <a:pathLst>
                <a:path w="29845" h="8255">
                  <a:moveTo>
                    <a:pt x="0" y="917"/>
                  </a:moveTo>
                  <a:cubicBezTo>
                    <a:pt x="2942" y="458"/>
                    <a:pt x="5884" y="0"/>
                    <a:pt x="8407" y="0"/>
                  </a:cubicBezTo>
                  <a:cubicBezTo>
                    <a:pt x="13871" y="458"/>
                    <a:pt x="21017" y="3210"/>
                    <a:pt x="25641" y="5503"/>
                  </a:cubicBezTo>
                  <a:cubicBezTo>
                    <a:pt x="27322" y="6420"/>
                    <a:pt x="28163" y="7337"/>
                    <a:pt x="29845" y="8255"/>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1" name="Freeform 10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HAAAFSAAAHIcAAA2IAAAAAAAACYAAAAIAAAA//////////8="/>
                </a:ext>
              </a:extLst>
            </p:cNvSpPr>
            <p:nvPr/>
          </p:nvSpPr>
          <p:spPr>
            <a:xfrm>
              <a:off x="4587240" y="5215255"/>
              <a:ext cx="36830" cy="20955"/>
            </a:xfrm>
            <a:custGeom>
              <a:avLst/>
              <a:gdLst/>
              <a:ahLst/>
              <a:cxnLst/>
              <a:rect l="0" t="0" r="36830" b="20955"/>
              <a:pathLst>
                <a:path w="36830" h="20955">
                  <a:moveTo>
                    <a:pt x="0" y="0"/>
                  </a:moveTo>
                  <a:cubicBezTo>
                    <a:pt x="837" y="6705"/>
                    <a:pt x="1674" y="2933"/>
                    <a:pt x="5441" y="6286"/>
                  </a:cubicBezTo>
                  <a:cubicBezTo>
                    <a:pt x="6696" y="7543"/>
                    <a:pt x="7115" y="9220"/>
                    <a:pt x="7533" y="10477"/>
                  </a:cubicBezTo>
                  <a:cubicBezTo>
                    <a:pt x="8370" y="12153"/>
                    <a:pt x="8789" y="13830"/>
                    <a:pt x="9626" y="15087"/>
                  </a:cubicBezTo>
                  <a:cubicBezTo>
                    <a:pt x="10463" y="16764"/>
                    <a:pt x="11719" y="17602"/>
                    <a:pt x="12974" y="18859"/>
                  </a:cubicBezTo>
                  <a:cubicBezTo>
                    <a:pt x="14230" y="19697"/>
                    <a:pt x="15485" y="20116"/>
                    <a:pt x="17159" y="20116"/>
                  </a:cubicBezTo>
                  <a:cubicBezTo>
                    <a:pt x="18834" y="20535"/>
                    <a:pt x="20926" y="20955"/>
                    <a:pt x="22600" y="20535"/>
                  </a:cubicBezTo>
                  <a:cubicBezTo>
                    <a:pt x="27623" y="18859"/>
                    <a:pt x="32645" y="17183"/>
                    <a:pt x="36830" y="16764"/>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0" name="Freeform 10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HAAAHyAAAI8cAAApIAAAAAAAACYAAAAIAAAA//////////8="/>
                </a:ext>
              </a:extLst>
            </p:cNvSpPr>
            <p:nvPr/>
          </p:nvSpPr>
          <p:spPr>
            <a:xfrm>
              <a:off x="4605655" y="5221605"/>
              <a:ext cx="36830" cy="6350"/>
            </a:xfrm>
            <a:custGeom>
              <a:avLst/>
              <a:gdLst/>
              <a:ahLst/>
              <a:cxnLst/>
              <a:rect l="0" t="0" r="36830" b="6350"/>
              <a:pathLst>
                <a:path w="36830" h="6350">
                  <a:moveTo>
                    <a:pt x="0" y="6350"/>
                  </a:moveTo>
                  <a:cubicBezTo>
                    <a:pt x="4138" y="4763"/>
                    <a:pt x="7863" y="3572"/>
                    <a:pt x="11587" y="2381"/>
                  </a:cubicBezTo>
                  <a:cubicBezTo>
                    <a:pt x="17794" y="1588"/>
                    <a:pt x="24002" y="3175"/>
                    <a:pt x="29795" y="1984"/>
                  </a:cubicBezTo>
                  <a:cubicBezTo>
                    <a:pt x="31864" y="1588"/>
                    <a:pt x="33519" y="0"/>
                    <a:pt x="35589" y="794"/>
                  </a:cubicBezTo>
                  <a:cubicBezTo>
                    <a:pt x="36830" y="1191"/>
                    <a:pt x="35589" y="3175"/>
                    <a:pt x="36002" y="4366"/>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9" name="Freeform 10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oHAAANCAAADUcAABKIAAAAAAAACYAAAAIAAAA//////////8="/>
                </a:ext>
              </a:extLst>
            </p:cNvSpPr>
            <p:nvPr/>
          </p:nvSpPr>
          <p:spPr>
            <a:xfrm>
              <a:off x="4577080" y="5234940"/>
              <a:ext cx="8255" cy="13970"/>
            </a:xfrm>
            <a:custGeom>
              <a:avLst/>
              <a:gdLst/>
              <a:ahLst/>
              <a:cxnLst/>
              <a:rect l="0" t="0" r="8255" b="13970"/>
              <a:pathLst>
                <a:path w="8255" h="13970">
                  <a:moveTo>
                    <a:pt x="8255" y="0"/>
                  </a:moveTo>
                  <a:cubicBezTo>
                    <a:pt x="6191" y="2054"/>
                    <a:pt x="0" y="7396"/>
                    <a:pt x="1651" y="11094"/>
                  </a:cubicBezTo>
                  <a:cubicBezTo>
                    <a:pt x="2889" y="13970"/>
                    <a:pt x="2889" y="13970"/>
                    <a:pt x="2889" y="1397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8" name="Freeform 10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ZHAAARiAAAEocAABnIAAAAAAAACYAAAAIAAAA//////////8="/>
                </a:ext>
              </a:extLst>
            </p:cNvSpPr>
            <p:nvPr/>
          </p:nvSpPr>
          <p:spPr>
            <a:xfrm>
              <a:off x="4567555" y="5246370"/>
              <a:ext cx="31115" cy="20955"/>
            </a:xfrm>
            <a:custGeom>
              <a:avLst/>
              <a:gdLst/>
              <a:ahLst/>
              <a:cxnLst/>
              <a:rect l="0" t="0" r="31115" b="20955"/>
              <a:pathLst>
                <a:path w="31115" h="20955">
                  <a:moveTo>
                    <a:pt x="0" y="0"/>
                  </a:moveTo>
                  <a:cubicBezTo>
                    <a:pt x="2983" y="419"/>
                    <a:pt x="6393" y="0"/>
                    <a:pt x="8950" y="1257"/>
                  </a:cubicBezTo>
                  <a:cubicBezTo>
                    <a:pt x="12360" y="2514"/>
                    <a:pt x="20032" y="9639"/>
                    <a:pt x="22590" y="12573"/>
                  </a:cubicBezTo>
                  <a:cubicBezTo>
                    <a:pt x="23869" y="13830"/>
                    <a:pt x="23442" y="16764"/>
                    <a:pt x="25147" y="17602"/>
                  </a:cubicBezTo>
                  <a:cubicBezTo>
                    <a:pt x="31115" y="20955"/>
                    <a:pt x="31115" y="20955"/>
                    <a:pt x="31115" y="20955"/>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7" name="Freeform 10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g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oHAAANyAAAJAcAABkIAAAAAAAACYAAAAIAAAA//////////8="/>
                </a:ext>
              </a:extLst>
            </p:cNvSpPr>
            <p:nvPr/>
          </p:nvSpPr>
          <p:spPr>
            <a:xfrm>
              <a:off x="4617720" y="5236845"/>
              <a:ext cx="25400" cy="28575"/>
            </a:xfrm>
            <a:custGeom>
              <a:avLst/>
              <a:gdLst/>
              <a:ahLst/>
              <a:cxnLst/>
              <a:rect l="0" t="0" r="25400" b="28575"/>
              <a:pathLst>
                <a:path w="25400" h="28575">
                  <a:moveTo>
                    <a:pt x="20820" y="0"/>
                  </a:moveTo>
                  <a:cubicBezTo>
                    <a:pt x="23734" y="6823"/>
                    <a:pt x="25400" y="13647"/>
                    <a:pt x="21652" y="20898"/>
                  </a:cubicBezTo>
                  <a:cubicBezTo>
                    <a:pt x="17905" y="28148"/>
                    <a:pt x="6246" y="28575"/>
                    <a:pt x="0" y="25163"/>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6" name="Freeform 10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Y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JHAAATiAAAHocAABmIAAAAAAAACYAAAAIAAAA//////////8="/>
                </a:ext>
              </a:extLst>
            </p:cNvSpPr>
            <p:nvPr/>
          </p:nvSpPr>
          <p:spPr>
            <a:xfrm>
              <a:off x="4598035" y="5251450"/>
              <a:ext cx="31115" cy="15240"/>
            </a:xfrm>
            <a:custGeom>
              <a:avLst/>
              <a:gdLst/>
              <a:ahLst/>
              <a:cxnLst/>
              <a:rect l="0" t="0" r="31115" b="15240"/>
              <a:pathLst>
                <a:path w="31115" h="15240">
                  <a:moveTo>
                    <a:pt x="0" y="15240"/>
                  </a:moveTo>
                  <a:cubicBezTo>
                    <a:pt x="2131" y="14393"/>
                    <a:pt x="4262" y="13547"/>
                    <a:pt x="6819" y="12700"/>
                  </a:cubicBezTo>
                  <a:cubicBezTo>
                    <a:pt x="8950" y="11853"/>
                    <a:pt x="11508" y="11430"/>
                    <a:pt x="14065" y="11007"/>
                  </a:cubicBezTo>
                  <a:cubicBezTo>
                    <a:pt x="18328" y="10160"/>
                    <a:pt x="25573" y="10583"/>
                    <a:pt x="27705" y="6350"/>
                  </a:cubicBezTo>
                  <a:cubicBezTo>
                    <a:pt x="31115" y="0"/>
                    <a:pt x="31115" y="0"/>
                    <a:pt x="31115" y="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5" name="Freeform 10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Y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CHAAANCAAAEgcAABlIAAAAAAAACYAAAAIAAAA//////////8="/>
                </a:ext>
              </a:extLst>
            </p:cNvSpPr>
            <p:nvPr/>
          </p:nvSpPr>
          <p:spPr>
            <a:xfrm>
              <a:off x="4552950" y="5234940"/>
              <a:ext cx="44450" cy="31115"/>
            </a:xfrm>
            <a:custGeom>
              <a:avLst/>
              <a:gdLst/>
              <a:ahLst/>
              <a:cxnLst/>
              <a:rect l="0" t="0" r="44450" b="31115"/>
              <a:pathLst>
                <a:path w="44450" h="31115">
                  <a:moveTo>
                    <a:pt x="31327" y="0"/>
                  </a:moveTo>
                  <a:cubicBezTo>
                    <a:pt x="25823" y="0"/>
                    <a:pt x="22013" y="852"/>
                    <a:pt x="16510" y="2983"/>
                  </a:cubicBezTo>
                  <a:cubicBezTo>
                    <a:pt x="12277" y="5114"/>
                    <a:pt x="8890" y="8950"/>
                    <a:pt x="4233" y="11082"/>
                  </a:cubicBezTo>
                  <a:cubicBezTo>
                    <a:pt x="0" y="13213"/>
                    <a:pt x="0" y="13213"/>
                    <a:pt x="0" y="13213"/>
                  </a:cubicBezTo>
                  <a:cubicBezTo>
                    <a:pt x="2540" y="13639"/>
                    <a:pt x="4657" y="12786"/>
                    <a:pt x="6773" y="14065"/>
                  </a:cubicBezTo>
                  <a:cubicBezTo>
                    <a:pt x="8890" y="14918"/>
                    <a:pt x="10160" y="17901"/>
                    <a:pt x="11853" y="19606"/>
                  </a:cubicBezTo>
                  <a:cubicBezTo>
                    <a:pt x="13970" y="22164"/>
                    <a:pt x="15663" y="24721"/>
                    <a:pt x="18203" y="26426"/>
                  </a:cubicBezTo>
                  <a:cubicBezTo>
                    <a:pt x="25400" y="31115"/>
                    <a:pt x="36407" y="30688"/>
                    <a:pt x="44450" y="30688"/>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4" name="Freeform 10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0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eHAAAYiAAAFEcAAB9IAAAAAAAACYAAAAIAAAA//////////8="/>
                </a:ext>
              </a:extLst>
            </p:cNvSpPr>
            <p:nvPr/>
          </p:nvSpPr>
          <p:spPr>
            <a:xfrm>
              <a:off x="4570730" y="5264150"/>
              <a:ext cx="32385" cy="17145"/>
            </a:xfrm>
            <a:custGeom>
              <a:avLst/>
              <a:gdLst/>
              <a:ahLst/>
              <a:cxnLst/>
              <a:rect l="0" t="0" r="32385" b="17145"/>
              <a:pathLst>
                <a:path w="32385" h="17145">
                  <a:moveTo>
                    <a:pt x="7991" y="0"/>
                  </a:moveTo>
                  <a:cubicBezTo>
                    <a:pt x="7149" y="2090"/>
                    <a:pt x="6308" y="4181"/>
                    <a:pt x="5467" y="5854"/>
                  </a:cubicBezTo>
                  <a:cubicBezTo>
                    <a:pt x="3785" y="9617"/>
                    <a:pt x="2944" y="10872"/>
                    <a:pt x="0" y="13799"/>
                  </a:cubicBezTo>
                  <a:cubicBezTo>
                    <a:pt x="7149" y="14635"/>
                    <a:pt x="15561" y="17145"/>
                    <a:pt x="21449" y="12545"/>
                  </a:cubicBezTo>
                  <a:cubicBezTo>
                    <a:pt x="26076" y="9617"/>
                    <a:pt x="29020" y="4599"/>
                    <a:pt x="32385" y="418"/>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3" name="Freeform 10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0G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HAAAWyAAAKMcAACFIAAAAAAAACYAAAAIAAAA//////////8="/>
                </a:ext>
              </a:extLst>
            </p:cNvSpPr>
            <p:nvPr/>
          </p:nvSpPr>
          <p:spPr>
            <a:xfrm>
              <a:off x="4594860" y="5259705"/>
              <a:ext cx="60325" cy="26670"/>
            </a:xfrm>
            <a:custGeom>
              <a:avLst/>
              <a:gdLst/>
              <a:ahLst/>
              <a:cxnLst/>
              <a:rect l="0" t="0" r="60325" b="26670"/>
              <a:pathLst>
                <a:path w="60325" h="26670">
                  <a:moveTo>
                    <a:pt x="849" y="13123"/>
                  </a:moveTo>
                  <a:cubicBezTo>
                    <a:pt x="1274" y="14817"/>
                    <a:pt x="0" y="16933"/>
                    <a:pt x="1699" y="18203"/>
                  </a:cubicBezTo>
                  <a:cubicBezTo>
                    <a:pt x="10195" y="26670"/>
                    <a:pt x="42057" y="16087"/>
                    <a:pt x="51403" y="11853"/>
                  </a:cubicBezTo>
                  <a:cubicBezTo>
                    <a:pt x="54377" y="10160"/>
                    <a:pt x="57351" y="8890"/>
                    <a:pt x="60325" y="7197"/>
                  </a:cubicBezTo>
                  <a:cubicBezTo>
                    <a:pt x="55227" y="5080"/>
                    <a:pt x="50978" y="2963"/>
                    <a:pt x="45880" y="423"/>
                  </a:cubicBezTo>
                  <a:cubicBezTo>
                    <a:pt x="44606" y="0"/>
                    <a:pt x="44181" y="423"/>
                    <a:pt x="42907" y="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2" name="Freeform 10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QG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HAAAiSAAAKUcAACnIAAAAAAAACYAAAAIAAAA//////////8="/>
                </a:ext>
              </a:extLst>
            </p:cNvSpPr>
            <p:nvPr/>
          </p:nvSpPr>
          <p:spPr>
            <a:xfrm>
              <a:off x="4614545" y="5288915"/>
              <a:ext cx="41910" cy="19050"/>
            </a:xfrm>
            <a:custGeom>
              <a:avLst/>
              <a:gdLst/>
              <a:ahLst/>
              <a:cxnLst/>
              <a:rect l="0" t="0" r="41910" b="19050"/>
              <a:pathLst>
                <a:path w="41910" h="19050">
                  <a:moveTo>
                    <a:pt x="0" y="12848"/>
                  </a:moveTo>
                  <a:cubicBezTo>
                    <a:pt x="0" y="2658"/>
                    <a:pt x="22238" y="1772"/>
                    <a:pt x="29080" y="1772"/>
                  </a:cubicBezTo>
                  <a:cubicBezTo>
                    <a:pt x="30791" y="1772"/>
                    <a:pt x="34212" y="3101"/>
                    <a:pt x="36351" y="1329"/>
                  </a:cubicBezTo>
                  <a:cubicBezTo>
                    <a:pt x="36778" y="886"/>
                    <a:pt x="40627" y="0"/>
                    <a:pt x="41910" y="0"/>
                  </a:cubicBezTo>
                  <a:cubicBezTo>
                    <a:pt x="37206" y="4430"/>
                    <a:pt x="38489" y="10190"/>
                    <a:pt x="34212" y="14620"/>
                  </a:cubicBezTo>
                  <a:cubicBezTo>
                    <a:pt x="30363" y="19050"/>
                    <a:pt x="22238" y="18607"/>
                    <a:pt x="17106" y="16835"/>
                  </a:cubicBezTo>
                  <a:cubicBezTo>
                    <a:pt x="13685" y="15949"/>
                    <a:pt x="4277" y="9303"/>
                    <a:pt x="855" y="12405"/>
                  </a:cubicBezTo>
                  <a:cubicBezTo>
                    <a:pt x="855" y="12405"/>
                    <a:pt x="428" y="12405"/>
                    <a:pt x="0" y="12848"/>
                  </a:cubicBezTo>
                  <a:close/>
                </a:path>
              </a:pathLst>
            </a:custGeom>
            <a:solidFill>
              <a:srgbClr val="000000"/>
            </a:solidFill>
            <a:ln w="127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1" name="Freeform 10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sH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jHAAAkyAAAF8cAACvIAAAAAAAACYAAAAIAAAA//////////8="/>
                </a:ext>
              </a:extLst>
            </p:cNvSpPr>
            <p:nvPr/>
          </p:nvSpPr>
          <p:spPr>
            <a:xfrm>
              <a:off x="4573905" y="5295265"/>
              <a:ext cx="38100" cy="17780"/>
            </a:xfrm>
            <a:custGeom>
              <a:avLst/>
              <a:gdLst/>
              <a:ahLst/>
              <a:cxnLst/>
              <a:rect l="0" t="0" r="38100" b="17780"/>
              <a:pathLst>
                <a:path w="38100" h="17780">
                  <a:moveTo>
                    <a:pt x="38100" y="11991"/>
                  </a:moveTo>
                  <a:cubicBezTo>
                    <a:pt x="38100" y="2894"/>
                    <a:pt x="18003" y="1654"/>
                    <a:pt x="11723" y="1654"/>
                  </a:cubicBezTo>
                  <a:cubicBezTo>
                    <a:pt x="10048" y="1654"/>
                    <a:pt x="6699" y="2894"/>
                    <a:pt x="5024" y="1240"/>
                  </a:cubicBezTo>
                  <a:cubicBezTo>
                    <a:pt x="4605" y="827"/>
                    <a:pt x="837" y="0"/>
                    <a:pt x="0" y="0"/>
                  </a:cubicBezTo>
                  <a:cubicBezTo>
                    <a:pt x="4187" y="4135"/>
                    <a:pt x="2931" y="9510"/>
                    <a:pt x="7118" y="14059"/>
                  </a:cubicBezTo>
                  <a:cubicBezTo>
                    <a:pt x="10467" y="17780"/>
                    <a:pt x="18003" y="17367"/>
                    <a:pt x="22609" y="15713"/>
                  </a:cubicBezTo>
                  <a:cubicBezTo>
                    <a:pt x="25540" y="14886"/>
                    <a:pt x="34332" y="8683"/>
                    <a:pt x="37263" y="11578"/>
                  </a:cubicBezTo>
                  <a:cubicBezTo>
                    <a:pt x="37681" y="11578"/>
                    <a:pt x="37681" y="11991"/>
                    <a:pt x="38100" y="11991"/>
                  </a:cubicBezTo>
                  <a:close/>
                </a:path>
              </a:pathLst>
            </a:custGeom>
            <a:solidFill>
              <a:srgbClr val="000000"/>
            </a:solidFill>
            <a:ln w="127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1012" name="Rectangle 10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4EwAAWiUAAA4bAABWKAAAEAAAACYAAAAIAAAA//////////8="/>
              </a:ext>
            </a:extLst>
          </p:cNvSpPr>
          <p:nvPr/>
        </p:nvSpPr>
        <p:spPr>
          <a:xfrm>
            <a:off x="3205480" y="6071870"/>
            <a:ext cx="1192530" cy="48514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ANAEROBIC DIGESTION PLANT</a:t>
            </a:r>
          </a:p>
          <a:p>
            <a:pPr marL="0" marR="0" indent="0" algn="ctr" defTabSz="914400">
              <a:lnSpc>
                <a:spcPct val="80000"/>
              </a:lnSpc>
              <a:spcBef>
                <a:spcPts val="0"/>
              </a:spcBef>
              <a:spcAft>
                <a:spcPts val="1000"/>
              </a:spcAft>
              <a:buNone/>
              <a:tabLst/>
              <a:defRPr lang="en-us"/>
            </a:pPr>
            <a:r>
              <a:rPr lang="en-us" sz="800">
                <a:solidFill>
                  <a:srgbClr val="000000"/>
                </a:solidFill>
              </a:rPr>
              <a:t>with ENERGY RECOVERY</a:t>
            </a:r>
          </a:p>
          <a:p>
            <a:pPr marL="0" marR="0" indent="0" algn="ctr" defTabSz="914400">
              <a:lnSpc>
                <a:spcPct val="80000"/>
              </a:lnSpc>
              <a:spcBef>
                <a:spcPts val="0"/>
              </a:spcBef>
              <a:spcAft>
                <a:spcPts val="1000"/>
              </a:spcAft>
              <a:buNone/>
              <a:tabLst/>
              <a:defRPr lang="en-us"/>
            </a:pPr>
            <a:r>
              <a:rPr lang="en-us" sz="800">
                <a:solidFill>
                  <a:srgbClr val="000000"/>
                </a:solidFill>
              </a:rPr>
              <a:t>from BIOGAS</a:t>
            </a:r>
            <a:endParaRPr lang="it-it">
              <a:latin typeface="Arial" pitchFamily="1" charset="0"/>
              <a:ea typeface="Calibri" pitchFamily="2" charset="0"/>
              <a:cs typeface="Arial" pitchFamily="1" charset="0"/>
            </a:endParaRPr>
          </a:p>
        </p:txBody>
      </p:sp>
      <p:sp>
        <p:nvSpPr>
          <p:cNvPr id="1013" name="Rectangle 102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GwAAjyUAAPceAAA1JwAAEAAAACYAAAAIAAAA//////////8="/>
              </a:ext>
            </a:extLst>
          </p:cNvSpPr>
          <p:nvPr/>
        </p:nvSpPr>
        <p:spPr>
          <a:xfrm>
            <a:off x="4424680" y="6105525"/>
            <a:ext cx="608965" cy="26797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DIGESTATE to MARKET</a:t>
            </a:r>
            <a:endParaRPr lang="it-it">
              <a:latin typeface="Arial" pitchFamily="1" charset="0"/>
              <a:ea typeface="Calibri" pitchFamily="2" charset="0"/>
              <a:cs typeface="Arial" pitchFamily="1" charset="0"/>
            </a:endParaRPr>
          </a:p>
        </p:txBody>
      </p:sp>
      <p:sp>
        <p:nvSpPr>
          <p:cNvPr id="1014" name="Rectangle 102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HQAAgCMAAKIiAADLJAAAEAAAACYAAAAIAAAA//////////8="/>
              </a:ext>
            </a:extLst>
          </p:cNvSpPr>
          <p:nvPr/>
        </p:nvSpPr>
        <p:spPr>
          <a:xfrm>
            <a:off x="4794885" y="5770880"/>
            <a:ext cx="83502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ORGANIC REJECTS to LANDFILL</a:t>
            </a:r>
            <a:endParaRPr lang="it-it">
              <a:latin typeface="Arial" pitchFamily="1" charset="0"/>
              <a:ea typeface="Calibri" pitchFamily="2" charset="0"/>
              <a:cs typeface="Arial" pitchFamily="1" charset="0"/>
            </a:endParaRPr>
          </a:p>
        </p:txBody>
      </p:sp>
      <p:sp>
        <p:nvSpPr>
          <p:cNvPr id="1015" name="Rectangle 102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DgAAsyYAAC0SAABWKAAAEAAAACYAAAAIAAAA//////////8="/>
              </a:ext>
            </a:extLst>
          </p:cNvSpPr>
          <p:nvPr/>
        </p:nvSpPr>
        <p:spPr>
          <a:xfrm>
            <a:off x="2369185" y="6290945"/>
            <a:ext cx="585470" cy="2660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COMPOSTING or  ANAEROBIC DIGESTION</a:t>
            </a:r>
            <a:endParaRPr lang="it-it">
              <a:latin typeface="Arial" pitchFamily="1" charset="0"/>
              <a:ea typeface="Calibri" pitchFamily="2" charset="0"/>
              <a:cs typeface="Arial" pitchFamily="1" charset="0"/>
            </a:endParaRPr>
          </a:p>
        </p:txBody>
      </p:sp>
      <p:sp>
        <p:nvSpPr>
          <p:cNvPr id="1016" name="Rectangle 102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7DgAA4yAAAFUSAACGIgAAEAAAACYAAAAIAAAA//////////8="/>
              </a:ext>
            </a:extLst>
          </p:cNvSpPr>
          <p:nvPr/>
        </p:nvSpPr>
        <p:spPr>
          <a:xfrm>
            <a:off x="2394585" y="5346065"/>
            <a:ext cx="585470" cy="2660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COMPOSTING or  ANAEROBIC DIGESTION</a:t>
            </a:r>
            <a:endParaRPr lang="it-it">
              <a:latin typeface="Arial" pitchFamily="1" charset="0"/>
              <a:ea typeface="Calibri" pitchFamily="2" charset="0"/>
              <a:cs typeface="Arial" pitchFamily="1" charset="0"/>
            </a:endParaRPr>
          </a:p>
        </p:txBody>
      </p:sp>
      <p:grpSp>
        <p:nvGrpSpPr>
          <p:cNvPr id="1017" name="Group 102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0WAADpHwAANBgAAFAhAAAQAAAAJgAAAAgAAAD/////AAAAAA=="/>
              </a:ext>
            </a:extLst>
          </p:cNvGrpSpPr>
          <p:nvPr/>
        </p:nvGrpSpPr>
        <p:grpSpPr>
          <a:xfrm>
            <a:off x="3706495" y="5187315"/>
            <a:ext cx="227965" cy="227965"/>
            <a:chOff x="3706495" y="5187315"/>
            <a:chExt cx="227965" cy="227965"/>
          </a:xfrm>
        </p:grpSpPr>
        <p:sp>
          <p:nvSpPr>
            <p:cNvPr id="1042" name="Freeform 10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NFgAA6R8AADQYAABQIQAAAAAAACYAAAAIAAAA//////////8="/>
                </a:ext>
              </a:extLst>
            </p:cNvSpPr>
            <p:nvPr/>
          </p:nvSpPr>
          <p:spPr>
            <a:xfrm>
              <a:off x="3706495" y="5187315"/>
              <a:ext cx="227965" cy="227965"/>
            </a:xfrm>
            <a:custGeom>
              <a:avLst/>
              <a:gdLst/>
              <a:ahLst/>
              <a:cxnLst/>
              <a:rect l="0" t="0" r="227965" b="227965"/>
              <a:pathLst>
                <a:path w="227965" h="227965">
                  <a:moveTo>
                    <a:pt x="175749" y="0"/>
                  </a:moveTo>
                  <a:lnTo>
                    <a:pt x="52215" y="0"/>
                  </a:lnTo>
                  <a:cubicBezTo>
                    <a:pt x="22923" y="0"/>
                    <a:pt x="0" y="24062"/>
                    <a:pt x="0" y="53191"/>
                  </a:cubicBezTo>
                  <a:lnTo>
                    <a:pt x="0" y="174773"/>
                  </a:lnTo>
                  <a:cubicBezTo>
                    <a:pt x="0" y="203902"/>
                    <a:pt x="22923" y="227965"/>
                    <a:pt x="52215" y="227965"/>
                  </a:cubicBezTo>
                  <a:lnTo>
                    <a:pt x="175749" y="227965"/>
                  </a:lnTo>
                  <a:cubicBezTo>
                    <a:pt x="203767" y="227965"/>
                    <a:pt x="227965" y="203902"/>
                    <a:pt x="227965" y="174773"/>
                  </a:cubicBezTo>
                  <a:lnTo>
                    <a:pt x="227965" y="53191"/>
                  </a:lnTo>
                  <a:cubicBezTo>
                    <a:pt x="227965" y="24062"/>
                    <a:pt x="203767" y="0"/>
                    <a:pt x="175749" y="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41" name="Freeform 10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DjFgAAASAAABwYAAA4IQAAAAAAACYAAAAIAAAA//////////8="/>
                </a:ext>
              </a:extLst>
            </p:cNvSpPr>
            <p:nvPr/>
          </p:nvSpPr>
          <p:spPr>
            <a:xfrm>
              <a:off x="3720465" y="5202555"/>
              <a:ext cx="198755" cy="197485"/>
            </a:xfrm>
            <a:custGeom>
              <a:avLst/>
              <a:gdLst/>
              <a:ahLst/>
              <a:cxnLst/>
              <a:rect l="0" t="0" r="198755" b="197485"/>
              <a:pathLst>
                <a:path w="198755" h="197485">
                  <a:moveTo>
                    <a:pt x="38222" y="0"/>
                  </a:moveTo>
                  <a:lnTo>
                    <a:pt x="161806" y="0"/>
                  </a:lnTo>
                  <a:cubicBezTo>
                    <a:pt x="182192" y="0"/>
                    <a:pt x="198755" y="16457"/>
                    <a:pt x="198755" y="37977"/>
                  </a:cubicBezTo>
                  <a:lnTo>
                    <a:pt x="198755" y="159507"/>
                  </a:lnTo>
                  <a:cubicBezTo>
                    <a:pt x="198755" y="181027"/>
                    <a:pt x="182192" y="197485"/>
                    <a:pt x="161806" y="197485"/>
                  </a:cubicBezTo>
                  <a:lnTo>
                    <a:pt x="38222" y="197485"/>
                  </a:lnTo>
                  <a:cubicBezTo>
                    <a:pt x="17836" y="197485"/>
                    <a:pt x="0" y="181027"/>
                    <a:pt x="0" y="159507"/>
                  </a:cubicBezTo>
                  <a:lnTo>
                    <a:pt x="0" y="37977"/>
                  </a:lnTo>
                  <a:cubicBezTo>
                    <a:pt x="0" y="16457"/>
                    <a:pt x="17836" y="0"/>
                    <a:pt x="38222"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1040" name="Freeform 10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FgAAqSAAABwYAAAkIQAAAAAAACYAAAAIAAAA//////////8="/>
                </a:ext>
              </a:extLst>
            </p:cNvSpPr>
            <p:nvPr/>
          </p:nvSpPr>
          <p:spPr>
            <a:xfrm>
              <a:off x="3721735" y="5309235"/>
              <a:ext cx="197485" cy="78105"/>
            </a:xfrm>
            <a:custGeom>
              <a:avLst/>
              <a:gdLst/>
              <a:ahLst/>
              <a:cxnLst/>
              <a:rect l="0" t="0" r="197485" b="78105"/>
              <a:pathLst>
                <a:path w="197485" h="78105">
                  <a:moveTo>
                    <a:pt x="12740" y="31493"/>
                  </a:moveTo>
                  <a:lnTo>
                    <a:pt x="109572" y="0"/>
                  </a:lnTo>
                  <a:cubicBezTo>
                    <a:pt x="132506" y="1259"/>
                    <a:pt x="157988" y="3779"/>
                    <a:pt x="182195" y="5039"/>
                  </a:cubicBezTo>
                  <a:cubicBezTo>
                    <a:pt x="196210" y="10078"/>
                    <a:pt x="197485" y="20156"/>
                    <a:pt x="191114" y="27714"/>
                  </a:cubicBezTo>
                  <a:cubicBezTo>
                    <a:pt x="165632" y="44091"/>
                    <a:pt x="140150" y="60468"/>
                    <a:pt x="114668" y="76845"/>
                  </a:cubicBezTo>
                  <a:cubicBezTo>
                    <a:pt x="110846" y="78105"/>
                    <a:pt x="105750" y="78105"/>
                    <a:pt x="100653" y="76845"/>
                  </a:cubicBezTo>
                  <a:cubicBezTo>
                    <a:pt x="68801" y="70546"/>
                    <a:pt x="38222" y="64247"/>
                    <a:pt x="7644" y="59208"/>
                  </a:cubicBezTo>
                  <a:cubicBezTo>
                    <a:pt x="0" y="52909"/>
                    <a:pt x="0" y="35273"/>
                    <a:pt x="12740" y="31493"/>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39" name="Freeform 10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lFgAApyAAABwYAAAmIQAAAAAAACYAAAAIAAAA//////////8="/>
                </a:ext>
              </a:extLst>
            </p:cNvSpPr>
            <p:nvPr/>
          </p:nvSpPr>
          <p:spPr>
            <a:xfrm>
              <a:off x="3721735" y="5307965"/>
              <a:ext cx="197485" cy="80645"/>
            </a:xfrm>
            <a:custGeom>
              <a:avLst/>
              <a:gdLst/>
              <a:ahLst/>
              <a:cxnLst/>
              <a:rect l="0" t="0" r="197485" b="80645"/>
              <a:pathLst>
                <a:path w="197485" h="80645">
                  <a:moveTo>
                    <a:pt x="12740" y="31501"/>
                  </a:moveTo>
                  <a:lnTo>
                    <a:pt x="108298" y="0"/>
                  </a:lnTo>
                  <a:lnTo>
                    <a:pt x="109572" y="3780"/>
                  </a:lnTo>
                  <a:lnTo>
                    <a:pt x="14015" y="34022"/>
                  </a:lnTo>
                  <a:lnTo>
                    <a:pt x="12740" y="31501"/>
                  </a:lnTo>
                  <a:close/>
                  <a:moveTo>
                    <a:pt x="108298" y="0"/>
                  </a:moveTo>
                  <a:lnTo>
                    <a:pt x="109572" y="0"/>
                  </a:lnTo>
                  <a:lnTo>
                    <a:pt x="109572" y="1260"/>
                  </a:lnTo>
                  <a:lnTo>
                    <a:pt x="108298" y="0"/>
                  </a:lnTo>
                  <a:close/>
                  <a:moveTo>
                    <a:pt x="109572" y="0"/>
                  </a:moveTo>
                  <a:cubicBezTo>
                    <a:pt x="109572" y="0"/>
                    <a:pt x="109572" y="0"/>
                    <a:pt x="109572" y="0"/>
                  </a:cubicBezTo>
                  <a:lnTo>
                    <a:pt x="109572" y="3780"/>
                  </a:lnTo>
                  <a:cubicBezTo>
                    <a:pt x="109572" y="3780"/>
                    <a:pt x="109572" y="3780"/>
                    <a:pt x="109572" y="3780"/>
                  </a:cubicBezTo>
                  <a:lnTo>
                    <a:pt x="109572" y="0"/>
                  </a:lnTo>
                  <a:close/>
                  <a:moveTo>
                    <a:pt x="109572" y="0"/>
                  </a:moveTo>
                  <a:cubicBezTo>
                    <a:pt x="112120" y="0"/>
                    <a:pt x="115942" y="0"/>
                    <a:pt x="119765" y="0"/>
                  </a:cubicBezTo>
                  <a:lnTo>
                    <a:pt x="119765" y="3780"/>
                  </a:lnTo>
                  <a:cubicBezTo>
                    <a:pt x="115942" y="3780"/>
                    <a:pt x="112120" y="3780"/>
                    <a:pt x="109572" y="3780"/>
                  </a:cubicBezTo>
                  <a:lnTo>
                    <a:pt x="109572" y="0"/>
                  </a:lnTo>
                  <a:close/>
                  <a:moveTo>
                    <a:pt x="119765" y="0"/>
                  </a:moveTo>
                  <a:cubicBezTo>
                    <a:pt x="122313" y="1260"/>
                    <a:pt x="126135" y="1260"/>
                    <a:pt x="129957" y="1260"/>
                  </a:cubicBezTo>
                  <a:lnTo>
                    <a:pt x="129957" y="5040"/>
                  </a:lnTo>
                  <a:cubicBezTo>
                    <a:pt x="126135" y="3780"/>
                    <a:pt x="122313" y="3780"/>
                    <a:pt x="119765" y="3780"/>
                  </a:cubicBezTo>
                  <a:lnTo>
                    <a:pt x="119765" y="0"/>
                  </a:lnTo>
                  <a:close/>
                  <a:moveTo>
                    <a:pt x="129957" y="1260"/>
                  </a:moveTo>
                  <a:cubicBezTo>
                    <a:pt x="147795" y="2520"/>
                    <a:pt x="165632" y="3780"/>
                    <a:pt x="182195" y="5040"/>
                  </a:cubicBezTo>
                  <a:lnTo>
                    <a:pt x="182195" y="7560"/>
                  </a:lnTo>
                  <a:cubicBezTo>
                    <a:pt x="164358" y="6300"/>
                    <a:pt x="146521" y="5040"/>
                    <a:pt x="129957" y="5040"/>
                  </a:cubicBezTo>
                  <a:lnTo>
                    <a:pt x="129957" y="1260"/>
                  </a:lnTo>
                  <a:close/>
                  <a:moveTo>
                    <a:pt x="182195" y="5040"/>
                  </a:moveTo>
                  <a:lnTo>
                    <a:pt x="182195" y="6300"/>
                  </a:lnTo>
                  <a:lnTo>
                    <a:pt x="182195" y="5040"/>
                  </a:lnTo>
                  <a:close/>
                  <a:moveTo>
                    <a:pt x="182195" y="5040"/>
                  </a:moveTo>
                  <a:cubicBezTo>
                    <a:pt x="186018" y="6300"/>
                    <a:pt x="188566" y="7560"/>
                    <a:pt x="191114" y="8820"/>
                  </a:cubicBezTo>
                  <a:lnTo>
                    <a:pt x="188566" y="11340"/>
                  </a:lnTo>
                  <a:cubicBezTo>
                    <a:pt x="187292" y="10080"/>
                    <a:pt x="184744" y="8820"/>
                    <a:pt x="180921" y="7560"/>
                  </a:cubicBezTo>
                  <a:lnTo>
                    <a:pt x="182195" y="5040"/>
                  </a:lnTo>
                  <a:close/>
                  <a:moveTo>
                    <a:pt x="191114" y="8820"/>
                  </a:moveTo>
                  <a:cubicBezTo>
                    <a:pt x="193662" y="11340"/>
                    <a:pt x="194936" y="13860"/>
                    <a:pt x="196210" y="16381"/>
                  </a:cubicBezTo>
                  <a:lnTo>
                    <a:pt x="192388" y="17641"/>
                  </a:lnTo>
                  <a:cubicBezTo>
                    <a:pt x="192388" y="15120"/>
                    <a:pt x="191114" y="12600"/>
                    <a:pt x="188566" y="11340"/>
                  </a:cubicBezTo>
                  <a:lnTo>
                    <a:pt x="191114" y="8820"/>
                  </a:lnTo>
                  <a:close/>
                  <a:moveTo>
                    <a:pt x="196210" y="16381"/>
                  </a:moveTo>
                  <a:cubicBezTo>
                    <a:pt x="197485" y="18901"/>
                    <a:pt x="197485" y="21421"/>
                    <a:pt x="196210" y="25201"/>
                  </a:cubicBezTo>
                  <a:lnTo>
                    <a:pt x="192388" y="23941"/>
                  </a:lnTo>
                  <a:cubicBezTo>
                    <a:pt x="193662" y="21421"/>
                    <a:pt x="193662" y="18901"/>
                    <a:pt x="192388" y="17641"/>
                  </a:cubicBezTo>
                  <a:lnTo>
                    <a:pt x="196210" y="16381"/>
                  </a:lnTo>
                  <a:close/>
                  <a:moveTo>
                    <a:pt x="196210" y="25201"/>
                  </a:moveTo>
                  <a:cubicBezTo>
                    <a:pt x="194936" y="26461"/>
                    <a:pt x="193662" y="28981"/>
                    <a:pt x="192388" y="30241"/>
                  </a:cubicBezTo>
                  <a:lnTo>
                    <a:pt x="189840" y="28981"/>
                  </a:lnTo>
                  <a:cubicBezTo>
                    <a:pt x="191114" y="26461"/>
                    <a:pt x="192388" y="25201"/>
                    <a:pt x="192388" y="23941"/>
                  </a:cubicBezTo>
                  <a:lnTo>
                    <a:pt x="196210" y="25201"/>
                  </a:lnTo>
                  <a:close/>
                  <a:moveTo>
                    <a:pt x="192388" y="30241"/>
                  </a:moveTo>
                  <a:lnTo>
                    <a:pt x="192388" y="31501"/>
                  </a:lnTo>
                  <a:lnTo>
                    <a:pt x="191114" y="28981"/>
                  </a:lnTo>
                  <a:lnTo>
                    <a:pt x="192388" y="30241"/>
                  </a:lnTo>
                  <a:close/>
                  <a:moveTo>
                    <a:pt x="192388" y="31501"/>
                  </a:moveTo>
                  <a:lnTo>
                    <a:pt x="115942" y="79384"/>
                  </a:lnTo>
                  <a:lnTo>
                    <a:pt x="113394" y="75604"/>
                  </a:lnTo>
                  <a:lnTo>
                    <a:pt x="191114" y="27721"/>
                  </a:lnTo>
                  <a:lnTo>
                    <a:pt x="192388" y="31501"/>
                  </a:lnTo>
                  <a:close/>
                  <a:moveTo>
                    <a:pt x="115942" y="79384"/>
                  </a:moveTo>
                  <a:lnTo>
                    <a:pt x="114668" y="78124"/>
                  </a:lnTo>
                  <a:lnTo>
                    <a:pt x="115942" y="79384"/>
                  </a:lnTo>
                  <a:close/>
                  <a:moveTo>
                    <a:pt x="115942" y="79384"/>
                  </a:moveTo>
                  <a:cubicBezTo>
                    <a:pt x="113394" y="80645"/>
                    <a:pt x="110846" y="80645"/>
                    <a:pt x="108298" y="80645"/>
                  </a:cubicBezTo>
                  <a:lnTo>
                    <a:pt x="108298" y="76864"/>
                  </a:lnTo>
                  <a:cubicBezTo>
                    <a:pt x="109572" y="76864"/>
                    <a:pt x="112120" y="76864"/>
                    <a:pt x="114668" y="75604"/>
                  </a:cubicBezTo>
                  <a:lnTo>
                    <a:pt x="115942" y="79384"/>
                  </a:lnTo>
                  <a:close/>
                  <a:moveTo>
                    <a:pt x="108298" y="80645"/>
                  </a:moveTo>
                  <a:cubicBezTo>
                    <a:pt x="105750" y="80645"/>
                    <a:pt x="101927" y="79384"/>
                    <a:pt x="99379" y="79384"/>
                  </a:cubicBezTo>
                  <a:lnTo>
                    <a:pt x="100653" y="75604"/>
                  </a:lnTo>
                  <a:cubicBezTo>
                    <a:pt x="103201" y="76864"/>
                    <a:pt x="105750" y="76864"/>
                    <a:pt x="108298" y="76864"/>
                  </a:cubicBezTo>
                  <a:lnTo>
                    <a:pt x="108298" y="80645"/>
                  </a:lnTo>
                  <a:close/>
                  <a:moveTo>
                    <a:pt x="100653" y="75604"/>
                  </a:moveTo>
                  <a:lnTo>
                    <a:pt x="100653" y="78124"/>
                  </a:lnTo>
                  <a:lnTo>
                    <a:pt x="100653" y="75604"/>
                  </a:lnTo>
                  <a:close/>
                  <a:moveTo>
                    <a:pt x="99379" y="79384"/>
                  </a:moveTo>
                  <a:lnTo>
                    <a:pt x="6370" y="61743"/>
                  </a:lnTo>
                  <a:lnTo>
                    <a:pt x="7644" y="57963"/>
                  </a:lnTo>
                  <a:lnTo>
                    <a:pt x="100653" y="75604"/>
                  </a:lnTo>
                  <a:lnTo>
                    <a:pt x="99379" y="79384"/>
                  </a:lnTo>
                  <a:close/>
                  <a:moveTo>
                    <a:pt x="6370" y="61743"/>
                  </a:moveTo>
                  <a:lnTo>
                    <a:pt x="6370" y="60483"/>
                  </a:lnTo>
                  <a:lnTo>
                    <a:pt x="7644" y="60483"/>
                  </a:lnTo>
                  <a:lnTo>
                    <a:pt x="6370" y="61743"/>
                  </a:lnTo>
                  <a:close/>
                  <a:moveTo>
                    <a:pt x="6370" y="60483"/>
                  </a:moveTo>
                  <a:cubicBezTo>
                    <a:pt x="3822" y="59223"/>
                    <a:pt x="2548" y="56703"/>
                    <a:pt x="1274" y="54183"/>
                  </a:cubicBezTo>
                  <a:lnTo>
                    <a:pt x="5096" y="52923"/>
                  </a:lnTo>
                  <a:cubicBezTo>
                    <a:pt x="5096" y="55443"/>
                    <a:pt x="6370" y="56703"/>
                    <a:pt x="7644" y="59223"/>
                  </a:cubicBezTo>
                  <a:lnTo>
                    <a:pt x="6370" y="60483"/>
                  </a:lnTo>
                  <a:close/>
                  <a:moveTo>
                    <a:pt x="1274" y="54183"/>
                  </a:moveTo>
                  <a:cubicBezTo>
                    <a:pt x="1274" y="51663"/>
                    <a:pt x="0" y="47882"/>
                    <a:pt x="1274" y="45362"/>
                  </a:cubicBezTo>
                  <a:lnTo>
                    <a:pt x="3822" y="45362"/>
                  </a:lnTo>
                  <a:cubicBezTo>
                    <a:pt x="3822" y="47882"/>
                    <a:pt x="3822" y="50403"/>
                    <a:pt x="5096" y="52923"/>
                  </a:cubicBezTo>
                  <a:lnTo>
                    <a:pt x="1274" y="54183"/>
                  </a:lnTo>
                  <a:close/>
                  <a:moveTo>
                    <a:pt x="1274" y="45362"/>
                  </a:moveTo>
                  <a:cubicBezTo>
                    <a:pt x="1274" y="41582"/>
                    <a:pt x="2548" y="37802"/>
                    <a:pt x="5096" y="35282"/>
                  </a:cubicBezTo>
                  <a:lnTo>
                    <a:pt x="7644" y="37802"/>
                  </a:lnTo>
                  <a:cubicBezTo>
                    <a:pt x="6370" y="40322"/>
                    <a:pt x="5096" y="42842"/>
                    <a:pt x="3822" y="45362"/>
                  </a:cubicBezTo>
                  <a:lnTo>
                    <a:pt x="1274" y="45362"/>
                  </a:lnTo>
                  <a:close/>
                  <a:moveTo>
                    <a:pt x="5096" y="35282"/>
                  </a:moveTo>
                  <a:cubicBezTo>
                    <a:pt x="6370" y="34022"/>
                    <a:pt x="8918" y="31501"/>
                    <a:pt x="12740" y="31501"/>
                  </a:cubicBezTo>
                  <a:lnTo>
                    <a:pt x="14015" y="34022"/>
                  </a:lnTo>
                  <a:cubicBezTo>
                    <a:pt x="11466" y="35282"/>
                    <a:pt x="8918" y="36542"/>
                    <a:pt x="7644" y="37802"/>
                  </a:cubicBezTo>
                  <a:lnTo>
                    <a:pt x="5096" y="35282"/>
                  </a:lnTo>
                  <a:close/>
                  <a:moveTo>
                    <a:pt x="14015" y="34022"/>
                  </a:moveTo>
                  <a:lnTo>
                    <a:pt x="29304" y="28981"/>
                  </a:lnTo>
                  <a:lnTo>
                    <a:pt x="14015" y="34022"/>
                  </a:lnTo>
                  <a:lnTo>
                    <a:pt x="12740" y="32762"/>
                  </a:lnTo>
                  <a:lnTo>
                    <a:pt x="14015" y="34022"/>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8" name="Freeform 10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8FwAAVyAAAJ4XAADWIAAAAAAAACYAAAAIAAAA//////////8="/>
                </a:ext>
              </a:extLst>
            </p:cNvSpPr>
            <p:nvPr/>
          </p:nvSpPr>
          <p:spPr>
            <a:xfrm>
              <a:off x="3817620" y="5257165"/>
              <a:ext cx="21590" cy="80645"/>
            </a:xfrm>
            <a:custGeom>
              <a:avLst/>
              <a:gdLst/>
              <a:ahLst/>
              <a:cxnLst/>
              <a:rect l="0" t="0" r="21590" b="80645"/>
              <a:pathLst>
                <a:path w="21590" h="80645">
                  <a:moveTo>
                    <a:pt x="0" y="0"/>
                  </a:moveTo>
                  <a:cubicBezTo>
                    <a:pt x="0" y="0"/>
                    <a:pt x="21590" y="36542"/>
                    <a:pt x="2540" y="78124"/>
                  </a:cubicBezTo>
                  <a:cubicBezTo>
                    <a:pt x="2540" y="78124"/>
                    <a:pt x="1270" y="80645"/>
                    <a:pt x="1270" y="80645"/>
                  </a:cubicBezTo>
                  <a:cubicBezTo>
                    <a:pt x="1270" y="80645"/>
                    <a:pt x="1270" y="80645"/>
                    <a:pt x="1270" y="80645"/>
                  </a:cubicBezTo>
                  <a:cubicBezTo>
                    <a:pt x="1270" y="80645"/>
                    <a:pt x="19050" y="40322"/>
                    <a:pt x="0" y="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7" name="Freeform 10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bFwAAHyAAAKIXAADaIAAAAAAAACYAAAAIAAAA//////////8="/>
                </a:ext>
              </a:extLst>
            </p:cNvSpPr>
            <p:nvPr/>
          </p:nvSpPr>
          <p:spPr>
            <a:xfrm>
              <a:off x="3796665" y="5221605"/>
              <a:ext cx="45085" cy="118745"/>
            </a:xfrm>
            <a:custGeom>
              <a:avLst/>
              <a:gdLst/>
              <a:ahLst/>
              <a:cxnLst/>
              <a:rect l="0" t="0" r="45085" b="118745"/>
              <a:pathLst>
                <a:path w="45085" h="118745">
                  <a:moveTo>
                    <a:pt x="21898" y="34107"/>
                  </a:moveTo>
                  <a:cubicBezTo>
                    <a:pt x="21898" y="34107"/>
                    <a:pt x="45085" y="72004"/>
                    <a:pt x="24474" y="113692"/>
                  </a:cubicBezTo>
                  <a:lnTo>
                    <a:pt x="21898" y="112428"/>
                  </a:lnTo>
                  <a:cubicBezTo>
                    <a:pt x="41220" y="72004"/>
                    <a:pt x="19322" y="36634"/>
                    <a:pt x="19322" y="36634"/>
                  </a:cubicBezTo>
                  <a:lnTo>
                    <a:pt x="21898" y="34107"/>
                  </a:lnTo>
                  <a:close/>
                  <a:moveTo>
                    <a:pt x="24474" y="113692"/>
                  </a:moveTo>
                  <a:lnTo>
                    <a:pt x="24474" y="114955"/>
                  </a:lnTo>
                  <a:lnTo>
                    <a:pt x="24474" y="113692"/>
                  </a:lnTo>
                  <a:lnTo>
                    <a:pt x="23186" y="113692"/>
                  </a:lnTo>
                  <a:lnTo>
                    <a:pt x="24474" y="113692"/>
                  </a:lnTo>
                  <a:close/>
                  <a:moveTo>
                    <a:pt x="24474" y="113692"/>
                  </a:moveTo>
                  <a:lnTo>
                    <a:pt x="21898" y="112428"/>
                  </a:lnTo>
                  <a:lnTo>
                    <a:pt x="24474" y="113692"/>
                  </a:lnTo>
                  <a:close/>
                  <a:moveTo>
                    <a:pt x="21898" y="112428"/>
                  </a:moveTo>
                  <a:lnTo>
                    <a:pt x="23186" y="113692"/>
                  </a:lnTo>
                  <a:lnTo>
                    <a:pt x="21898" y="112428"/>
                  </a:lnTo>
                  <a:close/>
                  <a:moveTo>
                    <a:pt x="24474" y="113692"/>
                  </a:moveTo>
                  <a:cubicBezTo>
                    <a:pt x="24474" y="113692"/>
                    <a:pt x="24474" y="114955"/>
                    <a:pt x="24474" y="114955"/>
                  </a:cubicBezTo>
                  <a:lnTo>
                    <a:pt x="21898" y="113692"/>
                  </a:lnTo>
                  <a:cubicBezTo>
                    <a:pt x="21898" y="113692"/>
                    <a:pt x="21898" y="112428"/>
                    <a:pt x="21898" y="112428"/>
                  </a:cubicBezTo>
                  <a:lnTo>
                    <a:pt x="24474" y="113692"/>
                  </a:lnTo>
                  <a:close/>
                  <a:moveTo>
                    <a:pt x="24474" y="114955"/>
                  </a:moveTo>
                  <a:cubicBezTo>
                    <a:pt x="24474" y="116218"/>
                    <a:pt x="24474" y="117481"/>
                    <a:pt x="23186" y="117481"/>
                  </a:cubicBezTo>
                  <a:lnTo>
                    <a:pt x="20610" y="116218"/>
                  </a:lnTo>
                  <a:cubicBezTo>
                    <a:pt x="20610" y="116218"/>
                    <a:pt x="20610" y="114955"/>
                    <a:pt x="21898" y="113692"/>
                  </a:cubicBezTo>
                  <a:lnTo>
                    <a:pt x="24474" y="114955"/>
                  </a:lnTo>
                  <a:close/>
                  <a:moveTo>
                    <a:pt x="23186" y="117481"/>
                  </a:moveTo>
                  <a:lnTo>
                    <a:pt x="23186" y="118745"/>
                  </a:lnTo>
                  <a:lnTo>
                    <a:pt x="21898" y="118745"/>
                  </a:lnTo>
                  <a:lnTo>
                    <a:pt x="21898" y="116218"/>
                  </a:lnTo>
                  <a:lnTo>
                    <a:pt x="23186" y="117481"/>
                  </a:lnTo>
                  <a:close/>
                  <a:moveTo>
                    <a:pt x="21898" y="118745"/>
                  </a:moveTo>
                  <a:cubicBezTo>
                    <a:pt x="21898" y="118745"/>
                    <a:pt x="21898" y="118745"/>
                    <a:pt x="21898" y="118745"/>
                  </a:cubicBezTo>
                  <a:lnTo>
                    <a:pt x="21898" y="114955"/>
                  </a:lnTo>
                  <a:cubicBezTo>
                    <a:pt x="21898" y="114955"/>
                    <a:pt x="21898" y="114955"/>
                    <a:pt x="21898" y="114955"/>
                  </a:cubicBezTo>
                  <a:lnTo>
                    <a:pt x="21898" y="118745"/>
                  </a:lnTo>
                  <a:close/>
                  <a:moveTo>
                    <a:pt x="21898" y="114955"/>
                  </a:moveTo>
                  <a:lnTo>
                    <a:pt x="21898" y="116218"/>
                  </a:lnTo>
                  <a:lnTo>
                    <a:pt x="21898" y="114955"/>
                  </a:lnTo>
                  <a:close/>
                  <a:moveTo>
                    <a:pt x="21898" y="118745"/>
                  </a:moveTo>
                  <a:cubicBezTo>
                    <a:pt x="21898" y="118745"/>
                    <a:pt x="21898" y="118745"/>
                    <a:pt x="21898" y="118745"/>
                  </a:cubicBezTo>
                  <a:lnTo>
                    <a:pt x="21898" y="114955"/>
                  </a:lnTo>
                  <a:cubicBezTo>
                    <a:pt x="21898" y="114955"/>
                    <a:pt x="21898" y="114955"/>
                    <a:pt x="21898" y="114955"/>
                  </a:cubicBezTo>
                  <a:lnTo>
                    <a:pt x="21898" y="118745"/>
                  </a:lnTo>
                  <a:close/>
                  <a:moveTo>
                    <a:pt x="21898" y="118745"/>
                  </a:moveTo>
                  <a:lnTo>
                    <a:pt x="19322" y="118745"/>
                  </a:lnTo>
                  <a:lnTo>
                    <a:pt x="20610" y="116218"/>
                  </a:lnTo>
                  <a:lnTo>
                    <a:pt x="21898" y="116218"/>
                  </a:lnTo>
                  <a:lnTo>
                    <a:pt x="21898" y="118745"/>
                  </a:lnTo>
                  <a:close/>
                  <a:moveTo>
                    <a:pt x="20610" y="116218"/>
                  </a:moveTo>
                  <a:cubicBezTo>
                    <a:pt x="20610" y="116218"/>
                    <a:pt x="38644" y="75794"/>
                    <a:pt x="18034" y="35370"/>
                  </a:cubicBezTo>
                  <a:lnTo>
                    <a:pt x="21898" y="34107"/>
                  </a:lnTo>
                  <a:cubicBezTo>
                    <a:pt x="42508" y="75794"/>
                    <a:pt x="23186" y="117481"/>
                    <a:pt x="23186" y="117481"/>
                  </a:cubicBezTo>
                  <a:lnTo>
                    <a:pt x="20610" y="116218"/>
                  </a:lnTo>
                  <a:close/>
                  <a:moveTo>
                    <a:pt x="18034" y="35370"/>
                  </a:moveTo>
                  <a:lnTo>
                    <a:pt x="0" y="0"/>
                  </a:lnTo>
                  <a:lnTo>
                    <a:pt x="21898" y="34107"/>
                  </a:lnTo>
                  <a:lnTo>
                    <a:pt x="20610" y="35370"/>
                  </a:lnTo>
                  <a:lnTo>
                    <a:pt x="18034" y="353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6" name="Freeform 10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xFwAAuCAAAOQXAADiIAAAAAAAACYAAAAIAAAA//////////8="/>
                </a:ext>
              </a:extLst>
            </p:cNvSpPr>
            <p:nvPr/>
          </p:nvSpPr>
          <p:spPr>
            <a:xfrm>
              <a:off x="3769995" y="5318760"/>
              <a:ext cx="113665" cy="26670"/>
            </a:xfrm>
            <a:custGeom>
              <a:avLst/>
              <a:gdLst/>
              <a:ahLst/>
              <a:cxnLst/>
              <a:rect l="0" t="0" r="113665" b="26670"/>
              <a:pathLst>
                <a:path w="113665" h="26670">
                  <a:moveTo>
                    <a:pt x="113665" y="3810"/>
                  </a:moveTo>
                  <a:lnTo>
                    <a:pt x="60025" y="0"/>
                  </a:lnTo>
                  <a:lnTo>
                    <a:pt x="0" y="17780"/>
                  </a:lnTo>
                  <a:lnTo>
                    <a:pt x="67688" y="26670"/>
                  </a:lnTo>
                  <a:lnTo>
                    <a:pt x="113665" y="381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5" name="Freeform 10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AFwAADCEAAKQXAAAgIQAAAAAAACYAAAAIAAAA//////////8="/>
                </a:ext>
              </a:extLst>
            </p:cNvSpPr>
            <p:nvPr/>
          </p:nvSpPr>
          <p:spPr>
            <a:xfrm>
              <a:off x="3820160" y="5372100"/>
              <a:ext cx="22860" cy="12700"/>
            </a:xfrm>
            <a:custGeom>
              <a:avLst/>
              <a:gdLst/>
              <a:ahLst/>
              <a:cxnLst/>
              <a:rect l="0" t="0" r="22860" b="12700"/>
              <a:pathLst>
                <a:path w="22860" h="12700">
                  <a:moveTo>
                    <a:pt x="1270" y="3810"/>
                  </a:moveTo>
                  <a:lnTo>
                    <a:pt x="12700" y="8890"/>
                  </a:lnTo>
                  <a:lnTo>
                    <a:pt x="11430" y="12700"/>
                  </a:lnTo>
                  <a:lnTo>
                    <a:pt x="0" y="6350"/>
                  </a:lnTo>
                  <a:lnTo>
                    <a:pt x="1270" y="3810"/>
                  </a:lnTo>
                  <a:close/>
                  <a:moveTo>
                    <a:pt x="13970" y="11430"/>
                  </a:moveTo>
                  <a:lnTo>
                    <a:pt x="12700" y="12700"/>
                  </a:lnTo>
                  <a:lnTo>
                    <a:pt x="11430" y="12700"/>
                  </a:lnTo>
                  <a:lnTo>
                    <a:pt x="12700" y="10160"/>
                  </a:lnTo>
                  <a:lnTo>
                    <a:pt x="13970" y="11430"/>
                  </a:lnTo>
                  <a:close/>
                  <a:moveTo>
                    <a:pt x="11430" y="8890"/>
                  </a:moveTo>
                  <a:lnTo>
                    <a:pt x="20320" y="0"/>
                  </a:lnTo>
                  <a:lnTo>
                    <a:pt x="22860" y="2540"/>
                  </a:lnTo>
                  <a:lnTo>
                    <a:pt x="13970" y="11430"/>
                  </a:lnTo>
                  <a:lnTo>
                    <a:pt x="11430" y="889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4" name="Freeform 10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CmFwAAxyAAABIYAAAOIQAAAAAAACYAAAAIAAAA//////////8="/>
                </a:ext>
              </a:extLst>
            </p:cNvSpPr>
            <p:nvPr/>
          </p:nvSpPr>
          <p:spPr>
            <a:xfrm>
              <a:off x="3844290" y="5328285"/>
              <a:ext cx="68580" cy="45085"/>
            </a:xfrm>
            <a:custGeom>
              <a:avLst/>
              <a:gdLst/>
              <a:ahLst/>
              <a:cxnLst/>
              <a:rect l="0" t="0" r="68580" b="45085"/>
              <a:pathLst>
                <a:path w="68580" h="45085">
                  <a:moveTo>
                    <a:pt x="0" y="45085"/>
                  </a:moveTo>
                  <a:lnTo>
                    <a:pt x="11430" y="37570"/>
                  </a:lnTo>
                  <a:lnTo>
                    <a:pt x="30480" y="27551"/>
                  </a:lnTo>
                  <a:lnTo>
                    <a:pt x="50800" y="15028"/>
                  </a:lnTo>
                  <a:lnTo>
                    <a:pt x="67310" y="5009"/>
                  </a:lnTo>
                  <a:lnTo>
                    <a:pt x="68580" y="0"/>
                  </a:lnTo>
                  <a:cubicBezTo>
                    <a:pt x="58420" y="10018"/>
                    <a:pt x="46990" y="13775"/>
                    <a:pt x="31750" y="21290"/>
                  </a:cubicBezTo>
                  <a:cubicBezTo>
                    <a:pt x="25400" y="25047"/>
                    <a:pt x="12700" y="31309"/>
                    <a:pt x="1270" y="42580"/>
                  </a:cubicBezTo>
                  <a:lnTo>
                    <a:pt x="0" y="45085"/>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3" name="Freeform 10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DxFgAA9iAAAJEXAAAeIQAAAAAAACYAAAAIAAAA//////////8="/>
                </a:ext>
              </a:extLst>
            </p:cNvSpPr>
            <p:nvPr/>
          </p:nvSpPr>
          <p:spPr>
            <a:xfrm>
              <a:off x="3729355" y="5358130"/>
              <a:ext cx="101600" cy="25400"/>
            </a:xfrm>
            <a:custGeom>
              <a:avLst/>
              <a:gdLst/>
              <a:ahLst/>
              <a:cxnLst/>
              <a:rect l="0" t="0" r="101600" b="25400"/>
              <a:pathLst>
                <a:path w="101600" h="25400">
                  <a:moveTo>
                    <a:pt x="0" y="0"/>
                  </a:moveTo>
                  <a:lnTo>
                    <a:pt x="8890" y="2540"/>
                  </a:lnTo>
                  <a:lnTo>
                    <a:pt x="90170" y="17780"/>
                  </a:lnTo>
                  <a:lnTo>
                    <a:pt x="101600" y="25400"/>
                  </a:lnTo>
                  <a:lnTo>
                    <a:pt x="77470" y="21590"/>
                  </a:lnTo>
                  <a:lnTo>
                    <a:pt x="12700" y="8890"/>
                  </a:lnTo>
                  <a:lnTo>
                    <a:pt x="2540" y="7620"/>
                  </a:lnTo>
                  <a:lnTo>
                    <a:pt x="0" y="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2" name="Freeform 10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pFwAAByAAAM4XAABxIAAAAAAAACYAAAAIAAAA//////////8="/>
                </a:ext>
              </a:extLst>
            </p:cNvSpPr>
            <p:nvPr/>
          </p:nvSpPr>
          <p:spPr>
            <a:xfrm>
              <a:off x="3764915" y="5206365"/>
              <a:ext cx="104775" cy="67310"/>
            </a:xfrm>
            <a:custGeom>
              <a:avLst/>
              <a:gdLst/>
              <a:ahLst/>
              <a:cxnLst/>
              <a:rect l="0" t="0" r="104775" b="67310"/>
              <a:pathLst>
                <a:path w="104775" h="67310">
                  <a:moveTo>
                    <a:pt x="35776" y="0"/>
                  </a:moveTo>
                  <a:lnTo>
                    <a:pt x="37054" y="8890"/>
                  </a:lnTo>
                  <a:lnTo>
                    <a:pt x="33221" y="19050"/>
                  </a:lnTo>
                  <a:lnTo>
                    <a:pt x="26832" y="20320"/>
                  </a:lnTo>
                  <a:lnTo>
                    <a:pt x="16610" y="24130"/>
                  </a:lnTo>
                  <a:lnTo>
                    <a:pt x="7666" y="29210"/>
                  </a:lnTo>
                  <a:lnTo>
                    <a:pt x="0" y="33020"/>
                  </a:lnTo>
                  <a:lnTo>
                    <a:pt x="8944" y="34290"/>
                  </a:lnTo>
                  <a:lnTo>
                    <a:pt x="17888" y="45720"/>
                  </a:lnTo>
                  <a:lnTo>
                    <a:pt x="25554" y="49530"/>
                  </a:lnTo>
                  <a:lnTo>
                    <a:pt x="25554" y="53340"/>
                  </a:lnTo>
                  <a:lnTo>
                    <a:pt x="21721" y="60960"/>
                  </a:lnTo>
                  <a:lnTo>
                    <a:pt x="17888" y="63500"/>
                  </a:lnTo>
                  <a:lnTo>
                    <a:pt x="25554" y="64770"/>
                  </a:lnTo>
                  <a:lnTo>
                    <a:pt x="34499" y="64770"/>
                  </a:lnTo>
                  <a:lnTo>
                    <a:pt x="38332" y="63500"/>
                  </a:lnTo>
                  <a:lnTo>
                    <a:pt x="44721" y="59690"/>
                  </a:lnTo>
                  <a:lnTo>
                    <a:pt x="44721" y="63500"/>
                  </a:lnTo>
                  <a:lnTo>
                    <a:pt x="52387" y="67310"/>
                  </a:lnTo>
                  <a:lnTo>
                    <a:pt x="76664" y="63500"/>
                  </a:lnTo>
                  <a:lnTo>
                    <a:pt x="93275" y="57150"/>
                  </a:lnTo>
                  <a:lnTo>
                    <a:pt x="104775" y="52070"/>
                  </a:lnTo>
                  <a:lnTo>
                    <a:pt x="88164" y="44450"/>
                  </a:lnTo>
                  <a:lnTo>
                    <a:pt x="90719" y="40640"/>
                  </a:lnTo>
                  <a:lnTo>
                    <a:pt x="90719" y="30480"/>
                  </a:lnTo>
                  <a:lnTo>
                    <a:pt x="89442" y="25400"/>
                  </a:lnTo>
                  <a:lnTo>
                    <a:pt x="86886" y="21590"/>
                  </a:lnTo>
                  <a:lnTo>
                    <a:pt x="95830" y="16510"/>
                  </a:lnTo>
                  <a:lnTo>
                    <a:pt x="98386" y="13954"/>
                  </a:lnTo>
                  <a:lnTo>
                    <a:pt x="95830" y="11430"/>
                  </a:lnTo>
                  <a:lnTo>
                    <a:pt x="90719" y="10160"/>
                  </a:lnTo>
                  <a:lnTo>
                    <a:pt x="90719" y="7620"/>
                  </a:lnTo>
                  <a:lnTo>
                    <a:pt x="88164" y="7620"/>
                  </a:lnTo>
                  <a:lnTo>
                    <a:pt x="81775" y="8890"/>
                  </a:lnTo>
                  <a:lnTo>
                    <a:pt x="71553" y="8890"/>
                  </a:lnTo>
                  <a:lnTo>
                    <a:pt x="66442" y="7620"/>
                  </a:lnTo>
                  <a:lnTo>
                    <a:pt x="57498" y="2540"/>
                  </a:lnTo>
                  <a:lnTo>
                    <a:pt x="45998" y="0"/>
                  </a:lnTo>
                  <a:lnTo>
                    <a:pt x="40887" y="0"/>
                  </a:lnTo>
                  <a:lnTo>
                    <a:pt x="35776" y="0"/>
                  </a:lnTo>
                  <a:close/>
                </a:path>
              </a:pathLst>
            </a:custGeom>
            <a:solidFill>
              <a:srgbClr val="FFFFFF"/>
            </a:solid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1" name="Freeform 10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ByAAAI8XAAATIAAAAAAAACYAAAAIAAAA//////////8="/>
                </a:ext>
              </a:extLst>
            </p:cNvSpPr>
            <p:nvPr/>
          </p:nvSpPr>
          <p:spPr>
            <a:xfrm>
              <a:off x="3800475" y="5206365"/>
              <a:ext cx="29210" cy="7620"/>
            </a:xfrm>
            <a:custGeom>
              <a:avLst/>
              <a:gdLst/>
              <a:ahLst/>
              <a:cxnLst/>
              <a:rect l="0" t="0" r="29210" b="7620"/>
              <a:pathLst>
                <a:path w="29210" h="7620">
                  <a:moveTo>
                    <a:pt x="0" y="1270"/>
                  </a:moveTo>
                  <a:cubicBezTo>
                    <a:pt x="2540" y="0"/>
                    <a:pt x="5080" y="0"/>
                    <a:pt x="8890" y="0"/>
                  </a:cubicBezTo>
                  <a:cubicBezTo>
                    <a:pt x="13970" y="0"/>
                    <a:pt x="20320" y="2540"/>
                    <a:pt x="25400" y="5080"/>
                  </a:cubicBezTo>
                  <a:cubicBezTo>
                    <a:pt x="26670" y="5080"/>
                    <a:pt x="27940" y="6350"/>
                    <a:pt x="29210" y="762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0" name="Freeform 10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ByAAAJwXAAApIAAAAAAAACYAAAAIAAAA//////////8="/>
                </a:ext>
              </a:extLst>
            </p:cNvSpPr>
            <p:nvPr/>
          </p:nvSpPr>
          <p:spPr>
            <a:xfrm>
              <a:off x="3800475" y="5206365"/>
              <a:ext cx="37465" cy="21590"/>
            </a:xfrm>
            <a:custGeom>
              <a:avLst/>
              <a:gdLst/>
              <a:ahLst/>
              <a:cxnLst/>
              <a:rect l="0" t="0" r="37465" b="21590"/>
              <a:pathLst>
                <a:path w="37465" h="21590">
                  <a:moveTo>
                    <a:pt x="0" y="0"/>
                  </a:moveTo>
                  <a:cubicBezTo>
                    <a:pt x="1291" y="7620"/>
                    <a:pt x="1291" y="3810"/>
                    <a:pt x="5167" y="6350"/>
                  </a:cubicBezTo>
                  <a:cubicBezTo>
                    <a:pt x="6459" y="7620"/>
                    <a:pt x="6459" y="8890"/>
                    <a:pt x="7751" y="11430"/>
                  </a:cubicBezTo>
                  <a:cubicBezTo>
                    <a:pt x="9043" y="12700"/>
                    <a:pt x="9043" y="13970"/>
                    <a:pt x="9043" y="15240"/>
                  </a:cubicBezTo>
                  <a:cubicBezTo>
                    <a:pt x="10335" y="16510"/>
                    <a:pt x="11627" y="17780"/>
                    <a:pt x="12918" y="19050"/>
                  </a:cubicBezTo>
                  <a:cubicBezTo>
                    <a:pt x="14210" y="20320"/>
                    <a:pt x="15502" y="20320"/>
                    <a:pt x="16794" y="20320"/>
                  </a:cubicBezTo>
                  <a:cubicBezTo>
                    <a:pt x="19378" y="20320"/>
                    <a:pt x="20670" y="21590"/>
                    <a:pt x="23254" y="20320"/>
                  </a:cubicBezTo>
                  <a:cubicBezTo>
                    <a:pt x="28421" y="19050"/>
                    <a:pt x="33589" y="17780"/>
                    <a:pt x="37465" y="1651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9" name="Freeform 10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FwAAESAAALkXAAAcIAAAAAAAACYAAAAIAAAA//////////8="/>
                </a:ext>
              </a:extLst>
            </p:cNvSpPr>
            <p:nvPr/>
          </p:nvSpPr>
          <p:spPr>
            <a:xfrm>
              <a:off x="3818890" y="5212715"/>
              <a:ext cx="37465" cy="6985"/>
            </a:xfrm>
            <a:custGeom>
              <a:avLst/>
              <a:gdLst/>
              <a:ahLst/>
              <a:cxnLst/>
              <a:rect l="0" t="0" r="37465" b="6985"/>
              <a:pathLst>
                <a:path w="37465" h="6985">
                  <a:moveTo>
                    <a:pt x="0" y="6985"/>
                  </a:moveTo>
                  <a:cubicBezTo>
                    <a:pt x="3746" y="5588"/>
                    <a:pt x="7493" y="4191"/>
                    <a:pt x="12488" y="2794"/>
                  </a:cubicBezTo>
                  <a:cubicBezTo>
                    <a:pt x="17483" y="1397"/>
                    <a:pt x="23727" y="4191"/>
                    <a:pt x="29972" y="2794"/>
                  </a:cubicBezTo>
                  <a:cubicBezTo>
                    <a:pt x="32469" y="2794"/>
                    <a:pt x="33718" y="0"/>
                    <a:pt x="36216" y="1397"/>
                  </a:cubicBezTo>
                  <a:cubicBezTo>
                    <a:pt x="37465" y="1397"/>
                    <a:pt x="36216" y="4191"/>
                    <a:pt x="36216" y="5588"/>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8" name="Freeform 10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SFwAAJyAAAF8XAAA9IAAAAAAAACYAAAAIAAAA//////////8="/>
                </a:ext>
              </a:extLst>
            </p:cNvSpPr>
            <p:nvPr/>
          </p:nvSpPr>
          <p:spPr>
            <a:xfrm>
              <a:off x="3790950" y="5226685"/>
              <a:ext cx="8255" cy="13970"/>
            </a:xfrm>
            <a:custGeom>
              <a:avLst/>
              <a:gdLst/>
              <a:ahLst/>
              <a:cxnLst/>
              <a:rect l="0" t="0" r="8255" b="13970"/>
              <a:pathLst>
                <a:path w="8255" h="13970">
                  <a:moveTo>
                    <a:pt x="8255" y="0"/>
                  </a:moveTo>
                  <a:cubicBezTo>
                    <a:pt x="5896" y="1270"/>
                    <a:pt x="0" y="7620"/>
                    <a:pt x="1179" y="11430"/>
                  </a:cubicBezTo>
                  <a:lnTo>
                    <a:pt x="2358" y="1397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7" name="Freeform 10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DFwAANyAAAHMXAABZIAAAAAAAACYAAAAIAAAA//////////8="/>
                </a:ext>
              </a:extLst>
            </p:cNvSpPr>
            <p:nvPr/>
          </p:nvSpPr>
          <p:spPr>
            <a:xfrm>
              <a:off x="3781425" y="5236845"/>
              <a:ext cx="30480" cy="21590"/>
            </a:xfrm>
            <a:custGeom>
              <a:avLst/>
              <a:gdLst/>
              <a:ahLst/>
              <a:cxnLst/>
              <a:rect l="0" t="0" r="30480" b="21590"/>
              <a:pathLst>
                <a:path w="30480" h="21590">
                  <a:moveTo>
                    <a:pt x="0" y="0"/>
                  </a:moveTo>
                  <a:cubicBezTo>
                    <a:pt x="2540" y="1270"/>
                    <a:pt x="5080" y="0"/>
                    <a:pt x="8890" y="1270"/>
                  </a:cubicBezTo>
                  <a:cubicBezTo>
                    <a:pt x="11430" y="3810"/>
                    <a:pt x="19050" y="10160"/>
                    <a:pt x="21590" y="12700"/>
                  </a:cubicBezTo>
                  <a:cubicBezTo>
                    <a:pt x="22860" y="15240"/>
                    <a:pt x="22860" y="17780"/>
                    <a:pt x="24130" y="17780"/>
                  </a:cubicBezTo>
                  <a:lnTo>
                    <a:pt x="30480" y="2159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6" name="Freeform 10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RFwAAKSAAALkXAABXIAAAAAAAACYAAAAIAAAA//////////8="/>
                </a:ext>
              </a:extLst>
            </p:cNvSpPr>
            <p:nvPr/>
          </p:nvSpPr>
          <p:spPr>
            <a:xfrm>
              <a:off x="3830955" y="5227955"/>
              <a:ext cx="25400" cy="29210"/>
            </a:xfrm>
            <a:custGeom>
              <a:avLst/>
              <a:gdLst/>
              <a:ahLst/>
              <a:cxnLst/>
              <a:rect l="0" t="0" r="25400" b="29210"/>
              <a:pathLst>
                <a:path w="25400" h="29210">
                  <a:moveTo>
                    <a:pt x="21590" y="0"/>
                  </a:moveTo>
                  <a:cubicBezTo>
                    <a:pt x="24130" y="6350"/>
                    <a:pt x="25400" y="13970"/>
                    <a:pt x="21590" y="20320"/>
                  </a:cubicBezTo>
                  <a:cubicBezTo>
                    <a:pt x="17780" y="27940"/>
                    <a:pt x="6350" y="29210"/>
                    <a:pt x="0" y="2540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5" name="Freeform 10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xFwAAQSAAAKQXAABZIAAAAAAAACYAAAAIAAAA//////////8="/>
                </a:ext>
              </a:extLst>
            </p:cNvSpPr>
            <p:nvPr/>
          </p:nvSpPr>
          <p:spPr>
            <a:xfrm>
              <a:off x="3810635" y="5243195"/>
              <a:ext cx="32385" cy="15240"/>
            </a:xfrm>
            <a:custGeom>
              <a:avLst/>
              <a:gdLst/>
              <a:ahLst/>
              <a:cxnLst/>
              <a:rect l="0" t="0" r="32385" b="15240"/>
              <a:pathLst>
                <a:path w="32385" h="15240">
                  <a:moveTo>
                    <a:pt x="0" y="15240"/>
                  </a:moveTo>
                  <a:cubicBezTo>
                    <a:pt x="2590" y="13970"/>
                    <a:pt x="5181" y="12700"/>
                    <a:pt x="7772" y="12700"/>
                  </a:cubicBezTo>
                  <a:cubicBezTo>
                    <a:pt x="10363" y="11430"/>
                    <a:pt x="12954" y="11430"/>
                    <a:pt x="15544" y="10160"/>
                  </a:cubicBezTo>
                  <a:cubicBezTo>
                    <a:pt x="19431" y="10160"/>
                    <a:pt x="27203" y="10160"/>
                    <a:pt x="28498" y="6350"/>
                  </a:cubicBezTo>
                  <a:lnTo>
                    <a:pt x="32385" y="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4" name="Freeform 10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AsFwAAJyAAAHEXAABXIAAAAAAAACYAAAAIAAAA//////////8="/>
                </a:ext>
              </a:extLst>
            </p:cNvSpPr>
            <p:nvPr/>
          </p:nvSpPr>
          <p:spPr>
            <a:xfrm>
              <a:off x="3766820" y="5226685"/>
              <a:ext cx="43815" cy="30480"/>
            </a:xfrm>
            <a:custGeom>
              <a:avLst/>
              <a:gdLst/>
              <a:ahLst/>
              <a:cxnLst/>
              <a:rect l="0" t="0" r="43815" b="30480"/>
              <a:pathLst>
                <a:path w="43815" h="30480">
                  <a:moveTo>
                    <a:pt x="30044" y="0"/>
                  </a:moveTo>
                  <a:cubicBezTo>
                    <a:pt x="25037" y="0"/>
                    <a:pt x="21281" y="0"/>
                    <a:pt x="16274" y="2540"/>
                  </a:cubicBezTo>
                  <a:cubicBezTo>
                    <a:pt x="11266" y="5080"/>
                    <a:pt x="8763" y="8890"/>
                    <a:pt x="3755" y="10160"/>
                  </a:cubicBezTo>
                  <a:lnTo>
                    <a:pt x="0" y="12700"/>
                  </a:lnTo>
                  <a:cubicBezTo>
                    <a:pt x="2503" y="12700"/>
                    <a:pt x="5007" y="12700"/>
                    <a:pt x="6259" y="13970"/>
                  </a:cubicBezTo>
                  <a:cubicBezTo>
                    <a:pt x="8763" y="15240"/>
                    <a:pt x="10014" y="17780"/>
                    <a:pt x="11266" y="19050"/>
                  </a:cubicBezTo>
                  <a:cubicBezTo>
                    <a:pt x="13770" y="21590"/>
                    <a:pt x="15022" y="24130"/>
                    <a:pt x="17526" y="26670"/>
                  </a:cubicBezTo>
                  <a:cubicBezTo>
                    <a:pt x="25037" y="30480"/>
                    <a:pt x="36303" y="30480"/>
                    <a:pt x="43815" y="3048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3" name="Freeform 10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VSAAAHoXAABxIAAAAAAAACYAAAAIAAAA//////////8="/>
                </a:ext>
              </a:extLst>
            </p:cNvSpPr>
            <p:nvPr/>
          </p:nvSpPr>
          <p:spPr>
            <a:xfrm>
              <a:off x="3783965" y="5255895"/>
              <a:ext cx="32385" cy="17780"/>
            </a:xfrm>
            <a:custGeom>
              <a:avLst/>
              <a:gdLst/>
              <a:ahLst/>
              <a:cxnLst/>
              <a:rect l="0" t="0" r="32385" b="17780"/>
              <a:pathLst>
                <a:path w="32385" h="17780">
                  <a:moveTo>
                    <a:pt x="7772" y="0"/>
                  </a:moveTo>
                  <a:cubicBezTo>
                    <a:pt x="7772" y="1270"/>
                    <a:pt x="6477" y="3810"/>
                    <a:pt x="5181" y="6350"/>
                  </a:cubicBezTo>
                  <a:cubicBezTo>
                    <a:pt x="3886" y="8890"/>
                    <a:pt x="2590" y="11430"/>
                    <a:pt x="0" y="13970"/>
                  </a:cubicBezTo>
                  <a:cubicBezTo>
                    <a:pt x="6477" y="13970"/>
                    <a:pt x="15544" y="17780"/>
                    <a:pt x="22021" y="12700"/>
                  </a:cubicBezTo>
                  <a:cubicBezTo>
                    <a:pt x="25908" y="8890"/>
                    <a:pt x="29794" y="3810"/>
                    <a:pt x="32385"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2" name="Freeform 10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tFwAATSAAAMwXAAB5IAAAAAAAACYAAAAIAAAA//////////8="/>
                </a:ext>
              </a:extLst>
            </p:cNvSpPr>
            <p:nvPr/>
          </p:nvSpPr>
          <p:spPr>
            <a:xfrm>
              <a:off x="3808095" y="5250815"/>
              <a:ext cx="60325" cy="27940"/>
            </a:xfrm>
            <a:custGeom>
              <a:avLst/>
              <a:gdLst/>
              <a:ahLst/>
              <a:cxnLst/>
              <a:rect l="0" t="0" r="60325" b="27940"/>
              <a:pathLst>
                <a:path w="60325" h="27940">
                  <a:moveTo>
                    <a:pt x="1283" y="13970"/>
                  </a:moveTo>
                  <a:cubicBezTo>
                    <a:pt x="1283" y="15240"/>
                    <a:pt x="0" y="17780"/>
                    <a:pt x="1283" y="19050"/>
                  </a:cubicBezTo>
                  <a:cubicBezTo>
                    <a:pt x="10268" y="27940"/>
                    <a:pt x="42355" y="16510"/>
                    <a:pt x="51340" y="12700"/>
                  </a:cubicBezTo>
                  <a:cubicBezTo>
                    <a:pt x="55190" y="11430"/>
                    <a:pt x="57757" y="8890"/>
                    <a:pt x="60325" y="7620"/>
                  </a:cubicBezTo>
                  <a:cubicBezTo>
                    <a:pt x="55190" y="6350"/>
                    <a:pt x="51340" y="3810"/>
                    <a:pt x="46206" y="1270"/>
                  </a:cubicBezTo>
                  <a:cubicBezTo>
                    <a:pt x="44922" y="0"/>
                    <a:pt x="43639" y="1270"/>
                    <a:pt x="43639"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1" name="Freeform 10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NFwAAfSAAAM4XAACZIAAAAAAAACYAAAAIAAAA//////////8="/>
                </a:ext>
              </a:extLst>
            </p:cNvSpPr>
            <p:nvPr/>
          </p:nvSpPr>
          <p:spPr>
            <a:xfrm>
              <a:off x="3828415" y="5281295"/>
              <a:ext cx="41275" cy="17780"/>
            </a:xfrm>
            <a:custGeom>
              <a:avLst/>
              <a:gdLst/>
              <a:ahLst/>
              <a:cxnLst/>
              <a:rect l="0" t="0" r="41275" b="17780"/>
              <a:pathLst>
                <a:path w="41275" h="17780">
                  <a:moveTo>
                    <a:pt x="0" y="11430"/>
                  </a:moveTo>
                  <a:cubicBezTo>
                    <a:pt x="0" y="2540"/>
                    <a:pt x="21927" y="1270"/>
                    <a:pt x="28376" y="1270"/>
                  </a:cubicBezTo>
                  <a:cubicBezTo>
                    <a:pt x="30956" y="1270"/>
                    <a:pt x="33535" y="2540"/>
                    <a:pt x="36115" y="1270"/>
                  </a:cubicBezTo>
                  <a:cubicBezTo>
                    <a:pt x="36115" y="0"/>
                    <a:pt x="39985" y="0"/>
                    <a:pt x="41275" y="0"/>
                  </a:cubicBezTo>
                  <a:cubicBezTo>
                    <a:pt x="37405" y="3810"/>
                    <a:pt x="38695" y="8890"/>
                    <a:pt x="33535" y="13970"/>
                  </a:cubicBezTo>
                  <a:cubicBezTo>
                    <a:pt x="29666" y="17780"/>
                    <a:pt x="21927" y="17780"/>
                    <a:pt x="16767" y="16510"/>
                  </a:cubicBezTo>
                  <a:cubicBezTo>
                    <a:pt x="12898" y="15240"/>
                    <a:pt x="3869" y="8890"/>
                    <a:pt x="0" y="11430"/>
                  </a:cubicBezTo>
                  <a:cubicBezTo>
                    <a:pt x="0" y="11430"/>
                    <a:pt x="0" y="11430"/>
                    <a:pt x="0" y="1143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20" name="Freeform 10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LFwAAeyAAANEXAACZIAAAAAAAACYAAAAIAAAA//////////8="/>
                </a:ext>
              </a:extLst>
            </p:cNvSpPr>
            <p:nvPr/>
          </p:nvSpPr>
          <p:spPr>
            <a:xfrm>
              <a:off x="3827145" y="5280025"/>
              <a:ext cx="44450" cy="19050"/>
            </a:xfrm>
            <a:custGeom>
              <a:avLst/>
              <a:gdLst/>
              <a:ahLst/>
              <a:cxnLst/>
              <a:rect l="0" t="0" r="44450" b="19050"/>
              <a:pathLst>
                <a:path w="44450" h="19050">
                  <a:moveTo>
                    <a:pt x="0" y="12700"/>
                  </a:moveTo>
                  <a:lnTo>
                    <a:pt x="1270" y="12700"/>
                  </a:lnTo>
                  <a:lnTo>
                    <a:pt x="0" y="12700"/>
                  </a:lnTo>
                  <a:close/>
                  <a:moveTo>
                    <a:pt x="0" y="12700"/>
                  </a:moveTo>
                  <a:lnTo>
                    <a:pt x="1270" y="12700"/>
                  </a:lnTo>
                  <a:lnTo>
                    <a:pt x="0" y="12700"/>
                  </a:lnTo>
                  <a:close/>
                  <a:moveTo>
                    <a:pt x="0" y="12700"/>
                  </a:moveTo>
                  <a:cubicBezTo>
                    <a:pt x="0" y="7620"/>
                    <a:pt x="6350" y="5080"/>
                    <a:pt x="12700" y="3810"/>
                  </a:cubicBezTo>
                  <a:lnTo>
                    <a:pt x="12700" y="5080"/>
                  </a:lnTo>
                  <a:cubicBezTo>
                    <a:pt x="6350" y="6350"/>
                    <a:pt x="1270" y="8890"/>
                    <a:pt x="1270" y="12700"/>
                  </a:cubicBezTo>
                  <a:lnTo>
                    <a:pt x="0" y="12700"/>
                  </a:lnTo>
                  <a:close/>
                  <a:moveTo>
                    <a:pt x="12700" y="3810"/>
                  </a:moveTo>
                  <a:cubicBezTo>
                    <a:pt x="19050" y="2540"/>
                    <a:pt x="25400" y="1270"/>
                    <a:pt x="29210" y="1270"/>
                  </a:cubicBezTo>
                  <a:lnTo>
                    <a:pt x="29210" y="3810"/>
                  </a:lnTo>
                  <a:cubicBezTo>
                    <a:pt x="25400" y="3810"/>
                    <a:pt x="19050" y="3810"/>
                    <a:pt x="12700" y="5080"/>
                  </a:cubicBezTo>
                  <a:lnTo>
                    <a:pt x="12700" y="3810"/>
                  </a:lnTo>
                  <a:close/>
                  <a:moveTo>
                    <a:pt x="29210" y="1270"/>
                  </a:moveTo>
                  <a:lnTo>
                    <a:pt x="29210" y="3810"/>
                  </a:lnTo>
                  <a:lnTo>
                    <a:pt x="29210" y="1270"/>
                  </a:lnTo>
                  <a:close/>
                  <a:moveTo>
                    <a:pt x="29210" y="1270"/>
                  </a:moveTo>
                  <a:lnTo>
                    <a:pt x="29210" y="3810"/>
                  </a:lnTo>
                  <a:lnTo>
                    <a:pt x="29210" y="1270"/>
                  </a:lnTo>
                  <a:close/>
                  <a:moveTo>
                    <a:pt x="29210" y="1270"/>
                  </a:moveTo>
                  <a:cubicBezTo>
                    <a:pt x="30480" y="1270"/>
                    <a:pt x="31750" y="2540"/>
                    <a:pt x="33020" y="2540"/>
                  </a:cubicBezTo>
                  <a:lnTo>
                    <a:pt x="33020" y="3810"/>
                  </a:lnTo>
                  <a:cubicBezTo>
                    <a:pt x="31750" y="3810"/>
                    <a:pt x="30480" y="3810"/>
                    <a:pt x="29210" y="3810"/>
                  </a:cubicBezTo>
                  <a:lnTo>
                    <a:pt x="29210" y="1270"/>
                  </a:lnTo>
                  <a:close/>
                  <a:moveTo>
                    <a:pt x="33020" y="2540"/>
                  </a:moveTo>
                  <a:cubicBezTo>
                    <a:pt x="34290" y="2540"/>
                    <a:pt x="35560" y="2540"/>
                    <a:pt x="35560" y="1270"/>
                  </a:cubicBezTo>
                  <a:lnTo>
                    <a:pt x="36830" y="2540"/>
                  </a:lnTo>
                  <a:cubicBezTo>
                    <a:pt x="35560" y="3810"/>
                    <a:pt x="34290" y="3810"/>
                    <a:pt x="33020" y="3810"/>
                  </a:cubicBezTo>
                  <a:lnTo>
                    <a:pt x="33020" y="2540"/>
                  </a:lnTo>
                  <a:close/>
                  <a:moveTo>
                    <a:pt x="35560" y="1270"/>
                  </a:moveTo>
                  <a:lnTo>
                    <a:pt x="36830" y="2540"/>
                  </a:lnTo>
                  <a:lnTo>
                    <a:pt x="35560" y="1270"/>
                  </a:lnTo>
                  <a:close/>
                  <a:moveTo>
                    <a:pt x="35560" y="1270"/>
                  </a:moveTo>
                  <a:lnTo>
                    <a:pt x="36830" y="2540"/>
                  </a:lnTo>
                  <a:lnTo>
                    <a:pt x="35560" y="1270"/>
                  </a:lnTo>
                  <a:close/>
                  <a:moveTo>
                    <a:pt x="35560" y="1270"/>
                  </a:moveTo>
                  <a:lnTo>
                    <a:pt x="36830" y="2540"/>
                  </a:lnTo>
                  <a:lnTo>
                    <a:pt x="35560" y="1270"/>
                  </a:lnTo>
                  <a:close/>
                  <a:moveTo>
                    <a:pt x="35560" y="1270"/>
                  </a:moveTo>
                  <a:cubicBezTo>
                    <a:pt x="35560" y="1270"/>
                    <a:pt x="36830" y="1270"/>
                    <a:pt x="36830" y="1270"/>
                  </a:cubicBezTo>
                  <a:lnTo>
                    <a:pt x="36830" y="2540"/>
                  </a:lnTo>
                  <a:cubicBezTo>
                    <a:pt x="36830" y="2540"/>
                    <a:pt x="36830" y="2540"/>
                    <a:pt x="36830" y="2540"/>
                  </a:cubicBezTo>
                  <a:lnTo>
                    <a:pt x="35560" y="1270"/>
                  </a:lnTo>
                  <a:close/>
                  <a:moveTo>
                    <a:pt x="36830" y="1270"/>
                  </a:moveTo>
                  <a:cubicBezTo>
                    <a:pt x="36830" y="1270"/>
                    <a:pt x="36830" y="1270"/>
                    <a:pt x="36830" y="1270"/>
                  </a:cubicBezTo>
                  <a:lnTo>
                    <a:pt x="38100" y="2540"/>
                  </a:lnTo>
                  <a:cubicBezTo>
                    <a:pt x="38100" y="2540"/>
                    <a:pt x="36830" y="2540"/>
                    <a:pt x="36830" y="2540"/>
                  </a:cubicBezTo>
                  <a:lnTo>
                    <a:pt x="36830" y="1270"/>
                  </a:lnTo>
                  <a:close/>
                  <a:moveTo>
                    <a:pt x="36830" y="1270"/>
                  </a:moveTo>
                  <a:cubicBezTo>
                    <a:pt x="39370" y="0"/>
                    <a:pt x="40640" y="0"/>
                    <a:pt x="41910" y="0"/>
                  </a:cubicBezTo>
                  <a:lnTo>
                    <a:pt x="41910" y="1270"/>
                  </a:lnTo>
                  <a:cubicBezTo>
                    <a:pt x="41910" y="1270"/>
                    <a:pt x="39370" y="2540"/>
                    <a:pt x="38100" y="2540"/>
                  </a:cubicBezTo>
                  <a:lnTo>
                    <a:pt x="36830" y="1270"/>
                  </a:lnTo>
                  <a:close/>
                  <a:moveTo>
                    <a:pt x="41910" y="0"/>
                  </a:moveTo>
                  <a:lnTo>
                    <a:pt x="44450" y="0"/>
                  </a:lnTo>
                  <a:lnTo>
                    <a:pt x="43180" y="1270"/>
                  </a:lnTo>
                  <a:lnTo>
                    <a:pt x="41910" y="1270"/>
                  </a:lnTo>
                  <a:lnTo>
                    <a:pt x="41910" y="0"/>
                  </a:lnTo>
                  <a:close/>
                  <a:moveTo>
                    <a:pt x="43180" y="1270"/>
                  </a:moveTo>
                  <a:cubicBezTo>
                    <a:pt x="40640" y="3810"/>
                    <a:pt x="39370" y="6350"/>
                    <a:pt x="39370" y="8890"/>
                  </a:cubicBezTo>
                  <a:lnTo>
                    <a:pt x="36830" y="7620"/>
                  </a:lnTo>
                  <a:cubicBezTo>
                    <a:pt x="38100" y="5080"/>
                    <a:pt x="39370" y="2540"/>
                    <a:pt x="41910" y="0"/>
                  </a:cubicBezTo>
                  <a:lnTo>
                    <a:pt x="43180" y="1270"/>
                  </a:lnTo>
                  <a:close/>
                  <a:moveTo>
                    <a:pt x="39370" y="8890"/>
                  </a:moveTo>
                  <a:cubicBezTo>
                    <a:pt x="38100" y="11430"/>
                    <a:pt x="36830" y="13970"/>
                    <a:pt x="35560" y="15240"/>
                  </a:cubicBezTo>
                  <a:lnTo>
                    <a:pt x="34290" y="13970"/>
                  </a:lnTo>
                  <a:cubicBezTo>
                    <a:pt x="35560" y="12700"/>
                    <a:pt x="36830" y="10160"/>
                    <a:pt x="36830" y="7620"/>
                  </a:cubicBezTo>
                  <a:lnTo>
                    <a:pt x="39370" y="8890"/>
                  </a:lnTo>
                  <a:close/>
                  <a:moveTo>
                    <a:pt x="35560" y="15240"/>
                  </a:moveTo>
                  <a:lnTo>
                    <a:pt x="34290" y="13970"/>
                  </a:lnTo>
                  <a:lnTo>
                    <a:pt x="35560" y="15240"/>
                  </a:lnTo>
                  <a:close/>
                  <a:moveTo>
                    <a:pt x="35560" y="15240"/>
                  </a:moveTo>
                  <a:lnTo>
                    <a:pt x="34290" y="15240"/>
                  </a:lnTo>
                  <a:lnTo>
                    <a:pt x="35560" y="15240"/>
                  </a:lnTo>
                  <a:close/>
                  <a:moveTo>
                    <a:pt x="35560" y="15240"/>
                  </a:moveTo>
                  <a:cubicBezTo>
                    <a:pt x="34290" y="16510"/>
                    <a:pt x="34290" y="16510"/>
                    <a:pt x="33020" y="17780"/>
                  </a:cubicBezTo>
                  <a:lnTo>
                    <a:pt x="31750" y="15240"/>
                  </a:lnTo>
                  <a:cubicBezTo>
                    <a:pt x="33020" y="15240"/>
                    <a:pt x="33020" y="15240"/>
                    <a:pt x="34290" y="13970"/>
                  </a:cubicBezTo>
                  <a:lnTo>
                    <a:pt x="35560" y="15240"/>
                  </a:lnTo>
                  <a:close/>
                  <a:moveTo>
                    <a:pt x="33020" y="17780"/>
                  </a:moveTo>
                  <a:cubicBezTo>
                    <a:pt x="31750" y="17780"/>
                    <a:pt x="31750" y="17780"/>
                    <a:pt x="30480" y="17780"/>
                  </a:cubicBezTo>
                  <a:lnTo>
                    <a:pt x="30480" y="16510"/>
                  </a:lnTo>
                  <a:cubicBezTo>
                    <a:pt x="30480" y="16510"/>
                    <a:pt x="31750" y="16510"/>
                    <a:pt x="31750" y="15240"/>
                  </a:cubicBezTo>
                  <a:lnTo>
                    <a:pt x="33020" y="17780"/>
                  </a:lnTo>
                  <a:close/>
                  <a:moveTo>
                    <a:pt x="30480" y="17780"/>
                  </a:moveTo>
                  <a:cubicBezTo>
                    <a:pt x="26670" y="19050"/>
                    <a:pt x="21590" y="19050"/>
                    <a:pt x="17780" y="17780"/>
                  </a:cubicBezTo>
                  <a:lnTo>
                    <a:pt x="17780" y="16510"/>
                  </a:lnTo>
                  <a:cubicBezTo>
                    <a:pt x="21590" y="17780"/>
                    <a:pt x="26670" y="17780"/>
                    <a:pt x="30480" y="16510"/>
                  </a:cubicBezTo>
                  <a:lnTo>
                    <a:pt x="30480" y="17780"/>
                  </a:lnTo>
                  <a:close/>
                  <a:moveTo>
                    <a:pt x="17780" y="16510"/>
                  </a:moveTo>
                  <a:lnTo>
                    <a:pt x="17780" y="17780"/>
                  </a:lnTo>
                  <a:lnTo>
                    <a:pt x="17780" y="16510"/>
                  </a:lnTo>
                  <a:close/>
                  <a:moveTo>
                    <a:pt x="17780" y="17780"/>
                  </a:moveTo>
                  <a:lnTo>
                    <a:pt x="17780" y="16510"/>
                  </a:lnTo>
                  <a:lnTo>
                    <a:pt x="17780" y="17780"/>
                  </a:lnTo>
                  <a:close/>
                  <a:moveTo>
                    <a:pt x="17780" y="17780"/>
                  </a:moveTo>
                  <a:cubicBezTo>
                    <a:pt x="16510" y="17780"/>
                    <a:pt x="15240" y="16510"/>
                    <a:pt x="12700" y="16510"/>
                  </a:cubicBezTo>
                  <a:lnTo>
                    <a:pt x="13970" y="13970"/>
                  </a:lnTo>
                  <a:cubicBezTo>
                    <a:pt x="15240" y="15240"/>
                    <a:pt x="16510" y="16510"/>
                    <a:pt x="17780" y="16510"/>
                  </a:cubicBezTo>
                  <a:lnTo>
                    <a:pt x="17780" y="17780"/>
                  </a:lnTo>
                  <a:close/>
                  <a:moveTo>
                    <a:pt x="12700" y="16510"/>
                  </a:moveTo>
                  <a:cubicBezTo>
                    <a:pt x="8890" y="13970"/>
                    <a:pt x="3810" y="11430"/>
                    <a:pt x="2540" y="13970"/>
                  </a:cubicBezTo>
                  <a:lnTo>
                    <a:pt x="1270" y="12700"/>
                  </a:lnTo>
                  <a:cubicBezTo>
                    <a:pt x="3810" y="10160"/>
                    <a:pt x="8890" y="12700"/>
                    <a:pt x="13970" y="13970"/>
                  </a:cubicBezTo>
                  <a:lnTo>
                    <a:pt x="12700" y="16510"/>
                  </a:lnTo>
                  <a:close/>
                  <a:moveTo>
                    <a:pt x="2540" y="13970"/>
                  </a:moveTo>
                  <a:cubicBezTo>
                    <a:pt x="2540" y="13970"/>
                    <a:pt x="1270" y="13970"/>
                    <a:pt x="1270" y="13970"/>
                  </a:cubicBezTo>
                  <a:lnTo>
                    <a:pt x="1270" y="12700"/>
                  </a:lnTo>
                  <a:cubicBezTo>
                    <a:pt x="1270" y="12700"/>
                    <a:pt x="1270" y="12700"/>
                    <a:pt x="1270" y="12700"/>
                  </a:cubicBezTo>
                  <a:lnTo>
                    <a:pt x="2540" y="13970"/>
                  </a:lnTo>
                  <a:close/>
                  <a:moveTo>
                    <a:pt x="1270" y="13970"/>
                  </a:moveTo>
                  <a:cubicBezTo>
                    <a:pt x="1270" y="13970"/>
                    <a:pt x="1270" y="13970"/>
                    <a:pt x="1270" y="13970"/>
                  </a:cubicBezTo>
                  <a:lnTo>
                    <a:pt x="0" y="12700"/>
                  </a:lnTo>
                  <a:cubicBezTo>
                    <a:pt x="0" y="12700"/>
                    <a:pt x="1270" y="12700"/>
                    <a:pt x="1270" y="12700"/>
                  </a:cubicBezTo>
                  <a:lnTo>
                    <a:pt x="1270" y="13970"/>
                  </a:lnTo>
                  <a:close/>
                  <a:moveTo>
                    <a:pt x="1270" y="13970"/>
                  </a:moveTo>
                  <a:lnTo>
                    <a:pt x="0" y="13970"/>
                  </a:lnTo>
                  <a:lnTo>
                    <a:pt x="0" y="12700"/>
                  </a:lnTo>
                  <a:lnTo>
                    <a:pt x="1270" y="12700"/>
                  </a:lnTo>
                  <a:lnTo>
                    <a:pt x="1270" y="139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19" name="Freeform 10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LFwAAhSAAAIcXAACjIAAAAAAAACYAAAAIAAAA//////////8="/>
                </a:ext>
              </a:extLst>
            </p:cNvSpPr>
            <p:nvPr/>
          </p:nvSpPr>
          <p:spPr>
            <a:xfrm>
              <a:off x="3786505" y="5286375"/>
              <a:ext cx="38100" cy="19050"/>
            </a:xfrm>
            <a:custGeom>
              <a:avLst/>
              <a:gdLst/>
              <a:ahLst/>
              <a:cxnLst/>
              <a:rect l="0" t="0" r="38100" b="19050"/>
              <a:pathLst>
                <a:path w="38100" h="19050">
                  <a:moveTo>
                    <a:pt x="38100" y="12700"/>
                  </a:moveTo>
                  <a:cubicBezTo>
                    <a:pt x="38100" y="3810"/>
                    <a:pt x="17780" y="2540"/>
                    <a:pt x="12700" y="2540"/>
                  </a:cubicBezTo>
                  <a:cubicBezTo>
                    <a:pt x="10160" y="2540"/>
                    <a:pt x="7620" y="3810"/>
                    <a:pt x="5080" y="2540"/>
                  </a:cubicBezTo>
                  <a:cubicBezTo>
                    <a:pt x="5080" y="1270"/>
                    <a:pt x="1270" y="0"/>
                    <a:pt x="0" y="0"/>
                  </a:cubicBezTo>
                  <a:cubicBezTo>
                    <a:pt x="5080" y="5080"/>
                    <a:pt x="3810" y="10160"/>
                    <a:pt x="7620" y="15240"/>
                  </a:cubicBezTo>
                  <a:cubicBezTo>
                    <a:pt x="11430" y="19050"/>
                    <a:pt x="19050" y="19050"/>
                    <a:pt x="22860" y="16510"/>
                  </a:cubicBezTo>
                  <a:cubicBezTo>
                    <a:pt x="26670" y="16510"/>
                    <a:pt x="35560" y="8890"/>
                    <a:pt x="38100" y="12700"/>
                  </a:cubicBezTo>
                  <a:cubicBezTo>
                    <a:pt x="38100" y="12700"/>
                    <a:pt x="38100" y="12700"/>
                    <a:pt x="38100" y="1270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18" name="Freeform 10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HFwAAgyAAAIkXAACjIAAAAAAAACYAAAAIAAAA//////////8="/>
                </a:ext>
              </a:extLst>
            </p:cNvSpPr>
            <p:nvPr/>
          </p:nvSpPr>
          <p:spPr>
            <a:xfrm>
              <a:off x="3783965" y="5285105"/>
              <a:ext cx="41910" cy="20320"/>
            </a:xfrm>
            <a:custGeom>
              <a:avLst/>
              <a:gdLst/>
              <a:ahLst/>
              <a:cxnLst/>
              <a:rect l="0" t="0" r="41910" b="20320"/>
              <a:pathLst>
                <a:path w="41910" h="20320">
                  <a:moveTo>
                    <a:pt x="40640" y="13970"/>
                  </a:moveTo>
                  <a:lnTo>
                    <a:pt x="41910" y="13970"/>
                  </a:lnTo>
                  <a:lnTo>
                    <a:pt x="40640" y="13970"/>
                  </a:lnTo>
                  <a:close/>
                  <a:moveTo>
                    <a:pt x="41910" y="13970"/>
                  </a:moveTo>
                  <a:lnTo>
                    <a:pt x="40640" y="13970"/>
                  </a:lnTo>
                  <a:lnTo>
                    <a:pt x="41910" y="13970"/>
                  </a:lnTo>
                  <a:close/>
                  <a:moveTo>
                    <a:pt x="40640" y="13970"/>
                  </a:moveTo>
                  <a:cubicBezTo>
                    <a:pt x="40640" y="10160"/>
                    <a:pt x="35560" y="7620"/>
                    <a:pt x="30480" y="6350"/>
                  </a:cubicBezTo>
                  <a:lnTo>
                    <a:pt x="30480" y="5080"/>
                  </a:lnTo>
                  <a:cubicBezTo>
                    <a:pt x="36830" y="6350"/>
                    <a:pt x="41910" y="8890"/>
                    <a:pt x="41910" y="13970"/>
                  </a:cubicBezTo>
                  <a:lnTo>
                    <a:pt x="40640" y="13970"/>
                  </a:lnTo>
                  <a:close/>
                  <a:moveTo>
                    <a:pt x="30480" y="6350"/>
                  </a:moveTo>
                  <a:cubicBezTo>
                    <a:pt x="24130" y="5080"/>
                    <a:pt x="17780" y="5080"/>
                    <a:pt x="15240" y="5080"/>
                  </a:cubicBezTo>
                  <a:lnTo>
                    <a:pt x="15240" y="2540"/>
                  </a:lnTo>
                  <a:cubicBezTo>
                    <a:pt x="17780" y="2540"/>
                    <a:pt x="24130" y="2540"/>
                    <a:pt x="30480" y="5080"/>
                  </a:cubicBezTo>
                  <a:lnTo>
                    <a:pt x="30480" y="6350"/>
                  </a:lnTo>
                  <a:close/>
                  <a:moveTo>
                    <a:pt x="15240" y="5080"/>
                  </a:moveTo>
                  <a:lnTo>
                    <a:pt x="15240" y="2540"/>
                  </a:lnTo>
                  <a:lnTo>
                    <a:pt x="15240" y="5080"/>
                  </a:lnTo>
                  <a:close/>
                  <a:moveTo>
                    <a:pt x="15240" y="5080"/>
                  </a:moveTo>
                  <a:lnTo>
                    <a:pt x="15240" y="2540"/>
                  </a:lnTo>
                  <a:lnTo>
                    <a:pt x="15240" y="5080"/>
                  </a:lnTo>
                  <a:close/>
                  <a:moveTo>
                    <a:pt x="15240" y="5080"/>
                  </a:moveTo>
                  <a:cubicBezTo>
                    <a:pt x="13970" y="5080"/>
                    <a:pt x="12700" y="5080"/>
                    <a:pt x="11430" y="5080"/>
                  </a:cubicBezTo>
                  <a:lnTo>
                    <a:pt x="11430" y="3810"/>
                  </a:lnTo>
                  <a:cubicBezTo>
                    <a:pt x="12700" y="2540"/>
                    <a:pt x="13970" y="2540"/>
                    <a:pt x="15240" y="2540"/>
                  </a:cubicBezTo>
                  <a:lnTo>
                    <a:pt x="15240" y="5080"/>
                  </a:lnTo>
                  <a:close/>
                  <a:moveTo>
                    <a:pt x="11430" y="5080"/>
                  </a:moveTo>
                  <a:cubicBezTo>
                    <a:pt x="10160" y="5080"/>
                    <a:pt x="8890" y="5080"/>
                    <a:pt x="7620" y="3810"/>
                  </a:cubicBezTo>
                  <a:lnTo>
                    <a:pt x="8890" y="2540"/>
                  </a:lnTo>
                  <a:cubicBezTo>
                    <a:pt x="8890" y="3810"/>
                    <a:pt x="10160" y="3810"/>
                    <a:pt x="11430" y="3810"/>
                  </a:cubicBezTo>
                  <a:lnTo>
                    <a:pt x="11430" y="5080"/>
                  </a:lnTo>
                  <a:close/>
                  <a:moveTo>
                    <a:pt x="8890" y="2540"/>
                  </a:moveTo>
                  <a:lnTo>
                    <a:pt x="7620" y="3810"/>
                  </a:lnTo>
                  <a:lnTo>
                    <a:pt x="8890" y="2540"/>
                  </a:lnTo>
                  <a:close/>
                  <a:moveTo>
                    <a:pt x="7620" y="3810"/>
                  </a:moveTo>
                  <a:lnTo>
                    <a:pt x="8890" y="2540"/>
                  </a:lnTo>
                  <a:lnTo>
                    <a:pt x="7620" y="3810"/>
                  </a:lnTo>
                  <a:close/>
                  <a:moveTo>
                    <a:pt x="8890" y="2540"/>
                  </a:moveTo>
                  <a:lnTo>
                    <a:pt x="7620" y="3810"/>
                  </a:lnTo>
                  <a:lnTo>
                    <a:pt x="8890" y="2540"/>
                  </a:lnTo>
                  <a:close/>
                  <a:moveTo>
                    <a:pt x="7620" y="3810"/>
                  </a:moveTo>
                  <a:cubicBezTo>
                    <a:pt x="7620" y="3810"/>
                    <a:pt x="7620" y="3810"/>
                    <a:pt x="7620" y="3810"/>
                  </a:cubicBezTo>
                  <a:lnTo>
                    <a:pt x="7620" y="2540"/>
                  </a:lnTo>
                  <a:cubicBezTo>
                    <a:pt x="7620" y="2540"/>
                    <a:pt x="8890" y="2540"/>
                    <a:pt x="8890" y="2540"/>
                  </a:cubicBezTo>
                  <a:lnTo>
                    <a:pt x="7620" y="3810"/>
                  </a:lnTo>
                  <a:close/>
                  <a:moveTo>
                    <a:pt x="7620" y="3810"/>
                  </a:moveTo>
                  <a:cubicBezTo>
                    <a:pt x="7620" y="3810"/>
                    <a:pt x="6350" y="3810"/>
                    <a:pt x="6350" y="3810"/>
                  </a:cubicBezTo>
                  <a:lnTo>
                    <a:pt x="7620" y="2540"/>
                  </a:lnTo>
                  <a:cubicBezTo>
                    <a:pt x="7620" y="2540"/>
                    <a:pt x="7620" y="2540"/>
                    <a:pt x="7620" y="2540"/>
                  </a:cubicBezTo>
                  <a:lnTo>
                    <a:pt x="7620" y="3810"/>
                  </a:lnTo>
                  <a:close/>
                  <a:moveTo>
                    <a:pt x="6350" y="3810"/>
                  </a:moveTo>
                  <a:cubicBezTo>
                    <a:pt x="5080" y="2540"/>
                    <a:pt x="3810" y="2540"/>
                    <a:pt x="2540" y="2540"/>
                  </a:cubicBezTo>
                  <a:lnTo>
                    <a:pt x="2540" y="1270"/>
                  </a:lnTo>
                  <a:cubicBezTo>
                    <a:pt x="3810" y="1270"/>
                    <a:pt x="6350" y="1270"/>
                    <a:pt x="7620" y="2540"/>
                  </a:cubicBezTo>
                  <a:lnTo>
                    <a:pt x="6350" y="3810"/>
                  </a:lnTo>
                  <a:close/>
                  <a:moveTo>
                    <a:pt x="2540" y="2540"/>
                  </a:moveTo>
                  <a:lnTo>
                    <a:pt x="0" y="0"/>
                  </a:lnTo>
                  <a:lnTo>
                    <a:pt x="2540" y="1270"/>
                  </a:lnTo>
                  <a:lnTo>
                    <a:pt x="2540" y="2540"/>
                  </a:lnTo>
                  <a:close/>
                  <a:moveTo>
                    <a:pt x="3810" y="1270"/>
                  </a:moveTo>
                  <a:cubicBezTo>
                    <a:pt x="6350" y="3810"/>
                    <a:pt x="6350" y="6350"/>
                    <a:pt x="7620" y="8890"/>
                  </a:cubicBezTo>
                  <a:lnTo>
                    <a:pt x="5080" y="8890"/>
                  </a:lnTo>
                  <a:cubicBezTo>
                    <a:pt x="5080" y="6350"/>
                    <a:pt x="3810" y="3810"/>
                    <a:pt x="2540" y="2540"/>
                  </a:cubicBezTo>
                  <a:lnTo>
                    <a:pt x="3810" y="1270"/>
                  </a:lnTo>
                  <a:close/>
                  <a:moveTo>
                    <a:pt x="7620" y="8890"/>
                  </a:moveTo>
                  <a:cubicBezTo>
                    <a:pt x="7620" y="11430"/>
                    <a:pt x="8890" y="13970"/>
                    <a:pt x="10160" y="15240"/>
                  </a:cubicBezTo>
                  <a:lnTo>
                    <a:pt x="8890" y="16510"/>
                  </a:lnTo>
                  <a:cubicBezTo>
                    <a:pt x="7620" y="13970"/>
                    <a:pt x="6350" y="11430"/>
                    <a:pt x="5080" y="8890"/>
                  </a:cubicBezTo>
                  <a:lnTo>
                    <a:pt x="7620" y="8890"/>
                  </a:lnTo>
                  <a:close/>
                  <a:moveTo>
                    <a:pt x="10160" y="15240"/>
                  </a:moveTo>
                  <a:lnTo>
                    <a:pt x="8890" y="16510"/>
                  </a:lnTo>
                  <a:lnTo>
                    <a:pt x="10160" y="15240"/>
                  </a:lnTo>
                  <a:close/>
                  <a:moveTo>
                    <a:pt x="8890" y="16510"/>
                  </a:moveTo>
                  <a:lnTo>
                    <a:pt x="10160" y="16510"/>
                  </a:lnTo>
                  <a:lnTo>
                    <a:pt x="8890" y="16510"/>
                  </a:lnTo>
                  <a:close/>
                  <a:moveTo>
                    <a:pt x="10160" y="15240"/>
                  </a:moveTo>
                  <a:cubicBezTo>
                    <a:pt x="11430" y="16510"/>
                    <a:pt x="11430" y="16510"/>
                    <a:pt x="12700" y="16510"/>
                  </a:cubicBezTo>
                  <a:lnTo>
                    <a:pt x="11430" y="17780"/>
                  </a:lnTo>
                  <a:cubicBezTo>
                    <a:pt x="10160" y="17780"/>
                    <a:pt x="10160" y="17780"/>
                    <a:pt x="8890" y="16510"/>
                  </a:cubicBezTo>
                  <a:lnTo>
                    <a:pt x="10160" y="15240"/>
                  </a:lnTo>
                  <a:close/>
                  <a:moveTo>
                    <a:pt x="12700" y="16510"/>
                  </a:moveTo>
                  <a:cubicBezTo>
                    <a:pt x="12700" y="16510"/>
                    <a:pt x="13970" y="17780"/>
                    <a:pt x="13970" y="17780"/>
                  </a:cubicBezTo>
                  <a:lnTo>
                    <a:pt x="13970" y="19050"/>
                  </a:lnTo>
                  <a:cubicBezTo>
                    <a:pt x="12700" y="19050"/>
                    <a:pt x="11430" y="19050"/>
                    <a:pt x="11430" y="17780"/>
                  </a:cubicBezTo>
                  <a:lnTo>
                    <a:pt x="12700" y="16510"/>
                  </a:lnTo>
                  <a:close/>
                  <a:moveTo>
                    <a:pt x="13970" y="17780"/>
                  </a:moveTo>
                  <a:cubicBezTo>
                    <a:pt x="17780" y="19050"/>
                    <a:pt x="21590" y="17780"/>
                    <a:pt x="25400" y="17780"/>
                  </a:cubicBezTo>
                  <a:lnTo>
                    <a:pt x="25400" y="19050"/>
                  </a:lnTo>
                  <a:cubicBezTo>
                    <a:pt x="22860" y="20320"/>
                    <a:pt x="17780" y="20320"/>
                    <a:pt x="13970" y="19050"/>
                  </a:cubicBezTo>
                  <a:lnTo>
                    <a:pt x="13970" y="17780"/>
                  </a:lnTo>
                  <a:close/>
                  <a:moveTo>
                    <a:pt x="25400" y="17780"/>
                  </a:moveTo>
                  <a:close/>
                  <a:moveTo>
                    <a:pt x="25400" y="17780"/>
                  </a:moveTo>
                  <a:lnTo>
                    <a:pt x="25400" y="19050"/>
                  </a:lnTo>
                  <a:lnTo>
                    <a:pt x="25400" y="17780"/>
                  </a:lnTo>
                  <a:close/>
                  <a:moveTo>
                    <a:pt x="25400" y="17780"/>
                  </a:moveTo>
                  <a:close/>
                  <a:moveTo>
                    <a:pt x="25400" y="17780"/>
                  </a:moveTo>
                  <a:cubicBezTo>
                    <a:pt x="26670" y="16510"/>
                    <a:pt x="27940" y="16510"/>
                    <a:pt x="29210" y="15240"/>
                  </a:cubicBezTo>
                  <a:lnTo>
                    <a:pt x="30480" y="16510"/>
                  </a:lnTo>
                  <a:cubicBezTo>
                    <a:pt x="27940" y="17780"/>
                    <a:pt x="26670" y="19050"/>
                    <a:pt x="25400" y="19050"/>
                  </a:cubicBezTo>
                  <a:lnTo>
                    <a:pt x="25400" y="17780"/>
                  </a:lnTo>
                  <a:close/>
                  <a:moveTo>
                    <a:pt x="29210" y="15240"/>
                  </a:moveTo>
                  <a:cubicBezTo>
                    <a:pt x="33020" y="13970"/>
                    <a:pt x="38100" y="10160"/>
                    <a:pt x="40640" y="12700"/>
                  </a:cubicBezTo>
                  <a:lnTo>
                    <a:pt x="39370" y="13970"/>
                  </a:lnTo>
                  <a:cubicBezTo>
                    <a:pt x="38100" y="12700"/>
                    <a:pt x="33020" y="15240"/>
                    <a:pt x="30480" y="16510"/>
                  </a:cubicBezTo>
                  <a:lnTo>
                    <a:pt x="29210" y="15240"/>
                  </a:lnTo>
                  <a:close/>
                  <a:moveTo>
                    <a:pt x="40640" y="12700"/>
                  </a:moveTo>
                  <a:cubicBezTo>
                    <a:pt x="40640" y="12700"/>
                    <a:pt x="40640" y="12700"/>
                    <a:pt x="41910" y="12700"/>
                  </a:cubicBezTo>
                  <a:lnTo>
                    <a:pt x="40640" y="15240"/>
                  </a:lnTo>
                  <a:cubicBezTo>
                    <a:pt x="40640" y="15240"/>
                    <a:pt x="40640" y="13970"/>
                    <a:pt x="39370" y="13970"/>
                  </a:cubicBezTo>
                  <a:lnTo>
                    <a:pt x="40640" y="12700"/>
                  </a:lnTo>
                  <a:close/>
                  <a:moveTo>
                    <a:pt x="40640" y="15240"/>
                  </a:moveTo>
                  <a:lnTo>
                    <a:pt x="40640" y="13970"/>
                  </a:lnTo>
                  <a:lnTo>
                    <a:pt x="40640" y="15240"/>
                  </a:lnTo>
                  <a:lnTo>
                    <a:pt x="40640" y="13970"/>
                  </a:lnTo>
                  <a:lnTo>
                    <a:pt x="40640" y="15240"/>
                  </a:lnTo>
                  <a:close/>
                  <a:moveTo>
                    <a:pt x="41910" y="12700"/>
                  </a:moveTo>
                  <a:cubicBezTo>
                    <a:pt x="41910" y="12700"/>
                    <a:pt x="41910" y="12700"/>
                    <a:pt x="41910" y="12700"/>
                  </a:cubicBezTo>
                  <a:lnTo>
                    <a:pt x="40640" y="15240"/>
                  </a:lnTo>
                  <a:cubicBezTo>
                    <a:pt x="40640" y="15240"/>
                    <a:pt x="40640" y="15240"/>
                    <a:pt x="40640" y="15240"/>
                  </a:cubicBezTo>
                  <a:lnTo>
                    <a:pt x="41910" y="12700"/>
                  </a:lnTo>
                  <a:close/>
                  <a:moveTo>
                    <a:pt x="41910" y="13970"/>
                  </a:moveTo>
                  <a:lnTo>
                    <a:pt x="41910" y="15240"/>
                  </a:lnTo>
                  <a:lnTo>
                    <a:pt x="40640" y="15240"/>
                  </a:lnTo>
                  <a:lnTo>
                    <a:pt x="40640" y="13970"/>
                  </a:lnTo>
                  <a:lnTo>
                    <a:pt x="41910" y="139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grpSp>
      <p:sp>
        <p:nvSpPr>
          <p:cNvPr id="1043" name="Rectangle 105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VhAAAEQHAAATEgAAEAAAACYAAAAIAAAA//////////8="/>
              </a:ext>
            </a:extLst>
          </p:cNvSpPr>
          <p:nvPr/>
        </p:nvSpPr>
        <p:spPr>
          <a:xfrm>
            <a:off x="539750" y="2655570"/>
            <a:ext cx="641350" cy="2825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HOUSEHOLD WASTE </a:t>
            </a:r>
            <a:endParaRPr lang="it-it">
              <a:latin typeface="Arial" pitchFamily="1" charset="0"/>
              <a:ea typeface="Calibri" pitchFamily="2" charset="0"/>
              <a:cs typeface="Arial" pitchFamily="1" charset="0"/>
            </a:endParaRPr>
          </a:p>
        </p:txBody>
      </p:sp>
      <p:sp>
        <p:nvSpPr>
          <p:cNvPr id="1044" name="Rectangle 105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JAAAcSEAAPQoAABlJAAAEAAAACYAAAAIAAAA//////////8="/>
              </a:ext>
            </a:extLst>
          </p:cNvSpPr>
          <p:nvPr/>
        </p:nvSpPr>
        <p:spPr>
          <a:xfrm>
            <a:off x="5905500" y="5436235"/>
            <a:ext cx="751840" cy="4800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SANITARY LANDFILL with ENERGY RECOVERY </a:t>
            </a:r>
            <a:endParaRPr lang="it-it">
              <a:latin typeface="Arial" pitchFamily="1" charset="0"/>
              <a:ea typeface="Calibri" pitchFamily="2" charset="0"/>
              <a:cs typeface="Arial" pitchFamily="1" charset="0"/>
            </a:endParaRPr>
          </a:p>
        </p:txBody>
      </p:sp>
      <p:grpSp>
        <p:nvGrpSpPr>
          <p:cNvPr id="1045" name="Group 105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EjAADxIQAAaCQAAFgjAAAQAAAAJgAAAAgAAAD/////AAAAAA=="/>
              </a:ext>
            </a:extLst>
          </p:cNvGrpSpPr>
          <p:nvPr/>
        </p:nvGrpSpPr>
        <p:grpSpPr>
          <a:xfrm>
            <a:off x="5690235" y="5517515"/>
            <a:ext cx="227965" cy="227965"/>
            <a:chOff x="5690235" y="5517515"/>
            <a:chExt cx="227965" cy="227965"/>
          </a:xfrm>
        </p:grpSpPr>
        <p:sp>
          <p:nvSpPr>
            <p:cNvPr id="1055" name="Freeform 10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NIwAA/SEAAFskAABMIwAAAAAAACYAAAAIAAAA//////////8="/>
                </a:ext>
              </a:extLst>
            </p:cNvSpPr>
            <p:nvPr/>
          </p:nvSpPr>
          <p:spPr>
            <a:xfrm>
              <a:off x="5697855" y="5525135"/>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1054" name="Rectangle 105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PIwAAnyIAAFskAABIIwAAAAAAACYAAAAIAAAA//////////8="/>
                </a:ext>
              </a:extLst>
            </p:cNvSpPr>
            <p:nvPr/>
          </p:nvSpPr>
          <p:spPr>
            <a:xfrm>
              <a:off x="5699125" y="5628005"/>
              <a:ext cx="210820"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3" name="Freeform 10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LIwAA+yEAAFskAABMIwAAAAAAACYAAAAIAAAA//////////8="/>
                </a:ext>
              </a:extLst>
            </p:cNvSpPr>
            <p:nvPr/>
          </p:nvSpPr>
          <p:spPr>
            <a:xfrm>
              <a:off x="5696585" y="5523865"/>
              <a:ext cx="213360" cy="213995"/>
            </a:xfrm>
            <a:custGeom>
              <a:avLst/>
              <a:gdLst/>
              <a:ahLst/>
              <a:cxnLst/>
              <a:rect l="0" t="0" r="213360" b="213995"/>
              <a:pathLst>
                <a:path w="213360" h="213995">
                  <a:moveTo>
                    <a:pt x="46712" y="0"/>
                  </a:moveTo>
                  <a:lnTo>
                    <a:pt x="167911" y="0"/>
                  </a:lnTo>
                  <a:lnTo>
                    <a:pt x="167911" y="1266"/>
                  </a:lnTo>
                  <a:lnTo>
                    <a:pt x="46712" y="1266"/>
                  </a:lnTo>
                  <a:lnTo>
                    <a:pt x="46712" y="0"/>
                  </a:lnTo>
                  <a:close/>
                  <a:moveTo>
                    <a:pt x="167911" y="0"/>
                  </a:moveTo>
                  <a:lnTo>
                    <a:pt x="167911" y="1266"/>
                  </a:lnTo>
                  <a:lnTo>
                    <a:pt x="167911" y="0"/>
                  </a:lnTo>
                  <a:close/>
                  <a:moveTo>
                    <a:pt x="167911" y="0"/>
                  </a:moveTo>
                  <a:cubicBezTo>
                    <a:pt x="180535" y="0"/>
                    <a:pt x="191898" y="5064"/>
                    <a:pt x="200735" y="13928"/>
                  </a:cubicBezTo>
                  <a:lnTo>
                    <a:pt x="199473" y="15190"/>
                  </a:lnTo>
                  <a:cubicBezTo>
                    <a:pt x="190635" y="6331"/>
                    <a:pt x="180535" y="1266"/>
                    <a:pt x="167911" y="1266"/>
                  </a:cubicBezTo>
                  <a:lnTo>
                    <a:pt x="167911" y="0"/>
                  </a:lnTo>
                  <a:close/>
                  <a:moveTo>
                    <a:pt x="200735" y="13928"/>
                  </a:moveTo>
                  <a:cubicBezTo>
                    <a:pt x="208310" y="21526"/>
                    <a:pt x="213360" y="34188"/>
                    <a:pt x="213360" y="46850"/>
                  </a:cubicBezTo>
                  <a:lnTo>
                    <a:pt x="212098" y="46850"/>
                  </a:lnTo>
                  <a:cubicBezTo>
                    <a:pt x="212098" y="34188"/>
                    <a:pt x="207048" y="22792"/>
                    <a:pt x="199473" y="15194"/>
                  </a:cubicBezTo>
                  <a:lnTo>
                    <a:pt x="200735" y="13932"/>
                  </a:lnTo>
                  <a:close/>
                  <a:moveTo>
                    <a:pt x="213360" y="46850"/>
                  </a:moveTo>
                  <a:lnTo>
                    <a:pt x="212098" y="46850"/>
                  </a:lnTo>
                  <a:lnTo>
                    <a:pt x="213360" y="46850"/>
                  </a:lnTo>
                  <a:close/>
                  <a:moveTo>
                    <a:pt x="213360" y="46850"/>
                  </a:moveTo>
                  <a:lnTo>
                    <a:pt x="213360" y="168410"/>
                  </a:lnTo>
                  <a:lnTo>
                    <a:pt x="212098" y="168410"/>
                  </a:lnTo>
                  <a:lnTo>
                    <a:pt x="212098" y="46850"/>
                  </a:lnTo>
                  <a:lnTo>
                    <a:pt x="213360" y="46850"/>
                  </a:lnTo>
                  <a:close/>
                  <a:moveTo>
                    <a:pt x="213360" y="168410"/>
                  </a:moveTo>
                  <a:lnTo>
                    <a:pt x="212098" y="168410"/>
                  </a:lnTo>
                  <a:lnTo>
                    <a:pt x="213360" y="168410"/>
                  </a:lnTo>
                  <a:close/>
                  <a:moveTo>
                    <a:pt x="213360" y="168410"/>
                  </a:moveTo>
                  <a:cubicBezTo>
                    <a:pt x="213360" y="181072"/>
                    <a:pt x="208310" y="192468"/>
                    <a:pt x="200735" y="201332"/>
                  </a:cubicBezTo>
                  <a:lnTo>
                    <a:pt x="199473" y="200070"/>
                  </a:lnTo>
                  <a:cubicBezTo>
                    <a:pt x="207048" y="191202"/>
                    <a:pt x="212098" y="181072"/>
                    <a:pt x="212098" y="168410"/>
                  </a:cubicBezTo>
                  <a:lnTo>
                    <a:pt x="213360" y="168410"/>
                  </a:lnTo>
                  <a:close/>
                  <a:moveTo>
                    <a:pt x="200735" y="201332"/>
                  </a:moveTo>
                  <a:cubicBezTo>
                    <a:pt x="191898" y="208930"/>
                    <a:pt x="180535" y="213995"/>
                    <a:pt x="167911" y="213995"/>
                  </a:cubicBezTo>
                  <a:lnTo>
                    <a:pt x="167911" y="212728"/>
                  </a:lnTo>
                  <a:cubicBezTo>
                    <a:pt x="180535" y="212728"/>
                    <a:pt x="190635" y="207663"/>
                    <a:pt x="199473" y="200066"/>
                  </a:cubicBezTo>
                  <a:lnTo>
                    <a:pt x="200735" y="201328"/>
                  </a:lnTo>
                  <a:close/>
                  <a:moveTo>
                    <a:pt x="167911" y="213995"/>
                  </a:moveTo>
                  <a:lnTo>
                    <a:pt x="167911" y="212728"/>
                  </a:lnTo>
                  <a:lnTo>
                    <a:pt x="167911" y="213995"/>
                  </a:lnTo>
                  <a:close/>
                  <a:moveTo>
                    <a:pt x="167911" y="213995"/>
                  </a:moveTo>
                  <a:lnTo>
                    <a:pt x="46712" y="213995"/>
                  </a:lnTo>
                  <a:lnTo>
                    <a:pt x="46712" y="212728"/>
                  </a:lnTo>
                  <a:lnTo>
                    <a:pt x="167911" y="212728"/>
                  </a:lnTo>
                  <a:lnTo>
                    <a:pt x="167911" y="213995"/>
                  </a:lnTo>
                  <a:close/>
                  <a:moveTo>
                    <a:pt x="46712" y="213995"/>
                  </a:moveTo>
                  <a:lnTo>
                    <a:pt x="46712" y="212728"/>
                  </a:lnTo>
                  <a:lnTo>
                    <a:pt x="46712" y="213995"/>
                  </a:lnTo>
                  <a:close/>
                  <a:moveTo>
                    <a:pt x="46712" y="213995"/>
                  </a:moveTo>
                  <a:cubicBezTo>
                    <a:pt x="34087" y="213995"/>
                    <a:pt x="21462" y="208930"/>
                    <a:pt x="13887" y="201332"/>
                  </a:cubicBezTo>
                  <a:lnTo>
                    <a:pt x="15150" y="200069"/>
                  </a:lnTo>
                  <a:cubicBezTo>
                    <a:pt x="22725" y="207663"/>
                    <a:pt x="34087" y="212728"/>
                    <a:pt x="46712" y="212728"/>
                  </a:cubicBezTo>
                  <a:lnTo>
                    <a:pt x="46712" y="213995"/>
                  </a:lnTo>
                  <a:close/>
                  <a:moveTo>
                    <a:pt x="13887" y="201332"/>
                  </a:moveTo>
                  <a:cubicBezTo>
                    <a:pt x="5050" y="192468"/>
                    <a:pt x="0" y="181072"/>
                    <a:pt x="0" y="168410"/>
                  </a:cubicBezTo>
                  <a:lnTo>
                    <a:pt x="1262" y="168410"/>
                  </a:lnTo>
                  <a:cubicBezTo>
                    <a:pt x="1262" y="181072"/>
                    <a:pt x="6312" y="191202"/>
                    <a:pt x="15150" y="200066"/>
                  </a:cubicBezTo>
                  <a:lnTo>
                    <a:pt x="13887" y="201329"/>
                  </a:lnTo>
                  <a:close/>
                  <a:moveTo>
                    <a:pt x="0" y="168410"/>
                  </a:moveTo>
                  <a:lnTo>
                    <a:pt x="1262" y="168410"/>
                  </a:lnTo>
                  <a:lnTo>
                    <a:pt x="0" y="168410"/>
                  </a:lnTo>
                  <a:close/>
                  <a:moveTo>
                    <a:pt x="0" y="168410"/>
                  </a:moveTo>
                  <a:lnTo>
                    <a:pt x="0" y="46850"/>
                  </a:lnTo>
                  <a:lnTo>
                    <a:pt x="1262" y="46850"/>
                  </a:lnTo>
                  <a:lnTo>
                    <a:pt x="1262" y="168410"/>
                  </a:lnTo>
                  <a:lnTo>
                    <a:pt x="0" y="168410"/>
                  </a:lnTo>
                  <a:close/>
                  <a:moveTo>
                    <a:pt x="0" y="46850"/>
                  </a:moveTo>
                  <a:lnTo>
                    <a:pt x="1262" y="46850"/>
                  </a:lnTo>
                  <a:lnTo>
                    <a:pt x="0" y="46850"/>
                  </a:lnTo>
                  <a:close/>
                  <a:moveTo>
                    <a:pt x="0" y="46850"/>
                  </a:moveTo>
                  <a:cubicBezTo>
                    <a:pt x="0" y="34188"/>
                    <a:pt x="5050" y="21526"/>
                    <a:pt x="13887" y="13928"/>
                  </a:cubicBezTo>
                  <a:lnTo>
                    <a:pt x="15150" y="15191"/>
                  </a:lnTo>
                  <a:cubicBezTo>
                    <a:pt x="6312" y="22792"/>
                    <a:pt x="1262" y="34188"/>
                    <a:pt x="1262" y="46850"/>
                  </a:cubicBezTo>
                  <a:lnTo>
                    <a:pt x="0" y="46850"/>
                  </a:lnTo>
                  <a:close/>
                  <a:moveTo>
                    <a:pt x="13887" y="13928"/>
                  </a:moveTo>
                  <a:cubicBezTo>
                    <a:pt x="21462" y="5064"/>
                    <a:pt x="34087" y="0"/>
                    <a:pt x="46712" y="0"/>
                  </a:cubicBezTo>
                  <a:lnTo>
                    <a:pt x="46712" y="1266"/>
                  </a:lnTo>
                  <a:cubicBezTo>
                    <a:pt x="34087" y="1266"/>
                    <a:pt x="22725" y="6331"/>
                    <a:pt x="15150" y="15194"/>
                  </a:cubicBezTo>
                  <a:lnTo>
                    <a:pt x="13887" y="13931"/>
                  </a:lnTo>
                  <a:close/>
                  <a:moveTo>
                    <a:pt x="46712" y="0"/>
                  </a:moveTo>
                  <a:lnTo>
                    <a:pt x="46712" y="1266"/>
                  </a:lnTo>
                  <a:lnTo>
                    <a:pt x="4671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1052" name="Freeform 10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BIwAA8SEAAGgkAABYIwAAAAAAACYAAAAIAAAA//////////8="/>
                </a:ext>
              </a:extLst>
            </p:cNvSpPr>
            <p:nvPr/>
          </p:nvSpPr>
          <p:spPr>
            <a:xfrm>
              <a:off x="5690235" y="5517515"/>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moveTo>
                    <a:pt x="53191" y="15197"/>
                  </a:moveTo>
                  <a:lnTo>
                    <a:pt x="174773" y="15197"/>
                  </a:lnTo>
                  <a:cubicBezTo>
                    <a:pt x="195036" y="15197"/>
                    <a:pt x="212767" y="31661"/>
                    <a:pt x="212767" y="53191"/>
                  </a:cubicBezTo>
                  <a:lnTo>
                    <a:pt x="212767" y="174773"/>
                  </a:lnTo>
                  <a:cubicBezTo>
                    <a:pt x="212767" y="195036"/>
                    <a:pt x="195036" y="212767"/>
                    <a:pt x="174773" y="212767"/>
                  </a:cubicBezTo>
                  <a:lnTo>
                    <a:pt x="53191" y="212767"/>
                  </a:lnTo>
                  <a:cubicBezTo>
                    <a:pt x="31661" y="212767"/>
                    <a:pt x="15197" y="195036"/>
                    <a:pt x="15197" y="174773"/>
                  </a:cubicBezTo>
                  <a:lnTo>
                    <a:pt x="15197" y="53191"/>
                  </a:lnTo>
                  <a:cubicBezTo>
                    <a:pt x="15197" y="31661"/>
                    <a:pt x="31661" y="15197"/>
                    <a:pt x="53191"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1" name="Rectangle 105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VIwAAmyIAAF0kAACfIgAAAAAAACYAAAAIAAAA//////////8="/>
                </a:ext>
              </a:extLst>
            </p:cNvSpPr>
            <p:nvPr/>
          </p:nvSpPr>
          <p:spPr>
            <a:xfrm>
              <a:off x="5702935" y="5625465"/>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0" name="Freeform 10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VIwAABSIAAFIkAABDIwAAAAAAACYAAAAIAAAA//////////8="/>
                </a:ext>
              </a:extLst>
            </p:cNvSpPr>
            <p:nvPr/>
          </p:nvSpPr>
          <p:spPr>
            <a:xfrm>
              <a:off x="5702935" y="5530215"/>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1049" name="Freeform 10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1IwAAdyIAADIkAACbIgAAAAAAACYAAAAIAAAA//////////8="/>
                </a:ext>
              </a:extLst>
            </p:cNvSpPr>
            <p:nvPr/>
          </p:nvSpPr>
          <p:spPr>
            <a:xfrm>
              <a:off x="5723255" y="5602605"/>
              <a:ext cx="160655" cy="22860"/>
            </a:xfrm>
            <a:custGeom>
              <a:avLst/>
              <a:gdLst/>
              <a:ahLst/>
              <a:cxnLst/>
              <a:rect l="0" t="0" r="160655" b="22860"/>
              <a:pathLst>
                <a:path w="160655" h="22860">
                  <a:moveTo>
                    <a:pt x="0" y="22860"/>
                  </a:moveTo>
                  <a:cubicBezTo>
                    <a:pt x="10120" y="16510"/>
                    <a:pt x="21505" y="10160"/>
                    <a:pt x="32889" y="5080"/>
                  </a:cubicBezTo>
                  <a:cubicBezTo>
                    <a:pt x="60720" y="1270"/>
                    <a:pt x="91080" y="0"/>
                    <a:pt x="129030" y="6350"/>
                  </a:cubicBezTo>
                  <a:lnTo>
                    <a:pt x="16065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48" name="Freeform 10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1IwAAmyIAADIkAAD4IgAAAAAAACYAAAAIAAAA//////////8="/>
                </a:ext>
              </a:extLst>
            </p:cNvSpPr>
            <p:nvPr/>
          </p:nvSpPr>
          <p:spPr>
            <a:xfrm>
              <a:off x="5723255" y="5625465"/>
              <a:ext cx="160655" cy="59055"/>
            </a:xfrm>
            <a:custGeom>
              <a:avLst/>
              <a:gdLst/>
              <a:ahLst/>
              <a:cxnLst/>
              <a:rect l="0" t="0" r="160655" b="59055"/>
              <a:pathLst>
                <a:path w="160655" h="59055">
                  <a:moveTo>
                    <a:pt x="82225" y="59055"/>
                  </a:moveTo>
                  <a:lnTo>
                    <a:pt x="78430" y="59055"/>
                  </a:lnTo>
                  <a:lnTo>
                    <a:pt x="29095" y="59055"/>
                  </a:lnTo>
                  <a:lnTo>
                    <a:pt x="0" y="0"/>
                  </a:lnTo>
                  <a:lnTo>
                    <a:pt x="78430" y="0"/>
                  </a:lnTo>
                  <a:lnTo>
                    <a:pt x="82225" y="0"/>
                  </a:lnTo>
                  <a:lnTo>
                    <a:pt x="160655" y="0"/>
                  </a:lnTo>
                  <a:lnTo>
                    <a:pt x="130295" y="59055"/>
                  </a:lnTo>
                  <a:lnTo>
                    <a:pt x="82225" y="590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47" name="Freeform 10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GIwAApiIAAB4kAADvIgAAAAAAACYAAAAIAAAA//////////8="/>
                </a:ext>
              </a:extLst>
            </p:cNvSpPr>
            <p:nvPr/>
          </p:nvSpPr>
          <p:spPr>
            <a:xfrm>
              <a:off x="5734050" y="5632450"/>
              <a:ext cx="137160" cy="46355"/>
            </a:xfrm>
            <a:custGeom>
              <a:avLst/>
              <a:gdLst/>
              <a:ahLst/>
              <a:cxnLst/>
              <a:rect l="0" t="0" r="137160" b="46355"/>
              <a:pathLst>
                <a:path w="137160" h="46355">
                  <a:moveTo>
                    <a:pt x="22860" y="46355"/>
                  </a:moveTo>
                  <a:lnTo>
                    <a:pt x="0" y="0"/>
                  </a:lnTo>
                  <a:lnTo>
                    <a:pt x="137160" y="0"/>
                  </a:lnTo>
                  <a:lnTo>
                    <a:pt x="115570" y="46355"/>
                  </a:lnTo>
                  <a:lnTo>
                    <a:pt x="22860" y="463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46" name="Freeform 10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IwAApSIAACIkAADxIgAAAAAAACYAAAAIAAAA//////////8="/>
                </a:ext>
              </a:extLst>
            </p:cNvSpPr>
            <p:nvPr/>
          </p:nvSpPr>
          <p:spPr>
            <a:xfrm>
              <a:off x="5731510" y="5631815"/>
              <a:ext cx="142240" cy="48260"/>
            </a:xfrm>
            <a:custGeom>
              <a:avLst/>
              <a:gdLst/>
              <a:ahLst/>
              <a:cxnLst/>
              <a:rect l="0" t="0" r="142240" b="48260"/>
              <a:pathLst>
                <a:path w="142240" h="48260">
                  <a:moveTo>
                    <a:pt x="24130" y="46990"/>
                  </a:moveTo>
                  <a:lnTo>
                    <a:pt x="1270" y="1270"/>
                  </a:lnTo>
                  <a:lnTo>
                    <a:pt x="5080" y="0"/>
                  </a:lnTo>
                  <a:lnTo>
                    <a:pt x="26670" y="45720"/>
                  </a:lnTo>
                  <a:lnTo>
                    <a:pt x="24130" y="46990"/>
                  </a:lnTo>
                  <a:close/>
                  <a:moveTo>
                    <a:pt x="1270" y="1270"/>
                  </a:moveTo>
                  <a:lnTo>
                    <a:pt x="0" y="0"/>
                  </a:lnTo>
                  <a:lnTo>
                    <a:pt x="2540" y="0"/>
                  </a:lnTo>
                  <a:lnTo>
                    <a:pt x="2540" y="1270"/>
                  </a:lnTo>
                  <a:lnTo>
                    <a:pt x="1270" y="1270"/>
                  </a:lnTo>
                  <a:close/>
                  <a:moveTo>
                    <a:pt x="2540" y="0"/>
                  </a:moveTo>
                  <a:lnTo>
                    <a:pt x="139700" y="0"/>
                  </a:lnTo>
                  <a:lnTo>
                    <a:pt x="139700" y="2540"/>
                  </a:lnTo>
                  <a:lnTo>
                    <a:pt x="2540" y="2540"/>
                  </a:lnTo>
                  <a:lnTo>
                    <a:pt x="2540" y="0"/>
                  </a:lnTo>
                  <a:close/>
                  <a:moveTo>
                    <a:pt x="139700" y="0"/>
                  </a:moveTo>
                  <a:lnTo>
                    <a:pt x="142240" y="0"/>
                  </a:lnTo>
                  <a:lnTo>
                    <a:pt x="140970" y="1270"/>
                  </a:lnTo>
                  <a:lnTo>
                    <a:pt x="139700" y="1270"/>
                  </a:lnTo>
                  <a:lnTo>
                    <a:pt x="139700" y="0"/>
                  </a:lnTo>
                  <a:close/>
                  <a:moveTo>
                    <a:pt x="140970" y="1270"/>
                  </a:moveTo>
                  <a:lnTo>
                    <a:pt x="119380" y="46990"/>
                  </a:lnTo>
                  <a:lnTo>
                    <a:pt x="115570" y="45720"/>
                  </a:lnTo>
                  <a:lnTo>
                    <a:pt x="138430" y="0"/>
                  </a:lnTo>
                  <a:lnTo>
                    <a:pt x="140970" y="1270"/>
                  </a:lnTo>
                  <a:close/>
                  <a:moveTo>
                    <a:pt x="119380" y="46990"/>
                  </a:moveTo>
                  <a:lnTo>
                    <a:pt x="118110" y="48260"/>
                  </a:lnTo>
                  <a:lnTo>
                    <a:pt x="118110" y="46990"/>
                  </a:lnTo>
                  <a:lnTo>
                    <a:pt x="119380" y="46990"/>
                  </a:lnTo>
                  <a:close/>
                  <a:moveTo>
                    <a:pt x="118110" y="48260"/>
                  </a:moveTo>
                  <a:lnTo>
                    <a:pt x="25400" y="48260"/>
                  </a:lnTo>
                  <a:lnTo>
                    <a:pt x="25400" y="44450"/>
                  </a:lnTo>
                  <a:lnTo>
                    <a:pt x="118110" y="44450"/>
                  </a:lnTo>
                  <a:lnTo>
                    <a:pt x="118110" y="48260"/>
                  </a:lnTo>
                  <a:close/>
                  <a:moveTo>
                    <a:pt x="25400" y="48260"/>
                  </a:moveTo>
                  <a:lnTo>
                    <a:pt x="24130" y="48260"/>
                  </a:lnTo>
                  <a:lnTo>
                    <a:pt x="24130" y="46990"/>
                  </a:lnTo>
                  <a:lnTo>
                    <a:pt x="25400" y="46990"/>
                  </a:lnTo>
                  <a:lnTo>
                    <a:pt x="25400"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056" name="CasellaDiTesto 2087"/>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NKgAA6AoAACU3AADcEgAAECAAACYAAAAIAAAA//////////8="/>
              </a:ext>
            </a:extLst>
          </p:cNvSpPr>
          <p:nvPr/>
        </p:nvSpPr>
        <p:spPr>
          <a:xfrm>
            <a:off x="6876415" y="1772920"/>
            <a:ext cx="2087880" cy="1292860"/>
          </a:xfrm>
          <a:prstGeom prst="rect">
            <a:avLst/>
          </a:prstGeom>
          <a:noFill/>
          <a:ln>
            <a:noFill/>
          </a:ln>
          <a:effectLst/>
        </p:spPr>
        <p:txBody>
          <a:bodyPr vert="horz" wrap="square" lIns="91440" tIns="45720" rIns="91440" bIns="45720" numCol="1" spcCol="215900" anchor="t"/>
          <a:lstStyle/>
          <a:p>
            <a:pPr>
              <a:defRPr lang="en-us"/>
            </a:pPr>
            <a:r>
              <a:rPr lang="it-it" cap="small"/>
              <a:t>Understand and describe the  SWM system by </a:t>
            </a:r>
            <a:r>
              <a:rPr lang="it-it" sz="2400" b="1" cap="small">
                <a:solidFill>
                  <a:srgbClr val="FF6600"/>
                </a:solidFill>
              </a:rPr>
              <a:t>activities</a:t>
            </a:r>
          </a:p>
        </p:txBody>
      </p:sp>
      <p:sp>
        <p:nvSpPr>
          <p:cNvPr id="1057" name="Rettangolo arrotondato 2088"/>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BOBwAA0QMAAEcPAAAHKQAAEAAAACYAAAAIAAAA//////////8="/>
              </a:ext>
            </a:extLst>
          </p:cNvSpPr>
          <p:nvPr/>
        </p:nvSpPr>
        <p:spPr>
          <a:xfrm>
            <a:off x="1187450" y="620395"/>
            <a:ext cx="1296035" cy="6049010"/>
          </a:xfrm>
          <a:prstGeom prst="roundRect">
            <a:avLst>
              <a:gd name="adj" fmla="val 16667"/>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58" name="Rettangolo 2089"/>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BHDwAA7wIAACcUAAAkKAAAEAAAACYAAAAIAAAA//////////8="/>
              </a:ext>
            </a:extLst>
          </p:cNvSpPr>
          <p:nvPr/>
        </p:nvSpPr>
        <p:spPr>
          <a:xfrm>
            <a:off x="2483485" y="476885"/>
            <a:ext cx="792480" cy="604837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59" name="Rettangolo 2090"/>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ORAAADofAADXHgAAEAAAACYAAAAIAAAA//////////8="/>
              </a:ext>
            </a:extLst>
          </p:cNvSpPr>
          <p:nvPr/>
        </p:nvSpPr>
        <p:spPr>
          <a:xfrm>
            <a:off x="3275965" y="2637155"/>
            <a:ext cx="1800225" cy="237617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0" name="Rettangolo 2091"/>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6HwAAORAAAE0qAADXHgAAEAAAACYAAAAIAAAA//////////8="/>
              </a:ext>
            </a:extLst>
          </p:cNvSpPr>
          <p:nvPr/>
        </p:nvSpPr>
        <p:spPr>
          <a:xfrm>
            <a:off x="5076190" y="2637155"/>
            <a:ext cx="1800225" cy="237617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1" name="Rettangolo 2092"/>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1x4AAMwaAAB4KQAAEAAAACYAAAAIAAAA//////////8="/>
              </a:ext>
            </a:extLst>
          </p:cNvSpPr>
          <p:nvPr/>
        </p:nvSpPr>
        <p:spPr>
          <a:xfrm>
            <a:off x="3275965" y="5013325"/>
            <a:ext cx="1080135" cy="17278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2" name="Rettangolo 2093"/>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DMGgAA1x4AAGopAAB4KQAAEAAAACYAAAAIAAAA//////////8="/>
              </a:ext>
            </a:extLst>
          </p:cNvSpPr>
          <p:nvPr/>
        </p:nvSpPr>
        <p:spPr>
          <a:xfrm>
            <a:off x="4356100" y="5013325"/>
            <a:ext cx="2376170" cy="17278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3" name="Rettangolo 2094"/>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EQAAKQEAAGopAAAIBgAAEAAAACYAAAAIAAAA//////////8="/>
              </a:ext>
            </a:extLst>
          </p:cNvSpPr>
          <p:nvPr/>
        </p:nvSpPr>
        <p:spPr>
          <a:xfrm>
            <a:off x="2771775" y="188595"/>
            <a:ext cx="3960495" cy="79184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4" name="Rettangolo 2096"/>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lAkAAGopAAA5EAAAEAAAACYAAAAIAAAA//////////8="/>
              </a:ext>
            </a:extLst>
          </p:cNvSpPr>
          <p:nvPr/>
        </p:nvSpPr>
        <p:spPr>
          <a:xfrm>
            <a:off x="3275965" y="1557020"/>
            <a:ext cx="3456305" cy="10801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5" name="Rettangolo 2097"/>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CAYAAGopAACUCQAAEAAAACYAAAAIAAAA//////////8="/>
              </a:ext>
            </a:extLst>
          </p:cNvSpPr>
          <p:nvPr/>
        </p:nvSpPr>
        <p:spPr>
          <a:xfrm>
            <a:off x="3275965" y="980440"/>
            <a:ext cx="3456305" cy="57658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6" name="Rectangle 1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gAAKQEAAEA4AAAmBQAAEAAAACYAAAAIAAAA//////////8="/>
              </a:ext>
            </a:extLst>
          </p:cNvSpPr>
          <p:nvPr/>
        </p:nvSpPr>
        <p:spPr>
          <a:xfrm>
            <a:off x="6948170" y="188595"/>
            <a:ext cx="2195830" cy="648335"/>
          </a:xfrm>
          <a:prstGeom prst="rect">
            <a:avLst/>
          </a:prstGeom>
          <a:noFill/>
          <a:ln>
            <a:noFill/>
          </a:ln>
          <a:effectLst/>
        </p:spPr>
        <p:txBody>
          <a:bodyPr vert="horz" wrap="square" lIns="0" tIns="0" rIns="0" bIns="0" numCol="1" spcCol="215900" anchor="t"/>
          <a:lstStyle/>
          <a:p>
            <a:pPr marL="0" marR="0" indent="0" algn="l" defTabSz="914400">
              <a:lnSpc>
                <a:spcPts val="2300"/>
              </a:lnSpc>
              <a:spcBef>
                <a:spcPts val="600"/>
              </a:spcBef>
              <a:spcAft>
                <a:spcPts val="0"/>
              </a:spcAft>
              <a:buNone/>
              <a:tabLst/>
              <a:defRPr lang="en-us"/>
            </a:pPr>
            <a:r>
              <a:rPr lang="en-us" sz="1400">
                <a:latin typeface="Arial Narrow" pitchFamily="2" charset="0"/>
                <a:ea typeface="Calibri" pitchFamily="2" charset="0"/>
                <a:cs typeface="Arial" pitchFamily="1" charset="0"/>
              </a:rPr>
              <a:t>WASTE FLOWS of a schematic INTEGRATED SWM system</a:t>
            </a:r>
            <a:endParaRPr lang="it-it" sz="1400">
              <a:latin typeface="Arial Narrow" pitchFamily="2"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057"/>
                                        </p:tgtEl>
                                      </p:cBhvr>
                                    </p:animEffect>
                                    <p:set>
                                      <p:cBhvr>
                                        <p:cTn id="7" dur="1" fill="hold">
                                          <p:stCondLst>
                                            <p:cond delay="1999"/>
                                          </p:stCondLst>
                                        </p:cTn>
                                        <p:tgtEl>
                                          <p:spTgt spid="105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058"/>
                                        </p:tgtEl>
                                      </p:cBhvr>
                                    </p:animEffect>
                                    <p:set>
                                      <p:cBhvr>
                                        <p:cTn id="12" dur="1" fill="hold">
                                          <p:stCondLst>
                                            <p:cond delay="1999"/>
                                          </p:stCondLst>
                                        </p:cTn>
                                        <p:tgtEl>
                                          <p:spTgt spid="10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059"/>
                                        </p:tgtEl>
                                      </p:cBhvr>
                                    </p:animEffect>
                                    <p:set>
                                      <p:cBhvr>
                                        <p:cTn id="17" dur="1" fill="hold">
                                          <p:stCondLst>
                                            <p:cond delay="1999"/>
                                          </p:stCondLst>
                                        </p:cTn>
                                        <p:tgtEl>
                                          <p:spTgt spid="105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060"/>
                                        </p:tgtEl>
                                      </p:cBhvr>
                                    </p:animEffect>
                                    <p:set>
                                      <p:cBhvr>
                                        <p:cTn id="22" dur="1" fill="hold">
                                          <p:stCondLst>
                                            <p:cond delay="1999"/>
                                          </p:stCondLst>
                                        </p:cTn>
                                        <p:tgtEl>
                                          <p:spTgt spid="10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061"/>
                                        </p:tgtEl>
                                      </p:cBhvr>
                                    </p:animEffect>
                                    <p:set>
                                      <p:cBhvr>
                                        <p:cTn id="27" dur="1" fill="hold">
                                          <p:stCondLst>
                                            <p:cond delay="1999"/>
                                          </p:stCondLst>
                                        </p:cTn>
                                        <p:tgtEl>
                                          <p:spTgt spid="106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2000"/>
                                        <p:tgtEl>
                                          <p:spTgt spid="1062"/>
                                        </p:tgtEl>
                                      </p:cBhvr>
                                    </p:animEffect>
                                    <p:set>
                                      <p:cBhvr>
                                        <p:cTn id="32" dur="1" fill="hold">
                                          <p:stCondLst>
                                            <p:cond delay="1999"/>
                                          </p:stCondLst>
                                        </p:cTn>
                                        <p:tgtEl>
                                          <p:spTgt spid="106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1063"/>
                                        </p:tgtEl>
                                      </p:cBhvr>
                                    </p:animEffect>
                                    <p:set>
                                      <p:cBhvr>
                                        <p:cTn id="37" dur="1" fill="hold">
                                          <p:stCondLst>
                                            <p:cond delay="1999"/>
                                          </p:stCondLst>
                                        </p:cTn>
                                        <p:tgtEl>
                                          <p:spTgt spid="106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2000"/>
                                        <p:tgtEl>
                                          <p:spTgt spid="1064"/>
                                        </p:tgtEl>
                                      </p:cBhvr>
                                    </p:animEffect>
                                    <p:set>
                                      <p:cBhvr>
                                        <p:cTn id="42" dur="1" fill="hold">
                                          <p:stCondLst>
                                            <p:cond delay="1999"/>
                                          </p:stCondLst>
                                        </p:cTn>
                                        <p:tgtEl>
                                          <p:spTgt spid="106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1065"/>
                                        </p:tgtEl>
                                      </p:cBhvr>
                                    </p:animEffect>
                                    <p:set>
                                      <p:cBhvr>
                                        <p:cTn id="47" dur="1" fill="hold">
                                          <p:stCondLst>
                                            <p:cond delay="1999"/>
                                          </p:stCondLst>
                                        </p:cTn>
                                        <p:tgtEl>
                                          <p:spTgt spid="10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 grpId="0" animBg="1"/>
      <p:bldP spid="1058" grpId="0" animBg="1"/>
      <p:bldP spid="1059" grpId="0" animBg="1"/>
      <p:bldP spid="1060" grpId="0" animBg="1"/>
      <p:bldP spid="1061" grpId="0" animBg="1"/>
      <p:bldP spid="1062" grpId="0" animBg="1"/>
      <p:bldP spid="1063" grpId="0" animBg="1"/>
      <p:bldP spid="1064" grpId="0" animBg="1"/>
      <p:bldP spid="1065" grpId="0" animBg="1"/>
    </p:bldLst>
    <p:extLst>
      <p:ext uri="smNativeData">
        <pr:smNativeData xmlns:pr="smNativeData" xmlns:p14="http://schemas.microsoft.com/office/powerpoint/2010/main" xmlns="" val="6L0uXgkAAAAFAAAA/f///wIAAAAKAAAAAAAAAAAAAAAAAAAAAAAAAAoAAAD9////AgAAAAoAAAAAAAAAAAAAAAAAAAAAAAAADwAAAP3///8CAAAACgAAAAAAAAAAAAAAAAAAAAAAAAAUAAAA/f///wIAAAAKAAAAAAAAAAAAAAAAAAAAAAAAABkAAAD9////AgAAAAoAAAAAAAAAAAAAAAAAAAAAAAAAHgAAAP3///8CAAAACgAAAAAAAAAAAAAAAAAAAAAAAAAjAAAA/f///wIAAAAKAAAAAAAAAAAAAAAAAAAAAAAAACgAAAD9////AgAAAAoAAAAAAAAAAAAAAAAAAAAAAAAALQAAAP3///8CAAAACgAAAAAAAAAAAAAAAAAAAAAAAAA="/>
      </p:ext>
    </p:ext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315" y="332740"/>
          <a:ext cx="8856345" cy="6226810"/>
        </p:xfrm>
        <a:graphic>
          <a:graphicData uri="http://schemas.openxmlformats.org/drawingml/2006/table">
            <a:tbl>
              <a:tblPr>
                <a:noFill/>
              </a:tblPr>
              <a:tblGrid>
                <a:gridCol w="1510665">
                  <a:extLst>
                    <a:ext uri="{9D8B030D-6E8A-4147-A177-3AD203B41FA5}">
                      <a16:colId xmlns:a16="http://schemas.microsoft.com/office/drawing/2014/main" val="20000"/>
                    </a:ext>
                  </a:extLst>
                </a:gridCol>
                <a:gridCol w="589915">
                  <a:extLst>
                    <a:ext uri="{9D8B030D-6E8A-4147-A177-3AD203B41FA5}">
                      <a16:colId xmlns:a16="http://schemas.microsoft.com/office/drawing/2014/main" val="20001"/>
                    </a:ext>
                  </a:extLst>
                </a:gridCol>
                <a:gridCol w="684530">
                  <a:extLst>
                    <a:ext uri="{9D8B030D-6E8A-4147-A177-3AD203B41FA5}">
                      <a16:colId xmlns:a16="http://schemas.microsoft.com/office/drawing/2014/main" val="20002"/>
                    </a:ext>
                  </a:extLst>
                </a:gridCol>
                <a:gridCol w="643890">
                  <a:extLst>
                    <a:ext uri="{9D8B030D-6E8A-4147-A177-3AD203B41FA5}">
                      <a16:colId xmlns:a16="http://schemas.microsoft.com/office/drawing/2014/main" val="20003"/>
                    </a:ext>
                  </a:extLst>
                </a:gridCol>
                <a:gridCol w="670560">
                  <a:extLst>
                    <a:ext uri="{9D8B030D-6E8A-4147-A177-3AD203B41FA5}">
                      <a16:colId xmlns:a16="http://schemas.microsoft.com/office/drawing/2014/main" val="20004"/>
                    </a:ext>
                  </a:extLst>
                </a:gridCol>
                <a:gridCol w="501015">
                  <a:extLst>
                    <a:ext uri="{9D8B030D-6E8A-4147-A177-3AD203B41FA5}">
                      <a16:colId xmlns:a16="http://schemas.microsoft.com/office/drawing/2014/main" val="20005"/>
                    </a:ext>
                  </a:extLst>
                </a:gridCol>
                <a:gridCol w="500380">
                  <a:extLst>
                    <a:ext uri="{9D8B030D-6E8A-4147-A177-3AD203B41FA5}">
                      <a16:colId xmlns:a16="http://schemas.microsoft.com/office/drawing/2014/main" val="20006"/>
                    </a:ext>
                  </a:extLst>
                </a:gridCol>
                <a:gridCol w="750570">
                  <a:extLst>
                    <a:ext uri="{9D8B030D-6E8A-4147-A177-3AD203B41FA5}">
                      <a16:colId xmlns:a16="http://schemas.microsoft.com/office/drawing/2014/main" val="20007"/>
                    </a:ext>
                  </a:extLst>
                </a:gridCol>
                <a:gridCol w="670560">
                  <a:extLst>
                    <a:ext uri="{9D8B030D-6E8A-4147-A177-3AD203B41FA5}">
                      <a16:colId xmlns:a16="http://schemas.microsoft.com/office/drawing/2014/main" val="20008"/>
                    </a:ext>
                  </a:extLst>
                </a:gridCol>
                <a:gridCol w="670560">
                  <a:extLst>
                    <a:ext uri="{9D8B030D-6E8A-4147-A177-3AD203B41FA5}">
                      <a16:colId xmlns:a16="http://schemas.microsoft.com/office/drawing/2014/main" val="20009"/>
                    </a:ext>
                  </a:extLst>
                </a:gridCol>
                <a:gridCol w="500380">
                  <a:extLst>
                    <a:ext uri="{9D8B030D-6E8A-4147-A177-3AD203B41FA5}">
                      <a16:colId xmlns:a16="http://schemas.microsoft.com/office/drawing/2014/main" val="20010"/>
                    </a:ext>
                  </a:extLst>
                </a:gridCol>
                <a:gridCol w="670560">
                  <a:extLst>
                    <a:ext uri="{9D8B030D-6E8A-4147-A177-3AD203B41FA5}">
                      <a16:colId xmlns:a16="http://schemas.microsoft.com/office/drawing/2014/main" val="20011"/>
                    </a:ext>
                  </a:extLst>
                </a:gridCol>
                <a:gridCol w="492760">
                  <a:extLst>
                    <a:ext uri="{9D8B030D-6E8A-4147-A177-3AD203B41FA5}">
                      <a16:colId xmlns:a16="http://schemas.microsoft.com/office/drawing/2014/main" val="20012"/>
                    </a:ext>
                  </a:extLst>
                </a:gridCol>
              </a:tblGrid>
              <a:tr h="292100">
                <a:tc>
                  <a:txBody>
                    <a:bodyPr/>
                    <a:lstStyle/>
                    <a:p>
                      <a:pPr marL="0" marR="0" indent="0" algn="ctr">
                        <a:lnSpc>
                          <a:spcPts val="1200"/>
                        </a:lnSpc>
                        <a:spcBef>
                          <a:spcPts val="1200"/>
                        </a:spcBef>
                        <a:spcAft>
                          <a:spcPts val="0"/>
                        </a:spcAft>
                        <a:buNone/>
                        <a:defRPr lang="en-us"/>
                      </a:pPr>
                      <a:r>
                        <a:rPr lang="it-it" sz="1600" b="1" cap="small">
                          <a:solidFill>
                            <a:srgbClr val="0000CC"/>
                          </a:solidFill>
                          <a:latin typeface="Arial" pitchFamily="1" charset="0"/>
                          <a:ea typeface="SimSun" charset="0"/>
                          <a:cs typeface="F" charset="0"/>
                        </a:rPr>
                        <a:t>Cost per</a:t>
                      </a:r>
                    </a:p>
                    <a:p>
                      <a:pPr marL="0" marR="0" indent="0" algn="ctr">
                        <a:lnSpc>
                          <a:spcPts val="1200"/>
                        </a:lnSpc>
                        <a:spcBef>
                          <a:spcPts val="1200"/>
                        </a:spcBef>
                        <a:spcAft>
                          <a:spcPts val="0"/>
                        </a:spcAft>
                        <a:buNone/>
                        <a:defRPr lang="en-us"/>
                      </a:pPr>
                      <a:r>
                        <a:rPr lang="it-it" sz="1600" b="1" cap="small">
                          <a:solidFill>
                            <a:srgbClr val="0000CC"/>
                          </a:solidFill>
                          <a:latin typeface="Arial" pitchFamily="1" charset="0"/>
                          <a:ea typeface="SimSun" charset="0"/>
                          <a:cs typeface="F" charset="0"/>
                        </a:rPr>
                        <a:t> activity</a:t>
                      </a:r>
                      <a:r>
                        <a:rPr lang="it-it" sz="1600" cap="small">
                          <a:latin typeface="Arial" pitchFamily="1" charset="0"/>
                          <a:ea typeface="SimSun" charset="0"/>
                          <a:cs typeface="F" charset="0"/>
                        </a:rPr>
                        <a:t> </a:t>
                      </a:r>
                    </a:p>
                  </a:txBody>
                  <a:tcPr marL="28575" marR="0" marT="28575" marB="0" anchor="ctr">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STREET SWEEPING</a:t>
                      </a:r>
                      <a:endParaRPr lang="it-it" sz="1100">
                        <a:latin typeface="Arial" pitchFamily="1" charset="0"/>
                        <a:ea typeface="SimSun" charset="0"/>
                        <a:cs typeface="F" charset="0"/>
                      </a:endParaRPr>
                    </a:p>
                  </a:txBody>
                  <a:tcPr marL="28575" marR="0" marT="28575"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COLLECTION</a:t>
                      </a:r>
                      <a:endParaRPr lang="it-it" sz="1100">
                        <a:latin typeface="Arial" pitchFamily="1" charset="0"/>
                        <a:ea typeface="SimSun" charset="0"/>
                        <a:cs typeface="F" charset="0"/>
                      </a:endParaRPr>
                    </a:p>
                  </a:txBody>
                  <a:tcPr marL="28575" marR="0" marT="28575"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TRASPORT 1ST dstnt</a:t>
                      </a:r>
                      <a:endParaRPr lang="it-it" sz="1100">
                        <a:latin typeface="Arial" pitchFamily="1" charset="0"/>
                        <a:ea typeface="SimSun" charset="0"/>
                        <a:cs typeface="F" charset="0"/>
                      </a:endParaRPr>
                    </a:p>
                  </a:txBody>
                  <a:tcPr marL="28575" marR="0" marT="28575"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TRASPORT  FURTHER destinations</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TRASFER STATION</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SORTING PLANT</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COMPOSTING</a:t>
                      </a:r>
                      <a:endParaRPr lang="it-it" sz="1100">
                        <a:latin typeface="Arial" pitchFamily="1" charset="0"/>
                        <a:ea typeface="SimSun" charset="0"/>
                        <a:cs typeface="F" charset="0"/>
                      </a:endParaRPr>
                    </a:p>
                  </a:txBody>
                  <a:tcPr marL="28575" marR="0" marT="28575"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ANAEROBIC DIGESTION</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THERMAL TREATMENT</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LANDFILL</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PRE-TREATMENT</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b="1">
                          <a:solidFill>
                            <a:srgbClr val="000000"/>
                          </a:solidFill>
                          <a:latin typeface="Arial" pitchFamily="1" charset="0"/>
                          <a:ea typeface="Times New Roman" pitchFamily="1" charset="0"/>
                          <a:cs typeface="Arial" pitchFamily="1" charset="0"/>
                        </a:rPr>
                        <a:t>TOTAL per COST TYPE</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extLst>
                  <a:ext uri="{0D108BD9-81ED-4DB2-BD59-A6C34878D82A}">
                    <a16:rowId xmlns:a16="http://schemas.microsoft.com/office/drawing/2014/main" val="10000"/>
                  </a:ext>
                  <a:ext uri="smNativeData">
                    <pr:rowheight xmlns:pr="smNativeData" xmlns="" xmlns:p14="http://schemas.microsoft.com/office/powerpoint/2010/main" dt="1580121576" type="min" val="292100"/>
                  </a:ext>
                </a:extLst>
              </a:tr>
              <a:tr h="121920">
                <a:tc>
                  <a:txBody>
                    <a:bodyPr/>
                    <a:lstStyle/>
                    <a:p>
                      <a:pPr marL="0" marR="0" indent="0" algn="r">
                        <a:lnSpc>
                          <a:spcPts val="1200"/>
                        </a:lnSpc>
                        <a:spcBef>
                          <a:spcPts val="300"/>
                        </a:spcBef>
                        <a:spcAft>
                          <a:spcPts val="0"/>
                        </a:spcAft>
                        <a:buNone/>
                        <a:defRPr lang="en-us"/>
                      </a:pPr>
                      <a:r>
                        <a:rPr lang="en-gb" sz="1100" b="1" cap="small">
                          <a:solidFill>
                            <a:srgbClr val="000000"/>
                          </a:solidFill>
                          <a:latin typeface="Arial" pitchFamily="1" charset="0"/>
                          <a:ea typeface="Times New Roman" pitchFamily="1" charset="0"/>
                          <a:cs typeface="Arial" pitchFamily="1" charset="0"/>
                        </a:rPr>
                        <a:t>Operating &amp; maintenance</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b="1">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extLst>
                  <a:ext uri="{0D108BD9-81ED-4DB2-BD59-A6C34878D82A}">
                    <a16:rowId xmlns:a16="http://schemas.microsoft.com/office/drawing/2014/main" val="10001"/>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fuels and goods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r">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2"/>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personnel</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r">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3"/>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cleaning</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r">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4"/>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services from private providers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5"/>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rentals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solidFill>
                      <a:srgbClr val="FCD5B4"/>
                    </a:solidFill>
                  </a:tcPr>
                </a:tc>
                <a:tc>
                  <a:txBody>
                    <a:bodyPr/>
                    <a:lstStyle/>
                    <a:p>
                      <a:pPr marL="0" marR="0" indent="0" algn="r">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6"/>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b="1" cap="small">
                          <a:solidFill>
                            <a:srgbClr val="000000"/>
                          </a:solidFill>
                          <a:latin typeface="Arial" pitchFamily="1" charset="0"/>
                          <a:ea typeface="Times New Roman" pitchFamily="1" charset="0"/>
                          <a:cs typeface="Arial" pitchFamily="1" charset="0"/>
                        </a:rPr>
                        <a:t>Overheads </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extLst>
                  <a:ext uri="{0D108BD9-81ED-4DB2-BD59-A6C34878D82A}">
                    <a16:rowId xmlns:a16="http://schemas.microsoft.com/office/drawing/2014/main" val="10007"/>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budgeting and administration</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8"/>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billing</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9"/>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information campaigns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0"/>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b="1" cap="small">
                          <a:solidFill>
                            <a:srgbClr val="000000"/>
                          </a:solidFill>
                          <a:latin typeface="Arial" pitchFamily="1" charset="0"/>
                          <a:ea typeface="Times New Roman" pitchFamily="1" charset="0"/>
                          <a:cs typeface="Arial" pitchFamily="1" charset="0"/>
                        </a:rPr>
                        <a:t>Investment / Capital</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b="1">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just">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extLst>
                  <a:ext uri="{0D108BD9-81ED-4DB2-BD59-A6C34878D82A}">
                    <a16:rowId xmlns:a16="http://schemas.microsoft.com/office/drawing/2014/main" val="10011"/>
                  </a:ext>
                  <a:ext uri="smNativeData">
                    <pr:rowheight xmlns:pr="smNativeData" xmlns="" xmlns:p14="http://schemas.microsoft.com/office/powerpoint/2010/main" dt="1580121576" type="min" val="121920"/>
                  </a:ext>
                </a:extLst>
              </a:tr>
              <a:tr h="29210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DEPRECIATION of new fixed assets acquired by investment (building, plants, equipment)</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b="1">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12"/>
                  </a:ext>
                  <a:ext uri="smNativeData">
                    <pr:rowheight xmlns:pr="smNativeData" xmlns="" xmlns:p14="http://schemas.microsoft.com/office/powerpoint/2010/main" dt="1580121576" type="min" val="292100"/>
                  </a:ext>
                </a:extLst>
              </a:tr>
              <a:tr h="29210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DEPRECIATION of pre-existing  fixed assets (building, plants, equipment)</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b="1">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13"/>
                  </a:ext>
                  <a:ext uri="smNativeData">
                    <pr:rowheight xmlns:pr="smNativeData" xmlns="" xmlns:p14="http://schemas.microsoft.com/office/powerpoint/2010/main" dt="1580121576" type="min" val="292100"/>
                  </a:ext>
                </a:extLst>
              </a:tr>
              <a:tr h="13970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Investmentand capital cost </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b="1">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14"/>
                  </a:ext>
                  <a:ext uri="smNativeData">
                    <pr:rowheight xmlns:pr="smNativeData" xmlns="" xmlns:p14="http://schemas.microsoft.com/office/powerpoint/2010/main" dt="1580121576" type="min" val="139700"/>
                  </a:ext>
                </a:extLst>
              </a:tr>
              <a:tr h="142875">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Large capital maintenance cost </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15"/>
                  </a:ext>
                  <a:ext uri="smNativeData">
                    <pr:rowheight xmlns:pr="smNativeData" xmlns="" xmlns:p14="http://schemas.microsoft.com/office/powerpoint/2010/main" dt="1580121576" type="min" val="142875"/>
                  </a:ext>
                </a:extLst>
              </a:tr>
              <a:tr h="194945">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Annual RESERVES for future investments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6"/>
                  </a:ext>
                  <a:ext uri="smNativeData">
                    <pr:rowheight xmlns:pr="smNativeData" xmlns="" xmlns:p14="http://schemas.microsoft.com/office/powerpoint/2010/main" dt="1580121576" type="min" val="194945"/>
                  </a:ext>
                </a:extLst>
              </a:tr>
              <a:tr h="123190">
                <a:tc>
                  <a:txBody>
                    <a:bodyPr/>
                    <a:lstStyle/>
                    <a:p>
                      <a:pPr marL="0" marR="0" indent="0" algn="ctr">
                        <a:lnSpc>
                          <a:spcPts val="1200"/>
                        </a:lnSpc>
                        <a:spcBef>
                          <a:spcPts val="300"/>
                        </a:spcBef>
                        <a:spcAft>
                          <a:spcPts val="0"/>
                        </a:spcAft>
                        <a:buNone/>
                        <a:defRPr lang="en-us"/>
                      </a:pPr>
                      <a:r>
                        <a:rPr lang="en-gb" sz="1100" b="1" cap="small">
                          <a:solidFill>
                            <a:srgbClr val="000000"/>
                          </a:solidFill>
                          <a:latin typeface="Arial" pitchFamily="1" charset="0"/>
                          <a:ea typeface="Times New Roman" pitchFamily="1" charset="0"/>
                          <a:cs typeface="Arial" pitchFamily="1" charset="0"/>
                        </a:rPr>
                        <a:t>Revenues: sales of materials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rPr>
                        <a:t>X</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rPr>
                        <a:t>X</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rPr>
                        <a:t>X</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7"/>
                  </a:ext>
                  <a:ext uri="smNativeData">
                    <pr:rowheight xmlns:pr="smNativeData" xmlns="" xmlns:p14="http://schemas.microsoft.com/office/powerpoint/2010/main" dt="1580121576" type="min" val="123190"/>
                  </a:ext>
                </a:extLst>
              </a:tr>
              <a:tr h="123190">
                <a:tc>
                  <a:txBody>
                    <a:bodyPr/>
                    <a:lstStyle/>
                    <a:p>
                      <a:pPr marL="0" marR="0" indent="0" algn="ctr">
                        <a:lnSpc>
                          <a:spcPts val="1200"/>
                        </a:lnSpc>
                        <a:spcBef>
                          <a:spcPts val="300"/>
                        </a:spcBef>
                        <a:spcAft>
                          <a:spcPts val="0"/>
                        </a:spcAft>
                        <a:buNone/>
                        <a:defRPr lang="en-us"/>
                      </a:pPr>
                      <a:r>
                        <a:rPr lang="en-gb" sz="1100" b="1" cap="small">
                          <a:solidFill>
                            <a:srgbClr val="000000"/>
                          </a:solidFill>
                          <a:latin typeface="Arial" pitchFamily="1" charset="0"/>
                          <a:ea typeface="Times New Roman" pitchFamily="1" charset="0"/>
                          <a:cs typeface="Arial" pitchFamily="1" charset="0"/>
                        </a:rPr>
                        <a:t>Revenues: sales of energy</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rPr>
                        <a:t>X</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rPr>
                        <a:t>X</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rPr>
                        <a:t>X</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8"/>
                  </a:ext>
                  <a:ext uri="smNativeData">
                    <pr:rowheight xmlns:pr="smNativeData" xmlns="" xmlns:p14="http://schemas.microsoft.com/office/powerpoint/2010/main" dt="1580121576" type="min" val="123190"/>
                  </a:ext>
                </a:extLst>
              </a:tr>
              <a:tr h="207010">
                <a:tc>
                  <a:txBody>
                    <a:bodyPr/>
                    <a:lstStyle/>
                    <a:p>
                      <a:pPr marL="0" marR="0" indent="0" algn="r">
                        <a:lnSpc>
                          <a:spcPts val="1200"/>
                        </a:lnSpc>
                        <a:spcBef>
                          <a:spcPts val="300"/>
                        </a:spcBef>
                        <a:spcAft>
                          <a:spcPts val="0"/>
                        </a:spcAft>
                        <a:buNone/>
                        <a:defRPr lang="en-us"/>
                      </a:pPr>
                      <a:r>
                        <a:rPr lang="en-gb" sz="1100" b="1">
                          <a:solidFill>
                            <a:srgbClr val="000000"/>
                          </a:solidFill>
                          <a:latin typeface="Arial" pitchFamily="1" charset="0"/>
                          <a:ea typeface="Times New Roman" pitchFamily="1" charset="0"/>
                          <a:cs typeface="Arial" pitchFamily="1" charset="0"/>
                        </a:rPr>
                        <a:t>TOTAL per ACTIVITY</a:t>
                      </a:r>
                      <a:endParaRPr lang="it-it" sz="1100">
                        <a:latin typeface="Arial" pitchFamily="1" charset="0"/>
                        <a:ea typeface="SimSun" charset="0"/>
                        <a:cs typeface="F" charset="0"/>
                      </a:endParaRPr>
                    </a:p>
                  </a:txBody>
                  <a:tcPr marL="28575" marR="0" marT="28575"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9"/>
                  </a:ext>
                  <a:ext uri="smNativeData">
                    <pr:rowheight xmlns:pr="smNativeData" xmlns="" xmlns:p14="http://schemas.microsoft.com/office/powerpoint/2010/main" dt="1580121576" type="min" val="207010"/>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0AwAAxAUAAA42AAAAKAAAECAAACYAAAAIAAAA//////////8="/>
              </a:ext>
            </a:extLst>
          </p:cNvSpPr>
          <p:nvPr/>
        </p:nvSpPr>
        <p:spPr>
          <a:xfrm>
            <a:off x="642620" y="937260"/>
            <a:ext cx="8144510" cy="5565140"/>
          </a:xfrm>
          <a:prstGeom prst="rect">
            <a:avLst/>
          </a:prstGeom>
          <a:noFill/>
          <a:ln>
            <a:noFill/>
          </a:ln>
          <a:effectLst/>
        </p:spPr>
        <p:txBody>
          <a:bodyPr vert="horz" wrap="square" lIns="91440" tIns="228600" rIns="91440" bIns="76200" numCol="1" spcCol="215900" anchor="ctr"/>
          <a:lstStyle/>
          <a:p>
            <a:pPr marL="0" marR="0" indent="0" algn="ctr" defTabSz="914400">
              <a:lnSpc>
                <a:spcPts val="2200"/>
              </a:lnSpc>
              <a:spcBef>
                <a:spcPts val="600"/>
              </a:spcBef>
              <a:spcAft>
                <a:spcPts val="0"/>
              </a:spcAft>
              <a:buNone/>
              <a:tabLst/>
              <a:defRPr lang="en-us"/>
            </a:pPr>
            <a:r>
              <a:rPr lang="en-gb" sz="1600" b="1">
                <a:solidFill>
                  <a:srgbClr val="0000CC"/>
                </a:solidFill>
                <a:latin typeface="Arial" pitchFamily="1" charset="0"/>
                <a:ea typeface="Calibri" pitchFamily="2" charset="0"/>
                <a:cs typeface="Times New Roman" pitchFamily="1" charset="0"/>
              </a:rPr>
              <a:t>The criteria to set up an effective SWM accounting system</a:t>
            </a:r>
            <a:endParaRPr lang="en-us" sz="1600" b="1">
              <a:solidFill>
                <a:srgbClr val="0000CC"/>
              </a:solidFill>
              <a:latin typeface="Arial" pitchFamily="1" charset="0"/>
              <a:ea typeface="Calibri" pitchFamily="2" charset="0"/>
              <a:cs typeface="Times New Roman" pitchFamily="1" charset="0"/>
            </a:endParaRPr>
          </a:p>
          <a:p>
            <a:pPr marL="450850" marR="0" indent="-450850" algn="just" defTabSz="914400">
              <a:lnSpc>
                <a:spcPts val="2200"/>
              </a:lnSpc>
              <a:spcBef>
                <a:spcPts val="600"/>
              </a:spcBef>
              <a:spcAft>
                <a:spcPts val="0"/>
              </a:spcAft>
              <a:tabLst/>
              <a:defRPr lang="en-us"/>
            </a:pPr>
            <a:r>
              <a:rPr lang="en-gb" sz="1600" b="1">
                <a:solidFill>
                  <a:srgbClr val="FE7402"/>
                </a:solidFill>
                <a:latin typeface="Arial" pitchFamily="1" charset="0"/>
                <a:ea typeface="SimSun" charset="0"/>
                <a:cs typeface="F" charset="0"/>
              </a:rPr>
              <a:t>keep SWM accounting separated from other services, other expenses, other service tariffs and other taxes</a:t>
            </a:r>
            <a:r>
              <a:rPr lang="en-gb" sz="1600">
                <a:latin typeface="Arial" pitchFamily="1" charset="0"/>
                <a:ea typeface="SimSun" charset="0"/>
                <a:cs typeface="F" charset="0"/>
              </a:rPr>
              <a:t> waste generators and citizens might assume that SWM costs virtually nothing and does not depend on the amounts they generate;</a:t>
            </a:r>
            <a:endParaRPr lang="it-it" sz="1600">
              <a:latin typeface="Arial" pitchFamily="1" charset="0"/>
              <a:ea typeface="Calibri" pitchFamily="2" charset="0"/>
              <a:cs typeface="Arial" pitchFamily="1" charset="0"/>
            </a:endParaRPr>
          </a:p>
          <a:p>
            <a:pPr marL="450850" marR="0" indent="-450850" algn="just" defTabSz="914400">
              <a:lnSpc>
                <a:spcPts val="2200"/>
              </a:lnSpc>
              <a:spcBef>
                <a:spcPts val="600"/>
              </a:spcBef>
              <a:spcAft>
                <a:spcPts val="0"/>
              </a:spcAft>
              <a:tabLst/>
              <a:defRPr lang="en-us"/>
            </a:pPr>
            <a:r>
              <a:rPr lang="en-gb" sz="1600" b="1">
                <a:solidFill>
                  <a:srgbClr val="FE7402"/>
                </a:solidFill>
                <a:latin typeface="Arial" pitchFamily="1" charset="0"/>
                <a:ea typeface="SimSun" charset="0"/>
                <a:cs typeface="F" charset="0"/>
              </a:rPr>
              <a:t>Designate a dedicated Unit /Office</a:t>
            </a:r>
            <a:r>
              <a:rPr lang="en-gb" sz="1600">
                <a:solidFill>
                  <a:srgbClr val="FE7402"/>
                </a:solidFill>
                <a:latin typeface="Arial" pitchFamily="1" charset="0"/>
                <a:ea typeface="SimSun" charset="0"/>
                <a:cs typeface="F" charset="0"/>
              </a:rPr>
              <a:t> </a:t>
            </a:r>
            <a:r>
              <a:rPr lang="en-gb" sz="1600">
                <a:latin typeface="Arial" pitchFamily="1" charset="0"/>
                <a:ea typeface="SimSun" charset="0"/>
                <a:cs typeface="F" charset="0"/>
              </a:rPr>
              <a:t>in charge of keeping the accounting and collecting data from other Offices; </a:t>
            </a:r>
            <a:endParaRPr lang="it-it" sz="1600">
              <a:latin typeface="Arial" pitchFamily="1" charset="0"/>
              <a:ea typeface="Calibri" pitchFamily="2" charset="0"/>
              <a:cs typeface="Arial" pitchFamily="1" charset="0"/>
            </a:endParaRPr>
          </a:p>
          <a:p>
            <a:pPr marL="450850" marR="0" indent="-450850" algn="just" defTabSz="914400">
              <a:lnSpc>
                <a:spcPts val="2200"/>
              </a:lnSpc>
              <a:spcBef>
                <a:spcPts val="600"/>
              </a:spcBef>
              <a:spcAft>
                <a:spcPts val="0"/>
              </a:spcAft>
              <a:tabLst/>
              <a:defRPr lang="en-us"/>
            </a:pPr>
            <a:r>
              <a:rPr lang="en-gb" sz="1600" b="1">
                <a:solidFill>
                  <a:srgbClr val="FE7402"/>
                </a:solidFill>
                <a:latin typeface="Arial" pitchFamily="1" charset="0"/>
                <a:ea typeface="SimSun" charset="0"/>
                <a:cs typeface="F" charset="0"/>
              </a:rPr>
              <a:t>define</a:t>
            </a:r>
            <a:r>
              <a:rPr lang="en-gb" sz="1600">
                <a:solidFill>
                  <a:srgbClr val="FE7402"/>
                </a:solidFill>
                <a:latin typeface="Arial" pitchFamily="1" charset="0"/>
                <a:ea typeface="SimSun" charset="0"/>
                <a:cs typeface="F" charset="0"/>
              </a:rPr>
              <a:t> </a:t>
            </a:r>
            <a:r>
              <a:rPr lang="en-gb" sz="1600">
                <a:solidFill>
                  <a:srgbClr val="000000"/>
                </a:solidFill>
                <a:latin typeface="Arial" pitchFamily="1" charset="0"/>
                <a:ea typeface="SimSun" charset="0"/>
                <a:cs typeface="F" charset="0"/>
              </a:rPr>
              <a:t>by legislation the </a:t>
            </a:r>
            <a:r>
              <a:rPr lang="en-gb" sz="1600" b="1">
                <a:solidFill>
                  <a:srgbClr val="FE7402"/>
                </a:solidFill>
                <a:latin typeface="Arial" pitchFamily="1" charset="0"/>
                <a:ea typeface="SimSun" charset="0"/>
                <a:cs typeface="F" charset="0"/>
              </a:rPr>
              <a:t>sources of waste to be included</a:t>
            </a:r>
            <a:r>
              <a:rPr lang="en-gb" sz="1600">
                <a:solidFill>
                  <a:srgbClr val="FE7402"/>
                </a:solidFill>
                <a:latin typeface="Arial" pitchFamily="1" charset="0"/>
                <a:ea typeface="SimSun" charset="0"/>
                <a:cs typeface="F" charset="0"/>
              </a:rPr>
              <a:t> </a:t>
            </a:r>
            <a:r>
              <a:rPr lang="en-gb" sz="1600">
                <a:latin typeface="Arial" pitchFamily="1" charset="0"/>
                <a:ea typeface="SimSun" charset="0"/>
                <a:cs typeface="F" charset="0"/>
              </a:rPr>
              <a:t>in the service provided by the Local Authority and the </a:t>
            </a:r>
            <a:r>
              <a:rPr lang="en-gb" sz="1600">
                <a:solidFill>
                  <a:srgbClr val="FE7402"/>
                </a:solidFill>
                <a:latin typeface="Arial" pitchFamily="1" charset="0"/>
                <a:ea typeface="SimSun" charset="0"/>
                <a:cs typeface="F" charset="0"/>
              </a:rPr>
              <a:t>criteria for </a:t>
            </a:r>
            <a:r>
              <a:rPr lang="en-gb" sz="1600" b="1">
                <a:solidFill>
                  <a:srgbClr val="FE7402"/>
                </a:solidFill>
                <a:latin typeface="Arial" pitchFamily="1" charset="0"/>
                <a:ea typeface="SimSun" charset="0"/>
                <a:cs typeface="F" charset="0"/>
              </a:rPr>
              <a:t>billing</a:t>
            </a:r>
            <a:r>
              <a:rPr lang="en-gb" sz="1600">
                <a:latin typeface="Arial" pitchFamily="1" charset="0"/>
                <a:ea typeface="SimSun" charset="0"/>
                <a:cs typeface="F" charset="0"/>
              </a:rPr>
              <a:t>: households; commercial, business, industrial, …; </a:t>
            </a:r>
            <a:endParaRPr lang="it-it" sz="1600">
              <a:latin typeface="Arial" pitchFamily="1" charset="0"/>
              <a:ea typeface="Calibri" pitchFamily="2" charset="0"/>
              <a:cs typeface="Arial" pitchFamily="1" charset="0"/>
            </a:endParaRPr>
          </a:p>
          <a:p>
            <a:pPr marL="450850" marR="0" indent="-450850" algn="just" defTabSz="914400">
              <a:lnSpc>
                <a:spcPts val="2200"/>
              </a:lnSpc>
              <a:spcBef>
                <a:spcPts val="600"/>
              </a:spcBef>
              <a:spcAft>
                <a:spcPts val="0"/>
              </a:spcAft>
              <a:tabLst/>
              <a:defRPr lang="en-us"/>
            </a:pPr>
            <a:r>
              <a:rPr lang="en-gb" sz="1600" b="1">
                <a:solidFill>
                  <a:srgbClr val="FE7402"/>
                </a:solidFill>
                <a:latin typeface="Arial" pitchFamily="1" charset="0"/>
                <a:ea typeface="SimSun" charset="0"/>
                <a:cs typeface="F" charset="0"/>
              </a:rPr>
              <a:t>organise the cost and revenues</a:t>
            </a:r>
            <a:r>
              <a:rPr lang="en-gb" sz="1600">
                <a:solidFill>
                  <a:srgbClr val="FE7402"/>
                </a:solidFill>
                <a:latin typeface="Arial" pitchFamily="1" charset="0"/>
                <a:ea typeface="SimSun" charset="0"/>
                <a:cs typeface="F" charset="0"/>
              </a:rPr>
              <a:t> </a:t>
            </a:r>
            <a:r>
              <a:rPr lang="en-gb" sz="1600">
                <a:latin typeface="Arial" pitchFamily="1" charset="0"/>
                <a:ea typeface="SimSun" charset="0"/>
                <a:cs typeface="F" charset="0"/>
              </a:rPr>
              <a:t>data in accordance with the description given by the </a:t>
            </a:r>
            <a:r>
              <a:rPr lang="en-gb" sz="1600" cap="small">
                <a:latin typeface="Arial" pitchFamily="1" charset="0"/>
                <a:ea typeface="SimSun" charset="0"/>
                <a:cs typeface="F" charset="0"/>
              </a:rPr>
              <a:t>waste flow analysis</a:t>
            </a:r>
            <a:r>
              <a:rPr lang="en-gb" sz="1600" b="1" cap="small">
                <a:latin typeface="Arial" pitchFamily="1" charset="0"/>
                <a:ea typeface="SimSun" charset="0"/>
                <a:cs typeface="F" charset="0"/>
              </a:rPr>
              <a:t> </a:t>
            </a:r>
            <a:r>
              <a:rPr lang="en-gb" sz="1600">
                <a:latin typeface="Arial" pitchFamily="1" charset="0"/>
                <a:ea typeface="SimSun" charset="0"/>
                <a:cs typeface="F" charset="0"/>
              </a:rPr>
              <a:t>of the existing SWM system: this gives an accurate and complete list of SWM </a:t>
            </a:r>
            <a:r>
              <a:rPr lang="en-gb" sz="1600" b="1">
                <a:latin typeface="Arial" pitchFamily="1" charset="0"/>
                <a:ea typeface="SimSun" charset="0"/>
                <a:cs typeface="F" charset="0"/>
              </a:rPr>
              <a:t>activities </a:t>
            </a:r>
            <a:r>
              <a:rPr lang="en-gb" sz="1600">
                <a:latin typeface="Arial" pitchFamily="1" charset="0"/>
                <a:ea typeface="SimSun" charset="0"/>
                <a:cs typeface="F" charset="0"/>
              </a:rPr>
              <a:t>and </a:t>
            </a:r>
            <a:r>
              <a:rPr lang="en-gb" sz="1600" b="1">
                <a:latin typeface="Arial" pitchFamily="1" charset="0"/>
                <a:ea typeface="SimSun" charset="0"/>
                <a:cs typeface="F" charset="0"/>
              </a:rPr>
              <a:t>sub-services</a:t>
            </a:r>
            <a:r>
              <a:rPr lang="en-gb" sz="1600">
                <a:latin typeface="Arial" pitchFamily="1" charset="0"/>
                <a:ea typeface="SimSun" charset="0"/>
                <a:cs typeface="F" charset="0"/>
              </a:rPr>
              <a:t> provided;</a:t>
            </a:r>
            <a:endParaRPr lang="it-it" sz="1600">
              <a:latin typeface="Arial" pitchFamily="1" charset="0"/>
              <a:ea typeface="Calibri" pitchFamily="2" charset="0"/>
              <a:cs typeface="Arial" pitchFamily="1" charset="0"/>
            </a:endParaRPr>
          </a:p>
          <a:p>
            <a:pPr marL="450850" marR="0" indent="-450850" algn="just" defTabSz="914400">
              <a:lnSpc>
                <a:spcPts val="2200"/>
              </a:lnSpc>
              <a:spcBef>
                <a:spcPts val="600"/>
              </a:spcBef>
              <a:spcAft>
                <a:spcPts val="0"/>
              </a:spcAft>
              <a:tabLst/>
              <a:defRPr lang="en-us"/>
            </a:pPr>
            <a:r>
              <a:rPr lang="en-gb" sz="1600">
                <a:latin typeface="Arial" pitchFamily="1" charset="0"/>
                <a:ea typeface="SimSun" charset="0"/>
                <a:cs typeface="F" charset="0"/>
              </a:rPr>
              <a:t>estimate the </a:t>
            </a:r>
            <a:r>
              <a:rPr lang="en-gb" sz="1600" b="1">
                <a:solidFill>
                  <a:srgbClr val="FE7402"/>
                </a:solidFill>
                <a:latin typeface="Arial" pitchFamily="1" charset="0"/>
                <a:ea typeface="SimSun" charset="0"/>
                <a:cs typeface="F" charset="0"/>
              </a:rPr>
              <a:t>full cost of alternative</a:t>
            </a:r>
            <a:r>
              <a:rPr lang="en-gb" sz="1600">
                <a:solidFill>
                  <a:srgbClr val="FE7402"/>
                </a:solidFill>
                <a:latin typeface="Arial" pitchFamily="1" charset="0"/>
                <a:ea typeface="SimSun" charset="0"/>
                <a:cs typeface="F" charset="0"/>
              </a:rPr>
              <a:t> </a:t>
            </a:r>
            <a:r>
              <a:rPr lang="en-gb" sz="1600" b="1">
                <a:solidFill>
                  <a:srgbClr val="FE7402"/>
                </a:solidFill>
                <a:latin typeface="Arial" pitchFamily="1" charset="0"/>
                <a:ea typeface="SimSun" charset="0"/>
                <a:cs typeface="F" charset="0"/>
              </a:rPr>
              <a:t>SWM scenarios</a:t>
            </a:r>
            <a:r>
              <a:rPr lang="en-gb" sz="1600">
                <a:solidFill>
                  <a:srgbClr val="FE7402"/>
                </a:solidFill>
                <a:latin typeface="Arial" pitchFamily="1" charset="0"/>
                <a:ea typeface="SimSun" charset="0"/>
                <a:cs typeface="F" charset="0"/>
              </a:rPr>
              <a:t> </a:t>
            </a:r>
            <a:r>
              <a:rPr lang="en-gb" sz="1600">
                <a:latin typeface="Arial" pitchFamily="1" charset="0"/>
                <a:ea typeface="SimSun" charset="0"/>
                <a:cs typeface="F" charset="0"/>
              </a:rPr>
              <a:t>on the basis of their waste flow analysis, to assess their </a:t>
            </a:r>
            <a:r>
              <a:rPr lang="en-gb" sz="1600" b="1">
                <a:solidFill>
                  <a:srgbClr val="FE7402"/>
                </a:solidFill>
                <a:latin typeface="Arial" pitchFamily="1" charset="0"/>
                <a:ea typeface="SimSun" charset="0"/>
                <a:cs typeface="F" charset="0"/>
              </a:rPr>
              <a:t>financial</a:t>
            </a:r>
            <a:r>
              <a:rPr lang="en-gb" sz="1600">
                <a:solidFill>
                  <a:srgbClr val="FE7402"/>
                </a:solidFill>
                <a:latin typeface="Arial" pitchFamily="1" charset="0"/>
                <a:ea typeface="SimSun" charset="0"/>
                <a:cs typeface="F" charset="0"/>
              </a:rPr>
              <a:t> </a:t>
            </a:r>
            <a:r>
              <a:rPr lang="en-gb" sz="1600" b="1">
                <a:solidFill>
                  <a:srgbClr val="FE7402"/>
                </a:solidFill>
                <a:latin typeface="Arial" pitchFamily="1" charset="0"/>
                <a:ea typeface="SimSun" charset="0"/>
                <a:cs typeface="F" charset="0"/>
              </a:rPr>
              <a:t>feasibility</a:t>
            </a:r>
            <a:endParaRPr lang="it-it" sz="1600">
              <a:solidFill>
                <a:srgbClr val="FE7402"/>
              </a:solidFill>
              <a:latin typeface="Arial" pitchFamily="1" charset="0"/>
              <a:ea typeface="Calibri" pitchFamily="2" charset="0"/>
              <a:cs typeface="Arial" pitchFamily="1" charset="0"/>
            </a:endParaRPr>
          </a:p>
          <a:p>
            <a:pPr marL="450850" marR="0" indent="-450850" algn="just" defTabSz="914400">
              <a:lnSpc>
                <a:spcPts val="2200"/>
              </a:lnSpc>
              <a:spcBef>
                <a:spcPts val="600"/>
              </a:spcBef>
              <a:spcAft>
                <a:spcPts val="0"/>
              </a:spcAft>
              <a:tabLst/>
              <a:defRPr lang="en-us"/>
            </a:pPr>
            <a:r>
              <a:rPr lang="en-gb" sz="1600">
                <a:latin typeface="Arial" pitchFamily="1" charset="0"/>
                <a:ea typeface="SimSun" charset="0"/>
                <a:cs typeface="F" charset="0"/>
              </a:rPr>
              <a:t>use techniques such as </a:t>
            </a:r>
            <a:r>
              <a:rPr lang="en-gb" sz="1600" b="1">
                <a:solidFill>
                  <a:srgbClr val="FE7402"/>
                </a:solidFill>
                <a:latin typeface="Arial" pitchFamily="1" charset="0"/>
                <a:ea typeface="SimSun" charset="0"/>
                <a:cs typeface="F" charset="0"/>
              </a:rPr>
              <a:t>depreciation and amortization</a:t>
            </a:r>
            <a:r>
              <a:rPr lang="en-gb" sz="1600">
                <a:solidFill>
                  <a:srgbClr val="FE7402"/>
                </a:solidFill>
                <a:latin typeface="Arial" pitchFamily="1" charset="0"/>
                <a:ea typeface="SimSun" charset="0"/>
                <a:cs typeface="F" charset="0"/>
              </a:rPr>
              <a:t> </a:t>
            </a:r>
            <a:r>
              <a:rPr lang="en-gb" sz="1600">
                <a:latin typeface="Arial" pitchFamily="1" charset="0"/>
                <a:ea typeface="SimSun" charset="0"/>
                <a:cs typeface="F" charset="0"/>
              </a:rPr>
              <a:t>which produce a more accurate picture of the costs of SWM current and future systems, without the distortions associated to focusing solely on a given year’s cash expenditures.</a:t>
            </a:r>
            <a:endParaRPr lang="en-gb" sz="16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p:ext uri="smNativeData">
        <pr:smNativeData xmlns:pr="smNativeData" xmlns:p14="http://schemas.microsoft.com/office/powerpoint/2010/main" xmlns="" val="6L0uXgUAAAAFAAAAAgAAAAEAAAAKAAAAAAAAAAAAAAAAAAAAAAAAAAoAAAADAAAAAQAAAAoAAAAAAAAAAAAAAAAAAAAAAAAADwAAAAQAAAABAAAACgAAAAAAAAAAAAAAAAAAAAAAAAAUAAAABQAAAAEAAAAKAAAAAAAAAAAAAAAAAAAAAAAAABkAAAAGAAAAAQAAAAoAAAAAAAAAAAAAAAAAAAAAAAAA"/>
      </p:ext>
    </p:ext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target45plus.org.uk/EasysiteWeb/getresource.axd?AssetID=9443&amp;type=full&amp;servicetype=Inline"/>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BABlMI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iQgAAGIQAAC8MwAAnCUAABAAAAAmAAAACAAAAP//////////"/>
              </a:ext>
            </a:extLst>
          </p:cNvPicPr>
          <p:nvPr/>
        </p:nvPicPr>
        <p:blipFill>
          <a:blip r:embed="rId2"/>
          <a:stretch>
            <a:fillRect/>
          </a:stretch>
        </p:blipFill>
        <p:spPr>
          <a:xfrm>
            <a:off x="1387475" y="2663190"/>
            <a:ext cx="7022465" cy="3450590"/>
          </a:xfrm>
          <a:prstGeom prst="rect">
            <a:avLst/>
          </a:prstGeom>
          <a:noFill/>
          <a:ln>
            <a:noFill/>
          </a:ln>
          <a:effectLst/>
        </p:spPr>
      </p:pic>
      <p:sp>
        <p:nvSpPr>
          <p:cNvPr id="3" name="Text Box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NRq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AgAAjAcAAK0zAAAdEgAAECAAACYAAAAIAAAA//////////8="/>
              </a:ext>
            </a:extLst>
          </p:cNvSpPr>
          <p:nvPr/>
        </p:nvSpPr>
        <p:spPr>
          <a:xfrm>
            <a:off x="407670" y="1226820"/>
            <a:ext cx="7992745" cy="1717675"/>
          </a:xfrm>
          <a:prstGeom prst="rect">
            <a:avLst/>
          </a:prstGeom>
          <a:noFill/>
          <a:ln>
            <a:noFill/>
          </a:ln>
          <a:effectLst/>
        </p:spPr>
        <p:txBody>
          <a:bodyPr vert="horz" wrap="square" lIns="91440" tIns="45720" rIns="91440" bIns="45720" numCol="1" spcCol="215900" anchor="t"/>
          <a:lstStyle/>
          <a:p>
            <a:pPr>
              <a:spcAft>
                <a:spcPts val="765"/>
              </a:spcAft>
              <a:defRPr lang="en-us"/>
            </a:pPr>
            <a:r>
              <a:rPr lang="it-it" sz="1600">
                <a:solidFill>
                  <a:srgbClr val="0000CC"/>
                </a:solidFill>
                <a:latin typeface="Arial" pitchFamily="1" charset="0"/>
                <a:ea typeface="Calibri" pitchFamily="2" charset="0"/>
                <a:cs typeface="Arial" pitchFamily="1" charset="0"/>
              </a:rPr>
              <a:t>	(a) prevention</a:t>
            </a:r>
          </a:p>
          <a:p>
            <a:pPr>
              <a:spcAft>
                <a:spcPts val="765"/>
              </a:spcAft>
              <a:defRPr lang="en-us"/>
            </a:pPr>
            <a:r>
              <a:rPr lang="it-it" sz="1600">
                <a:solidFill>
                  <a:srgbClr val="0000CC"/>
                </a:solidFill>
                <a:latin typeface="Arial" pitchFamily="1" charset="0"/>
                <a:ea typeface="Calibri" pitchFamily="2" charset="0"/>
                <a:cs typeface="Arial" pitchFamily="1" charset="0"/>
              </a:rPr>
              <a:t>	(b) preparing for re-use</a:t>
            </a:r>
          </a:p>
          <a:p>
            <a:pPr>
              <a:spcAft>
                <a:spcPts val="765"/>
              </a:spcAft>
              <a:defRPr lang="en-us"/>
            </a:pPr>
            <a:r>
              <a:rPr lang="it-it" sz="1600">
                <a:solidFill>
                  <a:srgbClr val="0000CC"/>
                </a:solidFill>
                <a:latin typeface="Arial" pitchFamily="1" charset="0"/>
                <a:ea typeface="Calibri" pitchFamily="2" charset="0"/>
                <a:cs typeface="Arial" pitchFamily="1" charset="0"/>
              </a:rPr>
              <a:t>	(c) recycling</a:t>
            </a:r>
          </a:p>
          <a:p>
            <a:pPr>
              <a:spcAft>
                <a:spcPts val="765"/>
              </a:spcAft>
              <a:defRPr lang="en-us"/>
            </a:pPr>
            <a:r>
              <a:rPr lang="it-it" sz="1600">
                <a:solidFill>
                  <a:srgbClr val="0000CC"/>
                </a:solidFill>
                <a:latin typeface="Arial" pitchFamily="1" charset="0"/>
                <a:ea typeface="Calibri" pitchFamily="2" charset="0"/>
                <a:cs typeface="Arial" pitchFamily="1" charset="0"/>
              </a:rPr>
              <a:t>	(d) other recovery, e.g. energy recovery</a:t>
            </a:r>
          </a:p>
          <a:p>
            <a:pPr>
              <a:spcAft>
                <a:spcPts val="765"/>
              </a:spcAft>
              <a:defRPr lang="en-us"/>
            </a:pPr>
            <a:r>
              <a:rPr lang="it-it" sz="1600">
                <a:solidFill>
                  <a:srgbClr val="0000CC"/>
                </a:solidFill>
                <a:latin typeface="Arial" pitchFamily="1" charset="0"/>
                <a:ea typeface="Calibri" pitchFamily="2" charset="0"/>
                <a:cs typeface="Arial" pitchFamily="1" charset="0"/>
              </a:rPr>
              <a:t>	(e) disposal</a:t>
            </a:r>
          </a:p>
        </p:txBody>
      </p:sp>
      <p:sp>
        <p:nvSpPr>
          <p:cNvPr id="4" name="Rettangol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lkbd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AwAAMQMAAJ8uAAB3BQAAECAAACYAAAAIAAAA//////////8="/>
              </a:ext>
            </a:extLst>
          </p:cNvSpPr>
          <p:nvPr/>
        </p:nvSpPr>
        <p:spPr>
          <a:xfrm>
            <a:off x="506095" y="518795"/>
            <a:ext cx="7072630" cy="369570"/>
          </a:xfrm>
          <a:prstGeom prst="rect">
            <a:avLst/>
          </a:prstGeom>
          <a:noFill/>
          <a:ln>
            <a:noFill/>
          </a:ln>
          <a:effectLst/>
        </p:spPr>
        <p:txBody>
          <a:bodyPr vert="horz" wrap="square" lIns="91440" tIns="45720" rIns="91440" bIns="45720" numCol="1" spcCol="215900" anchor="t"/>
          <a:lstStyle/>
          <a:p>
            <a:pPr marL="446405" indent="-342265">
              <a:defRPr lang="en-us"/>
            </a:pPr>
            <a:r>
              <a:rPr lang="en-us" b="1" cap="small">
                <a:latin typeface="Arial " charset="0"/>
                <a:ea typeface="Calibri" pitchFamily="2" charset="0"/>
                <a:cs typeface="Arial" pitchFamily="1" charset="0"/>
              </a:rPr>
              <a:t>The waste hierarchy</a:t>
            </a:r>
            <a:endParaRPr lang="it-it" cap="small">
              <a:latin typeface="Arial "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charRg st="4294967295" end="4294967295"/>
                                            </p:txEl>
                                          </p:spTgt>
                                        </p:tgtEl>
                                        <p:attrNameLst>
                                          <p:attrName>style.visibility</p:attrName>
                                        </p:attrNameLst>
                                      </p:cBhvr>
                                      <p:to>
                                        <p:strVal val="visible"/>
                                      </p:to>
                                    </p:set>
                                    <p:animEffect transition="in" filter="wipe(left)">
                                      <p:cBhvr>
                                        <p:cTn id="7" dur="500"/>
                                        <p:tgtEl>
                                          <p:spTgt spid="3">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3">
                                            <p:txEl>
                                              <p:charRg st="4294967295" end="4294967295"/>
                                            </p:txEl>
                                          </p:spTgt>
                                        </p:tgtEl>
                                        <p:attrNameLst>
                                          <p:attrName>style.visibility</p:attrName>
                                        </p:attrNameLst>
                                      </p:cBhvr>
                                      <p:to>
                                        <p:strVal val="visible"/>
                                      </p:to>
                                    </p:set>
                                    <p:animEffect transition="in" filter="wipe(left)">
                                      <p:cBhvr>
                                        <p:cTn id="12" dur="500"/>
                                        <p:tgtEl>
                                          <p:spTgt spid="3">
                                            <p:txEl>
                                              <p:charRg st="4294967295" end="42949672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childTnLst>
                                    <p:set>
                                      <p:cBhvr>
                                        <p:cTn id="16" dur="1" fill="hold">
                                          <p:stCondLst>
                                            <p:cond delay="0"/>
                                          </p:stCondLst>
                                        </p:cTn>
                                        <p:tgtEl>
                                          <p:spTgt spid="3">
                                            <p:txEl>
                                              <p:charRg st="4294967295" end="4294967295"/>
                                            </p:txEl>
                                          </p:spTgt>
                                        </p:tgtEl>
                                        <p:attrNameLst>
                                          <p:attrName>style.visibility</p:attrName>
                                        </p:attrNameLst>
                                      </p:cBhvr>
                                      <p:to>
                                        <p:strVal val="visible"/>
                                      </p:to>
                                    </p:set>
                                    <p:animEffect transition="in" filter="wipe(left)">
                                      <p:cBhvr>
                                        <p:cTn id="17" dur="500"/>
                                        <p:tgtEl>
                                          <p:spTgt spid="3">
                                            <p:txEl>
                                              <p:charRg st="4294967295" end="429496729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3" nodeType="clickEffect">
                                  <p:stCondLst>
                                    <p:cond delay="0"/>
                                  </p:stCondLst>
                                  <p:childTnLst>
                                    <p:set>
                                      <p:cBhvr>
                                        <p:cTn id="21" dur="1" fill="hold">
                                          <p:stCondLst>
                                            <p:cond delay="0"/>
                                          </p:stCondLst>
                                        </p:cTn>
                                        <p:tgtEl>
                                          <p:spTgt spid="3">
                                            <p:txEl>
                                              <p:charRg st="4294967295" end="4294967295"/>
                                            </p:txEl>
                                          </p:spTgt>
                                        </p:tgtEl>
                                        <p:attrNameLst>
                                          <p:attrName>style.visibility</p:attrName>
                                        </p:attrNameLst>
                                      </p:cBhvr>
                                      <p:to>
                                        <p:strVal val="visible"/>
                                      </p:to>
                                    </p:set>
                                    <p:animEffect transition="in" filter="wipe(left)">
                                      <p:cBhvr>
                                        <p:cTn id="22" dur="500"/>
                                        <p:tgtEl>
                                          <p:spTgt spid="3">
                                            <p:txEl>
                                              <p:charRg st="4294967295" end="429496729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4" nodeType="clickEffect">
                                  <p:stCondLst>
                                    <p:cond delay="0"/>
                                  </p:stCondLst>
                                  <p:childTnLst>
                                    <p:set>
                                      <p:cBhvr>
                                        <p:cTn id="26" dur="1" fill="hold">
                                          <p:stCondLst>
                                            <p:cond delay="0"/>
                                          </p:stCondLst>
                                        </p:cTn>
                                        <p:tgtEl>
                                          <p:spTgt spid="3">
                                            <p:txEl>
                                              <p:charRg st="4294967295" end="4294967295"/>
                                            </p:txEl>
                                          </p:spTgt>
                                        </p:tgtEl>
                                        <p:attrNameLst>
                                          <p:attrName>style.visibility</p:attrName>
                                        </p:attrNameLst>
                                      </p:cBhvr>
                                      <p:to>
                                        <p:strVal val="visible"/>
                                      </p:to>
                                    </p:set>
                                    <p:animEffect transition="in" filter="wipe(left)">
                                      <p:cBhvr>
                                        <p:cTn id="27" dur="500"/>
                                        <p:tgtEl>
                                          <p:spTgt spid="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3" grpId="1" animBg="1" advAuto="0"/>
      <p:bldP spid="3" grpId="2" animBg="1" advAuto="0"/>
      <p:bldP spid="3" grpId="3" animBg="1" advAuto="0"/>
      <p:bldP spid="3" grpId="4" animBg="1" advAuto="0"/>
    </p:bldLst>
    <p:extLst>
      <p:ext uri="smNativeData">
        <pr:smNativeData xmlns:pr="smNativeData" xmlns:p14="http://schemas.microsoft.com/office/powerpoint/2010/main" xmlns="" val="6L0uXgUAAAAFAAAAAAAAAAEAAAAWAAAACAAAAAAAAAAAAAAAAAAAAAoAAAABAAAAAQAAABYAAAAIAAAAAAAAAAAAAAAAAAAADwAAAAIAAAABAAAAFgAAAAgAAAAAAAAAAAAAAAAAAAAUAAAAAwAAAAEAAAAWAAAACAAAAAAAAAAAAAAAAAAAABkAAAAEAAAAAQAAABYAAAAIAAAAAAAAAAAAAAAAAAAA"/>
      </p:ext>
    </p:ext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GBQAAog0AACY1AAAbJgAAECAAACYAAAAIAAAA//////////8="/>
              </a:ext>
            </a:extLst>
          </p:cNvSpPr>
          <p:nvPr/>
        </p:nvSpPr>
        <p:spPr>
          <a:xfrm>
            <a:off x="857250" y="2216150"/>
            <a:ext cx="7782560" cy="3978275"/>
          </a:xfrm>
          <a:prstGeom prst="rect">
            <a:avLst/>
          </a:prstGeom>
          <a:noFill/>
          <a:ln>
            <a:noFill/>
          </a:ln>
          <a:effectLst/>
        </p:spPr>
        <p:txBody>
          <a:bodyPr vert="horz" wrap="square" lIns="91440" tIns="45720" rIns="91440" bIns="45720" numCol="1" spcCol="215900" anchor="ctr"/>
          <a:lstStyle/>
          <a:p>
            <a:pPr marL="0" marR="0" indent="0" algn="l" defTabSz="914400">
              <a:lnSpc>
                <a:spcPts val="2100"/>
              </a:lnSpc>
              <a:spcBef>
                <a:spcPts val="600"/>
              </a:spcBef>
              <a:spcAft>
                <a:spcPts val="0"/>
              </a:spcAft>
              <a:buNone/>
              <a:tabLst/>
              <a:defRPr lang="en-us"/>
            </a:pPr>
            <a:r>
              <a:rPr lang="en-gb" sz="1600">
                <a:latin typeface="Arial" pitchFamily="1" charset="0"/>
                <a:ea typeface="SimSun" charset="0"/>
                <a:cs typeface="F" charset="0"/>
              </a:rPr>
              <a:t>For capital and large secondary cities in developing countries, the primary challenges can be lumped into the following categories:</a:t>
            </a:r>
            <a:endParaRPr lang="it-it" sz="1600">
              <a:latin typeface="Arial" pitchFamily="1" charset="0"/>
              <a:ea typeface="Calibri" pitchFamily="2" charset="0"/>
              <a:cs typeface="Arial" pitchFamily="1" charset="0"/>
            </a:endParaRPr>
          </a:p>
          <a:p>
            <a:pPr marL="355600" marR="0" indent="-355600" algn="l" defTabSz="914400">
              <a:lnSpc>
                <a:spcPts val="2100"/>
              </a:lnSpc>
              <a:spcBef>
                <a:spcPts val="600"/>
              </a:spcBef>
              <a:spcAft>
                <a:spcPts val="0"/>
              </a:spcAft>
              <a:buClrTx/>
              <a:buSzTx/>
              <a:buFontTx/>
              <a:buChar char="•"/>
              <a:tabLst/>
              <a:defRPr lang="en-us"/>
            </a:pPr>
            <a:r>
              <a:rPr lang="en-gb" sz="1600">
                <a:latin typeface="Arial" pitchFamily="1" charset="0"/>
                <a:ea typeface="SimSun" charset="0"/>
                <a:cs typeface="F" charset="0"/>
              </a:rPr>
              <a:t>Defining the </a:t>
            </a:r>
            <a:r>
              <a:rPr lang="en-gb" sz="1600">
                <a:solidFill>
                  <a:srgbClr val="0000CC"/>
                </a:solidFill>
                <a:latin typeface="Arial" pitchFamily="1" charset="0"/>
                <a:ea typeface="SimSun" charset="0"/>
                <a:cs typeface="F" charset="0"/>
              </a:rPr>
              <a:t>status of a project’s development </a:t>
            </a:r>
            <a:r>
              <a:rPr lang="en-gb" sz="1600">
                <a:latin typeface="Arial" pitchFamily="1" charset="0"/>
                <a:ea typeface="SimSun" charset="0"/>
                <a:cs typeface="F" charset="0"/>
              </a:rPr>
              <a:t>: concept; initial engineering or financial feasibility;</a:t>
            </a:r>
            <a:endParaRPr lang="it-it" sz="1600">
              <a:latin typeface="Arial" pitchFamily="1" charset="0"/>
              <a:ea typeface="Calibri" pitchFamily="2" charset="0"/>
              <a:cs typeface="Arial" pitchFamily="1" charset="0"/>
            </a:endParaRPr>
          </a:p>
          <a:p>
            <a:pPr marL="355600" marR="0" indent="-355600" algn="l" defTabSz="914400">
              <a:lnSpc>
                <a:spcPts val="2100"/>
              </a:lnSpc>
              <a:spcBef>
                <a:spcPts val="600"/>
              </a:spcBef>
              <a:spcAft>
                <a:spcPts val="0"/>
              </a:spcAft>
              <a:buClrTx/>
              <a:buSzTx/>
              <a:buFontTx/>
              <a:buChar char="•"/>
              <a:tabLst/>
              <a:defRPr lang="en-us"/>
            </a:pPr>
            <a:r>
              <a:rPr lang="en-gb" sz="1600">
                <a:latin typeface="Arial" pitchFamily="1" charset="0"/>
                <a:ea typeface="SimSun" charset="0"/>
                <a:cs typeface="F" charset="0"/>
              </a:rPr>
              <a:t>Articulating, in language focused on execution of the project, the </a:t>
            </a:r>
            <a:r>
              <a:rPr lang="en-gb" sz="1600">
                <a:solidFill>
                  <a:srgbClr val="0000CC"/>
                </a:solidFill>
                <a:latin typeface="Arial" pitchFamily="1" charset="0"/>
                <a:ea typeface="SimSun" charset="0"/>
                <a:cs typeface="F" charset="0"/>
              </a:rPr>
              <a:t>financial feasibility </a:t>
            </a:r>
            <a:r>
              <a:rPr lang="en-gb" sz="1600">
                <a:latin typeface="Arial" pitchFamily="1" charset="0"/>
                <a:ea typeface="SimSun" charset="0"/>
                <a:cs typeface="F" charset="0"/>
              </a:rPr>
              <a:t>of a program, regardless of the ultimate sources of capital selected;</a:t>
            </a:r>
            <a:endParaRPr lang="it-it" sz="1600">
              <a:latin typeface="Arial" pitchFamily="1" charset="0"/>
              <a:ea typeface="Calibri" pitchFamily="2" charset="0"/>
              <a:cs typeface="Arial" pitchFamily="1" charset="0"/>
            </a:endParaRPr>
          </a:p>
          <a:p>
            <a:pPr marL="355600" marR="0" indent="-355600" algn="l" defTabSz="914400">
              <a:lnSpc>
                <a:spcPts val="2100"/>
              </a:lnSpc>
              <a:spcBef>
                <a:spcPts val="600"/>
              </a:spcBef>
              <a:spcAft>
                <a:spcPts val="0"/>
              </a:spcAft>
              <a:buClrTx/>
              <a:buSzTx/>
              <a:buFontTx/>
              <a:buChar char="•"/>
              <a:tabLst/>
              <a:defRPr lang="en-us"/>
            </a:pPr>
            <a:r>
              <a:rPr lang="en-gb" sz="1600">
                <a:solidFill>
                  <a:srgbClr val="0000CC"/>
                </a:solidFill>
                <a:latin typeface="Arial" pitchFamily="1" charset="0"/>
                <a:ea typeface="SimSun" charset="0"/>
                <a:cs typeface="F" charset="0"/>
              </a:rPr>
              <a:t>Accessing finance </a:t>
            </a:r>
            <a:r>
              <a:rPr lang="en-gb" sz="1600">
                <a:latin typeface="Arial" pitchFamily="1" charset="0"/>
                <a:ea typeface="SimSun" charset="0"/>
                <a:cs typeface="F" charset="0"/>
              </a:rPr>
              <a:t>from charitable foundations, donors and other aid agencies to develop projects and demonstrate financial feasibility;</a:t>
            </a:r>
            <a:endParaRPr lang="it-it" sz="1600">
              <a:latin typeface="Arial" pitchFamily="1" charset="0"/>
              <a:ea typeface="Calibri" pitchFamily="2" charset="0"/>
              <a:cs typeface="Arial" pitchFamily="1" charset="0"/>
            </a:endParaRPr>
          </a:p>
          <a:p>
            <a:pPr marL="355600" marR="0" indent="-355600" algn="l" defTabSz="914400">
              <a:lnSpc>
                <a:spcPts val="2100"/>
              </a:lnSpc>
              <a:spcBef>
                <a:spcPts val="600"/>
              </a:spcBef>
              <a:spcAft>
                <a:spcPts val="0"/>
              </a:spcAft>
              <a:buClrTx/>
              <a:buSzTx/>
              <a:buFontTx/>
              <a:buChar char="•"/>
              <a:tabLst/>
              <a:defRPr lang="en-us"/>
            </a:pPr>
            <a:r>
              <a:rPr lang="en-gb" sz="1600">
                <a:solidFill>
                  <a:srgbClr val="0000CC"/>
                </a:solidFill>
                <a:latin typeface="Arial" pitchFamily="1" charset="0"/>
                <a:ea typeface="SimSun" charset="0"/>
                <a:cs typeface="F" charset="0"/>
              </a:rPr>
              <a:t>Establishing creditworthiness</a:t>
            </a:r>
            <a:r>
              <a:rPr lang="en-gb" sz="1600">
                <a:latin typeface="Arial" pitchFamily="1" charset="0"/>
                <a:ea typeface="SimSun" charset="0"/>
                <a:cs typeface="F" charset="0"/>
              </a:rPr>
              <a:t>, financial responsibility, and integrity of municipality as a lead agency (regardless of intended status as borrower or partner in a public-private partnership);</a:t>
            </a:r>
            <a:endParaRPr lang="it-it" sz="1600">
              <a:latin typeface="Arial" pitchFamily="1" charset="0"/>
              <a:ea typeface="Calibri" pitchFamily="2" charset="0"/>
              <a:cs typeface="Arial" pitchFamily="1" charset="0"/>
            </a:endParaRPr>
          </a:p>
          <a:p>
            <a:pPr marL="355600" marR="0" indent="-355600" algn="l" defTabSz="914400">
              <a:lnSpc>
                <a:spcPts val="2100"/>
              </a:lnSpc>
              <a:spcBef>
                <a:spcPts val="600"/>
              </a:spcBef>
              <a:spcAft>
                <a:spcPts val="0"/>
              </a:spcAft>
              <a:buClrTx/>
              <a:buSzTx/>
              <a:buFontTx/>
              <a:buChar char="•"/>
              <a:tabLst/>
              <a:defRPr lang="en-us"/>
            </a:pPr>
            <a:r>
              <a:rPr lang="en-gb" sz="1600">
                <a:solidFill>
                  <a:srgbClr val="0000CC"/>
                </a:solidFill>
                <a:latin typeface="Arial" pitchFamily="1" charset="0"/>
                <a:ea typeface="SimSun" charset="0"/>
                <a:cs typeface="F" charset="0"/>
              </a:rPr>
              <a:t>Understanding instruments and tools </a:t>
            </a:r>
            <a:r>
              <a:rPr lang="en-gb" sz="1600">
                <a:latin typeface="Arial" pitchFamily="1" charset="0"/>
                <a:ea typeface="SimSun" charset="0"/>
                <a:cs typeface="F" charset="0"/>
              </a:rPr>
              <a:t>available for cities seeking to finance municipal SWM initiatives.</a:t>
            </a:r>
            <a:endParaRPr lang="en-gb" sz="1600">
              <a:latin typeface="Arial" pitchFamily="1" charset="0"/>
              <a:ea typeface="Calibri" pitchFamily="2" charset="0"/>
              <a:cs typeface="Arial" pitchFamily="1" charset="0"/>
            </a:endParaRPr>
          </a:p>
        </p:txBody>
      </p:sp>
      <p:sp>
        <p:nvSpPr>
          <p:cNvPr id="3" name="Rettangolo 7"/>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0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SEgAADAIAANsfAABFBAAAECAAACYAAAAIAAAA//////////8="/>
              </a:ext>
            </a:extLst>
          </p:cNvSpPr>
          <p:nvPr/>
        </p:nvSpPr>
        <p:spPr>
          <a:xfrm>
            <a:off x="3018790" y="332740"/>
            <a:ext cx="2159635" cy="361315"/>
          </a:xfrm>
          <a:prstGeom prst="rect">
            <a:avLst/>
          </a:prstGeom>
          <a:noFill/>
          <a:ln>
            <a:noFill/>
          </a:ln>
          <a:effectLst/>
        </p:spPr>
        <p:txBody>
          <a:bodyPr vert="horz" wrap="none" lIns="91440" tIns="45720" rIns="91440" bIns="45720" numCol="1" spcCol="215900" anchor="t"/>
          <a:lstStyle/>
          <a:p>
            <a:pPr algn="ctr">
              <a:lnSpc>
                <a:spcPts val="2100"/>
              </a:lnSpc>
              <a:spcBef>
                <a:spcPts val="0"/>
              </a:spcBef>
              <a:spcAft>
                <a:spcPts val="0"/>
              </a:spcAft>
              <a:defRPr lang="en-us"/>
            </a:pPr>
            <a:r>
              <a:rPr lang="en-gb" b="1">
                <a:solidFill>
                  <a:srgbClr val="0000CC"/>
                </a:solidFill>
                <a:latin typeface="Arial" pitchFamily="1" charset="0"/>
                <a:ea typeface="SimSun" charset="0"/>
                <a:cs typeface="F" charset="0"/>
              </a:rPr>
              <a:t>Financial analysis</a:t>
            </a:r>
            <a:endParaRPr lang="en-gb" sz="1400">
              <a:solidFill>
                <a:srgbClr val="0000CC"/>
              </a:solidFill>
              <a:latin typeface="Arial" pitchFamily="1" charset="0"/>
              <a:ea typeface="SimSun" charset="0"/>
              <a:cs typeface="F" charset="0"/>
            </a:endParaRPr>
          </a:p>
        </p:txBody>
      </p:sp>
      <p:sp>
        <p:nvSpPr>
          <p:cNvPr id="4" name="Rettangol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BgAAJgUAACkzAACvCgAAECAAACYAAAAIAAAA//////////8="/>
              </a:ext>
            </a:extLst>
          </p:cNvSpPr>
          <p:nvPr/>
        </p:nvSpPr>
        <p:spPr>
          <a:xfrm>
            <a:off x="1115695" y="836930"/>
            <a:ext cx="7200900" cy="899795"/>
          </a:xfrm>
          <a:prstGeom prst="rect">
            <a:avLst/>
          </a:prstGeom>
          <a:noFill/>
          <a:ln>
            <a:noFill/>
          </a:ln>
          <a:effectLst/>
        </p:spPr>
        <p:txBody>
          <a:bodyPr vert="horz" wrap="square" lIns="91440" tIns="45720" rIns="91440" bIns="45720" numCol="1" spcCol="215900" anchor="t"/>
          <a:lstStyle/>
          <a:p>
            <a:pPr>
              <a:lnSpc>
                <a:spcPts val="2100"/>
              </a:lnSpc>
              <a:spcBef>
                <a:spcPts val="0"/>
              </a:spcBef>
              <a:spcAft>
                <a:spcPts val="0"/>
              </a:spcAft>
              <a:defRPr lang="en-us"/>
            </a:pPr>
            <a:r>
              <a:rPr lang="en-gb" sz="1600">
                <a:latin typeface="Arial" pitchFamily="1" charset="0"/>
                <a:ea typeface="SimSun" charset="0"/>
                <a:cs typeface="F" charset="0"/>
              </a:rPr>
              <a:t>An essential element that is regularly reviewed is the </a:t>
            </a:r>
            <a:r>
              <a:rPr lang="en-gb" sz="1600">
                <a:solidFill>
                  <a:srgbClr val="FE7402"/>
                </a:solidFill>
                <a:latin typeface="Arial" pitchFamily="1" charset="0"/>
                <a:ea typeface="SimSun" charset="0"/>
                <a:cs typeface="F" charset="0"/>
              </a:rPr>
              <a:t>structuring of the project</a:t>
            </a:r>
            <a:r>
              <a:rPr lang="en-gb" sz="1600">
                <a:latin typeface="Arial" pitchFamily="1" charset="0"/>
                <a:ea typeface="SimSun" charset="0"/>
                <a:cs typeface="F" charset="0"/>
              </a:rPr>
              <a:t>, particularly if that structuring involves a private-sector operator who helps to mitigate some of the project’s risk and operational costs.</a:t>
            </a:r>
            <a:endParaRPr lang="en-gb" sz="16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2" name="Picture 2" descr="Peeroutsideveil"/>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Pz///9vAAAAZAAAAAAAAAAjAAAABAAAAGQAAAAXAAAAFAAAAAAAAAAAAAAA/38AAP9/AAAAAAAACQAAAAQAAADYEQ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LgwAAOgKAACGLAAA3SYAABAAAAAmAAAACAAAAP//////////"/>
              </a:ext>
            </a:extLst>
          </p:cNvPicPr>
          <p:nvPr/>
        </p:nvPicPr>
        <p:blipFill>
          <a:blip r:embed="rId2">
            <a:lum bright="-4000" contrast="10000"/>
          </a:blip>
          <a:stretch>
            <a:fillRect/>
          </a:stretch>
        </p:blipFill>
        <p:spPr>
          <a:xfrm>
            <a:off x="1979930" y="1772920"/>
            <a:ext cx="5257800" cy="4544695"/>
          </a:xfrm>
          <a:prstGeom prst="rect">
            <a:avLst/>
          </a:prstGeom>
          <a:noFill/>
          <a:ln>
            <a:noFill/>
          </a:ln>
          <a:effectLst/>
        </p:spPr>
      </p:pic>
      <p:sp>
        <p:nvSpPr>
          <p:cNvPr id="3" name="Rettangolo 3"/>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uDAAADAIAAE4oAADXDAAAECAAACYAAAAIAAAA//////////8="/>
              </a:ext>
            </a:extLst>
          </p:cNvSpPr>
          <p:nvPr/>
        </p:nvSpPr>
        <p:spPr>
          <a:xfrm>
            <a:off x="1979930" y="332740"/>
            <a:ext cx="4572000" cy="1754505"/>
          </a:xfrm>
          <a:prstGeom prst="rect">
            <a:avLst/>
          </a:prstGeom>
          <a:noFill/>
          <a:ln>
            <a:noFill/>
          </a:ln>
          <a:effectLst/>
        </p:spPr>
        <p:txBody>
          <a:bodyPr vert="horz" wrap="square" lIns="91440" tIns="45720" rIns="91440" bIns="45720" numCol="1" spcCol="215900" anchor="t"/>
          <a:lstStyle/>
          <a:p>
            <a:pPr>
              <a:defRPr lang="en-us"/>
            </a:pPr>
            <a:r>
              <a:rPr lang="it-it" i="1">
                <a:solidFill>
                  <a:schemeClr val="bg1"/>
                </a:solidFill>
                <a:latin typeface="Arial Unicode MS" charset="0"/>
                <a:ea typeface="Arial Unicode MS" charset="0"/>
                <a:cs typeface="Arial Unicode MS" charset="0"/>
              </a:rPr>
              <a:t>Simonetta Tunesi</a:t>
            </a:r>
            <a:r>
              <a:rPr lang="it-it">
                <a:solidFill>
                  <a:schemeClr val="bg1"/>
                </a:solidFill>
                <a:latin typeface="Arial Unicode MS" charset="0"/>
                <a:ea typeface="Arial Unicode MS" charset="0"/>
                <a:cs typeface="Arial Unicode MS" charset="0"/>
              </a:rPr>
              <a:t>   - UNIDO</a:t>
            </a:r>
          </a:p>
          <a:p>
            <a:pPr>
              <a:defRPr lang="en-us"/>
            </a:pPr>
            <a:endParaRPr lang="it-it">
              <a:solidFill>
                <a:schemeClr val="bg1"/>
              </a:solidFill>
              <a:latin typeface="Arial Unicode MS" charset="0"/>
              <a:ea typeface="Arial Unicode MS" charset="0"/>
              <a:cs typeface="Arial Unicode MS" charset="0"/>
            </a:endParaRPr>
          </a:p>
          <a:p>
            <a:pPr>
              <a:defRPr lang="en-us"/>
            </a:pPr>
            <a:r>
              <a:rPr lang="it-it" i="1">
                <a:solidFill>
                  <a:schemeClr val="bg1"/>
                </a:solidFill>
                <a:latin typeface="Arial Unicode MS" charset="0"/>
                <a:ea typeface="Arial Unicode MS" charset="0"/>
                <a:cs typeface="Arial Unicode MS" charset="0"/>
              </a:rPr>
              <a:t>Strategic Environmental Consulting</a:t>
            </a:r>
          </a:p>
          <a:p>
            <a:pPr>
              <a:defRPr lang="en-us"/>
            </a:pPr>
            <a:r>
              <a:rPr lang="it-it" i="1">
                <a:solidFill>
                  <a:schemeClr val="bg1"/>
                </a:solidFill>
                <a:latin typeface="Arial Unicode MS" charset="0"/>
                <a:ea typeface="Arial Unicode MS" charset="0"/>
                <a:cs typeface="Arial Unicode MS" charset="0"/>
              </a:rPr>
              <a:t>Bologna – ITALY</a:t>
            </a:r>
          </a:p>
          <a:p>
            <a:pPr>
              <a:defRPr lang="en-us"/>
            </a:pPr>
            <a:endParaRPr lang="it-it" i="1">
              <a:solidFill>
                <a:schemeClr val="bg1"/>
              </a:solidFill>
              <a:latin typeface="Arial Unicode MS" charset="0"/>
              <a:ea typeface="Arial Unicode MS" charset="0"/>
              <a:cs typeface="Arial Unicode MS" charset="0"/>
            </a:endParaRPr>
          </a:p>
          <a:p>
            <a:pPr>
              <a:defRPr lang="en-us"/>
            </a:pPr>
            <a:r>
              <a:rPr lang="it-it" i="1">
                <a:solidFill>
                  <a:schemeClr val="bg1"/>
                </a:solidFill>
                <a:latin typeface="Arial Unicode MS" charset="0"/>
                <a:ea typeface="Arial Unicode MS" charset="0"/>
                <a:cs typeface="Arial Unicode MS" charset="0"/>
              </a:rPr>
              <a:t>simonetta.tunesi@gmail.com</a:t>
            </a:r>
            <a:endParaRPr lang="en-us">
              <a:solidFill>
                <a:schemeClr val="bg1"/>
              </a:solidFill>
              <a:latin typeface="Arial Unicode MS" charset="0"/>
              <a:ea typeface="Arial Unicode MS" charset="0"/>
              <a:cs typeface="Arial Unicode MS"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55650" y="1345565"/>
          <a:ext cx="8208645" cy="5924550"/>
        </p:xfrm>
        <a:graphic>
          <a:graphicData uri="http://schemas.openxmlformats.org/drawingml/2006/table">
            <a:tbl>
              <a:tblPr>
                <a:noFill/>
              </a:tblPr>
              <a:tblGrid>
                <a:gridCol w="3528695">
                  <a:extLst>
                    <a:ext uri="{9D8B030D-6E8A-4147-A177-3AD203B41FA5}">
                      <a16:colId xmlns:a16="http://schemas.microsoft.com/office/drawing/2014/main" val="20000"/>
                    </a:ext>
                  </a:extLst>
                </a:gridCol>
                <a:gridCol w="4680585">
                  <a:extLst>
                    <a:ext uri="{9D8B030D-6E8A-4147-A177-3AD203B41FA5}">
                      <a16:colId xmlns:a16="http://schemas.microsoft.com/office/drawing/2014/main" val="20001"/>
                    </a:ext>
                  </a:extLst>
                </a:gridCol>
              </a:tblGrid>
              <a:tr h="0">
                <a:tc gridSpan="2">
                  <a:txBody>
                    <a:bodyPr/>
                    <a:lstStyle/>
                    <a:p>
                      <a:pPr marL="0" marR="0" indent="0" algn="ctr" defTabSz="914400">
                        <a:lnSpc>
                          <a:spcPts val="1200"/>
                        </a:lnSpc>
                        <a:spcBef>
                          <a:spcPts val="600"/>
                        </a:spcBef>
                        <a:spcAft>
                          <a:spcPts val="600"/>
                        </a:spcAft>
                        <a:buNone/>
                        <a:tabLst/>
                        <a:defRPr lang="en-us"/>
                      </a:pPr>
                      <a:r>
                        <a:rPr lang="en-gb" sz="1400" b="1" cap="small">
                          <a:latin typeface="T2" charset="0"/>
                          <a:ea typeface="T2" charset="0"/>
                          <a:cs typeface="T2" charset="0"/>
                        </a:rPr>
                        <a:t>Main characteristics of facility / plant</a:t>
                      </a:r>
                      <a:endParaRPr lang="it-it" sz="1400">
                        <a:latin typeface="Arial" pitchFamily="1" charset="0"/>
                        <a:ea typeface="SimSun" charset="0"/>
                        <a:cs typeface="F" charset="0"/>
                      </a:endParaRPr>
                    </a:p>
                  </a:txBody>
                  <a:tcPr marL="53340" marR="71755" marT="53340" marB="3619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hMerge="1">
                  <a:txBody>
                    <a:bodyPr/>
                    <a:lstStyle/>
                    <a:p>
                      <a:endParaRPr/>
                    </a:p>
                  </a:txBody>
                  <a:tcPr/>
                </a:tc>
                <a:extLst>
                  <a:ext uri="{0D108BD9-81ED-4DB2-BD59-A6C34878D82A}">
                    <a16:rowId xmlns:a16="http://schemas.microsoft.com/office/drawing/2014/main" val="10000"/>
                  </a:ext>
                  <a:ext uri="smNativeData">
                    <pr:rowheight xmlns:pr="smNativeData" xmlns="" xmlns:p14="http://schemas.microsoft.com/office/powerpoint/2010/main" dt="1580121576" type="min" val="0"/>
                  </a:ext>
                </a:extLst>
              </a:tr>
              <a:tr h="256540">
                <a:tc>
                  <a:txBody>
                    <a:bodyPr/>
                    <a:lstStyle/>
                    <a:p>
                      <a:pPr marL="0" marR="0" indent="0" algn="r">
                        <a:lnSpc>
                          <a:spcPts val="1200"/>
                        </a:lnSpc>
                        <a:spcBef>
                          <a:spcPts val="600"/>
                        </a:spcBef>
                        <a:spcAft>
                          <a:spcPts val="0"/>
                        </a:spcAft>
                        <a:buNone/>
                        <a:defRPr lang="en-us"/>
                      </a:pPr>
                      <a:r>
                        <a:rPr lang="en-gb" sz="1400" b="1" cap="small">
                          <a:solidFill>
                            <a:srgbClr val="0000CC"/>
                          </a:solidFill>
                          <a:latin typeface="Arial" pitchFamily="1" charset="0"/>
                          <a:ea typeface="T2" charset="0"/>
                          <a:cs typeface="Arial" pitchFamily="1" charset="0"/>
                        </a:rPr>
                        <a:t>site location details</a:t>
                      </a:r>
                      <a:endParaRPr lang="it-it" sz="1400" b="1">
                        <a:solidFill>
                          <a:srgbClr val="0000CC"/>
                        </a:solidFill>
                        <a:latin typeface="Arial" pitchFamily="1" charset="0"/>
                        <a:ea typeface="SimSun" charset="0"/>
                        <a:cs typeface="Arial" pitchFamily="1" charset="0"/>
                      </a:endParaRPr>
                    </a:p>
                  </a:txBody>
                  <a:tcPr marL="5334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200"/>
                        </a:lnSpc>
                        <a:spcBef>
                          <a:spcPts val="200"/>
                        </a:spcBef>
                        <a:spcAft>
                          <a:spcPts val="0"/>
                        </a:spcAft>
                        <a:buNone/>
                        <a:defRPr lang="en-us"/>
                      </a:pPr>
                      <a:r>
                        <a:rPr lang="en-gb" sz="1400">
                          <a:latin typeface="T2" charset="0"/>
                          <a:ea typeface="T2" charset="0"/>
                          <a:cs typeface="T2" charset="0"/>
                        </a:rPr>
                        <a:t>Address ; geographical coordinates</a:t>
                      </a:r>
                      <a:endParaRPr lang="it-it" sz="1400">
                        <a:latin typeface="Arial" pitchFamily="1" charset="0"/>
                        <a:ea typeface="SimSun" charset="0"/>
                        <a:cs typeface="F" charset="0"/>
                      </a:endParaRPr>
                    </a:p>
                  </a:txBody>
                  <a:tcPr marL="10795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1"/>
                  </a:ext>
                  <a:ext uri="smNativeData">
                    <pr:rowheight xmlns:pr="smNativeData" xmlns="" xmlns:p14="http://schemas.microsoft.com/office/powerpoint/2010/main" dt="1580121576" type="min" val="256540"/>
                  </a:ext>
                </a:extLst>
              </a:tr>
              <a:tr h="256540">
                <a:tc>
                  <a:txBody>
                    <a:bodyPr/>
                    <a:lstStyle/>
                    <a:p>
                      <a:pPr marL="0" marR="0" indent="0" algn="r">
                        <a:lnSpc>
                          <a:spcPts val="1200"/>
                        </a:lnSpc>
                        <a:spcBef>
                          <a:spcPts val="600"/>
                        </a:spcBef>
                        <a:spcAft>
                          <a:spcPts val="0"/>
                        </a:spcAft>
                        <a:buNone/>
                        <a:defRPr lang="en-us"/>
                      </a:pPr>
                      <a:r>
                        <a:rPr lang="en-gb" sz="1400" b="1" cap="small">
                          <a:solidFill>
                            <a:srgbClr val="0000CC"/>
                          </a:solidFill>
                          <a:latin typeface="Arial" pitchFamily="1" charset="0"/>
                          <a:ea typeface="T2" charset="0"/>
                          <a:cs typeface="Arial" pitchFamily="1" charset="0"/>
                        </a:rPr>
                        <a:t>details on property and management </a:t>
                      </a:r>
                      <a:endParaRPr lang="it-it" sz="1400" b="1">
                        <a:solidFill>
                          <a:srgbClr val="0000CC"/>
                        </a:solidFill>
                        <a:latin typeface="Arial" pitchFamily="1" charset="0"/>
                        <a:ea typeface="SimSun" charset="0"/>
                        <a:cs typeface="Arial" pitchFamily="1" charset="0"/>
                      </a:endParaRPr>
                    </a:p>
                  </a:txBody>
                  <a:tcPr marL="5334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200"/>
                        </a:lnSpc>
                        <a:spcBef>
                          <a:spcPts val="200"/>
                        </a:spcBef>
                        <a:spcAft>
                          <a:spcPts val="0"/>
                        </a:spcAft>
                        <a:buNone/>
                        <a:defRPr lang="en-us"/>
                      </a:pPr>
                      <a:r>
                        <a:rPr lang="it-it" sz="1400">
                          <a:latin typeface="T2" charset="0"/>
                          <a:ea typeface="T2" charset="0"/>
                          <a:cs typeface="T2" charset="0"/>
                        </a:rPr>
                        <a:t>…</a:t>
                      </a:r>
                      <a:r>
                        <a:rPr lang="en-gb" sz="1400">
                          <a:latin typeface="T2" charset="0"/>
                          <a:ea typeface="T2" charset="0"/>
                          <a:cs typeface="T2" charset="0"/>
                        </a:rPr>
                        <a:t>contact details</a:t>
                      </a:r>
                      <a:endParaRPr lang="it-it" sz="1400">
                        <a:latin typeface="Arial" pitchFamily="1" charset="0"/>
                        <a:ea typeface="SimSun" charset="0"/>
                        <a:cs typeface="F" charset="0"/>
                      </a:endParaRPr>
                    </a:p>
                  </a:txBody>
                  <a:tcPr marL="10795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2"/>
                  </a:ext>
                  <a:ext uri="smNativeData">
                    <pr:rowheight xmlns:pr="smNativeData" xmlns="" xmlns:p14="http://schemas.microsoft.com/office/powerpoint/2010/main" dt="1580121576" type="min" val="256540"/>
                  </a:ext>
                </a:extLst>
              </a:tr>
              <a:tr h="1085215">
                <a:tc>
                  <a:txBody>
                    <a:bodyPr/>
                    <a:lstStyle/>
                    <a:p>
                      <a:pPr marL="0" marR="0" indent="0" algn="r">
                        <a:lnSpc>
                          <a:spcPts val="1200"/>
                        </a:lnSpc>
                        <a:spcBef>
                          <a:spcPts val="600"/>
                        </a:spcBef>
                        <a:spcAft>
                          <a:spcPts val="0"/>
                        </a:spcAft>
                        <a:buNone/>
                        <a:defRPr lang="en-us"/>
                      </a:pPr>
                      <a:r>
                        <a:rPr lang="en-gb" sz="1400" b="1" cap="small">
                          <a:solidFill>
                            <a:srgbClr val="0000CC"/>
                          </a:solidFill>
                          <a:latin typeface="Arial" pitchFamily="1" charset="0"/>
                          <a:ea typeface="T2" charset="0"/>
                          <a:cs typeface="Arial" pitchFamily="1" charset="0"/>
                        </a:rPr>
                        <a:t>Type of facility and </a:t>
                      </a:r>
                      <a:endParaRPr lang="it-it" sz="1400" b="1">
                        <a:solidFill>
                          <a:srgbClr val="0000CC"/>
                        </a:solidFill>
                        <a:latin typeface="Arial" pitchFamily="1" charset="0"/>
                        <a:ea typeface="SimSun" charset="0"/>
                        <a:cs typeface="Arial" pitchFamily="1" charset="0"/>
                      </a:endParaRPr>
                    </a:p>
                    <a:p>
                      <a:pPr marL="0" marR="0" indent="0" algn="r">
                        <a:lnSpc>
                          <a:spcPts val="1200"/>
                        </a:lnSpc>
                        <a:spcBef>
                          <a:spcPts val="600"/>
                        </a:spcBef>
                        <a:spcAft>
                          <a:spcPts val="0"/>
                        </a:spcAft>
                        <a:buNone/>
                        <a:defRPr lang="en-us"/>
                      </a:pPr>
                      <a:r>
                        <a:rPr lang="en-gb" sz="1400" b="1" cap="small">
                          <a:solidFill>
                            <a:srgbClr val="0000CC"/>
                          </a:solidFill>
                          <a:latin typeface="Arial" pitchFamily="1" charset="0"/>
                          <a:ea typeface="T2" charset="0"/>
                          <a:cs typeface="Arial" pitchFamily="1" charset="0"/>
                        </a:rPr>
                        <a:t>technology adopted</a:t>
                      </a:r>
                      <a:r>
                        <a:rPr lang="en-gb" sz="1400" b="1">
                          <a:solidFill>
                            <a:srgbClr val="0000CC"/>
                          </a:solidFill>
                          <a:latin typeface="Arial" pitchFamily="1" charset="0"/>
                          <a:ea typeface="T2" charset="0"/>
                          <a:cs typeface="Arial" pitchFamily="1" charset="0"/>
                        </a:rPr>
                        <a:t> </a:t>
                      </a:r>
                      <a:endParaRPr lang="it-it" sz="1400" b="1">
                        <a:solidFill>
                          <a:srgbClr val="0000CC"/>
                        </a:solidFill>
                        <a:latin typeface="Arial" pitchFamily="1" charset="0"/>
                        <a:ea typeface="SimSun" charset="0"/>
                        <a:cs typeface="Arial" pitchFamily="1" charset="0"/>
                      </a:endParaRPr>
                    </a:p>
                  </a:txBody>
                  <a:tcPr marL="5334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200"/>
                        </a:lnSpc>
                        <a:spcBef>
                          <a:spcPts val="200"/>
                        </a:spcBef>
                        <a:spcAft>
                          <a:spcPts val="0"/>
                        </a:spcAft>
                        <a:buNone/>
                        <a:defRPr lang="en-us"/>
                      </a:pPr>
                      <a:r>
                        <a:rPr lang="en-gb" sz="1400">
                          <a:latin typeface="T2" charset="0"/>
                          <a:ea typeface="T2" charset="0"/>
                          <a:cs typeface="T2" charset="0"/>
                        </a:rPr>
                        <a:t>Transfer Station </a:t>
                      </a:r>
                      <a:endParaRPr lang="it-it" sz="1400">
                        <a:latin typeface="Arial" pitchFamily="1" charset="0"/>
                        <a:ea typeface="SimSun" charset="0"/>
                        <a:cs typeface="F" charset="0"/>
                      </a:endParaRPr>
                    </a:p>
                    <a:p>
                      <a:pPr marL="0" marR="0" indent="0" algn="just">
                        <a:lnSpc>
                          <a:spcPts val="1200"/>
                        </a:lnSpc>
                        <a:spcBef>
                          <a:spcPts val="200"/>
                        </a:spcBef>
                        <a:spcAft>
                          <a:spcPts val="0"/>
                        </a:spcAft>
                        <a:buNone/>
                        <a:defRPr lang="en-us"/>
                      </a:pPr>
                      <a:r>
                        <a:rPr lang="en-gb" sz="1400">
                          <a:latin typeface="T2" charset="0"/>
                          <a:ea typeface="T2" charset="0"/>
                          <a:cs typeface="T2" charset="0"/>
                        </a:rPr>
                        <a:t>Sorting plant</a:t>
                      </a:r>
                      <a:endParaRPr lang="it-it" sz="1400">
                        <a:latin typeface="Arial" pitchFamily="1" charset="0"/>
                        <a:ea typeface="SimSun" charset="0"/>
                        <a:cs typeface="F" charset="0"/>
                      </a:endParaRPr>
                    </a:p>
                    <a:p>
                      <a:pPr marL="0" marR="0" indent="0" algn="just">
                        <a:lnSpc>
                          <a:spcPts val="1200"/>
                        </a:lnSpc>
                        <a:spcBef>
                          <a:spcPts val="200"/>
                        </a:spcBef>
                        <a:spcAft>
                          <a:spcPts val="0"/>
                        </a:spcAft>
                        <a:buNone/>
                        <a:defRPr lang="en-us"/>
                      </a:pPr>
                      <a:r>
                        <a:rPr lang="en-gb" sz="1400">
                          <a:latin typeface="T2" charset="0"/>
                          <a:ea typeface="T2" charset="0"/>
                          <a:cs typeface="T2" charset="0"/>
                        </a:rPr>
                        <a:t>Composting plant</a:t>
                      </a:r>
                      <a:endParaRPr lang="it-it" sz="1400">
                        <a:latin typeface="Arial" pitchFamily="1" charset="0"/>
                        <a:ea typeface="SimSun" charset="0"/>
                        <a:cs typeface="F" charset="0"/>
                      </a:endParaRPr>
                    </a:p>
                    <a:p>
                      <a:pPr marL="0" marR="0" indent="0" algn="just">
                        <a:lnSpc>
                          <a:spcPts val="1200"/>
                        </a:lnSpc>
                        <a:spcBef>
                          <a:spcPts val="200"/>
                        </a:spcBef>
                        <a:spcAft>
                          <a:spcPts val="0"/>
                        </a:spcAft>
                        <a:buNone/>
                        <a:defRPr lang="en-us"/>
                      </a:pPr>
                      <a:r>
                        <a:rPr lang="en-gb" sz="1400">
                          <a:latin typeface="T2" charset="0"/>
                          <a:ea typeface="T2" charset="0"/>
                          <a:cs typeface="T2" charset="0"/>
                        </a:rPr>
                        <a:t>Anaerobic digestion: </a:t>
                      </a:r>
                      <a:r>
                        <a:rPr lang="en-gb" sz="1200">
                          <a:latin typeface="T2" charset="0"/>
                          <a:ea typeface="T2" charset="0"/>
                          <a:cs typeface="T2" charset="0"/>
                        </a:rPr>
                        <a:t>dry; semi-dry….</a:t>
                      </a:r>
                      <a:endParaRPr lang="it-it" sz="1200">
                        <a:latin typeface="Arial" pitchFamily="1" charset="0"/>
                        <a:ea typeface="SimSun" charset="0"/>
                        <a:cs typeface="F" charset="0"/>
                      </a:endParaRPr>
                    </a:p>
                    <a:p>
                      <a:pPr marL="0" marR="0" indent="0" algn="just">
                        <a:lnSpc>
                          <a:spcPts val="1200"/>
                        </a:lnSpc>
                        <a:spcBef>
                          <a:spcPts val="200"/>
                        </a:spcBef>
                        <a:spcAft>
                          <a:spcPts val="0"/>
                        </a:spcAft>
                        <a:buNone/>
                        <a:defRPr lang="en-us"/>
                      </a:pPr>
                      <a:r>
                        <a:rPr lang="en-gb" sz="1400">
                          <a:latin typeface="T2" charset="0"/>
                          <a:ea typeface="T2" charset="0"/>
                          <a:cs typeface="T2" charset="0"/>
                        </a:rPr>
                        <a:t>Landfill</a:t>
                      </a:r>
                      <a:endParaRPr lang="it-it" sz="1400">
                        <a:latin typeface="Arial" pitchFamily="1" charset="0"/>
                        <a:ea typeface="SimSun" charset="0"/>
                        <a:cs typeface="F" charset="0"/>
                      </a:endParaRPr>
                    </a:p>
                    <a:p>
                      <a:pPr marL="0" marR="0" indent="0" algn="just">
                        <a:lnSpc>
                          <a:spcPts val="1200"/>
                        </a:lnSpc>
                        <a:spcBef>
                          <a:spcPts val="200"/>
                        </a:spcBef>
                        <a:spcAft>
                          <a:spcPts val="0"/>
                        </a:spcAft>
                        <a:buNone/>
                        <a:defRPr lang="en-us"/>
                      </a:pPr>
                      <a:r>
                        <a:rPr lang="en-gb" sz="1400">
                          <a:latin typeface="T2" charset="0"/>
                          <a:ea typeface="T2" charset="0"/>
                          <a:cs typeface="T2" charset="0"/>
                        </a:rPr>
                        <a:t>Thermal Treatment plants: incineration; gasification..</a:t>
                      </a:r>
                      <a:endParaRPr lang="it-it" sz="1400">
                        <a:latin typeface="Arial" pitchFamily="1" charset="0"/>
                        <a:ea typeface="SimSun" charset="0"/>
                        <a:cs typeface="F" charset="0"/>
                      </a:endParaRPr>
                    </a:p>
                    <a:p>
                      <a:pPr marL="0" marR="0" indent="0" algn="l">
                        <a:lnSpc>
                          <a:spcPts val="1200"/>
                        </a:lnSpc>
                        <a:spcBef>
                          <a:spcPts val="200"/>
                        </a:spcBef>
                        <a:spcAft>
                          <a:spcPts val="600"/>
                        </a:spcAft>
                        <a:buNone/>
                        <a:defRPr lang="en-us"/>
                      </a:pPr>
                      <a:r>
                        <a:rPr lang="en-gb" sz="1400">
                          <a:latin typeface="T2" charset="0"/>
                          <a:ea typeface="T2" charset="0"/>
                          <a:cs typeface="T2" charset="0"/>
                        </a:rPr>
                        <a:t>MBT (pre-treatment mechanical biological)</a:t>
                      </a:r>
                      <a:endParaRPr lang="it-it" sz="1400">
                        <a:latin typeface="Arial" pitchFamily="1" charset="0"/>
                        <a:ea typeface="SimSun" charset="0"/>
                        <a:cs typeface="F" charset="0"/>
                      </a:endParaRPr>
                    </a:p>
                  </a:txBody>
                  <a:tcPr marL="10795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3"/>
                  </a:ext>
                  <a:ext uri="smNativeData">
                    <pr:rowheight xmlns:pr="smNativeData" xmlns="" xmlns:p14="http://schemas.microsoft.com/office/powerpoint/2010/main" dt="1580121576" type="min" val="1085215"/>
                  </a:ext>
                </a:extLst>
              </a:tr>
              <a:tr h="236855">
                <a:tc>
                  <a:txBody>
                    <a:bodyPr/>
                    <a:lstStyle/>
                    <a:p>
                      <a:pPr marL="0" marR="0" indent="0" algn="r">
                        <a:lnSpc>
                          <a:spcPts val="1200"/>
                        </a:lnSpc>
                        <a:spcBef>
                          <a:spcPts val="600"/>
                        </a:spcBef>
                        <a:spcAft>
                          <a:spcPts val="0"/>
                        </a:spcAft>
                        <a:buNone/>
                        <a:defRPr lang="en-us"/>
                      </a:pPr>
                      <a:r>
                        <a:rPr lang="en-gb" sz="1400" b="1" cap="small">
                          <a:solidFill>
                            <a:srgbClr val="0000CC"/>
                          </a:solidFill>
                          <a:latin typeface="Arial" pitchFamily="1" charset="0"/>
                          <a:ea typeface="T2" charset="0"/>
                          <a:cs typeface="Arial" pitchFamily="1" charset="0"/>
                        </a:rPr>
                        <a:t>overall capacity for recycling</a:t>
                      </a:r>
                      <a:endParaRPr lang="it-it" sz="1400" b="1">
                        <a:solidFill>
                          <a:srgbClr val="0000CC"/>
                        </a:solidFill>
                        <a:latin typeface="Arial" pitchFamily="1" charset="0"/>
                        <a:ea typeface="SimSun" charset="0"/>
                        <a:cs typeface="Arial" pitchFamily="1" charset="0"/>
                      </a:endParaRPr>
                    </a:p>
                  </a:txBody>
                  <a:tcPr marL="5334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200"/>
                        </a:lnSpc>
                        <a:spcBef>
                          <a:spcPts val="200"/>
                        </a:spcBef>
                        <a:spcAft>
                          <a:spcPts val="600"/>
                        </a:spcAft>
                        <a:buNone/>
                        <a:defRPr lang="en-us"/>
                      </a:pPr>
                      <a:r>
                        <a:rPr lang="en-gb" sz="1400">
                          <a:latin typeface="T2" charset="0"/>
                          <a:ea typeface="T2" charset="0"/>
                          <a:cs typeface="T2" charset="0"/>
                        </a:rPr>
                        <a:t>Presence of reprocessing plants for the different waste fractions: paper, plastics; glass, aluminium;…</a:t>
                      </a:r>
                      <a:endParaRPr lang="it-it" sz="1400">
                        <a:latin typeface="Arial" pitchFamily="1" charset="0"/>
                        <a:ea typeface="SimSun" charset="0"/>
                        <a:cs typeface="F" charset="0"/>
                      </a:endParaRPr>
                    </a:p>
                  </a:txBody>
                  <a:tcPr marL="10795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4"/>
                  </a:ext>
                  <a:ext uri="smNativeData">
                    <pr:rowheight xmlns:pr="smNativeData" xmlns="" xmlns:p14="http://schemas.microsoft.com/office/powerpoint/2010/main" dt="1580121576" type="min" val="236855"/>
                  </a:ext>
                </a:extLst>
              </a:tr>
              <a:tr h="295910">
                <a:tc>
                  <a:txBody>
                    <a:bodyPr/>
                    <a:lstStyle/>
                    <a:p>
                      <a:pPr marL="0" marR="0" indent="0" algn="r">
                        <a:lnSpc>
                          <a:spcPts val="1200"/>
                        </a:lnSpc>
                        <a:spcBef>
                          <a:spcPts val="600"/>
                        </a:spcBef>
                        <a:spcAft>
                          <a:spcPts val="0"/>
                        </a:spcAft>
                        <a:buNone/>
                        <a:defRPr lang="en-us"/>
                      </a:pPr>
                      <a:r>
                        <a:rPr lang="en-gb" sz="1400" b="1" cap="small">
                          <a:solidFill>
                            <a:srgbClr val="0000CC"/>
                          </a:solidFill>
                          <a:latin typeface="Arial" pitchFamily="1" charset="0"/>
                          <a:ea typeface="T2" charset="0"/>
                          <a:cs typeface="Arial" pitchFamily="1" charset="0"/>
                        </a:rPr>
                        <a:t>Capacity of treatment or </a:t>
                      </a:r>
                      <a:endParaRPr lang="it-it" sz="1400" b="1">
                        <a:solidFill>
                          <a:srgbClr val="0000CC"/>
                        </a:solidFill>
                        <a:latin typeface="Arial" pitchFamily="1" charset="0"/>
                        <a:ea typeface="SimSun" charset="0"/>
                        <a:cs typeface="Arial" pitchFamily="1" charset="0"/>
                      </a:endParaRPr>
                    </a:p>
                    <a:p>
                      <a:pPr marL="0" marR="0" indent="0" algn="r">
                        <a:lnSpc>
                          <a:spcPts val="1200"/>
                        </a:lnSpc>
                        <a:spcBef>
                          <a:spcPts val="600"/>
                        </a:spcBef>
                        <a:spcAft>
                          <a:spcPts val="0"/>
                        </a:spcAft>
                        <a:buNone/>
                        <a:defRPr lang="en-us"/>
                      </a:pPr>
                      <a:r>
                        <a:rPr lang="en-gb" sz="1400" b="1" cap="small">
                          <a:solidFill>
                            <a:srgbClr val="0000CC"/>
                          </a:solidFill>
                          <a:latin typeface="Arial" pitchFamily="1" charset="0"/>
                          <a:ea typeface="T2" charset="0"/>
                          <a:cs typeface="Arial" pitchFamily="1" charset="0"/>
                        </a:rPr>
                        <a:t>storage (for landfills)</a:t>
                      </a:r>
                      <a:endParaRPr lang="it-it" sz="1400" b="1">
                        <a:solidFill>
                          <a:srgbClr val="0000CC"/>
                        </a:solidFill>
                        <a:latin typeface="Arial" pitchFamily="1" charset="0"/>
                        <a:ea typeface="SimSun" charset="0"/>
                        <a:cs typeface="Arial" pitchFamily="1" charset="0"/>
                      </a:endParaRPr>
                    </a:p>
                  </a:txBody>
                  <a:tcPr marL="5334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200"/>
                        </a:lnSpc>
                        <a:spcBef>
                          <a:spcPts val="600"/>
                        </a:spcBef>
                        <a:spcAft>
                          <a:spcPts val="0"/>
                        </a:spcAft>
                        <a:buNone/>
                        <a:defRPr lang="en-us"/>
                      </a:pPr>
                      <a:r>
                        <a:rPr lang="en-gb" sz="1400">
                          <a:latin typeface="T2" charset="0"/>
                          <a:ea typeface="T2" charset="0"/>
                          <a:cs typeface="T2" charset="0"/>
                        </a:rPr>
                        <a:t>amount authorised (tonnes per year)</a:t>
                      </a:r>
                      <a:endParaRPr lang="it-it" sz="1400">
                        <a:latin typeface="Arial" pitchFamily="1" charset="0"/>
                        <a:ea typeface="SimSun" charset="0"/>
                        <a:cs typeface="F" charset="0"/>
                      </a:endParaRPr>
                    </a:p>
                    <a:p>
                      <a:pPr marL="0" marR="0" indent="0" algn="just">
                        <a:lnSpc>
                          <a:spcPts val="1200"/>
                        </a:lnSpc>
                        <a:spcBef>
                          <a:spcPts val="600"/>
                        </a:spcBef>
                        <a:spcAft>
                          <a:spcPts val="0"/>
                        </a:spcAft>
                        <a:buNone/>
                        <a:defRPr lang="en-us"/>
                      </a:pPr>
                      <a:r>
                        <a:rPr lang="en-gb" sz="1400">
                          <a:latin typeface="T2" charset="0"/>
                          <a:ea typeface="T2" charset="0"/>
                          <a:cs typeface="T2" charset="0"/>
                        </a:rPr>
                        <a:t>amount treated /stored (tonnes per year)</a:t>
                      </a:r>
                      <a:endParaRPr lang="it-it" sz="1400">
                        <a:latin typeface="Arial" pitchFamily="1" charset="0"/>
                        <a:ea typeface="SimSun" charset="0"/>
                        <a:cs typeface="F" charset="0"/>
                      </a:endParaRPr>
                    </a:p>
                  </a:txBody>
                  <a:tcPr marL="10795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5"/>
                  </a:ext>
                  <a:ext uri="smNativeData">
                    <pr:rowheight xmlns:pr="smNativeData" xmlns="" xmlns:p14="http://schemas.microsoft.com/office/powerpoint/2010/main" dt="1580121576" type="min" val="295910"/>
                  </a:ext>
                </a:extLst>
              </a:tr>
              <a:tr h="295910">
                <a:tc>
                  <a:txBody>
                    <a:bodyPr/>
                    <a:lstStyle/>
                    <a:p>
                      <a:pPr marL="0" marR="0" indent="0" algn="r">
                        <a:lnSpc>
                          <a:spcPts val="1200"/>
                        </a:lnSpc>
                        <a:spcBef>
                          <a:spcPts val="600"/>
                        </a:spcBef>
                        <a:spcAft>
                          <a:spcPts val="0"/>
                        </a:spcAft>
                        <a:buNone/>
                        <a:defRPr lang="en-us"/>
                      </a:pPr>
                      <a:r>
                        <a:rPr lang="en-gb" sz="1400" b="1" cap="small">
                          <a:solidFill>
                            <a:srgbClr val="0000CC"/>
                          </a:solidFill>
                          <a:latin typeface="Arial" pitchFamily="1" charset="0"/>
                          <a:ea typeface="T2" charset="0"/>
                          <a:cs typeface="Arial" pitchFamily="1" charset="0"/>
                        </a:rPr>
                        <a:t>For each source of waste treated </a:t>
                      </a:r>
                      <a:endParaRPr lang="it-it" sz="1400" b="1">
                        <a:solidFill>
                          <a:srgbClr val="0000CC"/>
                        </a:solidFill>
                        <a:latin typeface="Arial" pitchFamily="1" charset="0"/>
                        <a:ea typeface="SimSun" charset="0"/>
                        <a:cs typeface="Arial" pitchFamily="1" charset="0"/>
                      </a:endParaRPr>
                    </a:p>
                  </a:txBody>
                  <a:tcPr marL="5334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200"/>
                        </a:lnSpc>
                        <a:spcBef>
                          <a:spcPts val="600"/>
                        </a:spcBef>
                        <a:spcAft>
                          <a:spcPts val="0"/>
                        </a:spcAft>
                        <a:buNone/>
                        <a:defRPr lang="en-us"/>
                      </a:pPr>
                      <a:r>
                        <a:rPr lang="en-gb" sz="1400">
                          <a:latin typeface="T2" charset="0"/>
                          <a:ea typeface="T2" charset="0"/>
                          <a:cs typeface="T2" charset="0"/>
                        </a:rPr>
                        <a:t>Amount (tonnes/hour; tonnes/year)</a:t>
                      </a:r>
                      <a:endParaRPr lang="it-it" sz="1400">
                        <a:latin typeface="Arial" pitchFamily="1" charset="0"/>
                        <a:ea typeface="SimSun" charset="0"/>
                        <a:cs typeface="F" charset="0"/>
                      </a:endParaRPr>
                    </a:p>
                    <a:p>
                      <a:pPr marL="0" marR="0" indent="0" algn="just">
                        <a:lnSpc>
                          <a:spcPts val="1200"/>
                        </a:lnSpc>
                        <a:spcBef>
                          <a:spcPts val="600"/>
                        </a:spcBef>
                        <a:spcAft>
                          <a:spcPts val="0"/>
                        </a:spcAft>
                        <a:buNone/>
                        <a:defRPr lang="en-us"/>
                      </a:pPr>
                      <a:r>
                        <a:rPr lang="en-gb" sz="1400">
                          <a:latin typeface="T2" charset="0"/>
                          <a:ea typeface="T2" charset="0"/>
                          <a:cs typeface="T2" charset="0"/>
                        </a:rPr>
                        <a:t>Source of waste</a:t>
                      </a:r>
                      <a:endParaRPr lang="it-it" sz="1400">
                        <a:latin typeface="Arial" pitchFamily="1" charset="0"/>
                        <a:ea typeface="SimSun" charset="0"/>
                        <a:cs typeface="F" charset="0"/>
                      </a:endParaRPr>
                    </a:p>
                  </a:txBody>
                  <a:tcPr marL="10795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6"/>
                  </a:ext>
                  <a:ext uri="smNativeData">
                    <pr:rowheight xmlns:pr="smNativeData" xmlns="" xmlns:p14="http://schemas.microsoft.com/office/powerpoint/2010/main" dt="1580121576" type="min" val="295910"/>
                  </a:ext>
                </a:extLst>
              </a:tr>
              <a:tr h="374650">
                <a:tc>
                  <a:txBody>
                    <a:bodyPr/>
                    <a:lstStyle/>
                    <a:p>
                      <a:pPr marL="0" marR="0" indent="0" algn="r">
                        <a:lnSpc>
                          <a:spcPts val="1200"/>
                        </a:lnSpc>
                        <a:spcBef>
                          <a:spcPts val="200"/>
                        </a:spcBef>
                        <a:spcAft>
                          <a:spcPts val="0"/>
                        </a:spcAft>
                        <a:buNone/>
                        <a:defRPr lang="en-us"/>
                      </a:pPr>
                      <a:r>
                        <a:rPr lang="en-gb" sz="1400" b="1" cap="small">
                          <a:solidFill>
                            <a:srgbClr val="0000CC"/>
                          </a:solidFill>
                          <a:latin typeface="Arial" pitchFamily="1" charset="0"/>
                          <a:ea typeface="T2" charset="0"/>
                          <a:cs typeface="Arial" pitchFamily="1" charset="0"/>
                        </a:rPr>
                        <a:t>types of rejects generated</a:t>
                      </a:r>
                      <a:r>
                        <a:rPr lang="en-gb" sz="1400" b="1">
                          <a:solidFill>
                            <a:srgbClr val="0000CC"/>
                          </a:solidFill>
                          <a:latin typeface="Arial" pitchFamily="1" charset="0"/>
                          <a:ea typeface="T2" charset="0"/>
                          <a:cs typeface="Arial" pitchFamily="1" charset="0"/>
                        </a:rPr>
                        <a:t> </a:t>
                      </a:r>
                      <a:endParaRPr lang="it-it" sz="1400" b="1">
                        <a:solidFill>
                          <a:srgbClr val="0000CC"/>
                        </a:solidFill>
                        <a:latin typeface="Arial" pitchFamily="1" charset="0"/>
                        <a:ea typeface="SimSun" charset="0"/>
                        <a:cs typeface="Arial" pitchFamily="1" charset="0"/>
                      </a:endParaRPr>
                    </a:p>
                  </a:txBody>
                  <a:tcPr marL="5334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200"/>
                        </a:lnSpc>
                        <a:spcBef>
                          <a:spcPts val="200"/>
                        </a:spcBef>
                        <a:spcAft>
                          <a:spcPts val="0"/>
                        </a:spcAft>
                        <a:buNone/>
                        <a:defRPr lang="en-us"/>
                      </a:pPr>
                      <a:r>
                        <a:rPr lang="en-gb" sz="1400">
                          <a:latin typeface="T2" charset="0"/>
                          <a:ea typeface="T2" charset="0"/>
                          <a:cs typeface="T2" charset="0"/>
                        </a:rPr>
                        <a:t>Amount (tonnes/month, tonnes/year)</a:t>
                      </a:r>
                      <a:endParaRPr lang="it-it" sz="1400">
                        <a:latin typeface="Arial" pitchFamily="1" charset="0"/>
                        <a:ea typeface="SimSun" charset="0"/>
                        <a:cs typeface="F" charset="0"/>
                      </a:endParaRPr>
                    </a:p>
                    <a:p>
                      <a:pPr marL="0" marR="0" indent="0" algn="just">
                        <a:lnSpc>
                          <a:spcPts val="1200"/>
                        </a:lnSpc>
                        <a:spcBef>
                          <a:spcPts val="200"/>
                        </a:spcBef>
                        <a:spcAft>
                          <a:spcPts val="600"/>
                        </a:spcAft>
                        <a:buNone/>
                        <a:defRPr lang="en-us"/>
                      </a:pPr>
                      <a:r>
                        <a:rPr lang="en-gb" sz="1400">
                          <a:latin typeface="T2" charset="0"/>
                          <a:ea typeface="T2" charset="0"/>
                          <a:cs typeface="T2" charset="0"/>
                        </a:rPr>
                        <a:t>Destination: such as landfill, energy recovery</a:t>
                      </a:r>
                      <a:endParaRPr lang="it-it" sz="1400">
                        <a:latin typeface="Arial" pitchFamily="1" charset="0"/>
                        <a:ea typeface="SimSun" charset="0"/>
                        <a:cs typeface="F" charset="0"/>
                      </a:endParaRPr>
                    </a:p>
                  </a:txBody>
                  <a:tcPr marL="10795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7"/>
                  </a:ext>
                  <a:ext uri="smNativeData">
                    <pr:rowheight xmlns:pr="smNativeData" xmlns="" xmlns:p14="http://schemas.microsoft.com/office/powerpoint/2010/main" dt="1580121576" type="min" val="374650"/>
                  </a:ext>
                </a:extLst>
              </a:tr>
              <a:tr h="256540">
                <a:tc>
                  <a:txBody>
                    <a:bodyPr/>
                    <a:lstStyle/>
                    <a:p>
                      <a:pPr marL="0" marR="0" indent="0" algn="r">
                        <a:lnSpc>
                          <a:spcPts val="1200"/>
                        </a:lnSpc>
                        <a:spcBef>
                          <a:spcPts val="600"/>
                        </a:spcBef>
                        <a:spcAft>
                          <a:spcPts val="0"/>
                        </a:spcAft>
                        <a:buNone/>
                        <a:defRPr lang="en-us"/>
                      </a:pPr>
                      <a:r>
                        <a:rPr lang="en-gb" sz="1400" b="1" cap="small">
                          <a:solidFill>
                            <a:srgbClr val="0000CC"/>
                          </a:solidFill>
                          <a:latin typeface="Arial" pitchFamily="1" charset="0"/>
                          <a:ea typeface="T2" charset="0"/>
                          <a:cs typeface="Arial" pitchFamily="1" charset="0"/>
                        </a:rPr>
                        <a:t>amount and type of energy recovered</a:t>
                      </a:r>
                      <a:endParaRPr lang="it-it" sz="1400" b="1">
                        <a:solidFill>
                          <a:srgbClr val="0000CC"/>
                        </a:solidFill>
                        <a:latin typeface="Arial" pitchFamily="1" charset="0"/>
                        <a:ea typeface="SimSun" charset="0"/>
                        <a:cs typeface="Arial" pitchFamily="1" charset="0"/>
                      </a:endParaRPr>
                    </a:p>
                  </a:txBody>
                  <a:tcPr marL="5334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200"/>
                        </a:lnSpc>
                        <a:spcBef>
                          <a:spcPts val="200"/>
                        </a:spcBef>
                        <a:spcAft>
                          <a:spcPts val="0"/>
                        </a:spcAft>
                        <a:buNone/>
                        <a:defRPr lang="en-us"/>
                      </a:pPr>
                      <a:r>
                        <a:rPr lang="en-gb" sz="1400">
                          <a:latin typeface="T2" charset="0"/>
                          <a:ea typeface="T2" charset="0"/>
                          <a:cs typeface="T2" charset="0"/>
                        </a:rPr>
                        <a:t>kcal/year      or     MJ/year</a:t>
                      </a:r>
                      <a:endParaRPr lang="it-it" sz="1400">
                        <a:latin typeface="Arial" pitchFamily="1" charset="0"/>
                        <a:ea typeface="SimSun" charset="0"/>
                        <a:cs typeface="F" charset="0"/>
                      </a:endParaRPr>
                    </a:p>
                  </a:txBody>
                  <a:tcPr marL="10795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8"/>
                  </a:ext>
                  <a:ext uri="smNativeData">
                    <pr:rowheight xmlns:pr="smNativeData" xmlns="" xmlns:p14="http://schemas.microsoft.com/office/powerpoint/2010/main" dt="1580121576" type="min" val="256540"/>
                  </a:ext>
                </a:extLst>
              </a:tr>
              <a:tr h="532765">
                <a:tc>
                  <a:txBody>
                    <a:bodyPr/>
                    <a:lstStyle/>
                    <a:p>
                      <a:pPr marL="0" marR="0" indent="0" algn="r">
                        <a:lnSpc>
                          <a:spcPts val="1200"/>
                        </a:lnSpc>
                        <a:spcBef>
                          <a:spcPts val="200"/>
                        </a:spcBef>
                        <a:spcAft>
                          <a:spcPts val="0"/>
                        </a:spcAft>
                        <a:buNone/>
                        <a:defRPr lang="en-us"/>
                      </a:pPr>
                      <a:r>
                        <a:rPr lang="en-gb" sz="1400" b="1" cap="small">
                          <a:solidFill>
                            <a:srgbClr val="0000CC"/>
                          </a:solidFill>
                          <a:latin typeface="Arial" pitchFamily="1" charset="0"/>
                          <a:ea typeface="T2" charset="0"/>
                          <a:cs typeface="Arial" pitchFamily="1" charset="0"/>
                        </a:rPr>
                        <a:t>authorisation permit details</a:t>
                      </a:r>
                      <a:endParaRPr lang="it-it" sz="1400" b="1">
                        <a:solidFill>
                          <a:srgbClr val="0000CC"/>
                        </a:solidFill>
                        <a:latin typeface="Arial" pitchFamily="1" charset="0"/>
                        <a:ea typeface="SimSun" charset="0"/>
                        <a:cs typeface="Arial" pitchFamily="1" charset="0"/>
                      </a:endParaRPr>
                    </a:p>
                  </a:txBody>
                  <a:tcPr marL="5334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200"/>
                        </a:lnSpc>
                        <a:spcBef>
                          <a:spcPts val="200"/>
                        </a:spcBef>
                        <a:spcAft>
                          <a:spcPts val="0"/>
                        </a:spcAft>
                        <a:buNone/>
                        <a:defRPr lang="en-us"/>
                      </a:pPr>
                      <a:r>
                        <a:rPr lang="en-gb" sz="1400">
                          <a:latin typeface="T2" charset="0"/>
                          <a:ea typeface="T2" charset="0"/>
                          <a:cs typeface="T2" charset="0"/>
                        </a:rPr>
                        <a:t>capacity (tonnes/year, tonnes/day)</a:t>
                      </a:r>
                      <a:endParaRPr lang="it-it" sz="1400">
                        <a:latin typeface="Arial" pitchFamily="1" charset="0"/>
                        <a:ea typeface="SimSun" charset="0"/>
                        <a:cs typeface="F" charset="0"/>
                      </a:endParaRPr>
                    </a:p>
                    <a:p>
                      <a:pPr marL="0" marR="0" indent="0" algn="just">
                        <a:lnSpc>
                          <a:spcPts val="1200"/>
                        </a:lnSpc>
                        <a:spcBef>
                          <a:spcPts val="200"/>
                        </a:spcBef>
                        <a:spcAft>
                          <a:spcPts val="0"/>
                        </a:spcAft>
                        <a:buNone/>
                        <a:defRPr lang="en-us"/>
                      </a:pPr>
                      <a:r>
                        <a:rPr lang="en-gb" sz="1400">
                          <a:latin typeface="T2" charset="0"/>
                          <a:ea typeface="T2" charset="0"/>
                          <a:cs typeface="T2" charset="0"/>
                        </a:rPr>
                        <a:t>types of waste and amount</a:t>
                      </a:r>
                      <a:endParaRPr lang="it-it" sz="1400">
                        <a:latin typeface="Arial" pitchFamily="1" charset="0"/>
                        <a:ea typeface="SimSun" charset="0"/>
                        <a:cs typeface="F" charset="0"/>
                      </a:endParaRPr>
                    </a:p>
                    <a:p>
                      <a:pPr marL="0" marR="0" indent="0" algn="just">
                        <a:lnSpc>
                          <a:spcPts val="1200"/>
                        </a:lnSpc>
                        <a:spcBef>
                          <a:spcPts val="200"/>
                        </a:spcBef>
                        <a:spcAft>
                          <a:spcPts val="0"/>
                        </a:spcAft>
                        <a:buNone/>
                        <a:defRPr lang="en-us"/>
                      </a:pPr>
                      <a:r>
                        <a:rPr lang="en-gb" sz="1400">
                          <a:latin typeface="T2" charset="0"/>
                          <a:ea typeface="T2" charset="0"/>
                          <a:cs typeface="T2" charset="0"/>
                        </a:rPr>
                        <a:t>best practices requested</a:t>
                      </a:r>
                      <a:endParaRPr lang="it-it" sz="1400">
                        <a:latin typeface="Arial" pitchFamily="1" charset="0"/>
                        <a:ea typeface="SimSun" charset="0"/>
                        <a:cs typeface="F" charset="0"/>
                      </a:endParaRPr>
                    </a:p>
                  </a:txBody>
                  <a:tcPr marL="10795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9"/>
                  </a:ext>
                  <a:ext uri="smNativeData">
                    <pr:rowheight xmlns:pr="smNativeData" xmlns="" xmlns:p14="http://schemas.microsoft.com/office/powerpoint/2010/main" dt="1580121576" type="min" val="532765"/>
                  </a:ext>
                </a:extLst>
              </a:tr>
              <a:tr h="0">
                <a:tc>
                  <a:txBody>
                    <a:bodyPr/>
                    <a:lstStyle/>
                    <a:p>
                      <a:pPr marL="0" marR="0" indent="0" algn="r">
                        <a:lnSpc>
                          <a:spcPts val="1200"/>
                        </a:lnSpc>
                        <a:spcBef>
                          <a:spcPts val="400"/>
                        </a:spcBef>
                        <a:spcAft>
                          <a:spcPts val="400"/>
                        </a:spcAft>
                        <a:buNone/>
                        <a:defRPr lang="en-us"/>
                      </a:pPr>
                      <a:r>
                        <a:rPr lang="en-gb" sz="1400" b="1" cap="small">
                          <a:solidFill>
                            <a:srgbClr val="0000CC"/>
                          </a:solidFill>
                          <a:latin typeface="Arial" pitchFamily="1" charset="0"/>
                          <a:ea typeface="T2" charset="0"/>
                          <a:cs typeface="Arial" pitchFamily="1" charset="0"/>
                        </a:rPr>
                        <a:t>site lifetime or remaining capacity</a:t>
                      </a:r>
                      <a:endParaRPr lang="it-it" sz="1400" b="1">
                        <a:solidFill>
                          <a:srgbClr val="0000CC"/>
                        </a:solidFill>
                        <a:latin typeface="Arial" pitchFamily="1" charset="0"/>
                        <a:ea typeface="SimSun" charset="0"/>
                        <a:cs typeface="Arial" pitchFamily="1" charset="0"/>
                      </a:endParaRPr>
                    </a:p>
                  </a:txBody>
                  <a:tcPr marL="5334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200"/>
                        </a:lnSpc>
                        <a:spcBef>
                          <a:spcPts val="300"/>
                        </a:spcBef>
                        <a:spcAft>
                          <a:spcPts val="300"/>
                        </a:spcAft>
                        <a:buNone/>
                        <a:defRPr lang="en-us"/>
                      </a:pPr>
                      <a:r>
                        <a:rPr lang="en-gb" sz="1400">
                          <a:latin typeface="T2" charset="0"/>
                          <a:ea typeface="T2" charset="0"/>
                          <a:cs typeface="T2" charset="0"/>
                        </a:rPr>
                        <a:t>years remaining; capacity/year</a:t>
                      </a:r>
                      <a:endParaRPr lang="it-it" sz="1400">
                        <a:latin typeface="Arial" pitchFamily="1" charset="0"/>
                        <a:ea typeface="SimSun" charset="0"/>
                        <a:cs typeface="F" charset="0"/>
                      </a:endParaRPr>
                    </a:p>
                  </a:txBody>
                  <a:tcPr marL="107950" marR="71755" marT="53340" marB="71755">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0"/>
                  </a:ext>
                  <a:ext uri="smNativeData">
                    <pr:rowheight xmlns:pr="smNativeData" xmlns="" xmlns:p14="http://schemas.microsoft.com/office/powerpoint/2010/main" dt="1580121576" type="min" val="0"/>
                  </a:ext>
                </a:extLst>
              </a:tr>
            </a:tbl>
          </a:graphicData>
        </a:graphic>
      </p:graphicFrame>
      <p:sp>
        <p:nvSpPr>
          <p:cNvPr id="3"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OgQAALQ2AABPBgAAECAAACYAAAAIAAAA//////////8="/>
              </a:ext>
            </a:extLst>
          </p:cNvSpPr>
          <p:nvPr/>
        </p:nvSpPr>
        <p:spPr>
          <a:xfrm>
            <a:off x="539750" y="687070"/>
            <a:ext cx="8352790" cy="338455"/>
          </a:xfrm>
          <a:prstGeom prst="rect">
            <a:avLst/>
          </a:prstGeom>
          <a:noFill/>
          <a:ln>
            <a:noFill/>
          </a:ln>
          <a:effectLst/>
        </p:spPr>
        <p:txBody>
          <a:bodyPr vert="horz" wrap="square" lIns="91440" tIns="45720" rIns="91440" bIns="45720" numCol="1" spcCol="215900" anchor="ctr"/>
          <a:lstStyle/>
          <a:p>
            <a:pPr>
              <a:spcBef>
                <a:spcPts val="0"/>
              </a:spcBef>
              <a:spcAft>
                <a:spcPts val="0"/>
              </a:spcAft>
              <a:defRPr lang="en-us"/>
            </a:pPr>
            <a:r>
              <a:rPr lang="en-gb" sz="1600" b="1">
                <a:solidFill>
                  <a:srgbClr val="FE7402"/>
                </a:solidFill>
                <a:latin typeface="Arial Narrow" pitchFamily="2" charset="0"/>
                <a:ea typeface="Calibri" pitchFamily="2" charset="0"/>
                <a:cs typeface="Calibri" pitchFamily="2" charset="0"/>
              </a:rPr>
              <a:t>Waste management organisation, available facilities and plants, existing SWM capacity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extLst>
              <a:ext uri="smNativeData">
                <pr:smNativeData xmlns:pr="smNativeData" xmlns:p14="http://schemas.microsoft.com/office/powerpoint/2010/main" xmlns="" val="SMDATA_7_6L0uXhMAAAAlAAAAAQAAAC8BAAAAkAAAAEgAAACQAAAASAAAAAAAAAAAAAAAAAAAABcAAAAUAAAAAAAAAAAAAAD/fwAA/38AAAAAAAAJAAAABAAAAAAAAAAMAAAAEAAAAAAAAAAAAAAAAAAAAAAAAAAfAAAAVAAAAAAAAAAAAAAAAAAAAAAAAAAAAAAAAAAAAAAAAAAAAAAAAAAAAAAAAAAAAAAAAAAAAAAAAAAAAAAAAAAAAAAAAAAAAAAAAAAAAAAAAAAAAAAAAAAAACEAAAAYAAAAFAAAALkDAAC4BQAAlDMAAGcmAAAQAAAAJgAAAAgAAAD/////AAAAAA=="/>
              </a:ext>
            </a:extLst>
          </p:cNvGrpSpPr>
          <p:nvPr/>
        </p:nvGrpSpPr>
        <p:grpSpPr>
          <a:xfrm>
            <a:off x="605155" y="929640"/>
            <a:ext cx="7779385" cy="5313045"/>
            <a:chOff x="605155" y="929640"/>
            <a:chExt cx="7779385" cy="5313045"/>
          </a:xfrm>
        </p:grpSpPr>
        <p:sp>
          <p:nvSpPr>
            <p:cNvPr id="38" name="AutoShape 34"/>
            <p:cNvSpPr>
              <a:extLst>
                <a:ext uri="smNativeData">
                  <pr:smNativeData xmlns:pr="smNativeData" xmlns:p14="http://schemas.microsoft.com/office/powerpoint/2010/main" xmlns="" val="SMDATA_13_6L0uXhMAAAAlAAAAywAAAA0AAAAAkAAAAEgAAACQAAAASAAAAAAAAAAAAAAAAQAAAAEAAABQAAAAcqceEgQA6D8AAAAAAADgPwAAAAAAAOA/AAAAAAAA4D8AAAAAAADgPwAAAAAAAOA/AAAAAAAA4D8AAAAAAADgPwAAAAAAAOA/AAAAAAAA4D8CAAAAjAAAAAEAAAAAAAAAAADM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MwAAAAAAQAAAAAAAAAAAAAAAAAAAAAAAAAAAAAAAAAAAAAAAAAAAAAAAH9/fwAAAAADzMzMAMDA/wB/f38AAAAAAAAAAAAAAAAAAAAAAAAAAAAhAAAAGAAAABQAAABSFAAAnggAAOoVAAChCgAAAAAAACYAAAAIAAAA//////////8="/>
                </a:ext>
              </a:extLst>
            </p:cNvSpPr>
            <p:nvPr/>
          </p:nvSpPr>
          <p:spPr>
            <a:xfrm>
              <a:off x="3303270" y="1400810"/>
              <a:ext cx="259080" cy="327025"/>
            </a:xfrm>
            <a:prstGeom prst="downArrow">
              <a:avLst>
                <a:gd name="adj1" fmla="val 50000"/>
                <a:gd name="adj2" fmla="val 31556"/>
              </a:avLst>
            </a:prstGeom>
            <a:solidFill>
              <a:srgbClr val="0000CC"/>
            </a:solidFill>
            <a:ln w="9525" cap="flat" cmpd="sng" algn="ctr">
              <a:solidFill>
                <a:srgbClr val="000000"/>
              </a:solidFill>
              <a:prstDash val="solid"/>
              <a:headEnd type="none"/>
              <a:tailEnd type="none"/>
            </a:ln>
            <a:effectLst/>
          </p:spPr>
          <p:txBody>
            <a:bodyPr vert="vert" wrap="square" lIns="91440" tIns="45720" rIns="91440" bIns="45720" numCol="1" spcCol="215900" anchor="t"/>
            <a:lstStyle/>
            <a:p>
              <a:pPr>
                <a:defRPr lang="en-us"/>
              </a:pPr>
              <a:endParaRPr lang="it-it">
                <a:solidFill>
                  <a:srgbClr val="0000CC"/>
                </a:solidFill>
              </a:endParaRPr>
            </a:p>
          </p:txBody>
        </p:sp>
        <p:sp>
          <p:nvSpPr>
            <p:cNvPr id="37" name="Rectangle 9"/>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BAAAAAAAAAP///wAAAAAAAAAAANwlrW+oiU/7wXmt/XmeQLQ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AkAAAMAAAAEAAAAAAAAAAAAAAAAAAAAAAAAAAeAAAAaAAAAAAAAAAAAAAAAAAAAAAAAAAAAAAAECcAABAnAAAAAAAAAAAAAAAAAAAAAAAAAAAAAAAAAAAAAAAAAAAAABQAAAAAAAAAwMD/AAAAAABkAAAAMgAAAAAAAABkAAAAAAAAAH9/fwAKAAAAHwAAAFQAAAAAAAAA////AAAAAAAAAAAAAAAAAAAAAAAAAAAAAAAAAAAAAAAAAAAAAAAAAn9/fwAAAAADzMzMAMDA/wB/f38AAAAAAAAAAAAAAAAAAAAAAAAAAAAhAAAAGAAAABQAAAAFJgAAbQoAAD8tAABtHwAAAAAAACYAAAAIAAAA//////////8="/>
                </a:ext>
              </a:extLst>
            </p:cNvSpPr>
            <p:nvPr/>
          </p:nvSpPr>
          <p:spPr>
            <a:xfrm>
              <a:off x="6180455" y="1694815"/>
              <a:ext cx="1174750" cy="3413760"/>
            </a:xfrm>
            <a:prstGeom prst="rect">
              <a:avLst/>
            </a:prstGeom>
            <a:pattFill prst="ltDnDiag">
              <a:fgClr>
                <a:srgbClr val="000000"/>
              </a:fgClr>
              <a:bgClr>
                <a:srgbClr val="FFFFFF"/>
              </a:bgClr>
            </a:pattFill>
            <a:ln>
              <a:noFill/>
            </a:ln>
            <a:effectLst/>
          </p:spPr>
          <p:txBody>
            <a:bodyPr vert="horz" wrap="square" lIns="0" tIns="0" rIns="0" bIns="0" numCol="1" spcCol="215900" anchor="ctr"/>
            <a:lstStyle/>
            <a:p>
              <a:pPr algn="ctr">
                <a:defRPr lang="en-us"/>
              </a:pPr>
              <a:endParaRPr lang="it-it" sz="1000"/>
            </a:p>
            <a:p>
              <a:pPr algn="ctr">
                <a:defRPr lang="en-us"/>
              </a:pPr>
              <a:endParaRPr lang="it-it" sz="1000"/>
            </a:p>
            <a:p>
              <a:pPr algn="ctr">
                <a:defRPr lang="en-us"/>
              </a:pPr>
              <a:endParaRPr lang="it-it" sz="1000"/>
            </a:p>
          </p:txBody>
        </p:sp>
        <p:sp>
          <p:nvSpPr>
            <p:cNvPr id="36" name="AutoShape 7"/>
            <p:cNvSpPr>
              <a:extLst>
                <a:ext uri="smNativeData">
                  <pr:smNativeData xmlns:pr="smNativeData" xmlns:p14="http://schemas.microsoft.com/office/powerpoint/2010/main" xmlns="" val="SMDATA_13_6L0uXhMAAAAlAAAAZQAAAA0AAAAAkAAAAEgAAACQAAAASAAAAAAAAAAAAAAAAAAAAAEAAABQAAAAhbacS3FV1T8AAAAAAADwvwAAAAAAAOA/AAAAAAAA4D8AAAAAAADgPwAAAAAAAOA/AAAAAAAA4D8AAAAAAADgPwAAAAAAAOA/AAAAAAAA4D8CAAAAjAAAAAEAAAABAAAAAAAAAP///wBkAAAAZAAAABnNoBLe79wTgQ5O8AwaGLcAAAAAeAAAAAEAAABAAAAAAAAAAAAAAABaAAAAAAAAAAAAAAAAAAAAAAAAAAAAAAAAAAAAAAAAAAAAAAAAAAAAAAAAAAAAAAAAAAAAAAAAAAAAAAAAAAAAAAAAAAAAAAAAAAAAFAAAADwAAAABAAAAAQAAAAAAAAAt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ZAAAAAAAAAAAAAAAAAAAAAAAABQAAAAAAAAAwMD/AAAAAABkAAAAMgAAAAAAAABkAAAAAAAAAH9/fwAKAAAAHwAAAFQAAAAAAAAA////AAAAAAAAAAAAAAAAAAAAAAAAAAAAAAAAAAAAAAAAAAAAAAAAAH9/fwAAAAADzMzMAMDA/wB/f38AAAAAAAAAAAAAAAAAAAAAAAAAAAAhAAAAGAAAABQAAAC5AwAA/QUAAEEzAAAqJAAAAAAAACYAAAAIAAAA//////////8="/>
                </a:ext>
              </a:extLst>
            </p:cNvSpPr>
            <p:nvPr/>
          </p:nvSpPr>
          <p:spPr>
            <a:xfrm>
              <a:off x="605155" y="973455"/>
              <a:ext cx="7726680" cy="4905375"/>
            </a:xfrm>
            <a:prstGeom prst="roundRect">
              <a:avLst>
                <a:gd name="adj" fmla="val 16667"/>
              </a:avLst>
            </a:prstGeom>
            <a:pattFill prst="dashVert">
              <a:fgClr>
                <a:srgbClr val="000000">
                  <a:alpha val="0"/>
                </a:srgbClr>
              </a:fgClr>
              <a:bgClr>
                <a:srgbClr val="FFFFFF">
                  <a:alpha val="0"/>
                </a:srgbClr>
              </a:bgClr>
            </a:pattFill>
            <a:ln w="28575" cap="flat" cmpd="sng" algn="ctr">
              <a:solidFill>
                <a:srgbClr val="000000"/>
              </a:solidFill>
              <a:prstDash val="sysDot"/>
              <a:headEnd type="none"/>
              <a:tailEnd type="none"/>
            </a:ln>
            <a:effectLst/>
          </p:spPr>
          <p:txBody>
            <a:bodyPr vert="horz" wrap="square" lIns="91440" tIns="45720" rIns="91440" bIns="45720" numCol="1" spcCol="215900" anchor="t"/>
            <a:lstStyle/>
            <a:p>
              <a:pPr>
                <a:defRPr lang="en-us"/>
              </a:pPr>
              <a:endParaRPr lang="it-it"/>
            </a:p>
          </p:txBody>
        </p:sp>
        <p:sp>
          <p:nvSpPr>
            <p:cNvPr id="35" name="AutoShape 16"/>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5Mc3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IIAAA3RAAAHwnAADiFAAAAAAAACYAAAAIAAAA//////////8="/>
                </a:ext>
              </a:extLst>
            </p:cNvSpPr>
            <p:nvPr/>
          </p:nvSpPr>
          <p:spPr>
            <a:xfrm>
              <a:off x="5288280" y="2741295"/>
              <a:ext cx="1130300" cy="653415"/>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en-us" sz="1200"/>
                <a:t>LANDFILLS  hazardous W non–hazardous</a:t>
              </a:r>
              <a:endParaRPr lang="it-it" sz="1200"/>
            </a:p>
          </p:txBody>
        </p:sp>
        <p:sp>
          <p:nvSpPr>
            <p:cNvPr id="34" name="Text Box 35"/>
            <p:cNvSpPr>
              <a:extLst>
                <a:ext uri="smNativeData">
                  <pr:smNativeData xmlns:pr="smNativeData" xmlns:p14="http://schemas.microsoft.com/office/powerpoint/2010/main" xmlns="" val="SMDATA_13_6L0uXhMAAAAlAAAAZAAAAA0AAAAAAAAAABEAAAAAAAAAEQAAAAAAAAABAAAAAw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lEPSIMAAAAEAAAAAAAAAAAAAAAAAAAAAAAAAAeAAAAaAAAAAAAAAAAAAAAAAAAAAAAAAAAAAAAECcAABAnAAAAAAAAAAAAAAAAAAAAAAAAAAAAAAAAAAAAAAAAAAAAABQAAAAAAAAAwMD/AAAAAABkAAAAMgAAAAAAAABkAAAAAAAAAH9/fwAKAAAAHwAAAFQAAAAAAAABAAAAAQAAAAAAAAAAAAAAAAAAAAAAAAAAAAAAAAAAAAAAAAAAAAAAAH9/fwAAAAADzMzMAMDA/wB/f38AAAAAAAAAAAAAAAAAAAAAAAAAAAAhAAAAGAAAABQAAADjAwAAOwsAAJoFAADGHgAAAAAAACYAAAAIAAAA//////////8="/>
                </a:ext>
              </a:extLst>
            </p:cNvSpPr>
            <p:nvPr/>
          </p:nvSpPr>
          <p:spPr>
            <a:xfrm>
              <a:off x="631825" y="1825625"/>
              <a:ext cx="278765" cy="3176905"/>
            </a:xfrm>
            <a:prstGeom prst="rect">
              <a:avLst/>
            </a:prstGeom>
            <a:solidFill>
              <a:schemeClr val="bg1"/>
            </a:solidFill>
            <a:ln w="9525" cap="flat" cmpd="sng" algn="ctr">
              <a:solidFill>
                <a:srgbClr val="000000"/>
              </a:solidFill>
              <a:prstDash val="solid"/>
              <a:headEnd type="none"/>
              <a:tailEnd type="none"/>
            </a:ln>
            <a:effectLst/>
          </p:spPr>
          <p:txBody>
            <a:bodyPr vert="vert270" wrap="square" lIns="0" tIns="10795" rIns="0" bIns="10795" numCol="1" spcCol="215900" anchor="ctr"/>
            <a:lstStyle/>
            <a:p>
              <a:pPr algn="ctr">
                <a:spcAft>
                  <a:spcPts val="300"/>
                </a:spcAft>
                <a:defRPr lang="en-us"/>
              </a:pPr>
              <a:r>
                <a:rPr lang="it-it" sz="1000" b="1"/>
                <a:t>PREVENTION</a:t>
              </a:r>
              <a:endParaRPr lang="it-it" sz="1000"/>
            </a:p>
          </p:txBody>
        </p:sp>
        <p:sp>
          <p:nvSpPr>
            <p:cNvPr id="33" name="AutoShape 6"/>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xkPkI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jAwAAuAUAAGozAABnJgAAAAAAACYAAAAIAAAA//////////8="/>
                </a:ext>
              </a:extLst>
            </p:cNvSpPr>
            <p:nvPr/>
          </p:nvSpPr>
          <p:spPr>
            <a:xfrm>
              <a:off x="631825" y="929640"/>
              <a:ext cx="7726045" cy="531304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32" name="AutoShape 8"/>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NldD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XBgAAvg0AAIELAADcEQAAAAAAACYAAAAIAAAA//////////8="/>
                </a:ext>
              </a:extLst>
            </p:cNvSpPr>
            <p:nvPr/>
          </p:nvSpPr>
          <p:spPr>
            <a:xfrm>
              <a:off x="989965" y="2233930"/>
              <a:ext cx="880110" cy="66929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it-it" sz="1200"/>
                <a:t>WASTES</a:t>
              </a:r>
            </a:p>
            <a:p>
              <a:pPr algn="ctr">
                <a:defRPr lang="en-us"/>
              </a:pPr>
              <a:r>
                <a:rPr lang="it-it" sz="1200"/>
                <a:t>arisings, composition</a:t>
              </a:r>
            </a:p>
          </p:txBody>
        </p:sp>
        <p:sp>
          <p:nvSpPr>
            <p:cNvPr id="31" name="Rectangle 1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ibC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BwAA9AUAAJwjAAD7CAAAAAAAACYAAAAIAAAA//////////8="/>
                </a:ext>
              </a:extLst>
            </p:cNvSpPr>
            <p:nvPr/>
          </p:nvSpPr>
          <p:spPr>
            <a:xfrm>
              <a:off x="1234440" y="967740"/>
              <a:ext cx="4554220" cy="492125"/>
            </a:xfrm>
            <a:prstGeom prst="rect">
              <a:avLst/>
            </a:prstGeom>
            <a:solidFill>
              <a:srgbClr val="FFFFFF"/>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lgn="ctr">
                <a:defRPr lang="en-us"/>
              </a:pPr>
              <a:r>
                <a:rPr lang="en-us" sz="1400">
                  <a:latin typeface="Arial" pitchFamily="1" charset="0"/>
                  <a:ea typeface="Calibri" pitchFamily="2" charset="0"/>
                  <a:cs typeface="Arial" pitchFamily="1" charset="0"/>
                </a:rPr>
                <a:t>1.  INPUT of RESOURCES and ENERGY</a:t>
              </a:r>
            </a:p>
            <a:p>
              <a:pPr algn="ctr">
                <a:defRPr lang="en-us"/>
              </a:pPr>
              <a:r>
                <a:rPr lang="en-gb" sz="1400">
                  <a:latin typeface="Arial" pitchFamily="1" charset="0"/>
                  <a:ea typeface="Calibri" pitchFamily="2" charset="0"/>
                  <a:cs typeface="Arial" pitchFamily="1" charset="0"/>
                </a:rPr>
                <a:t>Construction; Operation; Maintenance; Dismantling</a:t>
              </a:r>
              <a:endParaRPr lang="it-it" sz="1400">
                <a:latin typeface="Arial" pitchFamily="1" charset="0"/>
                <a:ea typeface="Calibri" pitchFamily="2" charset="0"/>
                <a:cs typeface="Arial" pitchFamily="1" charset="0"/>
              </a:endParaRPr>
            </a:p>
          </p:txBody>
        </p:sp>
        <p:sp>
          <p:nvSpPr>
            <p:cNvPr id="30" name="AutoShape 11"/>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ibW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XBgAACRQAAKcLAAAYFwAAAAAAACYAAAAIAAAA//////////8="/>
                </a:ext>
              </a:extLst>
            </p:cNvSpPr>
            <p:nvPr/>
          </p:nvSpPr>
          <p:spPr>
            <a:xfrm>
              <a:off x="989965" y="3256915"/>
              <a:ext cx="904240" cy="497205"/>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it-it" sz="1200"/>
                <a:t>Home</a:t>
              </a:r>
            </a:p>
            <a:p>
              <a:pPr algn="ctr">
                <a:defRPr lang="en-us"/>
              </a:pPr>
              <a:r>
                <a:rPr lang="it-it" sz="1200"/>
                <a:t>Composting</a:t>
              </a:r>
            </a:p>
          </p:txBody>
        </p:sp>
        <p:sp>
          <p:nvSpPr>
            <p:cNvPr id="29" name="AutoShape 12"/>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wvYT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BDAAAKA4AAMIRAADcEQAAAAAAACYAAAAIAAAA//////////8="/>
                </a:ext>
              </a:extLst>
            </p:cNvSpPr>
            <p:nvPr/>
          </p:nvSpPr>
          <p:spPr>
            <a:xfrm>
              <a:off x="1991995" y="2301240"/>
              <a:ext cx="894715" cy="60198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it-it" sz="1200"/>
                <a:t>COLLECTION</a:t>
              </a:r>
            </a:p>
            <a:p>
              <a:pPr algn="ctr">
                <a:defRPr lang="en-us"/>
              </a:pPr>
              <a:r>
                <a:rPr lang="it-it" sz="1200"/>
                <a:t>containers, bags, cards</a:t>
              </a:r>
            </a:p>
          </p:txBody>
        </p:sp>
        <p:sp>
          <p:nvSpPr>
            <p:cNvPr id="28" name="AutoShape 13"/>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hmcm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ZEgAAKA4AAM4XAADcEQAAAAAAACYAAAAIAAAA//////////8="/>
                </a:ext>
              </a:extLst>
            </p:cNvSpPr>
            <p:nvPr/>
          </p:nvSpPr>
          <p:spPr>
            <a:xfrm>
              <a:off x="2982595" y="2301240"/>
              <a:ext cx="887095" cy="60198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it-it" sz="1200"/>
                <a:t>TRANSPORT</a:t>
              </a:r>
            </a:p>
          </p:txBody>
        </p:sp>
        <p:sp>
          <p:nvSpPr>
            <p:cNvPr id="27" name="AutoShape 14"/>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ibWk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tIAAAJhYAAF4nAAATGgAAAAAAACYAAAAIAAAA//////////8="/>
                </a:ext>
              </a:extLst>
            </p:cNvSpPr>
            <p:nvPr/>
          </p:nvSpPr>
          <p:spPr>
            <a:xfrm>
              <a:off x="5230495" y="3600450"/>
              <a:ext cx="1169035" cy="638175"/>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lnSpc>
                  <a:spcPct val="96000"/>
                </a:lnSpc>
                <a:defRPr lang="en-us"/>
              </a:pPr>
              <a:r>
                <a:rPr lang="it-it" sz="1200"/>
                <a:t>MATERIAL RECOVERY</a:t>
              </a:r>
            </a:p>
          </p:txBody>
        </p:sp>
        <p:sp>
          <p:nvSpPr>
            <p:cNvPr id="26" name="AutoShape 15"/>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BpZD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PIAAAEhsAAEAnAADGHgAAAAAAACYAAAAIAAAA//////////8="/>
                </a:ext>
              </a:extLst>
            </p:cNvSpPr>
            <p:nvPr/>
          </p:nvSpPr>
          <p:spPr>
            <a:xfrm>
              <a:off x="5211445" y="4400550"/>
              <a:ext cx="1169035" cy="60198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it-it" sz="1200"/>
                <a:t>ANAEROBIC DIGESTION, COMPOSTING</a:t>
              </a:r>
            </a:p>
          </p:txBody>
        </p:sp>
        <p:sp>
          <p:nvSpPr>
            <p:cNvPr id="25" name="Rectangle 17"/>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5Mc3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BwAA4SAAAJwjAAB+IwAAAAAAACYAAAAIAAAA//////////8="/>
                </a:ext>
              </a:extLst>
            </p:cNvSpPr>
            <p:nvPr/>
          </p:nvSpPr>
          <p:spPr>
            <a:xfrm>
              <a:off x="1234440" y="5344795"/>
              <a:ext cx="4554220" cy="424815"/>
            </a:xfrm>
            <a:prstGeom prst="rect">
              <a:avLst/>
            </a:prstGeom>
            <a:solidFill>
              <a:srgbClr val="FFFFFF"/>
            </a:solid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a:pPr>
              <a:r>
                <a:rPr lang="en-us" sz="1400">
                  <a:solidFill>
                    <a:srgbClr val="000000"/>
                  </a:solidFill>
                  <a:latin typeface="Arial" pitchFamily="1" charset="0"/>
                  <a:ea typeface="Calibri" pitchFamily="2" charset="0"/>
                  <a:cs typeface="Arial" pitchFamily="1" charset="0"/>
                </a:rPr>
                <a:t>2. EMISSIONS and WASTES to environment</a:t>
              </a:r>
              <a:endParaRPr lang="it-it" sz="1400">
                <a:solidFill>
                  <a:srgbClr val="000000"/>
                </a:solidFill>
                <a:latin typeface="Arial" pitchFamily="1" charset="0"/>
                <a:ea typeface="Calibri" pitchFamily="2" charset="0"/>
                <a:cs typeface="Arial" pitchFamily="1" charset="0"/>
              </a:endParaRPr>
            </a:p>
          </p:txBody>
        </p:sp>
        <p:sp>
          <p:nvSpPr>
            <p:cNvPr id="24" name="Text Box 18"/>
            <p:cNvSpPr>
              <a:extLst>
                <a:ext uri="smNativeData">
                  <pr:smNativeData xmlns:pr="smNativeData" xmlns:p14="http://schemas.microsoft.com/office/powerpoint/2010/main" xmlns="" val="SMDATA_13_6L0uXhMAAAAlAAAAZAAAAA0AAAAAOQAAAHEAAAA5AAAAcQ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xpZGU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aJwAAjQ0AANcsAACeHAAAAAAAACYAAAAIAAAA//////////8="/>
                </a:ext>
              </a:extLst>
            </p:cNvSpPr>
            <p:nvPr/>
          </p:nvSpPr>
          <p:spPr>
            <a:xfrm>
              <a:off x="6356350" y="2202815"/>
              <a:ext cx="932815" cy="2449195"/>
            </a:xfrm>
            <a:prstGeom prst="rect">
              <a:avLst/>
            </a:prstGeom>
            <a:solidFill>
              <a:srgbClr val="FFFFFF"/>
            </a:solidFill>
            <a:ln>
              <a:noFill/>
            </a:ln>
            <a:effectLst/>
          </p:spPr>
          <p:txBody>
            <a:bodyPr vert="horz" wrap="square" lIns="36195" tIns="71755" rIns="36195" bIns="71755" numCol="1" spcCol="215900" anchor="ctr"/>
            <a:lstStyle/>
            <a:p>
              <a:pPr algn="ctr">
                <a:defRPr lang="en-us"/>
              </a:pPr>
              <a:r>
                <a:rPr lang="en-us" sz="1200">
                  <a:solidFill>
                    <a:srgbClr val="0000CC"/>
                  </a:solidFill>
                  <a:latin typeface="Arial" pitchFamily="1" charset="0"/>
                  <a:ea typeface="Calibri" pitchFamily="2" charset="0"/>
                  <a:cs typeface="Arial" pitchFamily="1" charset="0"/>
                </a:rPr>
                <a:t>3. OUTPUT of RESORCES and ENERGY from the WM SISTEM</a:t>
              </a:r>
              <a:endParaRPr lang="it-it" sz="1200">
                <a:solidFill>
                  <a:srgbClr val="0000CC"/>
                </a:solidFill>
                <a:latin typeface="Arial" pitchFamily="1" charset="0"/>
                <a:ea typeface="Calibri" pitchFamily="2" charset="0"/>
                <a:cs typeface="Arial" pitchFamily="1" charset="0"/>
              </a:endParaRPr>
            </a:p>
          </p:txBody>
        </p:sp>
        <p:cxnSp>
          <p:nvCxnSpPr>
            <p:cNvPr id="23" name="AutoShape 19"/>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BQAA4BQAAJsFAADiFAAAAAAAACYAAAAIAAAA//////////8="/>
                </a:ext>
              </a:extLst>
            </p:cNvCxnSpPr>
            <p:nvPr/>
          </p:nvCxnSpPr>
          <p:spPr>
            <a:xfrm flipH="1">
              <a:off x="910590" y="3393440"/>
              <a:ext cx="1270" cy="635"/>
            </a:xfrm>
            <a:prstGeom prst="straightConnector1">
              <a:avLst/>
            </a:prstGeom>
            <a:noFill/>
            <a:ln w="9525" cap="flat" cmpd="sng" algn="ctr">
              <a:solidFill>
                <a:srgbClr val="000000"/>
              </a:solidFill>
              <a:prstDash val="solid"/>
              <a:headEnd type="none"/>
              <a:tailEnd type="triangle" w="med" len="med"/>
            </a:ln>
            <a:effectLst/>
          </p:spPr>
        </p:cxnSp>
        <p:cxnSp>
          <p:nvCxnSpPr>
            <p:cNvPr id="22" name="AutoShape 20"/>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oB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BQAA4BQAAJsFAADiFAAAAAAAACYAAAAIAAAA//////////8="/>
                </a:ext>
              </a:extLst>
            </p:cNvCxnSpPr>
            <p:nvPr/>
          </p:nvCxnSpPr>
          <p:spPr>
            <a:xfrm flipH="1">
              <a:off x="910590" y="3393440"/>
              <a:ext cx="1270" cy="635"/>
            </a:xfrm>
            <a:prstGeom prst="straightConnector1">
              <a:avLst/>
            </a:prstGeom>
            <a:noFill/>
            <a:ln w="9525" cap="flat" cmpd="sng" algn="ctr">
              <a:solidFill>
                <a:srgbClr val="000000"/>
              </a:solidFill>
              <a:prstDash val="solid"/>
              <a:headEnd type="none"/>
              <a:tailEnd type="triangle" w="med" len="med"/>
            </a:ln>
            <a:effectLst/>
          </p:spPr>
        </p:cxnSp>
        <p:cxnSp>
          <p:nvCxnSpPr>
            <p:cNvPr id="21" name="AutoShape 21"/>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QD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BQAA4BQAAJsFAADiFAAAAAAAACYAAAAIAAAA//////////8="/>
                </a:ext>
              </a:extLst>
            </p:cNvCxnSpPr>
            <p:nvPr/>
          </p:nvCxnSpPr>
          <p:spPr>
            <a:xfrm flipH="1">
              <a:off x="910590" y="3393440"/>
              <a:ext cx="1270" cy="635"/>
            </a:xfrm>
            <a:prstGeom prst="straightConnector1">
              <a:avLst/>
            </a:prstGeom>
            <a:noFill/>
            <a:ln w="9525" cap="flat" cmpd="sng" algn="ctr">
              <a:solidFill>
                <a:srgbClr val="000000"/>
              </a:solidFill>
              <a:prstDash val="solid"/>
              <a:headEnd type="none"/>
              <a:tailEnd type="triangle" w="med" len="med"/>
            </a:ln>
            <a:effectLst/>
          </p:spPr>
        </p:cxnSp>
        <p:cxnSp>
          <p:nvCxnSpPr>
            <p:cNvPr id="20" name="AutoShape 22"/>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47C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BCwAAzQ8AAEEMAAACEAAAAAAAACYAAAAIAAAA//////////8="/>
                </a:ext>
              </a:extLst>
            </p:cNvCxnSpPr>
            <p:nvPr/>
          </p:nvCxnSpPr>
          <p:spPr>
            <a:xfrm flipH="1">
              <a:off x="1913890" y="2524760"/>
              <a:ext cx="33655" cy="121920"/>
            </a:xfrm>
            <a:prstGeom prst="straightConnector1">
              <a:avLst/>
            </a:prstGeom>
            <a:noFill/>
            <a:ln w="9525" cap="flat" cmpd="sng" algn="ctr">
              <a:solidFill>
                <a:srgbClr val="000000"/>
              </a:solidFill>
              <a:prstDash val="solid"/>
              <a:headEnd type="none"/>
              <a:tailEnd type="triangle" w="med" len="med"/>
            </a:ln>
            <a:effectLst/>
          </p:spPr>
        </p:cxnSp>
        <p:cxnSp>
          <p:nvCxnSpPr>
            <p:cNvPr id="19" name="AutoShape 23"/>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g5Ii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EQAAAhAAAFkSAAADEAAAAAAAACYAAAAIAAAA//////////8="/>
                </a:ext>
              </a:extLst>
            </p:cNvCxnSpPr>
            <p:nvPr/>
          </p:nvCxnSpPr>
          <p:spPr>
            <a:xfrm flipH="1">
              <a:off x="2934335" y="2554605"/>
              <a:ext cx="635" cy="95885"/>
            </a:xfrm>
            <a:prstGeom prst="straightConnector1">
              <a:avLst/>
            </a:prstGeom>
            <a:noFill/>
            <a:ln w="9525" cap="flat" cmpd="sng" algn="ctr">
              <a:solidFill>
                <a:srgbClr val="000000"/>
              </a:solidFill>
              <a:prstDash val="solid"/>
              <a:headEnd type="none"/>
              <a:tailEnd type="triangle" w="med" len="med"/>
            </a:ln>
            <a:effectLst/>
          </p:spPr>
        </p:cxnSp>
        <p:cxnSp>
          <p:nvCxnSpPr>
            <p:cNvPr id="18" name="AutoShape 24"/>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2YWw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BCAAA3BEAAMwIAAAJFAAAAAAAACYAAAAIAAAA//////////8="/>
                </a:ext>
              </a:extLst>
            </p:cNvCxnSpPr>
            <p:nvPr/>
          </p:nvCxnSpPr>
          <p:spPr>
            <a:xfrm>
              <a:off x="1249680" y="3076575"/>
              <a:ext cx="353695" cy="6985"/>
            </a:xfrm>
            <a:prstGeom prst="straightConnector1">
              <a:avLst/>
            </a:prstGeom>
            <a:noFill/>
            <a:ln w="9525" cap="flat" cmpd="sng" algn="ctr">
              <a:solidFill>
                <a:srgbClr val="000000"/>
              </a:solidFill>
              <a:prstDash val="solid"/>
              <a:headEnd type="none"/>
              <a:tailEnd type="triangle" w="med" len="med"/>
            </a:ln>
            <a:effectLst/>
          </p:spPr>
        </p:cxnSp>
        <p:cxnSp>
          <p:nvCxnSpPr>
            <p:cNvPr id="17" name="AutoShape 25"/>
            <p:cNvCxnSpPr>
              <a:extLst>
                <a:ext uri="smNativeData">
                  <pr:smNativeData xmlns:pr="smNativeData" xmlns:p14="http://schemas.microsoft.com/office/powerpoint/2010/main" xmlns="" val="SMDATA_13_6L0uXhMAAAAlAAAADgAAAA0AAAAAkAAAAEgAAACQAAAASAAAAAAAAAAAAAAAAgAAAAEAAABQAAAAAAAAAAAAAAA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xhOmM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OFwAAqQ8AAJMYAAACEAAAAAAAACYAAAAIAAAA//////////8="/>
                </a:ext>
              </a:extLst>
            </p:cNvCxnSpPr>
            <p:nvPr/>
          </p:nvCxnSpPr>
          <p:spPr>
            <a:xfrm>
              <a:off x="3869690" y="2545715"/>
              <a:ext cx="125095" cy="56515"/>
            </a:xfrm>
            <a:prstGeom prst="bentConnector3">
              <a:avLst>
                <a:gd name="adj1" fmla="val 50000"/>
              </a:avLst>
            </a:prstGeom>
            <a:noFill/>
            <a:ln w="9525" cap="flat" cmpd="sng" algn="ctr">
              <a:solidFill>
                <a:srgbClr val="000000"/>
              </a:solidFill>
              <a:prstDash val="solid"/>
              <a:headEnd type="none"/>
              <a:tailEnd type="triangle" w="med" len="med"/>
            </a:ln>
            <a:effectLst/>
          </p:spPr>
        </p:cxnSp>
        <p:cxnSp>
          <p:nvCxnSpPr>
            <p:cNvPr id="16" name="AutoShape 26"/>
            <p:cNvCxnSpPr>
              <a:extLst>
                <a:ext uri="smNativeData">
                  <pr:smNativeData xmlns:pr="smNativeData" xmlns:p14="http://schemas.microsoft.com/office/powerpoint/2010/main" xmlns="" val="SMDATA_13_6L0uXhMAAAAlAAAADg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xhOnI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SFQAA3REAAE8YAADLFQAAAAAAACYAAAAIAAAA//////////8="/>
                </a:ext>
              </a:extLst>
            </p:cNvCxnSpPr>
            <p:nvPr/>
          </p:nvCxnSpPr>
          <p:spPr>
            <a:xfrm rot="5400000">
              <a:off x="3369310" y="2959735"/>
              <a:ext cx="638810" cy="526415"/>
            </a:xfrm>
            <a:prstGeom prst="bentConnector2">
              <a:avLst/>
            </a:prstGeom>
            <a:noFill/>
            <a:ln w="9525" cap="flat" cmpd="sng" algn="ctr">
              <a:solidFill>
                <a:srgbClr val="000000"/>
              </a:solidFill>
              <a:prstDash val="solid"/>
              <a:headEnd type="none"/>
              <a:tailEnd type="triangle" w="med" len="med"/>
            </a:ln>
            <a:effectLst/>
          </p:spPr>
        </p:cxnSp>
        <p:cxnSp>
          <p:nvCxnSpPr>
            <p:cNvPr id="15" name="AutoShape 27"/>
            <p:cNvCxnSpPr>
              <a:extLst>
                <a:ext uri="smNativeData">
                  <pr:smNativeData xmlns:pr="smNativeData" xmlns:p14="http://schemas.microsoft.com/office/powerpoint/2010/main" xmlns="" val="SMDATA_13_6L0uXhMAAAAlAAAADgAAAA0AAAAAkAAAAEgAAACQAAAASAAAAAAAAAAAAAAAAAAAAAEAAABQAAAAAAAAAAAAAAA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8YTo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OFwAAAhAAAA8gAADsHAAAAAAAACYAAAAIAAAA//////////8="/>
                </a:ext>
              </a:extLst>
            </p:cNvCxnSpPr>
            <p:nvPr/>
          </p:nvCxnSpPr>
          <p:spPr>
            <a:xfrm rot="5400000">
              <a:off x="3491230" y="2980690"/>
              <a:ext cx="2099310" cy="1341755"/>
            </a:xfrm>
            <a:prstGeom prst="bentConnector3">
              <a:avLst>
                <a:gd name="adj1" fmla="val 50000"/>
              </a:avLst>
            </a:prstGeom>
            <a:noFill/>
            <a:ln w="9525" cap="flat" cmpd="sng" algn="ctr">
              <a:solidFill>
                <a:srgbClr val="000000"/>
              </a:solidFill>
              <a:prstDash val="solid"/>
              <a:headEnd type="none"/>
              <a:tailEnd type="triangle" w="med" len="med"/>
            </a:ln>
            <a:effectLst/>
          </p:spPr>
        </p:cxnSp>
        <p:cxnSp>
          <p:nvCxnSpPr>
            <p:cNvPr id="14" name="AutoShape 28"/>
            <p:cNvCxnSpPr>
              <a:extLst>
                <a:ext uri="smNativeData">
                  <pr:smNativeData xmlns:pr="smNativeData" xmlns:p14="http://schemas.microsoft.com/office/powerpoint/2010/main" xmlns="" val="SMDATA_13_6L0uXhMAAAAlAAAADg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I+PGE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8GwAAbwwAAGogAACNDQAAAAAAACYAAAAIAAAA//////////8="/>
                </a:ext>
              </a:extLst>
            </p:cNvCxnSpPr>
            <p:nvPr/>
          </p:nvCxnSpPr>
          <p:spPr>
            <a:xfrm>
              <a:off x="4549140" y="2021205"/>
              <a:ext cx="720090" cy="181610"/>
            </a:xfrm>
            <a:prstGeom prst="bentConnector2">
              <a:avLst/>
            </a:prstGeom>
            <a:noFill/>
            <a:ln w="9525" cap="flat" cmpd="sng" algn="ctr">
              <a:solidFill>
                <a:srgbClr val="000000"/>
              </a:solidFill>
              <a:prstDash val="solid"/>
              <a:headEnd type="none"/>
              <a:tailEnd type="triangle" w="med" len="med"/>
            </a:ln>
            <a:effectLst/>
          </p:spPr>
        </p:cxnSp>
        <p:cxnSp>
          <p:nvCxnSpPr>
            <p:cNvPr id="13" name="AutoShape 29"/>
            <p:cNvCxnSpPr>
              <a:extLst>
                <a:ext uri="smNativeData">
                  <pr:smNativeData xmlns:pr="smNativeData" xmlns:p14="http://schemas.microsoft.com/office/powerpoint/2010/main" xmlns="" val="SMDATA_13_6L0uXhMAAAAlAAAADgAAAA0AAAAAkAAAAEgAAACQAAAASAAAAAAAAAAAAAAAAAAAAAEAAABQAAAAXaeRlsrbcb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VmYWM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lHwAAqQ8AAIggAADgEgAAAAAAACYAAAAIAAAA//////////8="/>
                </a:ext>
              </a:extLst>
            </p:cNvCxnSpPr>
            <p:nvPr/>
          </p:nvCxnSpPr>
          <p:spPr>
            <a:xfrm rot="5400000">
              <a:off x="4934585" y="2714625"/>
              <a:ext cx="522605" cy="184785"/>
            </a:xfrm>
            <a:prstGeom prst="bentConnector3">
              <a:avLst>
                <a:gd name="adj1" fmla="val 49782"/>
              </a:avLst>
            </a:prstGeom>
            <a:noFill/>
            <a:ln w="9525" cap="flat" cmpd="sng" algn="ctr">
              <a:solidFill>
                <a:srgbClr val="000000"/>
              </a:solidFill>
              <a:prstDash val="solid"/>
              <a:headEnd type="none"/>
              <a:tailEnd type="triangle" w="med" len="med"/>
            </a:ln>
            <a:effectLst/>
          </p:spPr>
        </p:cxnSp>
        <p:cxnSp>
          <p:nvCxnSpPr>
            <p:cNvPr id="12" name="AutoShape 30"/>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52UHI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CJAAAbw4AAAQkAADdEAAAAAAAACYAAAAIAAAA//////////8="/>
                </a:ext>
              </a:extLst>
            </p:cNvCxnSpPr>
            <p:nvPr/>
          </p:nvCxnSpPr>
          <p:spPr>
            <a:xfrm>
              <a:off x="5656580" y="2543175"/>
              <a:ext cx="394970" cy="1270"/>
            </a:xfrm>
            <a:prstGeom prst="straightConnector1">
              <a:avLst/>
            </a:prstGeom>
            <a:noFill/>
            <a:ln w="9525" cap="flat" cmpd="sng" algn="ctr">
              <a:solidFill>
                <a:srgbClr val="000000"/>
              </a:solidFill>
              <a:prstDash val="solid"/>
              <a:headEnd type="none"/>
              <a:tailEnd type="triangle" w="med" len="med"/>
            </a:ln>
            <a:effectLst/>
          </p:spPr>
        </p:cxnSp>
        <p:cxnSp>
          <p:nvCxnSpPr>
            <p:cNvPr id="11" name="AutoShape 31"/>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xwOn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IwAA4BQAAMcjAAAmFgAAAAAAACYAAAAIAAAA//////////8="/>
                </a:ext>
              </a:extLst>
            </p:cNvCxnSpPr>
            <p:nvPr/>
          </p:nvCxnSpPr>
          <p:spPr>
            <a:xfrm>
              <a:off x="5712460" y="3496310"/>
              <a:ext cx="207010" cy="635"/>
            </a:xfrm>
            <a:prstGeom prst="straightConnector1">
              <a:avLst/>
            </a:prstGeom>
            <a:noFill/>
            <a:ln w="9525" cap="flat" cmpd="sng" algn="ctr">
              <a:solidFill>
                <a:srgbClr val="000000"/>
              </a:solidFill>
              <a:prstDash val="solid"/>
              <a:headEnd type="none"/>
              <a:tailEnd type="triangle" w="med" len="med"/>
            </a:ln>
            <a:effectLst/>
          </p:spPr>
        </p:cxnSp>
        <p:cxnSp>
          <p:nvCxnSpPr>
            <p:cNvPr id="10" name="AutoShape 32"/>
            <p:cNvCxnSpPr>
              <a:extLst>
                <a:ext uri="smNativeData">
                  <pr:smNativeData xmlns:pr="smNativeData" xmlns:p14="http://schemas.microsoft.com/office/powerpoint/2010/main" xmlns="" val="SMDATA_13_6L0uXhMAAAAlAAAADgAAAA0AAAAAkAAAAEgAAACQAAAASAAAAAAAAAAAAAAAAAAAAAEAAABQAAAAY2LzcW2oe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ZpbGw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wAAyRUAAA8gAAB0FwAAAAAAACYAAAAIAAAA//////////8="/>
                </a:ext>
              </a:extLst>
            </p:cNvCxnSpPr>
            <p:nvPr/>
          </p:nvCxnSpPr>
          <p:spPr>
            <a:xfrm rot="5400000">
              <a:off x="5010150" y="3610610"/>
              <a:ext cx="271145" cy="132080"/>
            </a:xfrm>
            <a:prstGeom prst="bentConnector3">
              <a:avLst>
                <a:gd name="adj1" fmla="val 49699"/>
              </a:avLst>
            </a:prstGeom>
            <a:noFill/>
            <a:ln w="9525" cap="flat" cmpd="sng" algn="ctr">
              <a:solidFill>
                <a:srgbClr val="000000"/>
              </a:solidFill>
              <a:prstDash val="solid"/>
              <a:headEnd type="none"/>
              <a:tailEnd type="triangle" w="med" len="med"/>
            </a:ln>
            <a:effectLst/>
          </p:spPr>
        </p:cxnSp>
        <p:sp>
          <p:nvSpPr>
            <p:cNvPr id="9" name="AutoShape 33"/>
            <p:cNvSpPr>
              <a:extLst>
                <a:ext uri="smNativeData">
                  <pr:smNativeData xmlns:pr="smNativeData" xmlns:p14="http://schemas.microsoft.com/office/powerpoint/2010/main" xmlns="" val="SMDATA_13_6L0uXhMAAAAlAAAAywAAAA0AAAAAkAAAAEgAAACQAAAASAAAAAAAAAAAAAAAAwAAAAEAAABQAAAAAAAAAAAA6D8AAAAAAADgPwAAAAAAAOA/AAAAAAAA4D8AAAAAAADgPwAAAAAAAOA/AAAAAAAA4D8AAAAAAADgPwAAAAAAAOA/AAAAAAAA4D8CAAAAjAAAAAEAAAAAAAAAAADM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pjb24MAAAAEAAAAAAAAAAAAAAAAAAAAAAAAAAeAAAAaAAAAAAAAAAAAAAAAAAAAAAAAAAAAAAAECcAABAnAAAAAAAAAAAAAAAAAAAAAAAAAAAAAAAAAAAAAAAAAAAAABQAAAAAAAAAwMD/AAAAAABkAAAAMgAAAAAAAABkAAAAAAAAAH9/fwAKAAAAHwAAAFQAAAAAAMwAAAAAAQAAAAAAAAAAAAAAAAAAAAAAAAAAAAAAAAAAAAAAAAAAAAAAAH9/fwAAAAADzMzMAMDA/wB/f38AAAAAAAAAAAAAAAAAAAAAAAAAAAAhAAAAGAAAABQAAADqEwAAbR8AAOoVAABhIQAAAAAAACYAAAAIAAAA//////////8="/>
                </a:ext>
              </a:extLst>
            </p:cNvSpPr>
            <p:nvPr/>
          </p:nvSpPr>
          <p:spPr>
            <a:xfrm rot="10800000" flipV="1">
              <a:off x="3237230" y="5108575"/>
              <a:ext cx="325120" cy="317500"/>
            </a:xfrm>
            <a:prstGeom prst="downArrow">
              <a:avLst>
                <a:gd name="adj1" fmla="val 50000"/>
                <a:gd name="adj2" fmla="val 25000"/>
              </a:avLst>
            </a:prstGeom>
            <a:solidFill>
              <a:srgbClr val="0000CC"/>
            </a:solidFill>
            <a:ln w="9525" cap="flat" cmpd="sng" algn="ctr">
              <a:solidFill>
                <a:srgbClr val="000000"/>
              </a:solidFill>
              <a:prstDash val="solid"/>
              <a:headEnd type="none"/>
              <a:tailEnd type="none"/>
            </a:ln>
            <a:effectLst/>
          </p:spPr>
          <p:txBody>
            <a:bodyPr vert="vert270" wrap="square" lIns="91440" tIns="45720" rIns="91440" bIns="45720" numCol="1" spcCol="215900" anchor="t"/>
            <a:lstStyle/>
            <a:p>
              <a:pPr>
                <a:defRPr lang="en-us"/>
              </a:pPr>
              <a:endParaRPr lang="it-it"/>
            </a:p>
          </p:txBody>
        </p:sp>
        <p:sp>
          <p:nvSpPr>
            <p:cNvPr id="8" name="AutoShape 36"/>
            <p:cNvSpPr>
              <a:extLst>
                <a:ext uri="smNativeData">
                  <pr:smNativeData xmlns:pr="smNativeData" xmlns:p14="http://schemas.microsoft.com/office/powerpoint/2010/main" xmlns="" val="SMDATA_13_6L0uXhMAAAAlAAAALQEAAA0AAAAAAAAAAAAAAAAAAAAAAAAAAAAAAAABAAAAAAAAAAEAAABQAAAAAAAAAAAA4D8AAAAAAADgPwAAAAAAAOA/AAAAAAAA4D8AAAAAAADgPwAAAAAAAOA/AAAAAAAA4D8AAAAAAADgPwAAAAAAAOA/AAAAAAAA4D8CAAAAjAAAAAEAAAAAAAAA////AP///whk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F0dH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LQAA5AcAAJQzAAA6IAAAAAAAACYAAAAIAAAA//////////8="/>
                </a:ext>
              </a:extLst>
            </p:cNvSpPr>
            <p:nvPr/>
          </p:nvSpPr>
          <p:spPr>
            <a:xfrm>
              <a:off x="7339965" y="1282700"/>
              <a:ext cx="1044575" cy="3956050"/>
            </a:xfrm>
            <a:prstGeom prst="flowChartAlternateProcess">
              <a:avLst/>
            </a:prstGeom>
            <a:solidFill>
              <a:srgbClr val="FFFFFF">
                <a:alpha val="0"/>
              </a:srgbClr>
            </a:solidFill>
            <a:ln w="9525" cap="flat" cmpd="sng" algn="ctr">
              <a:solidFill>
                <a:srgbClr val="000000"/>
              </a:solidFill>
              <a:prstDash val="solid"/>
              <a:headEnd type="none"/>
              <a:tailEnd type="none"/>
            </a:ln>
            <a:effectLst/>
          </p:spPr>
          <p:txBody>
            <a:bodyPr vert="horz" wrap="square" lIns="0" tIns="0" rIns="0" bIns="0" numCol="1" spcCol="215900" anchor="ctr"/>
            <a:lstStyle/>
            <a:p>
              <a:pPr>
                <a:defRPr lang="en-us"/>
              </a:pPr>
              <a:r>
                <a:rPr lang="en-us" sz="1200"/>
                <a:t>Consumption of electrical energy, of gas for heating and transport.</a:t>
              </a:r>
            </a:p>
            <a:p>
              <a:pPr lvl="1">
                <a:defRPr lang="en-us"/>
              </a:pPr>
              <a:endParaRPr lang="en-us" sz="1200"/>
            </a:p>
            <a:p>
              <a:pPr>
                <a:defRPr lang="en-us"/>
              </a:pPr>
              <a:r>
                <a:rPr lang="en-us" sz="1200"/>
                <a:t>Fertilisers, soil conditioners for agriculture</a:t>
              </a:r>
            </a:p>
            <a:p>
              <a:pPr lvl="1">
                <a:defRPr lang="en-us"/>
              </a:pPr>
              <a:endParaRPr lang="en-us" sz="1200"/>
            </a:p>
            <a:p>
              <a:pPr marL="0" lvl="1">
                <a:defRPr lang="en-us"/>
              </a:pPr>
              <a:r>
                <a:rPr lang="en-us" sz="1200"/>
                <a:t>Recycling of materials in industries, the building  sector, roads</a:t>
              </a:r>
              <a:r>
                <a:rPr lang="en-us" sz="1000"/>
                <a:t>.</a:t>
              </a:r>
              <a:endParaRPr lang="it-it" sz="1000"/>
            </a:p>
          </p:txBody>
        </p:sp>
        <p:cxnSp>
          <p:nvCxnSpPr>
            <p:cNvPr id="7" name="AutoShape 37"/>
            <p:cNvCxnSpPr>
              <a:extLst>
                <a:ext uri="smNativeData">
                  <pr:smNativeData xmlns:pr="smNativeData" xmlns:p14="http://schemas.microsoft.com/office/powerpoint/2010/main" xmlns="" val="SMDATA_13_6L0uXhMAAAAlAAAADg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U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5pbUU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VFQAAbgwAAGsgAAAnDgAAAAAAACYAAAAIAAAA//////////8="/>
                </a:ext>
              </a:extLst>
            </p:cNvCxnSpPr>
            <p:nvPr/>
          </p:nvCxnSpPr>
          <p:spPr>
            <a:xfrm>
              <a:off x="3427095" y="2020570"/>
              <a:ext cx="1842770" cy="280035"/>
            </a:xfrm>
            <a:prstGeom prst="bentConnector2">
              <a:avLst/>
            </a:prstGeom>
            <a:noFill/>
            <a:ln w="12700" cap="flat" cmpd="sng" algn="ctr">
              <a:solidFill>
                <a:srgbClr val="000000"/>
              </a:solidFill>
              <a:prstDash val="solid"/>
              <a:headEnd type="none"/>
              <a:tailEnd type="triangle" w="med" len="med"/>
            </a:ln>
            <a:effectLst/>
          </p:spPr>
        </p:cxnSp>
        <p:sp>
          <p:nvSpPr>
            <p:cNvPr id="6" name="AutoShape 38"/>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8YT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IAAAbQoAAJsnAABvDgAAAAAAACYAAAAIAAAA//////////8="/>
                </a:ext>
              </a:extLst>
            </p:cNvSpPr>
            <p:nvPr/>
          </p:nvSpPr>
          <p:spPr>
            <a:xfrm>
              <a:off x="5269230" y="1694815"/>
              <a:ext cx="1169035" cy="65151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lnSpc>
                  <a:spcPct val="96000"/>
                </a:lnSpc>
                <a:defRPr lang="en-us"/>
              </a:pPr>
              <a:r>
                <a:rPr lang="it-it" sz="1200"/>
                <a:t>THERMAL TREATMENTS energy recovery</a:t>
              </a:r>
            </a:p>
          </p:txBody>
        </p:sp>
        <p:sp>
          <p:nvSpPr>
            <p:cNvPr id="5" name="AutoShape 40"/>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8YT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2GAAAbxIAAGUfAABhGAAAAAAAACYAAAAIAAAA//////////8="/>
                </a:ext>
              </a:extLst>
            </p:cNvSpPr>
            <p:nvPr/>
          </p:nvSpPr>
          <p:spPr>
            <a:xfrm>
              <a:off x="3976370" y="2996565"/>
              <a:ext cx="1127125" cy="96647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en-us" sz="1200"/>
                <a:t>INTERMEDIATE PLANTS:</a:t>
              </a:r>
            </a:p>
            <a:p>
              <a:pPr algn="ctr">
                <a:defRPr lang="en-us"/>
              </a:pPr>
              <a:r>
                <a:rPr lang="en-us" sz="1200"/>
                <a:t>selection of dry fractions</a:t>
              </a:r>
              <a:endParaRPr lang="it-it" sz="1200"/>
            </a:p>
          </p:txBody>
        </p:sp>
        <p:sp>
          <p:nvSpPr>
            <p:cNvPr id="4" name="AutoShape 41"/>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FtaWw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GAAAjQ0AAGUfAADDEQAAAAAAACYAAAAIAAAA//////////8="/>
                </a:ext>
              </a:extLst>
            </p:cNvSpPr>
            <p:nvPr/>
          </p:nvSpPr>
          <p:spPr>
            <a:xfrm>
              <a:off x="3994785" y="2202815"/>
              <a:ext cx="1108710" cy="68453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lnSpc>
                  <a:spcPct val="88000"/>
                </a:lnSpc>
                <a:defRPr lang="en-us"/>
              </a:pPr>
              <a:r>
                <a:rPr lang="en-us" sz="1200"/>
                <a:t>pre-TREATMENT of residual waste (MBT)</a:t>
              </a:r>
              <a:endParaRPr lang="it-it" sz="1200"/>
            </a:p>
          </p:txBody>
        </p:sp>
        <p:sp>
          <p:nvSpPr>
            <p:cNvPr id="3" name="AutoShape 39"/>
            <p:cNvSpPr>
              <a:extLst>
                <a:ext uri="smNativeData">
                  <pr:smNativeData xmlns:pr="smNativeData" xmlns:p14="http://schemas.microsoft.com/office/powerpoint/2010/main" xmlns="" val="SMDATA_13_6L0uXhMAAAAlAAAAZQAAAA0AAAAAkAAAAEgAAACQAAAASAAAAAAAAAAAAAAAAAAAAAEAAABQAAAAhbacS3FV1T8AAAAAAADwvwAAAAAAAOA/AAAAAAAA4D8AAAAAAADgPwAAAAAAAOA/AAAAAAAA4D8AAAAAAADgPwAAAAAAAOA/AAAAAAAA4D8CAAAAjAAAAAEAAAAAAAAA////AP///whkAAAAAAAAAAAAAAAAAAAAAAAAAAAAAAAAAAAAeAAAAAEAAABAAAAAAAAAAAAAAABaAAAAAAAAAAAAAAAAAAAAAAAAAAAAAAAAAAAAAAAAAAAAAAAAAAAAAAAAAAAAAAAAAAAAAAAAAAAAAAAAAAAAAAAAAAAAAAAAAAAAFAAAADwAAAABAAAAAwAAAACZAAB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xhOnQMAAAAEAAAAAAAAAAAAAAAAAAAAAAAAAAeAAAAaAAAAAAAAAAAAAAAAAAAAAAAAAAAAAAAECcAABAnAAAAAAAAAAAAAAAAAAAAAAAAAAAAAAAAAAAAAAAAAAAAABQAAAAAAAAAwMD/AAAAAABkAAAAMgAAAAAAAABkAAAAAAAAAH9/fwAKAAAAHwAAAFQAAAD///8AAAAAAQAAAAAAAAAAAAAAAAAAAAAAAAAAAAAAAAAAAAAAAAAAAJkAAH9/fwAAAAADzMzMAMDA/wB/f38AAAAAAAAAAAAAAAAAAAAAAAAAAAAhAAAAGAAAABQAAAB/BQAAnAkAAJInAAA/IAAAAAAAACYAAAAIAAAA//////////8="/>
                </a:ext>
              </a:extLst>
            </p:cNvSpPr>
            <p:nvPr/>
          </p:nvSpPr>
          <p:spPr>
            <a:xfrm>
              <a:off x="893445" y="1562100"/>
              <a:ext cx="5539105" cy="3679825"/>
            </a:xfrm>
            <a:prstGeom prst="roundRect">
              <a:avLst>
                <a:gd name="adj" fmla="val 16667"/>
              </a:avLst>
            </a:prstGeom>
            <a:solidFill>
              <a:srgbClr val="FFFFFF">
                <a:alpha val="0"/>
              </a:srgbClr>
            </a:solidFill>
            <a:ln w="57150" cap="flat" cmpd="sng" algn="ctr">
              <a:solidFill>
                <a:srgbClr val="009900"/>
              </a:solidFill>
              <a:prstDash val="dash"/>
              <a:headEnd type="none"/>
              <a:tailEnd type="none"/>
            </a:ln>
            <a:effectLst/>
          </p:spPr>
          <p:txBody>
            <a:bodyPr vert="horz" wrap="square" lIns="91440" tIns="45720" rIns="91440" bIns="45720" numCol="1" spcCol="215900" anchor="t"/>
            <a:lstStyle/>
            <a:p>
              <a:pPr>
                <a:defRPr lang="en-us"/>
              </a:pPr>
              <a:endParaRPr lang="it-it" sz="1400">
                <a:solidFill>
                  <a:srgbClr val="0000CC"/>
                </a:solidFill>
              </a:endParaRPr>
            </a:p>
          </p:txBody>
        </p:sp>
      </p:grpSp>
      <p:sp>
        <p:nvSpPr>
          <p:cNvPr id="39" name="Text Box 4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M+PC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AQAAYAEAANMrAAD2BAAAEAAAACYAAAAIAAAA//////////8="/>
              </a:ext>
            </a:extLst>
          </p:cNvSpPr>
          <p:nvPr/>
        </p:nvSpPr>
        <p:spPr>
          <a:xfrm>
            <a:off x="259080" y="223520"/>
            <a:ext cx="6864985" cy="582930"/>
          </a:xfrm>
          <a:prstGeom prst="rect">
            <a:avLst/>
          </a:prstGeom>
          <a:solidFill>
            <a:srgbClr val="FFFFFF"/>
          </a:solidFill>
          <a:ln>
            <a:noFill/>
          </a:ln>
          <a:effectLst/>
        </p:spPr>
        <p:txBody>
          <a:bodyPr vert="horz" wrap="square" lIns="0" tIns="0" rIns="0" bIns="0" numCol="1" spcCol="215900" anchor="t"/>
          <a:lstStyle/>
          <a:p>
            <a:pPr algn="ctr">
              <a:spcBef>
                <a:spcPts val="600"/>
              </a:spcBef>
              <a:spcAft>
                <a:spcPts val="1000"/>
              </a:spcAft>
              <a:defRPr lang="en-us"/>
            </a:pPr>
            <a:r>
              <a:rPr cap="small" noProof="1">
                <a:latin typeface="Arial" pitchFamily="1" charset="0"/>
                <a:ea typeface="Calibri" pitchFamily="2" charset="0"/>
                <a:cs typeface="Arial" pitchFamily="1" charset="0"/>
              </a:rPr>
              <a:t>relationships between waste generation and management and the world of  production and consumption</a:t>
            </a:r>
            <a:endParaRPr lang="it-it" cap="small">
              <a:latin typeface="Arial" pitchFamily="1" charset="0"/>
              <a:ea typeface="Calibri" pitchFamily="2" charset="0"/>
              <a:cs typeface="Arial" pitchFamily="1" charset="0"/>
            </a:endParaRPr>
          </a:p>
        </p:txBody>
      </p:sp>
      <p:sp>
        <p:nvSpPr>
          <p:cNvPr id="40" name="Rettangolo arrotondato 44"/>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NYAkw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E6c2MMAAAAEAAAAAAAAAAAAAAAAAAAAAAAAAAeAAAAaAAAAAAAAAAAAAAAAAAAAAAAAAAAAAAAECcAABAnAAAAAAAAAAAAAAAAAAAAAAAAAAAAAAAAAAAAAAAAAAAAABQAAAAAAAAAwMD/AAAAAABkAAAAMgAAAAAAAABkAAAAAAAAAH9/fwAKAAAAHwAAAFQAAACQxz4FAAAAAQAAAAAAAAAAAAAAAAAAAAAAAAAAAAAAAAAAAAAAAAAA1gCTAH9/fwAAAAADzMzMAMDA/wB/f38AAAAAAAAAAAAAAAAAAAAAAAAAAAAhAAAAGAAAABQAAAAOBgAA4A0AAHwLAADXEQAAEAAAACYAAAAIAAAA//////////8="/>
              </a:ext>
            </a:extLst>
          </p:cNvSpPr>
          <p:nvPr/>
        </p:nvSpPr>
        <p:spPr>
          <a:xfrm>
            <a:off x="984250" y="2255520"/>
            <a:ext cx="882650" cy="644525"/>
          </a:xfrm>
          <a:prstGeom prst="roundRect">
            <a:avLst>
              <a:gd name="adj" fmla="val 16667"/>
            </a:avLst>
          </a:prstGeom>
          <a:noFill/>
          <a:ln w="31750" cap="flat" cmpd="sng" algn="ctr">
            <a:solidFill>
              <a:srgbClr val="D60093"/>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1" name="Rettangolo arrotondato 45"/>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NYAkw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N0PjwMAAAAEAAAAAAAAAAAAAAAAAAAAAAAAAAeAAAAaAAAAAAAAAAAAAAAAAAAAAAAAAAAAAAAECcAABAnAAAAAAAAAAAAAAAAAAAAAAAAAAAAAAAAAAAAAAAAAAAAABQAAAAAAAAAwMD/AAAAAABkAAAAMgAAAAAAAABkAAAAAAAAAH9/fwAKAAAAHwAAAFQAAACQxz4FAAAAAQAAAAAAAAAAAAAAAAAAAAAAAAAAAAAAAAAAAAAAAAAA1gCTAH9/fwAAAAADzMzMAMDA/wB/f38AAAAAAAAAAAAAAAAAAAAAAAAAAAAhAAAAGAAAABQAAABFDAAAMQ4AAMsRAAC8EQAAEAAAACYAAAAIAAAA//////////8="/>
              </a:ext>
            </a:extLst>
          </p:cNvSpPr>
          <p:nvPr/>
        </p:nvSpPr>
        <p:spPr>
          <a:xfrm>
            <a:off x="1994535" y="2306955"/>
            <a:ext cx="897890" cy="575945"/>
          </a:xfrm>
          <a:prstGeom prst="roundRect">
            <a:avLst>
              <a:gd name="adj" fmla="val 16667"/>
            </a:avLst>
          </a:prstGeom>
          <a:noFill/>
          <a:ln w="31750" cap="flat" cmpd="sng" algn="ctr">
            <a:solidFill>
              <a:srgbClr val="D60093"/>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2" name="Rettangolo arrotondato 46"/>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NYAkw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4gaWQMAAAAEAAAAAAAAAAAAAAAAAAAAAAAAAAeAAAAaAAAAAAAAAAAAAAAAAAAAAAAAAAAAAAAECcAABAnAAAAAAAAAAAAAAAAAAAAAAAAAAAAAAAAAAAAAAAAAAAAABQAAAAAAAAAwMD/AAAAAABkAAAAMgAAAAAAAABkAAAAAAAAAH9/fwAKAAAAHwAAAFQAAACQxz4FAAAAAQAAAAAAAAAAAAAAAAAAAAAAAAAAAAAAAAAAAAAAAAAA1gCTAH9/fwAAAAADzMzMAMDA/wB/f38AAAAAAAAAAAAAAAAAAAAAAAAAAAAhAAAAGAAAABQAAACBGAAAhBIAAJcfAABGGAAAEAAAACYAAAAIAAAA//////////8="/>
              </a:ext>
            </a:extLst>
          </p:cNvSpPr>
          <p:nvPr/>
        </p:nvSpPr>
        <p:spPr>
          <a:xfrm>
            <a:off x="3983355" y="3009900"/>
            <a:ext cx="1151890" cy="935990"/>
          </a:xfrm>
          <a:prstGeom prst="roundRect">
            <a:avLst>
              <a:gd name="adj" fmla="val 16667"/>
            </a:avLst>
          </a:prstGeom>
          <a:noFill/>
          <a:ln w="31750" cap="flat" cmpd="sng" algn="ctr">
            <a:solidFill>
              <a:srgbClr val="D60093"/>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3" name="Rettangolo arrotondato 47"/>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NYAkw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FRUf8MAAAAEAAAAAAAAAAAAAAAAAAAAAAAAAAeAAAAaAAAAAAAAAAAAAAAAAAAAAAAAAAAAAAAECcAABAnAAAAAAAAAAAAAAAAAAAAAAAAAAAAAAAAAAAAAAAAAAAAABQAAAAAAAAAwMD/AAAAAABkAAAAMgAAAAAAAABkAAAAAAAAAH9/fwAKAAAAHwAAAFQAAACQxz4FAAAAAQAAAAAAAAAAAAAAAAAAAAAAAAAAAAAAAAAAAAAAAAAA1gCTAH9/fwAAAAADzMzMAMDA/wB/f38AAAAAAAAAAAAAAAAAAAAAAAAAAAAhAAAAGAAAABQAAAAyIAAADxYAAEgnAAALGgAAEAAAACYAAAAIAAAA//////////8="/>
              </a:ext>
            </a:extLst>
          </p:cNvSpPr>
          <p:nvPr/>
        </p:nvSpPr>
        <p:spPr>
          <a:xfrm>
            <a:off x="5233670" y="3585845"/>
            <a:ext cx="1151890" cy="647700"/>
          </a:xfrm>
          <a:prstGeom prst="roundRect">
            <a:avLst>
              <a:gd name="adj" fmla="val 16667"/>
            </a:avLst>
          </a:prstGeom>
          <a:noFill/>
          <a:ln w="31750" cap="flat" cmpd="sng" algn="ctr">
            <a:solidFill>
              <a:srgbClr val="D60093"/>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4" name="Rettangolo arrotondato 49"/>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JkzAA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FRUf8MAAAAEAAAAAAAAAAAAAAAAAAAAAAAAAAeAAAAaAAAAAAAAAAAAAAAAAAAAAAAAAAAAAAAECcAABAnAAAAAAAAAAAAAAAAAAAAAAAAAAAAAAAAAAAAAAAAAAAAABQAAAAAAAAAwMD/AAAAAABkAAAAMgAAAAAAAABkAAAAAAAAAH9/fwAKAAAAHwAAAFQAAACQxz4FAAAAAQAAAAAAAAAAAAAAAAAAAAAAAAAAAAAAAAAAAAAAAAAAmTMAAH9/fwAAAAADzMzMAMDA/wB/f38AAAAAAAAAAAAAAAAAAAAAAAAAAAAhAAAAGAAAABQAAACVIAAA5xAAAKwnAADkFAAAEAAAACYAAAAIAAAA//////////8="/>
              </a:ext>
            </a:extLst>
          </p:cNvSpPr>
          <p:nvPr/>
        </p:nvSpPr>
        <p:spPr>
          <a:xfrm>
            <a:off x="5296535" y="2747645"/>
            <a:ext cx="1152525" cy="648335"/>
          </a:xfrm>
          <a:prstGeom prst="roundRect">
            <a:avLst>
              <a:gd name="adj" fmla="val 16667"/>
            </a:avLst>
          </a:prstGeom>
          <a:noFill/>
          <a:ln w="31750" cap="flat" cmpd="sng" algn="ctr">
            <a:solidFill>
              <a:srgbClr val="993300"/>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5" name="Rettangolo arrotondato 50"/>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AAAzA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FRUf8MAAAAEAAAAAAAAAAAAAAAAAAAAAAAAAAeAAAAaAAAAAAAAAAAAAAAAAAAAAAAAAAAAAAAECcAABAnAAAAAAAAAAAAAAAAAAAAAAAAAAAAAAAAAAAAAAAAAAAAABQAAAAAAAAAwMD/AAAAAABkAAAAMgAAAAAAAABkAAAAAAAAAH9/fwAKAAAAHwAAAFQAAACQxz4FAAAAAQAAAAAAAAAAAAAAAAAAAAAAAAAAAAAAAAAAAAAAAAAAAADMAH9/fwAAAAADzMzMAMDA/wB/f38AAAAAAAAAAAAAAAAAAAAAAAAAAAAhAAAAGAAAABQAAACcGAAAkw0AAFcfAADJEQAAEAAAACYAAAAIAAAA//////////8="/>
              </a:ext>
            </a:extLst>
          </p:cNvSpPr>
          <p:nvPr/>
        </p:nvSpPr>
        <p:spPr>
          <a:xfrm>
            <a:off x="4000500" y="2206625"/>
            <a:ext cx="1094105" cy="684530"/>
          </a:xfrm>
          <a:prstGeom prst="roundRect">
            <a:avLst>
              <a:gd name="adj" fmla="val 16667"/>
            </a:avLst>
          </a:prstGeom>
          <a:noFill/>
          <a:ln w="31750" cap="flat" cmpd="sng" algn="ctr">
            <a:solidFill>
              <a:srgbClr val="0000CC"/>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6" name="Rettangolo arrotondato 51"/>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AAAzA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AAAAQAAAAAAAAAAAAAAAAAAAAAAAAAAAAAAAAAAAAAAAAAAAADMAH9/fwAAAAADzMzMAMDA/wB/f38AAAAAAAAAAAAAAAAAAAAAAAAAAAAhAAAAGAAAABQAAACDIAAAfwoAAIknAACFDgAAEAAAACYAAAAIAAAA//////////8="/>
              </a:ext>
            </a:extLst>
          </p:cNvSpPr>
          <p:nvPr/>
        </p:nvSpPr>
        <p:spPr>
          <a:xfrm>
            <a:off x="5285105" y="1706245"/>
            <a:ext cx="1141730" cy="654050"/>
          </a:xfrm>
          <a:prstGeom prst="roundRect">
            <a:avLst>
              <a:gd name="adj" fmla="val 16667"/>
            </a:avLst>
          </a:prstGeom>
          <a:noFill/>
          <a:ln w="31750" cap="flat" cmpd="sng" algn="ctr">
            <a:solidFill>
              <a:srgbClr val="0000CC"/>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7" name="Rettangolo arrotondato 52"/>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AAAzA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wAMAAAAEAAAAAAAAAAAAAAAAAAAAAAAAAAeAAAAaAAAAAAAAAAAAAAAAAAAAAAAAAAAAAAAECcAABAnAAAAAAAAAAAAAAAAAAAAAAAAAAAAAAAAAAAAAAAAAAAAABQAAAAAAAAAwMD/AAAAAABkAAAAMgAAAAAAAABkAAAAAAAAAH9/fwAKAAAAHwAAAFQAAACQxz4FAAAAAQAAAAAAAAAAAAAAAAAAAAAAAAAAAAAAAAAAAAAAAAAAAADMAH9/fwAAAAADzMzMAMDA/wB/f38AAAAAAAAAAAAAAAAAAAAAAAAAAAAhAAAAGAAAABQAAAAqIAAAExsAADAnAADpHgAAEAAAACYAAAAIAAAA//////////8="/>
              </a:ext>
            </a:extLst>
          </p:cNvSpPr>
          <p:nvPr/>
        </p:nvSpPr>
        <p:spPr>
          <a:xfrm>
            <a:off x="5228590" y="4401185"/>
            <a:ext cx="1141730" cy="623570"/>
          </a:xfrm>
          <a:prstGeom prst="roundRect">
            <a:avLst>
              <a:gd name="adj" fmla="val 16667"/>
            </a:avLst>
          </a:prstGeom>
          <a:noFill/>
          <a:ln w="31750" cap="flat" cmpd="sng" algn="ctr">
            <a:solidFill>
              <a:srgbClr val="0000CC"/>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8" name="CasellaDiTest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EAAAAAAAAAAJk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NjY/8MAAAAEAAAAAAAAAAAAAAAAAAAAAAAAAAeAAAAaAAAAAAAAAAAAAAAAAAAAAAAAAAAAAAAECcAABAnAAAAAAAAAAAAAAAAAAAAAAAAAAAAAAAAAAAAAAAAAAAAABQAAAAAAAAAwMD/AAAAAABkAAAAMgAAAAAAAABkAAAAAAAAAH9/fwAKAAAAHwAAAFQAAAAAmQAAAAAAAQAAAAAAAAAAAAAAAAAAAAAAAAAAAAAAAAAAAAAAAAAAAAAAAH9/fwAAAAADzMzMAMDA/wB/f38AAAAAAAAAAAAAAAAAAAAAAAAAAAAhAAAAGAAAABQAAAC5AgAAiCAAAMQ2AACsKAAAECAAACYAAAAIAAAA//////////8="/>
              </a:ext>
            </a:extLst>
          </p:cNvSpPr>
          <p:nvPr/>
        </p:nvSpPr>
        <p:spPr>
          <a:xfrm>
            <a:off x="442595" y="5288280"/>
            <a:ext cx="8460105" cy="1323340"/>
          </a:xfrm>
          <a:prstGeom prst="rect">
            <a:avLst/>
          </a:prstGeom>
          <a:solidFill>
            <a:srgbClr val="009900"/>
          </a:solidFill>
          <a:ln>
            <a:noFill/>
          </a:ln>
          <a:effectLst/>
        </p:spPr>
        <p:txBody>
          <a:bodyPr vert="horz" wrap="square" lIns="91440" tIns="45720" rIns="91440" bIns="45720" numCol="1" spcCol="215900" anchor="t"/>
          <a:lstStyle/>
          <a:p>
            <a:pPr algn="ctr">
              <a:defRPr lang="en-us"/>
            </a:pPr>
            <a:r>
              <a:rPr lang="it-it" sz="2000" cap="small">
                <a:solidFill>
                  <a:schemeClr val="bg1"/>
                </a:solidFill>
              </a:rPr>
              <a:t>To improve the social, financial and environmental effectiveness of WM </a:t>
            </a:r>
          </a:p>
          <a:p>
            <a:pPr algn="ctr">
              <a:defRPr lang="en-us"/>
            </a:pPr>
            <a:r>
              <a:rPr lang="it-it" sz="2000" cap="small">
                <a:solidFill>
                  <a:schemeClr val="bg1"/>
                </a:solidFill>
              </a:rPr>
              <a:t>the question becomes: </a:t>
            </a:r>
          </a:p>
          <a:p>
            <a:pPr algn="ctr">
              <a:defRPr lang="en-us"/>
            </a:pPr>
            <a:r>
              <a:rPr lang="it-it" sz="2000" cap="small">
                <a:solidFill>
                  <a:schemeClr val="bg1"/>
                </a:solidFill>
              </a:rPr>
              <a:t>how to optimise these types of recovery from all types of waste ?</a:t>
            </a:r>
          </a:p>
          <a:p>
            <a:pPr algn="ctr">
              <a:defRPr lang="en-us"/>
            </a:pPr>
            <a:r>
              <a:rPr lang="it-it" sz="2000" cap="small">
                <a:solidFill>
                  <a:schemeClr val="bg1"/>
                </a:solidFill>
              </a:rPr>
              <a:t>And knowing the costs is an essential element</a:t>
            </a:r>
          </a:p>
        </p:txBody>
      </p:sp>
      <p:sp>
        <p:nvSpPr>
          <p:cNvPr id="49" name="Rettangolo arrotondato 53"/>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NYAkw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NjY/8MAAAAEAAAAAAAAAAAAAAAAAAAAAAAAAAeAAAAaAAAAAAAAAAAAAAAAAAAAAAAAAAAAAAAECcAABAnAAAAAAAAAAAAAAAAAAAAAAAAAAAAAAAAAAAAAAAAAAAAABQAAAAAAAAAwMD/AAAAAABkAAAAMgAAAAAAAABkAAAAAAAAAH9/fwAKAAAAHwAAAFQAAACQxz4FAAAAAQAAAAAAAAAAAAAAAAAAAAAAAAAAAAAAAAAAAAAAAAAA1gCTAH9/fwAAAAADzMzMAMDA/wB/f38AAAAAAAAAAAAAAAAAAAAAAAAAAAAhAAAAGAAAABQAAABLEgAAUw4AANIXAADfEQAAEAAAACYAAAAIAAAA//////////8="/>
              </a:ext>
            </a:extLst>
          </p:cNvSpPr>
          <p:nvPr/>
        </p:nvSpPr>
        <p:spPr>
          <a:xfrm>
            <a:off x="2973705" y="2328545"/>
            <a:ext cx="898525" cy="576580"/>
          </a:xfrm>
          <a:prstGeom prst="roundRect">
            <a:avLst>
              <a:gd name="adj" fmla="val 16667"/>
            </a:avLst>
          </a:prstGeom>
          <a:noFill/>
          <a:ln w="31750" cap="flat" cmpd="sng" algn="ctr">
            <a:solidFill>
              <a:srgbClr val="D60093"/>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50" name="Freccia a destra 55"/>
          <p:cNvSpPr>
            <a:extLst>
              <a:ext uri="smNativeData">
                <pr:smNativeData xmlns:pr="smNativeData" xmlns:p14="http://schemas.microsoft.com/office/powerpoint/2010/main" xmlns="" val="SMDATA_13_6L0uXhMAAAAlAAAAyAAAAA0AAAAAkAAAAEgAAACQAAAASAAAAAAAAAABAAAAAAAAAAEAAABQAAAAp+0uG7AT5z8AAAAAAADgPwAAAAAAAOA/AAAAAAAA4D8AAAAAAADgPwAAAAAAAOA/AAAAAAAA4D8AAAAAAADgPwAAAAAAAOA/AAAAAAAA4D8CAAAAjAAAAAEAAAAAAAAAkMc+D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wAMAAAAEAAAAAAAAAAAAAAAAAAAAAAAAAAeAAAAaAAAAAAAAAAAAAAAAAAAAAAAAAAAAAAAECcAABAnAAAAAAAAAAAAAAAAAAAAAAAAAAAAAAAAAAAAAAAAAAAAABQAAAAAAAAAwMD/AAAAAABkAAAAMgAAAAAAAABkAAAAAAAAAH9/fwAKAAAAHwAAAFQAAACQxz4FAAAAAQAAAAAAAAAAAAAAAAAAAAAAAAAAAAAAAAAAAAAAAAAAa5QuAH9/fwAAAAADzMzMAMDA/wB/f38AAAAAAAAAAAAAAAAAAAAAAAAAAAAhAAAAGAAAABQAAAByJgAAQw8AAP0oAACuEAAAEAAAACYAAAAIAAAA//////////8="/>
              </a:ext>
            </a:extLst>
          </p:cNvSpPr>
          <p:nvPr/>
        </p:nvSpPr>
        <p:spPr>
          <a:xfrm>
            <a:off x="6249670" y="2480945"/>
            <a:ext cx="413385" cy="230505"/>
          </a:xfrm>
          <a:prstGeom prst="rightArrow">
            <a:avLst>
              <a:gd name="adj1" fmla="val 50000"/>
              <a:gd name="adj2" fmla="val 50008"/>
            </a:avLst>
          </a:prstGeom>
          <a:solidFill>
            <a:schemeClr val="accent1"/>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a:p>
        </p:txBody>
      </p:sp>
      <p:sp>
        <p:nvSpPr>
          <p:cNvPr id="51" name="Freccia a destra 56"/>
          <p:cNvSpPr>
            <a:extLst>
              <a:ext uri="smNativeData">
                <pr:smNativeData xmlns:pr="smNativeData" xmlns:p14="http://schemas.microsoft.com/office/powerpoint/2010/main" xmlns="" val="SMDATA_13_6L0uXhMAAAAlAAAAyAAAAA0AAAAAkAAAAEgAAACQAAAASAAAAAAAAAABAAAAAAAAAAEAAABQAAAAp+0uG7AT5z8AAAAAAADgPwAAAAAAAOA/AAAAAAAA4D8AAAAAAADgPwAAAAAAAOA/AAAAAAAA4D8AAAAAAADgPwAAAAAAAOA/AAAAAAAA4D8CAAAAjAAAAAEAAAAAAAAAkMc+D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AAAAQAAAAAAAAAAAAAAAAAAAAAAAAAAAAAAAAAAAAAAAAAAa5QuAH9/fwAAAAADzMzMAMDA/wB/f38AAAAAAAAAAAAAAAAAAAAAAAAAAAAhAAAAGAAAABQAAAA2JgAAJhkAAMEoAACRGgAAEAAAACYAAAAIAAAA//////////8="/>
              </a:ext>
            </a:extLst>
          </p:cNvSpPr>
          <p:nvPr/>
        </p:nvSpPr>
        <p:spPr>
          <a:xfrm>
            <a:off x="6211570" y="4088130"/>
            <a:ext cx="413385" cy="230505"/>
          </a:xfrm>
          <a:prstGeom prst="rightArrow">
            <a:avLst>
              <a:gd name="adj1" fmla="val 50000"/>
              <a:gd name="adj2" fmla="val 50008"/>
            </a:avLst>
          </a:prstGeom>
          <a:solidFill>
            <a:schemeClr val="accent1"/>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dissolv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dissolv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dissolv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dissolv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1000" fill="hold"/>
                                        <p:tgtEl>
                                          <p:spTgt spid="48"/>
                                        </p:tgtEl>
                                        <p:attrNameLst>
                                          <p:attrName>ppt_w</p:attrName>
                                        </p:attrNameLst>
                                      </p:cBhvr>
                                      <p:tavLst>
                                        <p:tav tm="0">
                                          <p:val>
                                            <p:strVal val="#ppt_w*0.70"/>
                                          </p:val>
                                        </p:tav>
                                        <p:tav tm="100000">
                                          <p:val>
                                            <p:strVal val="#ppt_w"/>
                                          </p:val>
                                        </p:tav>
                                      </p:tavLst>
                                    </p:anim>
                                    <p:anim calcmode="lin" valueType="num">
                                      <p:cBhvr>
                                        <p:cTn id="53" dur="1000" fill="hold"/>
                                        <p:tgtEl>
                                          <p:spTgt spid="48"/>
                                        </p:tgtEl>
                                        <p:attrNameLst>
                                          <p:attrName>ppt_h</p:attrName>
                                        </p:attrNameLst>
                                      </p:cBhvr>
                                      <p:tavLst>
                                        <p:tav tm="0">
                                          <p:val>
                                            <p:strVal val="#ppt_h"/>
                                          </p:val>
                                        </p:tav>
                                        <p:tav tm="100000">
                                          <p:val>
                                            <p:strVal val="#ppt_h"/>
                                          </p:val>
                                        </p:tav>
                                      </p:tavLst>
                                    </p:anim>
                                    <p:animEffect transition="in" filter="fade">
                                      <p:cBhvr>
                                        <p:cTn id="5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extLst>
      <p:ext uri="smNativeData">
        <pr:smNativeData xmlns:pr="smNativeData" xmlns:p14="http://schemas.microsoft.com/office/powerpoint/2010/main" xmlns="" val="6L0uXgoAAAAFAAAA/f///wEAAAAJAAAAAAAAAAAAAAAAAAAAAAAAAAoAAAD9////AQAAAAkAAAAAAAAAAAAAAAAAAAAAAAAADwAAAP3///8BAAAACQAAAAAAAAAAAAAAAAAAAAAAAAAUAAAA/f///wEAAAAJAAAAAAAAAAAAAAAAAAAAAAAAABkAAAD9////AQAAAAkAAAAAAAAAAAAAAAAAAAAAAAAAHgAAAP3///8BAAAACQAAAAAAAAAAAAAAAAAAAAAAAAAjAAAA/f///wEAAAAJAAAAAAAAAAAAAAAAAAAAAAAAACgAAAD9////AQAAAAkAAAAAAAAAAAAAAAAAAAAAAAAALQAAAP3///8BAAAACQAAAAAAAAAAAAAAAAAAAAAAAAAyAAAA/f///wEAAAA3AAAAAAAAAAAAAAAAAAAAAAAAAA=="/>
      </p:ext>
    </p:ext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bBQAAhhgAANMxAAAAHwAAEAAAACYAAAAIAAAA//////////8="/>
              </a:ext>
            </a:extLst>
          </p:cNvSpPr>
          <p:nvPr/>
        </p:nvSpPr>
        <p:spPr>
          <a:xfrm>
            <a:off x="911225" y="3986530"/>
            <a:ext cx="7188200" cy="1052830"/>
          </a:xfrm>
          <a:prstGeom prst="rect">
            <a:avLst/>
          </a:prstGeom>
          <a:noFill/>
          <a:ln>
            <a:noFill/>
          </a:ln>
          <a:effectLst/>
        </p:spPr>
        <p:txBody>
          <a:bodyPr vert="horz" wrap="square" lIns="91440" tIns="45720" rIns="91440" bIns="45720" numCol="1" spcCol="215900" anchor="t"/>
          <a:lstStyle/>
          <a:p>
            <a:pPr>
              <a:lnSpc>
                <a:spcPts val="2300"/>
              </a:lnSpc>
              <a:spcBef>
                <a:spcPts val="600"/>
              </a:spcBef>
              <a:defRPr lang="en-us"/>
            </a:pPr>
            <a:r>
              <a:rPr lang="en-us">
                <a:solidFill>
                  <a:srgbClr val="000000"/>
                </a:solidFill>
                <a:latin typeface="Arial" pitchFamily="1" charset="0"/>
                <a:ea typeface="Calibri" pitchFamily="2" charset="0"/>
                <a:cs typeface="Arial" pitchFamily="1" charset="0"/>
              </a:rPr>
              <a:t>Defining the cost of IW management activities gives a relevant contribution to knowing how to efficiently manage IW and reducing the impact on the environment.</a:t>
            </a:r>
          </a:p>
        </p:txBody>
      </p:sp>
      <p:sp>
        <p:nvSpPr>
          <p:cNvPr id="3" name="Rettangolo 2"/>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sq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VBQAA7QYAALg0AAA/GAAAECAAACYAAAAIAAAA//////////8="/>
              </a:ext>
            </a:extLst>
          </p:cNvSpPr>
          <p:nvPr/>
        </p:nvSpPr>
        <p:spPr>
          <a:xfrm>
            <a:off x="866775" y="1125855"/>
            <a:ext cx="7703185" cy="2815590"/>
          </a:xfrm>
          <a:prstGeom prst="rect">
            <a:avLst/>
          </a:prstGeom>
          <a:noFill/>
          <a:ln>
            <a:noFill/>
          </a:ln>
          <a:effectLst/>
        </p:spPr>
        <p:txBody>
          <a:bodyPr vert="horz" wrap="square" lIns="91440" tIns="45720" rIns="91440" bIns="45720" numCol="1" spcCol="215900" anchor="t"/>
          <a:lstStyle/>
          <a:p>
            <a:pPr>
              <a:lnSpc>
                <a:spcPts val="2300"/>
              </a:lnSpc>
              <a:spcBef>
                <a:spcPts val="600"/>
              </a:spcBef>
              <a:defRPr lang="en-us"/>
            </a:pPr>
            <a:r>
              <a:rPr lang="en-us">
                <a:solidFill>
                  <a:srgbClr val="000000"/>
                </a:solidFill>
                <a:latin typeface="Arial" pitchFamily="1" charset="0"/>
                <a:ea typeface="Calibri" pitchFamily="2" charset="0"/>
                <a:cs typeface="Arial" pitchFamily="1" charset="0"/>
              </a:rPr>
              <a:t>IW management can be difficult. </a:t>
            </a:r>
          </a:p>
          <a:p>
            <a:pPr>
              <a:lnSpc>
                <a:spcPts val="2300"/>
              </a:lnSpc>
              <a:spcBef>
                <a:spcPts val="600"/>
              </a:spcBef>
              <a:defRPr lang="en-us"/>
            </a:pPr>
            <a:r>
              <a:rPr lang="en-us">
                <a:solidFill>
                  <a:srgbClr val="000000"/>
                </a:solidFill>
                <a:latin typeface="Arial" pitchFamily="1" charset="0"/>
                <a:ea typeface="Calibri" pitchFamily="2" charset="0"/>
                <a:cs typeface="Arial" pitchFamily="1" charset="0"/>
              </a:rPr>
              <a:t>Waste streams are complicated to measure, track, and evaluate. </a:t>
            </a:r>
          </a:p>
          <a:p>
            <a:pPr>
              <a:lnSpc>
                <a:spcPts val="2300"/>
              </a:lnSpc>
              <a:spcBef>
                <a:spcPts val="600"/>
              </a:spcBef>
              <a:defRPr lang="en-us"/>
            </a:pPr>
            <a:r>
              <a:rPr lang="en-us">
                <a:solidFill>
                  <a:srgbClr val="000000"/>
                </a:solidFill>
                <a:latin typeface="Arial" pitchFamily="1" charset="0"/>
                <a:ea typeface="Calibri" pitchFamily="2" charset="0"/>
                <a:cs typeface="Arial" pitchFamily="1" charset="0"/>
              </a:rPr>
              <a:t>In general, we have a sense that recycling is good—and that we should be doing more to increase our sustainability efforts. </a:t>
            </a:r>
          </a:p>
          <a:p>
            <a:pPr>
              <a:lnSpc>
                <a:spcPts val="2300"/>
              </a:lnSpc>
              <a:spcBef>
                <a:spcPts val="600"/>
              </a:spcBef>
              <a:defRPr lang="en-us"/>
            </a:pPr>
            <a:r>
              <a:rPr lang="en-us">
                <a:solidFill>
                  <a:srgbClr val="0000CC"/>
                </a:solidFill>
                <a:latin typeface="Arial" pitchFamily="1" charset="0"/>
                <a:ea typeface="Calibri" pitchFamily="2" charset="0"/>
                <a:cs typeface="Arial" pitchFamily="1" charset="0"/>
              </a:rPr>
              <a:t>But do you know exactly how good recycling or alternative activities can be for the environment and for your business? </a:t>
            </a:r>
          </a:p>
          <a:p>
            <a:pPr>
              <a:lnSpc>
                <a:spcPts val="2300"/>
              </a:lnSpc>
              <a:spcBef>
                <a:spcPts val="600"/>
              </a:spcBef>
              <a:defRPr lang="en-us"/>
            </a:pPr>
            <a:endParaRPr lang="en-us">
              <a:latin typeface="Arial" pitchFamily="1" charset="0"/>
              <a:ea typeface="Calibri" pitchFamily="2" charset="0"/>
              <a:cs typeface="Arial" pitchFamily="1" charset="0"/>
            </a:endParaRPr>
          </a:p>
          <a:p>
            <a:pPr>
              <a:lnSpc>
                <a:spcPts val="2300"/>
              </a:lnSpc>
              <a:spcBef>
                <a:spcPts val="600"/>
              </a:spcBef>
              <a:defRPr lang="en-us"/>
            </a:pPr>
            <a:r>
              <a:rPr lang="en-us" cap="small">
                <a:solidFill>
                  <a:srgbClr val="FF6600"/>
                </a:solidFill>
                <a:latin typeface="Arial" pitchFamily="1" charset="0"/>
                <a:ea typeface="Calibri" pitchFamily="2" charset="0"/>
                <a:cs typeface="Arial" pitchFamily="1" charset="0"/>
              </a:rPr>
              <a:t>And here is where the relevance of knowing the costs comes 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wX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kAwAAAA4AAAc1AACbHwAAECAAACYAAAAIAAAA//////////8="/>
              </a:ext>
            </a:extLst>
          </p:cNvSpPr>
          <p:nvPr/>
        </p:nvSpPr>
        <p:spPr>
          <a:xfrm>
            <a:off x="591820" y="2275840"/>
            <a:ext cx="8028305" cy="2861945"/>
          </a:xfrm>
          <a:prstGeom prst="rect">
            <a:avLst/>
          </a:prstGeom>
          <a:noFill/>
          <a:ln>
            <a:noFill/>
          </a:ln>
          <a:effectLst/>
        </p:spPr>
        <p:txBody>
          <a:bodyPr vert="horz" wrap="square" lIns="91440" tIns="45720" rIns="91440" bIns="45720" numCol="1" spcCol="215900" anchor="t"/>
          <a:lstStyle/>
          <a:p>
            <a:pPr>
              <a:defRPr lang="en-us"/>
            </a:pPr>
            <a:r>
              <a:rPr lang="en-us">
                <a:solidFill>
                  <a:srgbClr val="000000"/>
                </a:solidFill>
                <a:latin typeface="Arial" pitchFamily="1" charset="0"/>
                <a:ea typeface="Calibri" pitchFamily="2" charset="0"/>
                <a:cs typeface="Arial" pitchFamily="1" charset="0"/>
              </a:rPr>
              <a:t>Industrial waste can be managed by the private sector directly dealing with the </a:t>
            </a:r>
            <a:r>
              <a:rPr lang="en-us">
                <a:solidFill>
                  <a:srgbClr val="FF6600"/>
                </a:solidFill>
                <a:latin typeface="Arial" pitchFamily="1" charset="0"/>
                <a:ea typeface="Calibri" pitchFamily="2" charset="0"/>
                <a:cs typeface="Arial" pitchFamily="1" charset="0"/>
              </a:rPr>
              <a:t>market</a:t>
            </a:r>
            <a:r>
              <a:rPr lang="en-us">
                <a:solidFill>
                  <a:srgbClr val="000000"/>
                </a:solidFill>
                <a:latin typeface="Arial" pitchFamily="1" charset="0"/>
                <a:ea typeface="Calibri" pitchFamily="2" charset="0"/>
                <a:cs typeface="Arial" pitchFamily="1" charset="0"/>
              </a:rPr>
              <a:t> at a direct cost.</a:t>
            </a:r>
          </a:p>
          <a:p>
            <a:pPr>
              <a:defRPr lang="en-us"/>
            </a:pPr>
            <a:endParaRPr lang="en-us">
              <a:solidFill>
                <a:srgbClr val="000000"/>
              </a:solidFill>
              <a:latin typeface="Arial" pitchFamily="1" charset="0"/>
              <a:ea typeface="Calibri" pitchFamily="2" charset="0"/>
              <a:cs typeface="Arial" pitchFamily="1" charset="0"/>
            </a:endParaRPr>
          </a:p>
          <a:p>
            <a:pPr>
              <a:defRPr lang="en-us"/>
            </a:pPr>
            <a:r>
              <a:rPr lang="en-us">
                <a:solidFill>
                  <a:srgbClr val="000000"/>
                </a:solidFill>
                <a:latin typeface="Arial" pitchFamily="1" charset="0"/>
                <a:ea typeface="Calibri" pitchFamily="2" charset="0"/>
                <a:cs typeface="Arial" pitchFamily="1" charset="0"/>
              </a:rPr>
              <a:t>Or IW can be managed by the </a:t>
            </a:r>
            <a:r>
              <a:rPr lang="en-us">
                <a:solidFill>
                  <a:srgbClr val="FF6600"/>
                </a:solidFill>
                <a:latin typeface="Arial" pitchFamily="1" charset="0"/>
                <a:ea typeface="Calibri" pitchFamily="2" charset="0"/>
                <a:cs typeface="Arial" pitchFamily="1" charset="0"/>
              </a:rPr>
              <a:t>public sector </a:t>
            </a:r>
            <a:r>
              <a:rPr lang="en-us">
                <a:solidFill>
                  <a:srgbClr val="000000"/>
                </a:solidFill>
                <a:latin typeface="Arial" pitchFamily="1" charset="0"/>
                <a:ea typeface="Calibri" pitchFamily="2" charset="0"/>
                <a:cs typeface="Arial" pitchFamily="1" charset="0"/>
              </a:rPr>
              <a:t>by issuing a tax / tariff that covers the costs of: collection; managing transfer stations; managing landfill; cost of issuing tariffs,……..</a:t>
            </a:r>
          </a:p>
          <a:p>
            <a:pPr>
              <a:defRPr lang="en-us"/>
            </a:pPr>
            <a:endParaRPr lang="en-us">
              <a:solidFill>
                <a:srgbClr val="000000"/>
              </a:solidFill>
              <a:latin typeface="Arial" pitchFamily="1" charset="0"/>
              <a:ea typeface="Calibri" pitchFamily="2" charset="0"/>
              <a:cs typeface="Arial" pitchFamily="1" charset="0"/>
            </a:endParaRPr>
          </a:p>
          <a:p>
            <a:pPr>
              <a:defRPr lang="en-us"/>
            </a:pPr>
            <a:r>
              <a:rPr lang="en-us">
                <a:solidFill>
                  <a:srgbClr val="000000"/>
                </a:solidFill>
                <a:latin typeface="Arial" pitchFamily="1" charset="0"/>
                <a:ea typeface="Calibri" pitchFamily="2" charset="0"/>
                <a:cs typeface="Arial" pitchFamily="1" charset="0"/>
              </a:rPr>
              <a:t>It is the </a:t>
            </a:r>
            <a:r>
              <a:rPr lang="en-us">
                <a:solidFill>
                  <a:srgbClr val="FF6600"/>
                </a:solidFill>
                <a:latin typeface="Arial" pitchFamily="1" charset="0"/>
                <a:ea typeface="Calibri" pitchFamily="2" charset="0"/>
                <a:cs typeface="Arial" pitchFamily="1" charset="0"/>
              </a:rPr>
              <a:t>national legislation </a:t>
            </a:r>
            <a:r>
              <a:rPr lang="en-us">
                <a:solidFill>
                  <a:srgbClr val="000000"/>
                </a:solidFill>
                <a:latin typeface="Arial" pitchFamily="1" charset="0"/>
                <a:ea typeface="Calibri" pitchFamily="2" charset="0"/>
                <a:cs typeface="Arial" pitchFamily="1" charset="0"/>
              </a:rPr>
              <a:t>that defines what is the service provision structure: usually IW are managed through market.</a:t>
            </a:r>
          </a:p>
          <a:p>
            <a:pPr>
              <a:defRPr lang="en-us"/>
            </a:pPr>
            <a:endParaRPr lang="en-us">
              <a:solidFill>
                <a:srgbClr val="000000"/>
              </a:solidFill>
              <a:latin typeface="Arial" pitchFamily="1" charset="0"/>
              <a:ea typeface="Calibri" pitchFamily="2" charset="0"/>
              <a:cs typeface="Arial" pitchFamily="1" charset="0"/>
            </a:endParaRPr>
          </a:p>
        </p:txBody>
      </p:sp>
      <p:sp>
        <p:nvSpPr>
          <p:cNvPr id="3" name="Title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BgAAhwYAANAsAAD/CgAAEAAAACYAAAAIAAAAAQAAAAAAAAA="/>
              </a:ext>
            </a:extLst>
          </p:cNvSpPr>
          <p:nvPr>
            <p:ph type="title"/>
          </p:nvPr>
        </p:nvSpPr>
        <p:spPr>
          <a:xfrm>
            <a:off x="981075" y="1061085"/>
            <a:ext cx="6303645" cy="726440"/>
          </a:xfrm>
        </p:spPr>
        <p:txBody>
          <a:bodyPr/>
          <a:lstStyle/>
          <a:p>
            <a:pPr algn="ctr">
              <a:defRPr lang="en-us" cap="all"/>
            </a:pPr>
            <a:r>
              <a:rPr lang="en-gb" cap="all">
                <a:solidFill>
                  <a:srgbClr val="0000CC"/>
                </a:solidFill>
              </a:rPr>
              <a:t>difference and relationship between Costs and tariffs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J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AwAAnAgAAEM1AAAcHAAAECAAACYAAAAIAAAA//////////8="/>
              </a:ext>
            </a:extLst>
          </p:cNvSpPr>
          <p:nvPr/>
        </p:nvSpPr>
        <p:spPr>
          <a:xfrm>
            <a:off x="629920" y="1399540"/>
            <a:ext cx="8028305" cy="3169920"/>
          </a:xfrm>
          <a:prstGeom prst="rect">
            <a:avLst/>
          </a:prstGeom>
          <a:noFill/>
          <a:ln>
            <a:noFill/>
          </a:ln>
          <a:effectLst/>
        </p:spPr>
        <p:txBody>
          <a:bodyPr vert="horz" wrap="square" lIns="91440" tIns="45720" rIns="91440" bIns="45720" numCol="1" spcCol="215900" anchor="t"/>
          <a:lstStyle/>
          <a:p>
            <a:pPr>
              <a:defRPr lang="en-us"/>
            </a:pPr>
            <a:r>
              <a:rPr lang="en-us">
                <a:solidFill>
                  <a:srgbClr val="000000"/>
                </a:solidFill>
                <a:latin typeface="Arial" pitchFamily="1" charset="0"/>
                <a:ea typeface="Calibri" pitchFamily="2" charset="0"/>
                <a:cs typeface="Arial" pitchFamily="1" charset="0"/>
              </a:rPr>
              <a:t>But the Public Sector is involved in IW management in many ways:</a:t>
            </a:r>
          </a:p>
          <a:p>
            <a:pPr>
              <a:defRPr lang="en-us"/>
            </a:pPr>
            <a:endParaRPr lang="en-us">
              <a:solidFill>
                <a:srgbClr val="000000"/>
              </a:solidFill>
              <a:latin typeface="Arial" pitchFamily="1" charset="0"/>
              <a:ea typeface="Calibri" pitchFamily="2" charset="0"/>
              <a:cs typeface="Arial" pitchFamily="1" charset="0"/>
            </a:endParaRPr>
          </a:p>
          <a:p>
            <a:pPr marL="342900" indent="-342900">
              <a:buAutoNum type="arabicPeriod"/>
              <a:defRPr lang="en-us"/>
            </a:pPr>
            <a:r>
              <a:rPr lang="en-us">
                <a:solidFill>
                  <a:srgbClr val="000000"/>
                </a:solidFill>
                <a:latin typeface="Arial" pitchFamily="1" charset="0"/>
                <a:ea typeface="Calibri" pitchFamily="2" charset="0"/>
                <a:cs typeface="Arial" pitchFamily="1" charset="0"/>
              </a:rPr>
              <a:t>If the Public Sector spends money </a:t>
            </a:r>
            <a:r>
              <a:rPr lang="en-us">
                <a:solidFill>
                  <a:srgbClr val="FF6600"/>
                </a:solidFill>
                <a:latin typeface="Arial" pitchFamily="1" charset="0"/>
                <a:ea typeface="Calibri" pitchFamily="2" charset="0"/>
                <a:cs typeface="Arial" pitchFamily="1" charset="0"/>
              </a:rPr>
              <a:t>without covering </a:t>
            </a:r>
            <a:r>
              <a:rPr lang="en-us">
                <a:solidFill>
                  <a:srgbClr val="000000"/>
                </a:solidFill>
                <a:latin typeface="Arial" pitchFamily="1" charset="0"/>
                <a:ea typeface="Calibri" pitchFamily="2" charset="0"/>
                <a:cs typeface="Arial" pitchFamily="1" charset="0"/>
              </a:rPr>
              <a:t>the cost the infrastructural system it will </a:t>
            </a:r>
            <a:r>
              <a:rPr lang="en-us">
                <a:solidFill>
                  <a:srgbClr val="FF6600"/>
                </a:solidFill>
                <a:latin typeface="Arial" pitchFamily="1" charset="0"/>
                <a:ea typeface="Calibri" pitchFamily="2" charset="0"/>
                <a:cs typeface="Arial" pitchFamily="1" charset="0"/>
              </a:rPr>
              <a:t>never develop </a:t>
            </a:r>
            <a:r>
              <a:rPr lang="en-us">
                <a:solidFill>
                  <a:srgbClr val="000000"/>
                </a:solidFill>
                <a:latin typeface="Arial" pitchFamily="1" charset="0"/>
                <a:ea typeface="Calibri" pitchFamily="2" charset="0"/>
                <a:cs typeface="Arial" pitchFamily="1" charset="0"/>
              </a:rPr>
              <a:t>an overall effective solid waste management system</a:t>
            </a:r>
          </a:p>
          <a:p>
            <a:pPr marL="342900" indent="-342900">
              <a:buAutoNum type="arabicPeriod"/>
              <a:defRPr lang="en-us"/>
            </a:pPr>
            <a:endParaRPr lang="en-us" sz="1000">
              <a:solidFill>
                <a:srgbClr val="000000"/>
              </a:solidFill>
              <a:latin typeface="Arial" pitchFamily="1" charset="0"/>
              <a:ea typeface="Calibri" pitchFamily="2" charset="0"/>
              <a:cs typeface="Arial" pitchFamily="1" charset="0"/>
            </a:endParaRPr>
          </a:p>
          <a:p>
            <a:pPr marL="342900" indent="-342900">
              <a:buAutoNum type="arabicPeriod"/>
              <a:defRPr lang="en-us"/>
            </a:pPr>
            <a:r>
              <a:rPr lang="en-us">
                <a:solidFill>
                  <a:srgbClr val="000000"/>
                </a:solidFill>
                <a:latin typeface="Arial" pitchFamily="1" charset="0"/>
                <a:ea typeface="Calibri" pitchFamily="2" charset="0"/>
                <a:cs typeface="Arial" pitchFamily="1" charset="0"/>
              </a:rPr>
              <a:t>the </a:t>
            </a:r>
            <a:r>
              <a:rPr lang="en-us">
                <a:solidFill>
                  <a:srgbClr val="FF6600"/>
                </a:solidFill>
                <a:latin typeface="Arial" pitchFamily="1" charset="0"/>
                <a:ea typeface="Calibri" pitchFamily="2" charset="0"/>
                <a:cs typeface="Arial" pitchFamily="1" charset="0"/>
              </a:rPr>
              <a:t>incentive / taxes systems </a:t>
            </a:r>
            <a:r>
              <a:rPr lang="en-us">
                <a:solidFill>
                  <a:srgbClr val="000000"/>
                </a:solidFill>
                <a:latin typeface="Arial" pitchFamily="1" charset="0"/>
                <a:ea typeface="Calibri" pitchFamily="2" charset="0"/>
                <a:cs typeface="Arial" pitchFamily="1" charset="0"/>
              </a:rPr>
              <a:t>defined by the Public influences directly the cost of managing industrial waste</a:t>
            </a:r>
          </a:p>
          <a:p>
            <a:pPr marL="342900" indent="-342900">
              <a:buAutoNum type="arabicPeriod"/>
              <a:defRPr lang="en-us"/>
            </a:pPr>
            <a:endParaRPr lang="en-us" sz="1000">
              <a:solidFill>
                <a:srgbClr val="000000"/>
              </a:solidFill>
              <a:latin typeface="Arial" pitchFamily="1" charset="0"/>
              <a:ea typeface="Calibri" pitchFamily="2" charset="0"/>
              <a:cs typeface="Arial" pitchFamily="1" charset="0"/>
            </a:endParaRPr>
          </a:p>
          <a:p>
            <a:pPr marL="342900" indent="-342900">
              <a:buAutoNum type="arabicPeriod"/>
              <a:defRPr lang="en-us"/>
            </a:pPr>
            <a:r>
              <a:rPr lang="en-us">
                <a:solidFill>
                  <a:srgbClr val="000000"/>
                </a:solidFill>
                <a:latin typeface="Arial" pitchFamily="1" charset="0"/>
                <a:ea typeface="Calibri" pitchFamily="2" charset="0"/>
                <a:cs typeface="Arial" pitchFamily="1" charset="0"/>
              </a:rPr>
              <a:t>the </a:t>
            </a:r>
            <a:r>
              <a:rPr lang="en-us">
                <a:solidFill>
                  <a:srgbClr val="FF6600"/>
                </a:solidFill>
                <a:latin typeface="Arial" pitchFamily="1" charset="0"/>
                <a:ea typeface="Calibri" pitchFamily="2" charset="0"/>
                <a:cs typeface="Arial" pitchFamily="1" charset="0"/>
              </a:rPr>
              <a:t>externalities</a:t>
            </a:r>
            <a:r>
              <a:rPr lang="en-us">
                <a:solidFill>
                  <a:srgbClr val="000000"/>
                </a:solidFill>
                <a:latin typeface="Arial" pitchFamily="1" charset="0"/>
                <a:ea typeface="Calibri" pitchFamily="2" charset="0"/>
                <a:cs typeface="Arial" pitchFamily="1" charset="0"/>
              </a:rPr>
              <a:t> associated to the generation and management of IW fall on the environment and public health: the landfill space is taken up and land that could have different uses is used up</a:t>
            </a:r>
          </a:p>
        </p:txBody>
      </p:sp>
      <p:sp>
        <p:nvSpPr>
          <p:cNvPr id="3" name="Title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tAwAA1gIAALQqAABOBwAAEAAAACYAAAAIAAAAAQAAAAAAAAA="/>
              </a:ext>
            </a:extLst>
          </p:cNvSpPr>
          <p:nvPr>
            <p:ph type="title"/>
          </p:nvPr>
        </p:nvSpPr>
        <p:spPr>
          <a:xfrm>
            <a:off x="638175" y="461010"/>
            <a:ext cx="6303645" cy="726440"/>
          </a:xfrm>
        </p:spPr>
        <p:txBody>
          <a:bodyPr/>
          <a:lstStyle/>
          <a:p>
            <a:pPr algn="ctr">
              <a:defRPr lang="en-us" cap="all"/>
            </a:pPr>
            <a:r>
              <a:rPr lang="en-gb" cap="all">
                <a:solidFill>
                  <a:srgbClr val="0000CC"/>
                </a:solidFill>
              </a:rPr>
              <a:t>difference and relationship between Costs and tariffs</a:t>
            </a:r>
          </a:p>
        </p:txBody>
      </p:sp>
      <p:sp>
        <p:nvSpPr>
          <p:cNvPr id="4" name="CasellaDiTesto 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CFO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iAIoMAAAAEAAAAAAAAAAAAAAAAAAAAAAAAAAeAAAAaAAAAAAAAAAAAAAAAAAAAAAAAAAAAAAAECcAABAnAAAAAAAAAAAAAAAAAAAAAAAAAAAAAAAAAAAAAAAAAAAAABQAAAAAAAAAwMD/AAAAAABkAAAAMgAAAAAAAABkAAAAAAAAAH9/fwAKAAAAHwAAAFQAAAD///8AAAAAAQAAAAAAAAAAAAAAAAAAAAAAAAAAAAAAAAAAAAAAAAAAUIU4AH9/fwAAAAADzMzMAMDA/wB/f38AAAAAAAAAAAAAAAAAAAAAAAAAAAAhAAAAGAAAABQAAACGAQAAah0AAIw3AABRJwAAEAAAACYAAAAIAAAA//////////8="/>
              </a:ext>
            </a:extLst>
          </p:cNvSpPr>
          <p:nvPr/>
        </p:nvSpPr>
        <p:spPr>
          <a:xfrm>
            <a:off x="247650" y="4781550"/>
            <a:ext cx="8782050" cy="1609725"/>
          </a:xfrm>
          <a:prstGeom prst="rect">
            <a:avLst/>
          </a:prstGeom>
          <a:noFill/>
          <a:ln w="9525" cap="flat" cmpd="sng" algn="ctr">
            <a:solidFill>
              <a:srgbClr val="508538"/>
            </a:solidFill>
            <a:prstDash val="solid"/>
            <a:headEnd type="none"/>
            <a:tailEnd type="none"/>
          </a:ln>
          <a:effectLst/>
        </p:spPr>
        <p:txBody>
          <a:bodyPr vert="horz" wrap="square" lIns="91440" tIns="45720" rIns="91440" bIns="45720" numCol="1" spcCol="215900" anchor="t"/>
          <a:lstStyle/>
          <a:p>
            <a:pPr algn="ctr">
              <a:lnSpc>
                <a:spcPts val="2600"/>
              </a:lnSpc>
              <a:defRPr lang="en-us"/>
            </a:pPr>
            <a:r>
              <a:rPr lang="en-gb" sz="2000" cap="small" dirty="0">
                <a:solidFill>
                  <a:srgbClr val="0000CC"/>
                </a:solidFill>
                <a:latin typeface="Arial" pitchFamily="1" charset="0"/>
                <a:ea typeface="Calibri" pitchFamily="2" charset="0"/>
                <a:cs typeface="Arial" pitchFamily="1" charset="0"/>
              </a:rPr>
              <a:t>this is why this UNIDO project is made of 2 Questionnaires which are the two faces of the same medal: </a:t>
            </a:r>
          </a:p>
          <a:p>
            <a:pPr algn="ctr">
              <a:lnSpc>
                <a:spcPts val="2600"/>
              </a:lnSpc>
              <a:spcBef>
                <a:spcPts val="600"/>
              </a:spcBef>
              <a:defRPr lang="en-us"/>
            </a:pPr>
            <a:r>
              <a:rPr lang="en-gb" sz="2000" cap="small" dirty="0">
                <a:solidFill>
                  <a:srgbClr val="0000CC"/>
                </a:solidFill>
                <a:latin typeface="Arial" pitchFamily="1" charset="0"/>
                <a:ea typeface="Calibri" pitchFamily="2" charset="0"/>
                <a:cs typeface="Arial" pitchFamily="1" charset="0"/>
              </a:rPr>
              <a:t>the project aims at defining the </a:t>
            </a:r>
            <a:r>
              <a:rPr lang="en-gb" sz="2000" cap="small" dirty="0">
                <a:solidFill>
                  <a:srgbClr val="FF6600"/>
                </a:solidFill>
                <a:latin typeface="Arial" pitchFamily="1" charset="0"/>
                <a:ea typeface="Calibri" pitchFamily="2" charset="0"/>
                <a:cs typeface="Arial" pitchFamily="1" charset="0"/>
              </a:rPr>
              <a:t>visible costs</a:t>
            </a:r>
            <a:r>
              <a:rPr lang="en-gb" sz="2000" cap="small" dirty="0">
                <a:solidFill>
                  <a:srgbClr val="0000CC"/>
                </a:solidFill>
                <a:latin typeface="Arial" pitchFamily="1" charset="0"/>
                <a:ea typeface="Calibri" pitchFamily="2" charset="0"/>
                <a:cs typeface="Arial" pitchFamily="1" charset="0"/>
              </a:rPr>
              <a:t> borne by the Private Actors  and the often </a:t>
            </a:r>
            <a:r>
              <a:rPr lang="en-gb" sz="2000" cap="small" dirty="0">
                <a:solidFill>
                  <a:srgbClr val="FF6600"/>
                </a:solidFill>
                <a:latin typeface="Arial" pitchFamily="1" charset="0"/>
                <a:ea typeface="Calibri" pitchFamily="2" charset="0"/>
                <a:cs typeface="Arial" pitchFamily="1" charset="0"/>
              </a:rPr>
              <a:t>invisible costs/externalities </a:t>
            </a:r>
            <a:r>
              <a:rPr lang="en-gb" sz="2000" cap="small" dirty="0">
                <a:solidFill>
                  <a:srgbClr val="0000CC"/>
                </a:solidFill>
                <a:latin typeface="Arial" pitchFamily="1" charset="0"/>
                <a:ea typeface="Calibri" pitchFamily="2" charset="0"/>
                <a:cs typeface="Arial" pitchFamily="1" charset="0"/>
              </a:rPr>
              <a:t>borne by the Public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4C4C4C"/>
      </a:dk1>
      <a:lt1>
        <a:srgbClr val="FFFFFF"/>
      </a:lt1>
      <a:dk2>
        <a:srgbClr val="44546A"/>
      </a:dk2>
      <a:lt2>
        <a:srgbClr val="E7E6E6"/>
      </a:lt2>
      <a:accent1>
        <a:srgbClr val="90C73E"/>
      </a:accent1>
      <a:accent2>
        <a:srgbClr val="76AC42"/>
      </a:accent2>
      <a:accent3>
        <a:srgbClr val="508538"/>
      </a:accent3>
      <a:accent4>
        <a:srgbClr val="22ABC9"/>
      </a:accent4>
      <a:accent5>
        <a:srgbClr val="FFFFFF"/>
      </a:accent5>
      <a:accent6>
        <a:srgbClr val="FFFFFF"/>
      </a:accent6>
      <a:hlink>
        <a:srgbClr val="22ABC9"/>
      </a:hlink>
      <a:folHlink>
        <a:srgbClr val="22ABC9"/>
      </a:folHlink>
    </a:clrScheme>
    <a:fontScheme name="Presentation">
      <a:majorFont>
        <a:latin typeface="Arial"/>
        <a:ea typeface="Arial"/>
        <a:cs typeface="Arial"/>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4C4C4C"/>
        </a:dk1>
        <a:lt1>
          <a:srgbClr val="FFFFFF"/>
        </a:lt1>
        <a:dk2>
          <a:srgbClr val="44546A"/>
        </a:dk2>
        <a:lt2>
          <a:srgbClr val="E7E6E6"/>
        </a:lt2>
        <a:accent1>
          <a:srgbClr val="90C73E"/>
        </a:accent1>
        <a:accent2>
          <a:srgbClr val="76AC42"/>
        </a:accent2>
        <a:accent3>
          <a:srgbClr val="508538"/>
        </a:accent3>
        <a:accent4>
          <a:srgbClr val="22ABC9"/>
        </a:accent4>
        <a:accent5>
          <a:srgbClr val="FFFFFF"/>
        </a:accent5>
        <a:accent6>
          <a:srgbClr val="FFFFFF"/>
        </a:accent6>
        <a:hlink>
          <a:srgbClr val="22ABC9"/>
        </a:hlink>
        <a:folHlink>
          <a:srgbClr val="22AB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Arial"/>
        <a:ea typeface="Arial"/>
        <a:cs typeface="Arial"/>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D26D7729DC404C8656BACE387338A9" ma:contentTypeVersion="1" ma:contentTypeDescription="Create a new document." ma:contentTypeScope="" ma:versionID="0bada1de042ab64004e1b9894a5e21a1">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D35568-6B60-4E10-AEA3-F8B15E82DAB5}"/>
</file>

<file path=customXml/itemProps2.xml><?xml version="1.0" encoding="utf-8"?>
<ds:datastoreItem xmlns:ds="http://schemas.openxmlformats.org/officeDocument/2006/customXml" ds:itemID="{2D5CD742-5FCD-46CC-A14F-BF139E559A4B}"/>
</file>

<file path=customXml/itemProps3.xml><?xml version="1.0" encoding="utf-8"?>
<ds:datastoreItem xmlns:ds="http://schemas.openxmlformats.org/officeDocument/2006/customXml" ds:itemID="{05D3B9B0-9947-40CF-845F-8804C9B7BD02}"/>
</file>

<file path=docProps/app.xml><?xml version="1.0" encoding="utf-8"?>
<Properties xmlns="http://schemas.openxmlformats.org/officeDocument/2006/extended-properties" xmlns:vt="http://schemas.openxmlformats.org/officeDocument/2006/docPropsVTypes">
  <TotalTime>3</TotalTime>
  <Words>5885</Words>
  <Application>Microsoft Office PowerPoint</Application>
  <PresentationFormat>On-screen Show (4:3)</PresentationFormat>
  <Paragraphs>962</Paragraphs>
  <Slides>52</Slides>
  <Notes>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52</vt:i4>
      </vt:variant>
    </vt:vector>
  </HeadingPairs>
  <TitlesOfParts>
    <vt:vector size="71" baseType="lpstr">
      <vt:lpstr>SimSun</vt:lpstr>
      <vt:lpstr>Arial</vt:lpstr>
      <vt:lpstr>Arial </vt:lpstr>
      <vt:lpstr>Arial Black</vt:lpstr>
      <vt:lpstr>Arial Narrow</vt:lpstr>
      <vt:lpstr>Arial Unicode MS</vt:lpstr>
      <vt:lpstr>Calibri</vt:lpstr>
      <vt:lpstr>Calibri Light</vt:lpstr>
      <vt:lpstr>Consolas</vt:lpstr>
      <vt:lpstr>Courier New</vt:lpstr>
      <vt:lpstr>F</vt:lpstr>
      <vt:lpstr>Helvetica 45 Light</vt:lpstr>
      <vt:lpstr>Symbol</vt:lpstr>
      <vt:lpstr>T2</vt:lpstr>
      <vt:lpstr>Times New Roman</vt:lpstr>
      <vt:lpstr>Univers-55Roman</vt:lpstr>
      <vt:lpstr>Verdana</vt:lpstr>
      <vt:lpstr>Wingdings</vt:lpstr>
      <vt:lpstr>Presentation</vt:lpstr>
      <vt:lpstr>Relevance of the cost structure in Industrial Waste Management </vt:lpstr>
      <vt:lpstr>PowerPoint Presentation</vt:lpstr>
      <vt:lpstr>PowerPoint Presentation</vt:lpstr>
      <vt:lpstr>PowerPoint Presentation</vt:lpstr>
      <vt:lpstr>PowerPoint Presentation</vt:lpstr>
      <vt:lpstr>PowerPoint Presentation</vt:lpstr>
      <vt:lpstr>PowerPoint Presentation</vt:lpstr>
      <vt:lpstr>difference and relationship between Costs and tariffs</vt:lpstr>
      <vt:lpstr>difference and relationship between Costs and tariffs</vt:lpstr>
      <vt:lpstr>PowerPoint Presentation</vt:lpstr>
      <vt:lpstr>The relevance of economic instruments to improve WM effectivness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ICTS-DK7</dc:creator>
  <cp:keywords/>
  <dc:description/>
  <cp:lastModifiedBy>Manna</cp:lastModifiedBy>
  <cp:revision>1</cp:revision>
  <cp:lastPrinted>2020-02-19T07:53:50Z</cp:lastPrinted>
  <dcterms:created xsi:type="dcterms:W3CDTF">2015-03-30T08:21:28Z</dcterms:created>
  <dcterms:modified xsi:type="dcterms:W3CDTF">2020-02-19T07:56:32Z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0x01010088D26D7729DC404C8656BACE387338A9</vt:lpwstr>
  </property>
</Properties>
</file>